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6" r:id="rId2"/>
    <p:sldMasterId id="2147483801" r:id="rId3"/>
    <p:sldMasterId id="2147483837" r:id="rId4"/>
    <p:sldMasterId id="2147483851" r:id="rId5"/>
  </p:sldMasterIdLst>
  <p:notesMasterIdLst>
    <p:notesMasterId r:id="rId39"/>
  </p:notesMasterIdLst>
  <p:sldIdLst>
    <p:sldId id="289" r:id="rId6"/>
    <p:sldId id="6075" r:id="rId7"/>
    <p:sldId id="6111" r:id="rId8"/>
    <p:sldId id="6074" r:id="rId9"/>
    <p:sldId id="258" r:id="rId10"/>
    <p:sldId id="262" r:id="rId11"/>
    <p:sldId id="6089" r:id="rId12"/>
    <p:sldId id="6077" r:id="rId13"/>
    <p:sldId id="6114" r:id="rId14"/>
    <p:sldId id="6078" r:id="rId15"/>
    <p:sldId id="6117" r:id="rId16"/>
    <p:sldId id="6118" r:id="rId17"/>
    <p:sldId id="6119" r:id="rId18"/>
    <p:sldId id="6082" r:id="rId19"/>
    <p:sldId id="6120" r:id="rId20"/>
    <p:sldId id="6121" r:id="rId21"/>
    <p:sldId id="284" r:id="rId22"/>
    <p:sldId id="6122" r:id="rId23"/>
    <p:sldId id="6123" r:id="rId24"/>
    <p:sldId id="6124" r:id="rId25"/>
    <p:sldId id="6081" r:id="rId26"/>
    <p:sldId id="6083" r:id="rId27"/>
    <p:sldId id="6128" r:id="rId28"/>
    <p:sldId id="6125" r:id="rId29"/>
    <p:sldId id="6126" r:id="rId30"/>
    <p:sldId id="6129" r:id="rId31"/>
    <p:sldId id="6127" r:id="rId32"/>
    <p:sldId id="6099" r:id="rId33"/>
    <p:sldId id="6132" r:id="rId34"/>
    <p:sldId id="383" r:id="rId35"/>
    <p:sldId id="6131" r:id="rId36"/>
    <p:sldId id="6110" r:id="rId37"/>
    <p:sldId id="4275" r:id="rId38"/>
  </p:sldIdLst>
  <p:sldSz cx="9144000" cy="5143500" type="screen16x9"/>
  <p:notesSz cx="6858000" cy="9144000"/>
  <p:embeddedFontLst>
    <p:embeddedFont>
      <p:font typeface="#9Slide03 IcielPanton Black" panose="020B0604020202020204" charset="0"/>
      <p:bold r:id="rId40"/>
    </p:embeddedFont>
    <p:embeddedFont>
      <p:font typeface="#9Slide03 IcielUni Sans Heavy" panose="020B0604020202020204" charset="0"/>
      <p:bold r:id="rId41"/>
    </p:embeddedFont>
    <p:embeddedFont>
      <p:font typeface="#9Slide03 Roboto Condensed" panose="020B0604020202020204" charset="0"/>
      <p:regular r:id="rId42"/>
      <p:bold r:id="rId43"/>
    </p:embeddedFont>
    <p:embeddedFont>
      <p:font typeface="#9Slide03 Roboto Medium" panose="020B0604020202020204" charset="0"/>
      <p:regular r:id="rId44"/>
    </p:embeddedFont>
    <p:embeddedFont>
      <p:font typeface="#9Slide05 HLT Boulevard" panose="020B0604020202020204" charset="0"/>
      <p:italic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Impact" panose="020B0806030902050204" pitchFamily="34" charset="0"/>
      <p:regular r:id="rId52"/>
    </p:embeddedFont>
    <p:embeddedFont>
      <p:font typeface="Livvic" panose="020B0604020202020204" charset="0"/>
      <p:regular r:id="rId53"/>
      <p:bold r:id="rId54"/>
      <p:italic r:id="rId55"/>
      <p:boldItalic r:id="rId56"/>
    </p:embeddedFont>
    <p:embeddedFont>
      <p:font typeface="Montserrat Light" panose="00000400000000000000" pitchFamily="2" charset="0"/>
      <p:regular r:id="rId57"/>
      <p:italic r:id="rId58"/>
    </p:embeddedFont>
    <p:embeddedFont>
      <p:font typeface="Paytone One" panose="020B0604020202020204" charset="0"/>
      <p:regular r:id="rId59"/>
    </p:embeddedFont>
    <p:embeddedFont>
      <p:font typeface="Raleway" pitchFamily="2" charset="0"/>
      <p:regular r:id="rId60"/>
      <p:bold r:id="rId61"/>
      <p:italic r:id="rId62"/>
      <p:boldItalic r:id="rId63"/>
    </p:embeddedFont>
    <p:embeddedFont>
      <p:font typeface="Raleway Light" pitchFamily="2" charset="0"/>
      <p:regular r:id="rId64"/>
      <p:italic r:id="rId65"/>
    </p:embeddedFont>
    <p:embeddedFont>
      <p:font typeface="Ribeye" panose="020B0604020202020204" charset="0"/>
      <p:regular r:id="rId66"/>
    </p:embeddedFont>
    <p:embeddedFont>
      <p:font typeface="Roboto Condensed Light" panose="02000000000000000000" pitchFamily="2" charset="0"/>
      <p:regular r:id="rId67"/>
      <p:italic r:id="rId68"/>
    </p:embeddedFont>
    <p:embeddedFont>
      <p:font typeface="Spartan" panose="020B0604020202020204" charset="0"/>
      <p:regular r:id="rId69"/>
      <p:bold r:id="rId70"/>
    </p:embeddedFont>
    <p:embeddedFont>
      <p:font typeface="Spartan Thin" panose="020B0604020202020204" charset="0"/>
      <p:regular r:id="rId71"/>
      <p:bold r:id="rId72"/>
    </p:embeddedFont>
    <p:embeddedFont>
      <p:font typeface="Work Sans" pitchFamily="2" charset="0"/>
      <p:regular r:id="rId73"/>
      <p:bold r:id="rId74"/>
      <p:italic r:id="rId75"/>
      <p:boldItalic r:id="rId76"/>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171C"/>
    <a:srgbClr val="FF6614"/>
    <a:srgbClr val="00642D"/>
    <a:srgbClr val="CD4759"/>
    <a:srgbClr val="D05061"/>
    <a:srgbClr val="FEF0D5"/>
    <a:srgbClr val="D70C08"/>
    <a:srgbClr val="695447"/>
    <a:srgbClr val="FFFFFF"/>
    <a:srgbClr val="F9F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033" autoAdjust="0"/>
  </p:normalViewPr>
  <p:slideViewPr>
    <p:cSldViewPr snapToGrid="0">
      <p:cViewPr varScale="1">
        <p:scale>
          <a:sx n="101" d="100"/>
          <a:sy n="101" d="100"/>
        </p:scale>
        <p:origin x="23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font" Target="fonts/font29.fntdata"/><Relationship Id="rId76" Type="http://schemas.openxmlformats.org/officeDocument/2006/relationships/font" Target="fonts/font37.fntdata"/><Relationship Id="rId7" Type="http://schemas.openxmlformats.org/officeDocument/2006/relationships/slide" Target="slides/slide2.xml"/><Relationship Id="rId71" Type="http://schemas.openxmlformats.org/officeDocument/2006/relationships/font" Target="fonts/font32.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74" Type="http://schemas.openxmlformats.org/officeDocument/2006/relationships/font" Target="fonts/font35.fntdata"/><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2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70017-4882-4061-9B4B-46976A434F99}"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D03C9-49E3-47DC-975D-5FC1030CBCDD}" type="slidenum">
              <a:rPr lang="en-US" smtClean="0"/>
              <a:t>‹#›</a:t>
            </a:fld>
            <a:endParaRPr lang="en-US"/>
          </a:p>
        </p:txBody>
      </p:sp>
    </p:spTree>
    <p:extLst>
      <p:ext uri="{BB962C8B-B14F-4D97-AF65-F5344CB8AC3E}">
        <p14:creationId xmlns:p14="http://schemas.microsoft.com/office/powerpoint/2010/main" val="428909188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8d3aa2a3e7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8d3aa2a3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8"/>
        <p:cNvGrpSpPr/>
        <p:nvPr/>
      </p:nvGrpSpPr>
      <p:grpSpPr>
        <a:xfrm>
          <a:off x="0" y="0"/>
          <a:ext cx="0" cy="0"/>
          <a:chOff x="0" y="0"/>
          <a:chExt cx="0" cy="0"/>
        </a:xfrm>
      </p:grpSpPr>
      <p:sp>
        <p:nvSpPr>
          <p:cNvPr id="2829" name="Google Shape;2829;ga6e828fbea_0_6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0" name="Google Shape;2830;ga6e828fbea_0_6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8"/>
        <p:cNvGrpSpPr/>
        <p:nvPr/>
      </p:nvGrpSpPr>
      <p:grpSpPr>
        <a:xfrm>
          <a:off x="0" y="0"/>
          <a:ext cx="0" cy="0"/>
          <a:chOff x="0" y="0"/>
          <a:chExt cx="0" cy="0"/>
        </a:xfrm>
      </p:grpSpPr>
      <p:sp>
        <p:nvSpPr>
          <p:cNvPr id="2829" name="Google Shape;2829;ga6e828fbea_0_6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0" name="Google Shape;2830;ga6e828fbea_0_6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5881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a6e828fbe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a6e828fbe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215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0D03C9-49E3-47DC-975D-5FC1030CBCDD}" type="slidenum">
              <a:rPr lang="en-US" smtClean="0"/>
              <a:t>21</a:t>
            </a:fld>
            <a:endParaRPr lang="en-US"/>
          </a:p>
        </p:txBody>
      </p:sp>
    </p:spTree>
    <p:extLst>
      <p:ext uri="{BB962C8B-B14F-4D97-AF65-F5344CB8AC3E}">
        <p14:creationId xmlns:p14="http://schemas.microsoft.com/office/powerpoint/2010/main" val="2467079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9fdcf6f3db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9fdcf6f3db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1865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9fdcf6f3db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9fdcf6f3db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0758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9fdcf6f3db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9fdcf6f3db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274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9fdcf6f3db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9fdcf6f3db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51708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8b45c5ec1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8b45c5ec1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0137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a6e828fbe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a6e828fbe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255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a6e828fbe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a6e828fbe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9fdcf6f3db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9fdcf6f3db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60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9fdcf6f3db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9fdcf6f3db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5629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9fdcf6f3db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9fdcf6f3db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512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9fdcf6f3db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9fdcf6f3db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1161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a6e828fbe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a6e828fbe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777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9fdcf6f3db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9fdcf6f3db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05391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9fdcf6f3db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9fdcf6f3db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35448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flipH="1">
            <a:off x="2037301" y="2879926"/>
            <a:ext cx="3685975" cy="2263575"/>
          </a:xfrm>
          <a:custGeom>
            <a:avLst/>
            <a:gdLst/>
            <a:ahLst/>
            <a:cxnLst/>
            <a:rect l="l" t="t" r="r" b="b"/>
            <a:pathLst>
              <a:path w="147439" h="90543" extrusionOk="0">
                <a:moveTo>
                  <a:pt x="41563" y="1"/>
                </a:moveTo>
                <a:cubicBezTo>
                  <a:pt x="41515" y="1"/>
                  <a:pt x="41471" y="4"/>
                  <a:pt x="41430" y="11"/>
                </a:cubicBezTo>
                <a:cubicBezTo>
                  <a:pt x="34758" y="1179"/>
                  <a:pt x="0" y="35637"/>
                  <a:pt x="0" y="35637"/>
                </a:cubicBezTo>
                <a:lnTo>
                  <a:pt x="0" y="90543"/>
                </a:lnTo>
                <a:lnTo>
                  <a:pt x="147439" y="90543"/>
                </a:lnTo>
                <a:cubicBezTo>
                  <a:pt x="147439" y="90543"/>
                  <a:pt x="49319" y="1"/>
                  <a:pt x="41563" y="1"/>
                </a:cubicBezTo>
                <a:close/>
              </a:path>
            </a:pathLst>
          </a:custGeom>
          <a:solidFill>
            <a:srgbClr val="DFC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flipH="1">
            <a:off x="4138750" y="2809550"/>
            <a:ext cx="1057250" cy="540075"/>
          </a:xfrm>
          <a:custGeom>
            <a:avLst/>
            <a:gdLst/>
            <a:ahLst/>
            <a:cxnLst/>
            <a:rect l="l" t="t" r="r" b="b"/>
            <a:pathLst>
              <a:path w="42290" h="21603" extrusionOk="0">
                <a:moveTo>
                  <a:pt x="21327" y="1"/>
                </a:moveTo>
                <a:cubicBezTo>
                  <a:pt x="17326" y="1"/>
                  <a:pt x="636" y="16778"/>
                  <a:pt x="59" y="17227"/>
                </a:cubicBezTo>
                <a:cubicBezTo>
                  <a:pt x="0" y="17273"/>
                  <a:pt x="17" y="17294"/>
                  <a:pt x="95" y="17294"/>
                </a:cubicBezTo>
                <a:cubicBezTo>
                  <a:pt x="824" y="17294"/>
                  <a:pt x="6922" y="15479"/>
                  <a:pt x="8698" y="14425"/>
                </a:cubicBezTo>
                <a:cubicBezTo>
                  <a:pt x="8862" y="14330"/>
                  <a:pt x="8977" y="14286"/>
                  <a:pt x="9054" y="14286"/>
                </a:cubicBezTo>
                <a:cubicBezTo>
                  <a:pt x="9916" y="14286"/>
                  <a:pt x="5845" y="19880"/>
                  <a:pt x="9399" y="21197"/>
                </a:cubicBezTo>
                <a:cubicBezTo>
                  <a:pt x="9743" y="21324"/>
                  <a:pt x="10055" y="21383"/>
                  <a:pt x="10341" y="21383"/>
                </a:cubicBezTo>
                <a:cubicBezTo>
                  <a:pt x="13270" y="21383"/>
                  <a:pt x="13414" y="15246"/>
                  <a:pt x="16270" y="14425"/>
                </a:cubicBezTo>
                <a:cubicBezTo>
                  <a:pt x="16439" y="14376"/>
                  <a:pt x="16597" y="14352"/>
                  <a:pt x="16748" y="14352"/>
                </a:cubicBezTo>
                <a:cubicBezTo>
                  <a:pt x="19398" y="14352"/>
                  <a:pt x="19527" y="21602"/>
                  <a:pt x="23369" y="21602"/>
                </a:cubicBezTo>
                <a:cubicBezTo>
                  <a:pt x="23426" y="21602"/>
                  <a:pt x="23484" y="21600"/>
                  <a:pt x="23542" y="21597"/>
                </a:cubicBezTo>
                <a:cubicBezTo>
                  <a:pt x="27812" y="21364"/>
                  <a:pt x="24710" y="12524"/>
                  <a:pt x="27345" y="12157"/>
                </a:cubicBezTo>
                <a:cubicBezTo>
                  <a:pt x="27503" y="12135"/>
                  <a:pt x="27662" y="12125"/>
                  <a:pt x="27820" y="12125"/>
                </a:cubicBezTo>
                <a:cubicBezTo>
                  <a:pt x="30333" y="12125"/>
                  <a:pt x="32852" y="14766"/>
                  <a:pt x="35017" y="16994"/>
                </a:cubicBezTo>
                <a:cubicBezTo>
                  <a:pt x="37165" y="19142"/>
                  <a:pt x="40356" y="19382"/>
                  <a:pt x="41680" y="19382"/>
                </a:cubicBezTo>
                <a:cubicBezTo>
                  <a:pt x="42062" y="19382"/>
                  <a:pt x="42289" y="19362"/>
                  <a:pt x="42289" y="19362"/>
                </a:cubicBezTo>
                <a:cubicBezTo>
                  <a:pt x="42289" y="19362"/>
                  <a:pt x="24810" y="1516"/>
                  <a:pt x="21741" y="82"/>
                </a:cubicBezTo>
                <a:cubicBezTo>
                  <a:pt x="21624" y="27"/>
                  <a:pt x="21486" y="1"/>
                  <a:pt x="213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flipH="1">
            <a:off x="5467001" y="2879926"/>
            <a:ext cx="3685975" cy="2263575"/>
          </a:xfrm>
          <a:custGeom>
            <a:avLst/>
            <a:gdLst/>
            <a:ahLst/>
            <a:cxnLst/>
            <a:rect l="l" t="t" r="r" b="b"/>
            <a:pathLst>
              <a:path w="147439" h="90543" extrusionOk="0">
                <a:moveTo>
                  <a:pt x="41563" y="1"/>
                </a:moveTo>
                <a:cubicBezTo>
                  <a:pt x="41515" y="1"/>
                  <a:pt x="41471" y="4"/>
                  <a:pt x="41430" y="11"/>
                </a:cubicBezTo>
                <a:cubicBezTo>
                  <a:pt x="34758" y="1179"/>
                  <a:pt x="0" y="35637"/>
                  <a:pt x="0" y="35637"/>
                </a:cubicBezTo>
                <a:lnTo>
                  <a:pt x="0" y="90543"/>
                </a:lnTo>
                <a:lnTo>
                  <a:pt x="147439" y="90543"/>
                </a:lnTo>
                <a:cubicBezTo>
                  <a:pt x="147439" y="90543"/>
                  <a:pt x="49319" y="1"/>
                  <a:pt x="41563" y="1"/>
                </a:cubicBezTo>
                <a:close/>
              </a:path>
            </a:pathLst>
          </a:custGeom>
          <a:solidFill>
            <a:srgbClr val="DFC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flipH="1">
            <a:off x="7565151" y="2833126"/>
            <a:ext cx="1057250" cy="540075"/>
          </a:xfrm>
          <a:custGeom>
            <a:avLst/>
            <a:gdLst/>
            <a:ahLst/>
            <a:cxnLst/>
            <a:rect l="l" t="t" r="r" b="b"/>
            <a:pathLst>
              <a:path w="42290" h="21603" extrusionOk="0">
                <a:moveTo>
                  <a:pt x="21327" y="1"/>
                </a:moveTo>
                <a:cubicBezTo>
                  <a:pt x="17326" y="1"/>
                  <a:pt x="636" y="16778"/>
                  <a:pt x="59" y="17227"/>
                </a:cubicBezTo>
                <a:cubicBezTo>
                  <a:pt x="0" y="17273"/>
                  <a:pt x="17" y="17294"/>
                  <a:pt x="95" y="17294"/>
                </a:cubicBezTo>
                <a:cubicBezTo>
                  <a:pt x="824" y="17294"/>
                  <a:pt x="6922" y="15479"/>
                  <a:pt x="8698" y="14425"/>
                </a:cubicBezTo>
                <a:cubicBezTo>
                  <a:pt x="8862" y="14330"/>
                  <a:pt x="8977" y="14286"/>
                  <a:pt x="9054" y="14286"/>
                </a:cubicBezTo>
                <a:cubicBezTo>
                  <a:pt x="9916" y="14286"/>
                  <a:pt x="5845" y="19880"/>
                  <a:pt x="9399" y="21197"/>
                </a:cubicBezTo>
                <a:cubicBezTo>
                  <a:pt x="9743" y="21324"/>
                  <a:pt x="10055" y="21383"/>
                  <a:pt x="10341" y="21383"/>
                </a:cubicBezTo>
                <a:cubicBezTo>
                  <a:pt x="13270" y="21383"/>
                  <a:pt x="13414" y="15246"/>
                  <a:pt x="16270" y="14425"/>
                </a:cubicBezTo>
                <a:cubicBezTo>
                  <a:pt x="16439" y="14376"/>
                  <a:pt x="16597" y="14352"/>
                  <a:pt x="16748" y="14352"/>
                </a:cubicBezTo>
                <a:cubicBezTo>
                  <a:pt x="19398" y="14352"/>
                  <a:pt x="19527" y="21602"/>
                  <a:pt x="23369" y="21602"/>
                </a:cubicBezTo>
                <a:cubicBezTo>
                  <a:pt x="23426" y="21602"/>
                  <a:pt x="23484" y="21600"/>
                  <a:pt x="23542" y="21597"/>
                </a:cubicBezTo>
                <a:cubicBezTo>
                  <a:pt x="27812" y="21364"/>
                  <a:pt x="24710" y="12524"/>
                  <a:pt x="27345" y="12157"/>
                </a:cubicBezTo>
                <a:cubicBezTo>
                  <a:pt x="27503" y="12135"/>
                  <a:pt x="27662" y="12125"/>
                  <a:pt x="27820" y="12125"/>
                </a:cubicBezTo>
                <a:cubicBezTo>
                  <a:pt x="30333" y="12125"/>
                  <a:pt x="32852" y="14766"/>
                  <a:pt x="35017" y="16994"/>
                </a:cubicBezTo>
                <a:cubicBezTo>
                  <a:pt x="37165" y="19142"/>
                  <a:pt x="40356" y="19382"/>
                  <a:pt x="41680" y="19382"/>
                </a:cubicBezTo>
                <a:cubicBezTo>
                  <a:pt x="42062" y="19382"/>
                  <a:pt x="42289" y="19362"/>
                  <a:pt x="42289" y="19362"/>
                </a:cubicBezTo>
                <a:cubicBezTo>
                  <a:pt x="42289" y="19362"/>
                  <a:pt x="24810" y="1516"/>
                  <a:pt x="21741" y="82"/>
                </a:cubicBezTo>
                <a:cubicBezTo>
                  <a:pt x="21624" y="27"/>
                  <a:pt x="21486" y="1"/>
                  <a:pt x="213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2755451" y="3405489"/>
            <a:ext cx="257950" cy="89975"/>
          </a:xfrm>
          <a:custGeom>
            <a:avLst/>
            <a:gdLst/>
            <a:ahLst/>
            <a:cxnLst/>
            <a:rect l="l" t="t" r="r" b="b"/>
            <a:pathLst>
              <a:path w="10318" h="3599" extrusionOk="0">
                <a:moveTo>
                  <a:pt x="7035" y="1"/>
                </a:moveTo>
                <a:cubicBezTo>
                  <a:pt x="5502" y="1"/>
                  <a:pt x="5394" y="1821"/>
                  <a:pt x="5047" y="2388"/>
                </a:cubicBezTo>
                <a:cubicBezTo>
                  <a:pt x="5012" y="2442"/>
                  <a:pt x="4979" y="2467"/>
                  <a:pt x="4946" y="2467"/>
                </a:cubicBezTo>
                <a:cubicBezTo>
                  <a:pt x="4636" y="2467"/>
                  <a:pt x="4370" y="264"/>
                  <a:pt x="3012" y="53"/>
                </a:cubicBezTo>
                <a:cubicBezTo>
                  <a:pt x="2947" y="43"/>
                  <a:pt x="2882" y="38"/>
                  <a:pt x="2817" y="38"/>
                </a:cubicBezTo>
                <a:cubicBezTo>
                  <a:pt x="1389" y="38"/>
                  <a:pt x="77" y="2388"/>
                  <a:pt x="77" y="2388"/>
                </a:cubicBezTo>
                <a:cubicBezTo>
                  <a:pt x="0" y="2813"/>
                  <a:pt x="90" y="2972"/>
                  <a:pt x="277" y="2972"/>
                </a:cubicBezTo>
                <a:cubicBezTo>
                  <a:pt x="822" y="2972"/>
                  <a:pt x="2189" y="1612"/>
                  <a:pt x="2612" y="1588"/>
                </a:cubicBezTo>
                <a:cubicBezTo>
                  <a:pt x="2616" y="1587"/>
                  <a:pt x="2621" y="1587"/>
                  <a:pt x="2626" y="1587"/>
                </a:cubicBezTo>
                <a:cubicBezTo>
                  <a:pt x="3157" y="1587"/>
                  <a:pt x="3790" y="3490"/>
                  <a:pt x="5014" y="3589"/>
                </a:cubicBezTo>
                <a:cubicBezTo>
                  <a:pt x="5072" y="3595"/>
                  <a:pt x="5127" y="3598"/>
                  <a:pt x="5178" y="3598"/>
                </a:cubicBezTo>
                <a:cubicBezTo>
                  <a:pt x="6236" y="3598"/>
                  <a:pt x="5806" y="2333"/>
                  <a:pt x="7015" y="1888"/>
                </a:cubicBezTo>
                <a:cubicBezTo>
                  <a:pt x="7138" y="1838"/>
                  <a:pt x="7261" y="1816"/>
                  <a:pt x="7384" y="1816"/>
                </a:cubicBezTo>
                <a:cubicBezTo>
                  <a:pt x="8347" y="1816"/>
                  <a:pt x="9290" y="3167"/>
                  <a:pt x="9742" y="3167"/>
                </a:cubicBezTo>
                <a:cubicBezTo>
                  <a:pt x="9813" y="3167"/>
                  <a:pt x="9872" y="3133"/>
                  <a:pt x="9917" y="3055"/>
                </a:cubicBezTo>
                <a:cubicBezTo>
                  <a:pt x="10317" y="2421"/>
                  <a:pt x="9150" y="287"/>
                  <a:pt x="7315" y="20"/>
                </a:cubicBezTo>
                <a:cubicBezTo>
                  <a:pt x="7217" y="7"/>
                  <a:pt x="7123" y="1"/>
                  <a:pt x="70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flipH="1">
            <a:off x="8420776" y="2492651"/>
            <a:ext cx="258175" cy="89975"/>
          </a:xfrm>
          <a:custGeom>
            <a:avLst/>
            <a:gdLst/>
            <a:ahLst/>
            <a:cxnLst/>
            <a:rect l="l" t="t" r="r" b="b"/>
            <a:pathLst>
              <a:path w="10327" h="3599" extrusionOk="0">
                <a:moveTo>
                  <a:pt x="7009" y="0"/>
                </a:moveTo>
                <a:cubicBezTo>
                  <a:pt x="5510" y="0"/>
                  <a:pt x="5400" y="1796"/>
                  <a:pt x="5056" y="2359"/>
                </a:cubicBezTo>
                <a:cubicBezTo>
                  <a:pt x="5016" y="2420"/>
                  <a:pt x="4978" y="2447"/>
                  <a:pt x="4942" y="2447"/>
                </a:cubicBezTo>
                <a:cubicBezTo>
                  <a:pt x="4615" y="2447"/>
                  <a:pt x="4368" y="264"/>
                  <a:pt x="2988" y="24"/>
                </a:cubicBezTo>
                <a:cubicBezTo>
                  <a:pt x="2923" y="14"/>
                  <a:pt x="2858" y="9"/>
                  <a:pt x="2793" y="9"/>
                </a:cubicBezTo>
                <a:cubicBezTo>
                  <a:pt x="1368" y="9"/>
                  <a:pt x="86" y="2359"/>
                  <a:pt x="86" y="2359"/>
                </a:cubicBezTo>
                <a:cubicBezTo>
                  <a:pt x="0" y="2788"/>
                  <a:pt x="89" y="2948"/>
                  <a:pt x="277" y="2948"/>
                </a:cubicBezTo>
                <a:cubicBezTo>
                  <a:pt x="820" y="2948"/>
                  <a:pt x="2191" y="1617"/>
                  <a:pt x="2588" y="1592"/>
                </a:cubicBezTo>
                <a:cubicBezTo>
                  <a:pt x="2597" y="1591"/>
                  <a:pt x="2607" y="1590"/>
                  <a:pt x="2616" y="1590"/>
                </a:cubicBezTo>
                <a:cubicBezTo>
                  <a:pt x="3175" y="1590"/>
                  <a:pt x="3776" y="3495"/>
                  <a:pt x="5023" y="3594"/>
                </a:cubicBezTo>
                <a:cubicBezTo>
                  <a:pt x="5067" y="3597"/>
                  <a:pt x="5110" y="3599"/>
                  <a:pt x="5150" y="3599"/>
                </a:cubicBezTo>
                <a:cubicBezTo>
                  <a:pt x="6255" y="3599"/>
                  <a:pt x="5800" y="2310"/>
                  <a:pt x="6991" y="1859"/>
                </a:cubicBezTo>
                <a:cubicBezTo>
                  <a:pt x="7117" y="1809"/>
                  <a:pt x="7243" y="1787"/>
                  <a:pt x="7368" y="1787"/>
                </a:cubicBezTo>
                <a:cubicBezTo>
                  <a:pt x="8347" y="1787"/>
                  <a:pt x="9275" y="3138"/>
                  <a:pt x="9741" y="3138"/>
                </a:cubicBezTo>
                <a:cubicBezTo>
                  <a:pt x="9815" y="3138"/>
                  <a:pt x="9877" y="3104"/>
                  <a:pt x="9926" y="3027"/>
                </a:cubicBezTo>
                <a:cubicBezTo>
                  <a:pt x="10327" y="2393"/>
                  <a:pt x="9126" y="291"/>
                  <a:pt x="7324" y="24"/>
                </a:cubicBezTo>
                <a:cubicBezTo>
                  <a:pt x="7213" y="8"/>
                  <a:pt x="7108" y="0"/>
                  <a:pt x="7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flipH="1">
            <a:off x="2551151" y="3202863"/>
            <a:ext cx="257950" cy="89950"/>
          </a:xfrm>
          <a:custGeom>
            <a:avLst/>
            <a:gdLst/>
            <a:ahLst/>
            <a:cxnLst/>
            <a:rect l="l" t="t" r="r" b="b"/>
            <a:pathLst>
              <a:path w="10318" h="3598" extrusionOk="0">
                <a:moveTo>
                  <a:pt x="7035" y="0"/>
                </a:moveTo>
                <a:cubicBezTo>
                  <a:pt x="5503" y="0"/>
                  <a:pt x="5394" y="1820"/>
                  <a:pt x="5047" y="2387"/>
                </a:cubicBezTo>
                <a:cubicBezTo>
                  <a:pt x="5012" y="2442"/>
                  <a:pt x="4979" y="2466"/>
                  <a:pt x="4946" y="2466"/>
                </a:cubicBezTo>
                <a:cubicBezTo>
                  <a:pt x="4636" y="2466"/>
                  <a:pt x="4370" y="263"/>
                  <a:pt x="3013" y="52"/>
                </a:cubicBezTo>
                <a:cubicBezTo>
                  <a:pt x="2947" y="42"/>
                  <a:pt x="2882" y="37"/>
                  <a:pt x="2817" y="37"/>
                </a:cubicBezTo>
                <a:cubicBezTo>
                  <a:pt x="1390" y="37"/>
                  <a:pt x="77" y="2387"/>
                  <a:pt x="77" y="2387"/>
                </a:cubicBezTo>
                <a:cubicBezTo>
                  <a:pt x="1" y="2812"/>
                  <a:pt x="91" y="2971"/>
                  <a:pt x="277" y="2971"/>
                </a:cubicBezTo>
                <a:cubicBezTo>
                  <a:pt x="822" y="2971"/>
                  <a:pt x="2190" y="1612"/>
                  <a:pt x="2612" y="1587"/>
                </a:cubicBezTo>
                <a:cubicBezTo>
                  <a:pt x="2617" y="1586"/>
                  <a:pt x="2622" y="1586"/>
                  <a:pt x="2626" y="1586"/>
                </a:cubicBezTo>
                <a:cubicBezTo>
                  <a:pt x="3156" y="1586"/>
                  <a:pt x="3757" y="3489"/>
                  <a:pt x="5014" y="3588"/>
                </a:cubicBezTo>
                <a:cubicBezTo>
                  <a:pt x="5073" y="3594"/>
                  <a:pt x="5127" y="3597"/>
                  <a:pt x="5178" y="3597"/>
                </a:cubicBezTo>
                <a:cubicBezTo>
                  <a:pt x="6236" y="3597"/>
                  <a:pt x="5806" y="2331"/>
                  <a:pt x="7016" y="1854"/>
                </a:cubicBezTo>
                <a:cubicBezTo>
                  <a:pt x="7131" y="1810"/>
                  <a:pt x="7246" y="1791"/>
                  <a:pt x="7361" y="1791"/>
                </a:cubicBezTo>
                <a:cubicBezTo>
                  <a:pt x="8328" y="1791"/>
                  <a:pt x="9263" y="3166"/>
                  <a:pt x="9733" y="3166"/>
                </a:cubicBezTo>
                <a:cubicBezTo>
                  <a:pt x="9807" y="3166"/>
                  <a:pt x="9869" y="3132"/>
                  <a:pt x="9918" y="3054"/>
                </a:cubicBezTo>
                <a:cubicBezTo>
                  <a:pt x="10318" y="2421"/>
                  <a:pt x="9150" y="286"/>
                  <a:pt x="7316" y="19"/>
                </a:cubicBezTo>
                <a:cubicBezTo>
                  <a:pt x="7217" y="6"/>
                  <a:pt x="7124" y="0"/>
                  <a:pt x="70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7" name="Google Shape;17;p2"/>
          <p:cNvGrpSpPr/>
          <p:nvPr/>
        </p:nvGrpSpPr>
        <p:grpSpPr>
          <a:xfrm flipH="1">
            <a:off x="933825" y="3435850"/>
            <a:ext cx="490650" cy="270950"/>
            <a:chOff x="6264800" y="1993100"/>
            <a:chExt cx="490650" cy="270950"/>
          </a:xfrm>
        </p:grpSpPr>
        <p:sp>
          <p:nvSpPr>
            <p:cNvPr id="18" name="Google Shape;18;p2"/>
            <p:cNvSpPr/>
            <p:nvPr/>
          </p:nvSpPr>
          <p:spPr>
            <a:xfrm>
              <a:off x="6264800" y="2174075"/>
              <a:ext cx="257975" cy="89975"/>
            </a:xfrm>
            <a:custGeom>
              <a:avLst/>
              <a:gdLst/>
              <a:ahLst/>
              <a:cxnLst/>
              <a:rect l="l" t="t" r="r" b="b"/>
              <a:pathLst>
                <a:path w="10319" h="3599" extrusionOk="0">
                  <a:moveTo>
                    <a:pt x="7005" y="0"/>
                  </a:moveTo>
                  <a:cubicBezTo>
                    <a:pt x="5502" y="0"/>
                    <a:pt x="5393" y="1827"/>
                    <a:pt x="5048" y="2359"/>
                  </a:cubicBezTo>
                  <a:cubicBezTo>
                    <a:pt x="5013" y="2414"/>
                    <a:pt x="4979" y="2439"/>
                    <a:pt x="4946" y="2439"/>
                  </a:cubicBezTo>
                  <a:cubicBezTo>
                    <a:pt x="4637" y="2439"/>
                    <a:pt x="4369" y="265"/>
                    <a:pt x="3013" y="24"/>
                  </a:cubicBezTo>
                  <a:cubicBezTo>
                    <a:pt x="2948" y="14"/>
                    <a:pt x="2883" y="9"/>
                    <a:pt x="2818" y="9"/>
                  </a:cubicBezTo>
                  <a:cubicBezTo>
                    <a:pt x="1390" y="9"/>
                    <a:pt x="78" y="2359"/>
                    <a:pt x="78" y="2359"/>
                  </a:cubicBezTo>
                  <a:cubicBezTo>
                    <a:pt x="1" y="2788"/>
                    <a:pt x="94" y="2948"/>
                    <a:pt x="284" y="2948"/>
                  </a:cubicBezTo>
                  <a:cubicBezTo>
                    <a:pt x="832" y="2948"/>
                    <a:pt x="2192" y="1617"/>
                    <a:pt x="2613" y="1592"/>
                  </a:cubicBezTo>
                  <a:cubicBezTo>
                    <a:pt x="2622" y="1591"/>
                    <a:pt x="2631" y="1590"/>
                    <a:pt x="2640" y="1590"/>
                  </a:cubicBezTo>
                  <a:cubicBezTo>
                    <a:pt x="3168" y="1590"/>
                    <a:pt x="3801" y="3495"/>
                    <a:pt x="5015" y="3594"/>
                  </a:cubicBezTo>
                  <a:cubicBezTo>
                    <a:pt x="5060" y="3597"/>
                    <a:pt x="5104" y="3599"/>
                    <a:pt x="5145" y="3599"/>
                  </a:cubicBezTo>
                  <a:cubicBezTo>
                    <a:pt x="6246" y="3599"/>
                    <a:pt x="5794" y="2341"/>
                    <a:pt x="7016" y="1859"/>
                  </a:cubicBezTo>
                  <a:cubicBezTo>
                    <a:pt x="7139" y="1809"/>
                    <a:pt x="7262" y="1787"/>
                    <a:pt x="7384" y="1787"/>
                  </a:cubicBezTo>
                  <a:cubicBezTo>
                    <a:pt x="8343" y="1787"/>
                    <a:pt x="9267" y="3138"/>
                    <a:pt x="9734" y="3138"/>
                  </a:cubicBezTo>
                  <a:cubicBezTo>
                    <a:pt x="9807" y="3138"/>
                    <a:pt x="9869" y="3104"/>
                    <a:pt x="9918" y="3026"/>
                  </a:cubicBezTo>
                  <a:cubicBezTo>
                    <a:pt x="10319" y="2426"/>
                    <a:pt x="9151" y="291"/>
                    <a:pt x="7316" y="24"/>
                  </a:cubicBezTo>
                  <a:cubicBezTo>
                    <a:pt x="7207" y="8"/>
                    <a:pt x="7103" y="0"/>
                    <a:pt x="7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6497475" y="1993100"/>
              <a:ext cx="257975" cy="90000"/>
            </a:xfrm>
            <a:custGeom>
              <a:avLst/>
              <a:gdLst/>
              <a:ahLst/>
              <a:cxnLst/>
              <a:rect l="l" t="t" r="r" b="b"/>
              <a:pathLst>
                <a:path w="10319" h="3600" extrusionOk="0">
                  <a:moveTo>
                    <a:pt x="7001" y="0"/>
                  </a:moveTo>
                  <a:cubicBezTo>
                    <a:pt x="5501" y="0"/>
                    <a:pt x="5392" y="1797"/>
                    <a:pt x="5048" y="2360"/>
                  </a:cubicBezTo>
                  <a:cubicBezTo>
                    <a:pt x="5011" y="2420"/>
                    <a:pt x="4976" y="2448"/>
                    <a:pt x="4942" y="2448"/>
                  </a:cubicBezTo>
                  <a:cubicBezTo>
                    <a:pt x="4634" y="2448"/>
                    <a:pt x="4363" y="265"/>
                    <a:pt x="3013" y="25"/>
                  </a:cubicBezTo>
                  <a:cubicBezTo>
                    <a:pt x="2946" y="15"/>
                    <a:pt x="2880" y="10"/>
                    <a:pt x="2814" y="10"/>
                  </a:cubicBezTo>
                  <a:cubicBezTo>
                    <a:pt x="1359" y="10"/>
                    <a:pt x="78" y="2360"/>
                    <a:pt x="78" y="2360"/>
                  </a:cubicBezTo>
                  <a:cubicBezTo>
                    <a:pt x="1" y="2788"/>
                    <a:pt x="93" y="2948"/>
                    <a:pt x="282" y="2948"/>
                  </a:cubicBezTo>
                  <a:cubicBezTo>
                    <a:pt x="830" y="2948"/>
                    <a:pt x="2191" y="1609"/>
                    <a:pt x="2613" y="1559"/>
                  </a:cubicBezTo>
                  <a:cubicBezTo>
                    <a:pt x="2617" y="1559"/>
                    <a:pt x="2622" y="1559"/>
                    <a:pt x="2626" y="1559"/>
                  </a:cubicBezTo>
                  <a:cubicBezTo>
                    <a:pt x="3157" y="1559"/>
                    <a:pt x="3791" y="3495"/>
                    <a:pt x="5014" y="3594"/>
                  </a:cubicBezTo>
                  <a:cubicBezTo>
                    <a:pt x="5060" y="3598"/>
                    <a:pt x="5103" y="3599"/>
                    <a:pt x="5144" y="3599"/>
                  </a:cubicBezTo>
                  <a:cubicBezTo>
                    <a:pt x="6246" y="3599"/>
                    <a:pt x="5794" y="2342"/>
                    <a:pt x="7016" y="1859"/>
                  </a:cubicBezTo>
                  <a:cubicBezTo>
                    <a:pt x="7139" y="1810"/>
                    <a:pt x="7262" y="1788"/>
                    <a:pt x="7384" y="1788"/>
                  </a:cubicBezTo>
                  <a:cubicBezTo>
                    <a:pt x="8342" y="1788"/>
                    <a:pt x="9267" y="3138"/>
                    <a:pt x="9733" y="3138"/>
                  </a:cubicBezTo>
                  <a:cubicBezTo>
                    <a:pt x="9807" y="3138"/>
                    <a:pt x="9869" y="3105"/>
                    <a:pt x="9918" y="3027"/>
                  </a:cubicBezTo>
                  <a:cubicBezTo>
                    <a:pt x="10318" y="2393"/>
                    <a:pt x="9151" y="292"/>
                    <a:pt x="7316" y="25"/>
                  </a:cubicBezTo>
                  <a:cubicBezTo>
                    <a:pt x="7205" y="8"/>
                    <a:pt x="7100" y="0"/>
                    <a:pt x="70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 name="Google Shape;20;p2"/>
          <p:cNvSpPr/>
          <p:nvPr/>
        </p:nvSpPr>
        <p:spPr>
          <a:xfrm flipH="1">
            <a:off x="8046350" y="2373375"/>
            <a:ext cx="257325" cy="90000"/>
          </a:xfrm>
          <a:custGeom>
            <a:avLst/>
            <a:gdLst/>
            <a:ahLst/>
            <a:cxnLst/>
            <a:rect l="l" t="t" r="r" b="b"/>
            <a:pathLst>
              <a:path w="10293" h="3600" extrusionOk="0">
                <a:moveTo>
                  <a:pt x="7009" y="1"/>
                </a:moveTo>
                <a:cubicBezTo>
                  <a:pt x="5509" y="1"/>
                  <a:pt x="5398" y="1797"/>
                  <a:pt x="5023" y="2360"/>
                </a:cubicBezTo>
                <a:cubicBezTo>
                  <a:pt x="4986" y="2421"/>
                  <a:pt x="4951" y="2448"/>
                  <a:pt x="4916" y="2448"/>
                </a:cubicBezTo>
                <a:cubicBezTo>
                  <a:pt x="4609" y="2448"/>
                  <a:pt x="4338" y="265"/>
                  <a:pt x="2988" y="25"/>
                </a:cubicBezTo>
                <a:cubicBezTo>
                  <a:pt x="2922" y="15"/>
                  <a:pt x="2857" y="10"/>
                  <a:pt x="2793" y="10"/>
                </a:cubicBezTo>
                <a:cubicBezTo>
                  <a:pt x="1367" y="10"/>
                  <a:pt x="86" y="2360"/>
                  <a:pt x="86" y="2360"/>
                </a:cubicBezTo>
                <a:cubicBezTo>
                  <a:pt x="1" y="2785"/>
                  <a:pt x="87" y="2944"/>
                  <a:pt x="271" y="2944"/>
                </a:cubicBezTo>
                <a:cubicBezTo>
                  <a:pt x="810" y="2944"/>
                  <a:pt x="2190" y="1585"/>
                  <a:pt x="2587" y="1560"/>
                </a:cubicBezTo>
                <a:cubicBezTo>
                  <a:pt x="2592" y="1559"/>
                  <a:pt x="2597" y="1559"/>
                  <a:pt x="2602" y="1559"/>
                </a:cubicBezTo>
                <a:cubicBezTo>
                  <a:pt x="3165" y="1559"/>
                  <a:pt x="3766" y="3495"/>
                  <a:pt x="5023" y="3594"/>
                </a:cubicBezTo>
                <a:cubicBezTo>
                  <a:pt x="5066" y="3598"/>
                  <a:pt x="5107" y="3600"/>
                  <a:pt x="5146" y="3600"/>
                </a:cubicBezTo>
                <a:cubicBezTo>
                  <a:pt x="6224" y="3600"/>
                  <a:pt x="5800" y="2311"/>
                  <a:pt x="6991" y="1860"/>
                </a:cubicBezTo>
                <a:cubicBezTo>
                  <a:pt x="7117" y="1810"/>
                  <a:pt x="7243" y="1788"/>
                  <a:pt x="7368" y="1788"/>
                </a:cubicBezTo>
                <a:cubicBezTo>
                  <a:pt x="8347" y="1788"/>
                  <a:pt x="9274" y="3139"/>
                  <a:pt x="9741" y="3139"/>
                </a:cubicBezTo>
                <a:cubicBezTo>
                  <a:pt x="9815" y="3139"/>
                  <a:pt x="9877" y="3105"/>
                  <a:pt x="9926" y="3027"/>
                </a:cubicBezTo>
                <a:cubicBezTo>
                  <a:pt x="10293" y="2394"/>
                  <a:pt x="9125" y="292"/>
                  <a:pt x="7324" y="25"/>
                </a:cubicBezTo>
                <a:cubicBezTo>
                  <a:pt x="7213" y="9"/>
                  <a:pt x="7108" y="1"/>
                  <a:pt x="7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8330701" y="2154076"/>
            <a:ext cx="257375" cy="89975"/>
          </a:xfrm>
          <a:custGeom>
            <a:avLst/>
            <a:gdLst/>
            <a:ahLst/>
            <a:cxnLst/>
            <a:rect l="l" t="t" r="r" b="b"/>
            <a:pathLst>
              <a:path w="10295" h="3599" extrusionOk="0">
                <a:moveTo>
                  <a:pt x="7014" y="0"/>
                </a:moveTo>
                <a:cubicBezTo>
                  <a:pt x="5511" y="0"/>
                  <a:pt x="5402" y="1827"/>
                  <a:pt x="5057" y="2359"/>
                </a:cubicBezTo>
                <a:cubicBezTo>
                  <a:pt x="5017" y="2420"/>
                  <a:pt x="4979" y="2447"/>
                  <a:pt x="4943" y="2447"/>
                </a:cubicBezTo>
                <a:cubicBezTo>
                  <a:pt x="4616" y="2447"/>
                  <a:pt x="4369" y="268"/>
                  <a:pt x="2989" y="58"/>
                </a:cubicBezTo>
                <a:cubicBezTo>
                  <a:pt x="2915" y="45"/>
                  <a:pt x="2841" y="38"/>
                  <a:pt x="2767" y="38"/>
                </a:cubicBezTo>
                <a:cubicBezTo>
                  <a:pt x="1353" y="38"/>
                  <a:pt x="87" y="2359"/>
                  <a:pt x="87" y="2359"/>
                </a:cubicBezTo>
                <a:cubicBezTo>
                  <a:pt x="1" y="2799"/>
                  <a:pt x="90" y="2962"/>
                  <a:pt x="281" y="2962"/>
                </a:cubicBezTo>
                <a:cubicBezTo>
                  <a:pt x="827" y="2962"/>
                  <a:pt x="2201" y="1617"/>
                  <a:pt x="2622" y="1592"/>
                </a:cubicBezTo>
                <a:cubicBezTo>
                  <a:pt x="2627" y="1592"/>
                  <a:pt x="2631" y="1592"/>
                  <a:pt x="2636" y="1592"/>
                </a:cubicBezTo>
                <a:cubicBezTo>
                  <a:pt x="3166" y="1592"/>
                  <a:pt x="3767" y="3494"/>
                  <a:pt x="5024" y="3594"/>
                </a:cubicBezTo>
                <a:cubicBezTo>
                  <a:pt x="5069" y="3597"/>
                  <a:pt x="5112" y="3599"/>
                  <a:pt x="5153" y="3599"/>
                </a:cubicBezTo>
                <a:cubicBezTo>
                  <a:pt x="6255" y="3599"/>
                  <a:pt x="5803" y="2341"/>
                  <a:pt x="7025" y="1859"/>
                </a:cubicBezTo>
                <a:cubicBezTo>
                  <a:pt x="7140" y="1815"/>
                  <a:pt x="7256" y="1796"/>
                  <a:pt x="7372" y="1796"/>
                </a:cubicBezTo>
                <a:cubicBezTo>
                  <a:pt x="8342" y="1796"/>
                  <a:pt x="9297" y="3171"/>
                  <a:pt x="9752" y="3171"/>
                </a:cubicBezTo>
                <a:cubicBezTo>
                  <a:pt x="9823" y="3171"/>
                  <a:pt x="9882" y="3138"/>
                  <a:pt x="9927" y="3060"/>
                </a:cubicBezTo>
                <a:cubicBezTo>
                  <a:pt x="10294" y="2426"/>
                  <a:pt x="9127" y="291"/>
                  <a:pt x="7325" y="24"/>
                </a:cubicBezTo>
                <a:cubicBezTo>
                  <a:pt x="7215" y="8"/>
                  <a:pt x="7112" y="0"/>
                  <a:pt x="70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flipH="1">
            <a:off x="2479425" y="3624688"/>
            <a:ext cx="257350" cy="90000"/>
          </a:xfrm>
          <a:custGeom>
            <a:avLst/>
            <a:gdLst/>
            <a:ahLst/>
            <a:cxnLst/>
            <a:rect l="l" t="t" r="r" b="b"/>
            <a:pathLst>
              <a:path w="10294" h="3600" extrusionOk="0">
                <a:moveTo>
                  <a:pt x="7013" y="1"/>
                </a:moveTo>
                <a:cubicBezTo>
                  <a:pt x="5506" y="1"/>
                  <a:pt x="5368" y="1827"/>
                  <a:pt x="5023" y="2360"/>
                </a:cubicBezTo>
                <a:cubicBezTo>
                  <a:pt x="4988" y="2415"/>
                  <a:pt x="4954" y="2439"/>
                  <a:pt x="4921" y="2439"/>
                </a:cubicBezTo>
                <a:cubicBezTo>
                  <a:pt x="4612" y="2439"/>
                  <a:pt x="4344" y="269"/>
                  <a:pt x="2988" y="58"/>
                </a:cubicBezTo>
                <a:cubicBezTo>
                  <a:pt x="2914" y="45"/>
                  <a:pt x="2840" y="39"/>
                  <a:pt x="2767" y="39"/>
                </a:cubicBezTo>
                <a:cubicBezTo>
                  <a:pt x="1352" y="39"/>
                  <a:pt x="86" y="2360"/>
                  <a:pt x="86" y="2360"/>
                </a:cubicBezTo>
                <a:cubicBezTo>
                  <a:pt x="0" y="2799"/>
                  <a:pt x="90" y="2963"/>
                  <a:pt x="280" y="2963"/>
                </a:cubicBezTo>
                <a:cubicBezTo>
                  <a:pt x="827" y="2963"/>
                  <a:pt x="2201" y="1617"/>
                  <a:pt x="2621" y="1592"/>
                </a:cubicBezTo>
                <a:cubicBezTo>
                  <a:pt x="2631" y="1591"/>
                  <a:pt x="2640" y="1591"/>
                  <a:pt x="2649" y="1591"/>
                </a:cubicBezTo>
                <a:cubicBezTo>
                  <a:pt x="3177" y="1591"/>
                  <a:pt x="3810" y="3463"/>
                  <a:pt x="5023" y="3594"/>
                </a:cubicBezTo>
                <a:cubicBezTo>
                  <a:pt x="5069" y="3598"/>
                  <a:pt x="5112" y="3599"/>
                  <a:pt x="5153" y="3599"/>
                </a:cubicBezTo>
                <a:cubicBezTo>
                  <a:pt x="6255" y="3599"/>
                  <a:pt x="5801" y="2342"/>
                  <a:pt x="6991" y="1859"/>
                </a:cubicBezTo>
                <a:cubicBezTo>
                  <a:pt x="7117" y="1810"/>
                  <a:pt x="7243" y="1788"/>
                  <a:pt x="7368" y="1788"/>
                </a:cubicBezTo>
                <a:cubicBezTo>
                  <a:pt x="8348" y="1788"/>
                  <a:pt x="9275" y="3138"/>
                  <a:pt x="9742" y="3138"/>
                </a:cubicBezTo>
                <a:cubicBezTo>
                  <a:pt x="9815" y="3138"/>
                  <a:pt x="9878" y="3105"/>
                  <a:pt x="9927" y="3027"/>
                </a:cubicBezTo>
                <a:cubicBezTo>
                  <a:pt x="10294" y="2426"/>
                  <a:pt x="9126" y="292"/>
                  <a:pt x="7325" y="25"/>
                </a:cubicBezTo>
                <a:cubicBezTo>
                  <a:pt x="7215" y="8"/>
                  <a:pt x="7111" y="1"/>
                  <a:pt x="7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flipH="1">
            <a:off x="2303476" y="3340313"/>
            <a:ext cx="257125" cy="90000"/>
          </a:xfrm>
          <a:custGeom>
            <a:avLst/>
            <a:gdLst/>
            <a:ahLst/>
            <a:cxnLst/>
            <a:rect l="l" t="t" r="r" b="b"/>
            <a:pathLst>
              <a:path w="10285" h="3600" extrusionOk="0">
                <a:moveTo>
                  <a:pt x="7000" y="1"/>
                </a:moveTo>
                <a:cubicBezTo>
                  <a:pt x="5498" y="1"/>
                  <a:pt x="5359" y="1797"/>
                  <a:pt x="5015" y="2360"/>
                </a:cubicBezTo>
                <a:cubicBezTo>
                  <a:pt x="4978" y="2420"/>
                  <a:pt x="4943" y="2448"/>
                  <a:pt x="4908" y="2448"/>
                </a:cubicBezTo>
                <a:cubicBezTo>
                  <a:pt x="4601" y="2448"/>
                  <a:pt x="4330" y="265"/>
                  <a:pt x="2980" y="25"/>
                </a:cubicBezTo>
                <a:cubicBezTo>
                  <a:pt x="2915" y="15"/>
                  <a:pt x="2849" y="10"/>
                  <a:pt x="2785" y="10"/>
                </a:cubicBezTo>
                <a:cubicBezTo>
                  <a:pt x="1360" y="10"/>
                  <a:pt x="78" y="2360"/>
                  <a:pt x="78" y="2360"/>
                </a:cubicBezTo>
                <a:cubicBezTo>
                  <a:pt x="1" y="2788"/>
                  <a:pt x="93" y="2948"/>
                  <a:pt x="282" y="2948"/>
                </a:cubicBezTo>
                <a:cubicBezTo>
                  <a:pt x="828" y="2948"/>
                  <a:pt x="2183" y="1609"/>
                  <a:pt x="2580" y="1559"/>
                </a:cubicBezTo>
                <a:cubicBezTo>
                  <a:pt x="2584" y="1559"/>
                  <a:pt x="2589" y="1559"/>
                  <a:pt x="2594" y="1559"/>
                </a:cubicBezTo>
                <a:cubicBezTo>
                  <a:pt x="3157" y="1559"/>
                  <a:pt x="3758" y="3495"/>
                  <a:pt x="5015" y="3594"/>
                </a:cubicBezTo>
                <a:cubicBezTo>
                  <a:pt x="5058" y="3598"/>
                  <a:pt x="5099" y="3599"/>
                  <a:pt x="5138" y="3599"/>
                </a:cubicBezTo>
                <a:cubicBezTo>
                  <a:pt x="6216" y="3599"/>
                  <a:pt x="5792" y="2310"/>
                  <a:pt x="6983" y="1860"/>
                </a:cubicBezTo>
                <a:cubicBezTo>
                  <a:pt x="7109" y="1810"/>
                  <a:pt x="7235" y="1788"/>
                  <a:pt x="7360" y="1788"/>
                </a:cubicBezTo>
                <a:cubicBezTo>
                  <a:pt x="8339" y="1788"/>
                  <a:pt x="9266" y="3138"/>
                  <a:pt x="9733" y="3138"/>
                </a:cubicBezTo>
                <a:cubicBezTo>
                  <a:pt x="9807" y="3138"/>
                  <a:pt x="9869" y="3105"/>
                  <a:pt x="9918" y="3027"/>
                </a:cubicBezTo>
                <a:cubicBezTo>
                  <a:pt x="10285" y="2393"/>
                  <a:pt x="9118" y="292"/>
                  <a:pt x="7316" y="25"/>
                </a:cubicBezTo>
                <a:cubicBezTo>
                  <a:pt x="7205" y="8"/>
                  <a:pt x="7100" y="1"/>
                  <a:pt x="7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4" name="Google Shape;24;p2"/>
          <p:cNvGrpSpPr/>
          <p:nvPr/>
        </p:nvGrpSpPr>
        <p:grpSpPr>
          <a:xfrm flipH="1">
            <a:off x="-23424" y="4269351"/>
            <a:ext cx="1740725" cy="874150"/>
            <a:chOff x="5234600" y="4269350"/>
            <a:chExt cx="1740725" cy="874150"/>
          </a:xfrm>
        </p:grpSpPr>
        <p:sp>
          <p:nvSpPr>
            <p:cNvPr id="25" name="Google Shape;25;p2"/>
            <p:cNvSpPr/>
            <p:nvPr/>
          </p:nvSpPr>
          <p:spPr>
            <a:xfrm>
              <a:off x="5234600" y="4269350"/>
              <a:ext cx="1740725" cy="874150"/>
            </a:xfrm>
            <a:custGeom>
              <a:avLst/>
              <a:gdLst/>
              <a:ahLst/>
              <a:cxnLst/>
              <a:rect l="l" t="t" r="r" b="b"/>
              <a:pathLst>
                <a:path w="69629" h="34966" extrusionOk="0">
                  <a:moveTo>
                    <a:pt x="56940" y="0"/>
                  </a:moveTo>
                  <a:cubicBezTo>
                    <a:pt x="56242" y="0"/>
                    <a:pt x="55383" y="111"/>
                    <a:pt x="54318" y="374"/>
                  </a:cubicBezTo>
                  <a:cubicBezTo>
                    <a:pt x="47579" y="2042"/>
                    <a:pt x="50648" y="6779"/>
                    <a:pt x="48814" y="7613"/>
                  </a:cubicBezTo>
                  <a:cubicBezTo>
                    <a:pt x="48371" y="7814"/>
                    <a:pt x="48052" y="7885"/>
                    <a:pt x="47777" y="7885"/>
                  </a:cubicBezTo>
                  <a:cubicBezTo>
                    <a:pt x="47113" y="7885"/>
                    <a:pt x="46697" y="7473"/>
                    <a:pt x="45392" y="7473"/>
                  </a:cubicBezTo>
                  <a:cubicBezTo>
                    <a:pt x="44992" y="7473"/>
                    <a:pt x="44509" y="7512"/>
                    <a:pt x="43910" y="7613"/>
                  </a:cubicBezTo>
                  <a:cubicBezTo>
                    <a:pt x="40541" y="8180"/>
                    <a:pt x="39307" y="12049"/>
                    <a:pt x="39007" y="13450"/>
                  </a:cubicBezTo>
                  <a:cubicBezTo>
                    <a:pt x="38965" y="13625"/>
                    <a:pt x="38948" y="13700"/>
                    <a:pt x="38941" y="13700"/>
                  </a:cubicBezTo>
                  <a:cubicBezTo>
                    <a:pt x="38896" y="13700"/>
                    <a:pt x="39242" y="10789"/>
                    <a:pt x="36547" y="10789"/>
                  </a:cubicBezTo>
                  <a:cubicBezTo>
                    <a:pt x="36197" y="10789"/>
                    <a:pt x="35797" y="10838"/>
                    <a:pt x="35337" y="10948"/>
                  </a:cubicBezTo>
                  <a:cubicBezTo>
                    <a:pt x="30734" y="12049"/>
                    <a:pt x="29800" y="15652"/>
                    <a:pt x="29800" y="16786"/>
                  </a:cubicBezTo>
                  <a:cubicBezTo>
                    <a:pt x="29800" y="17034"/>
                    <a:pt x="29653" y="17106"/>
                    <a:pt x="29382" y="17106"/>
                  </a:cubicBezTo>
                  <a:cubicBezTo>
                    <a:pt x="29001" y="17106"/>
                    <a:pt x="28372" y="16962"/>
                    <a:pt x="27560" y="16962"/>
                  </a:cubicBezTo>
                  <a:cubicBezTo>
                    <a:pt x="26315" y="16962"/>
                    <a:pt x="24639" y="17301"/>
                    <a:pt x="22762" y="19021"/>
                  </a:cubicBezTo>
                  <a:cubicBezTo>
                    <a:pt x="18759" y="22623"/>
                    <a:pt x="23162" y="25425"/>
                    <a:pt x="20427" y="26093"/>
                  </a:cubicBezTo>
                  <a:cubicBezTo>
                    <a:pt x="20223" y="26143"/>
                    <a:pt x="20022" y="26165"/>
                    <a:pt x="19821" y="26165"/>
                  </a:cubicBezTo>
                  <a:cubicBezTo>
                    <a:pt x="17995" y="26165"/>
                    <a:pt x="16265" y="24285"/>
                    <a:pt x="14069" y="24285"/>
                  </a:cubicBezTo>
                  <a:cubicBezTo>
                    <a:pt x="13306" y="24285"/>
                    <a:pt x="12486" y="24512"/>
                    <a:pt x="11587" y="25125"/>
                  </a:cubicBezTo>
                  <a:cubicBezTo>
                    <a:pt x="7818" y="27694"/>
                    <a:pt x="8051" y="29562"/>
                    <a:pt x="8051" y="29562"/>
                  </a:cubicBezTo>
                  <a:cubicBezTo>
                    <a:pt x="8051" y="29562"/>
                    <a:pt x="7504" y="29486"/>
                    <a:pt x="6705" y="29486"/>
                  </a:cubicBezTo>
                  <a:cubicBezTo>
                    <a:pt x="4402" y="29486"/>
                    <a:pt x="1" y="30112"/>
                    <a:pt x="546" y="34966"/>
                  </a:cubicBezTo>
                  <a:lnTo>
                    <a:pt x="69328" y="34966"/>
                  </a:lnTo>
                  <a:lnTo>
                    <a:pt x="69328" y="1675"/>
                  </a:lnTo>
                  <a:cubicBezTo>
                    <a:pt x="69328" y="1675"/>
                    <a:pt x="69628" y="374"/>
                    <a:pt x="65659" y="374"/>
                  </a:cubicBezTo>
                  <a:cubicBezTo>
                    <a:pt x="61656" y="374"/>
                    <a:pt x="62590" y="2609"/>
                    <a:pt x="61056" y="2876"/>
                  </a:cubicBezTo>
                  <a:cubicBezTo>
                    <a:pt x="61007" y="2886"/>
                    <a:pt x="60961" y="2890"/>
                    <a:pt x="60918" y="2890"/>
                  </a:cubicBezTo>
                  <a:cubicBezTo>
                    <a:pt x="59852" y="2890"/>
                    <a:pt x="60512" y="0"/>
                    <a:pt x="56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6444200" y="4553700"/>
              <a:ext cx="104150" cy="63400"/>
            </a:xfrm>
            <a:custGeom>
              <a:avLst/>
              <a:gdLst/>
              <a:ahLst/>
              <a:cxnLst/>
              <a:rect l="l" t="t" r="r" b="b"/>
              <a:pathLst>
                <a:path w="4166" h="2536" extrusionOk="0">
                  <a:moveTo>
                    <a:pt x="2551" y="1"/>
                  </a:moveTo>
                  <a:cubicBezTo>
                    <a:pt x="1293" y="1"/>
                    <a:pt x="396" y="1609"/>
                    <a:pt x="396" y="1609"/>
                  </a:cubicBezTo>
                  <a:cubicBezTo>
                    <a:pt x="1" y="2121"/>
                    <a:pt x="319" y="2536"/>
                    <a:pt x="662" y="2536"/>
                  </a:cubicBezTo>
                  <a:cubicBezTo>
                    <a:pt x="810" y="2536"/>
                    <a:pt x="963" y="2458"/>
                    <a:pt x="1063" y="2276"/>
                  </a:cubicBezTo>
                  <a:cubicBezTo>
                    <a:pt x="1441" y="1458"/>
                    <a:pt x="2265" y="936"/>
                    <a:pt x="3169" y="936"/>
                  </a:cubicBezTo>
                  <a:cubicBezTo>
                    <a:pt x="3223" y="936"/>
                    <a:pt x="3277" y="938"/>
                    <a:pt x="3332" y="942"/>
                  </a:cubicBezTo>
                  <a:cubicBezTo>
                    <a:pt x="4166" y="942"/>
                    <a:pt x="4032" y="108"/>
                    <a:pt x="2698" y="8"/>
                  </a:cubicBezTo>
                  <a:cubicBezTo>
                    <a:pt x="2648" y="3"/>
                    <a:pt x="2600" y="1"/>
                    <a:pt x="2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6333050" y="4522025"/>
              <a:ext cx="103550" cy="63400"/>
            </a:xfrm>
            <a:custGeom>
              <a:avLst/>
              <a:gdLst/>
              <a:ahLst/>
              <a:cxnLst/>
              <a:rect l="l" t="t" r="r" b="b"/>
              <a:pathLst>
                <a:path w="4142" h="2536" extrusionOk="0">
                  <a:moveTo>
                    <a:pt x="2557" y="0"/>
                  </a:moveTo>
                  <a:cubicBezTo>
                    <a:pt x="1269" y="0"/>
                    <a:pt x="372" y="1609"/>
                    <a:pt x="372" y="1609"/>
                  </a:cubicBezTo>
                  <a:cubicBezTo>
                    <a:pt x="0" y="2121"/>
                    <a:pt x="326" y="2535"/>
                    <a:pt x="659" y="2535"/>
                  </a:cubicBezTo>
                  <a:cubicBezTo>
                    <a:pt x="803" y="2535"/>
                    <a:pt x="949" y="2457"/>
                    <a:pt x="1039" y="2276"/>
                  </a:cubicBezTo>
                  <a:cubicBezTo>
                    <a:pt x="1417" y="1457"/>
                    <a:pt x="2241" y="936"/>
                    <a:pt x="3145" y="936"/>
                  </a:cubicBezTo>
                  <a:cubicBezTo>
                    <a:pt x="3199" y="936"/>
                    <a:pt x="3253" y="938"/>
                    <a:pt x="3308" y="941"/>
                  </a:cubicBezTo>
                  <a:cubicBezTo>
                    <a:pt x="4142" y="941"/>
                    <a:pt x="4042" y="108"/>
                    <a:pt x="2707" y="7"/>
                  </a:cubicBezTo>
                  <a:cubicBezTo>
                    <a:pt x="2657" y="3"/>
                    <a:pt x="2607" y="0"/>
                    <a:pt x="2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6063700" y="4599650"/>
              <a:ext cx="103550" cy="63700"/>
            </a:xfrm>
            <a:custGeom>
              <a:avLst/>
              <a:gdLst/>
              <a:ahLst/>
              <a:cxnLst/>
              <a:rect l="l" t="t" r="r" b="b"/>
              <a:pathLst>
                <a:path w="4142" h="2548" extrusionOk="0">
                  <a:moveTo>
                    <a:pt x="2593" y="0"/>
                  </a:moveTo>
                  <a:cubicBezTo>
                    <a:pt x="1316" y="0"/>
                    <a:pt x="372" y="1606"/>
                    <a:pt x="372" y="1606"/>
                  </a:cubicBezTo>
                  <a:cubicBezTo>
                    <a:pt x="0" y="2117"/>
                    <a:pt x="324" y="2547"/>
                    <a:pt x="668" y="2547"/>
                  </a:cubicBezTo>
                  <a:cubicBezTo>
                    <a:pt x="818" y="2547"/>
                    <a:pt x="971" y="2465"/>
                    <a:pt x="1072" y="2273"/>
                  </a:cubicBezTo>
                  <a:cubicBezTo>
                    <a:pt x="1450" y="1454"/>
                    <a:pt x="2274" y="933"/>
                    <a:pt x="3150" y="933"/>
                  </a:cubicBezTo>
                  <a:cubicBezTo>
                    <a:pt x="3202" y="933"/>
                    <a:pt x="3255" y="935"/>
                    <a:pt x="3307" y="939"/>
                  </a:cubicBezTo>
                  <a:cubicBezTo>
                    <a:pt x="4141" y="939"/>
                    <a:pt x="4041" y="138"/>
                    <a:pt x="2707" y="5"/>
                  </a:cubicBezTo>
                  <a:cubicBezTo>
                    <a:pt x="2669" y="2"/>
                    <a:pt x="2631" y="0"/>
                    <a:pt x="2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018075" y="4702225"/>
              <a:ext cx="104150" cy="63325"/>
            </a:xfrm>
            <a:custGeom>
              <a:avLst/>
              <a:gdLst/>
              <a:ahLst/>
              <a:cxnLst/>
              <a:rect l="l" t="t" r="r" b="b"/>
              <a:pathLst>
                <a:path w="4166" h="2533" extrusionOk="0">
                  <a:moveTo>
                    <a:pt x="2584" y="0"/>
                  </a:moveTo>
                  <a:cubicBezTo>
                    <a:pt x="1309" y="0"/>
                    <a:pt x="396" y="1606"/>
                    <a:pt x="396" y="1606"/>
                  </a:cubicBezTo>
                  <a:cubicBezTo>
                    <a:pt x="0" y="2118"/>
                    <a:pt x="335" y="2532"/>
                    <a:pt x="676" y="2532"/>
                  </a:cubicBezTo>
                  <a:cubicBezTo>
                    <a:pt x="823" y="2532"/>
                    <a:pt x="972" y="2454"/>
                    <a:pt x="1063" y="2273"/>
                  </a:cubicBezTo>
                  <a:cubicBezTo>
                    <a:pt x="1441" y="1454"/>
                    <a:pt x="2264" y="933"/>
                    <a:pt x="3169" y="933"/>
                  </a:cubicBezTo>
                  <a:cubicBezTo>
                    <a:pt x="3223" y="933"/>
                    <a:pt x="3277" y="935"/>
                    <a:pt x="3331" y="939"/>
                  </a:cubicBezTo>
                  <a:cubicBezTo>
                    <a:pt x="4165" y="939"/>
                    <a:pt x="4065" y="105"/>
                    <a:pt x="2697" y="5"/>
                  </a:cubicBezTo>
                  <a:cubicBezTo>
                    <a:pt x="2659" y="2"/>
                    <a:pt x="2621" y="0"/>
                    <a:pt x="2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5863800" y="4743925"/>
              <a:ext cx="103300" cy="63325"/>
            </a:xfrm>
            <a:custGeom>
              <a:avLst/>
              <a:gdLst/>
              <a:ahLst/>
              <a:cxnLst/>
              <a:rect l="l" t="t" r="r" b="b"/>
              <a:pathLst>
                <a:path w="4132" h="2533" extrusionOk="0">
                  <a:moveTo>
                    <a:pt x="2584" y="0"/>
                  </a:moveTo>
                  <a:cubicBezTo>
                    <a:pt x="1309" y="0"/>
                    <a:pt x="396" y="1606"/>
                    <a:pt x="396" y="1606"/>
                  </a:cubicBezTo>
                  <a:cubicBezTo>
                    <a:pt x="0" y="2118"/>
                    <a:pt x="335" y="2532"/>
                    <a:pt x="676" y="2532"/>
                  </a:cubicBezTo>
                  <a:cubicBezTo>
                    <a:pt x="823" y="2532"/>
                    <a:pt x="972" y="2454"/>
                    <a:pt x="1063" y="2273"/>
                  </a:cubicBezTo>
                  <a:cubicBezTo>
                    <a:pt x="1441" y="1454"/>
                    <a:pt x="2264" y="933"/>
                    <a:pt x="3169" y="933"/>
                  </a:cubicBezTo>
                  <a:cubicBezTo>
                    <a:pt x="3222" y="933"/>
                    <a:pt x="3277" y="935"/>
                    <a:pt x="3331" y="938"/>
                  </a:cubicBezTo>
                  <a:cubicBezTo>
                    <a:pt x="4132" y="938"/>
                    <a:pt x="4032" y="105"/>
                    <a:pt x="2697" y="4"/>
                  </a:cubicBezTo>
                  <a:cubicBezTo>
                    <a:pt x="2659" y="2"/>
                    <a:pt x="2621" y="0"/>
                    <a:pt x="2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5846300" y="4838975"/>
              <a:ext cx="104125" cy="63700"/>
            </a:xfrm>
            <a:custGeom>
              <a:avLst/>
              <a:gdLst/>
              <a:ahLst/>
              <a:cxnLst/>
              <a:rect l="l" t="t" r="r" b="b"/>
              <a:pathLst>
                <a:path w="4165" h="2548" extrusionOk="0">
                  <a:moveTo>
                    <a:pt x="2583" y="1"/>
                  </a:moveTo>
                  <a:cubicBezTo>
                    <a:pt x="1308" y="1"/>
                    <a:pt x="395" y="1606"/>
                    <a:pt x="395" y="1606"/>
                  </a:cubicBezTo>
                  <a:cubicBezTo>
                    <a:pt x="0" y="2117"/>
                    <a:pt x="317" y="2548"/>
                    <a:pt x="659" y="2548"/>
                  </a:cubicBezTo>
                  <a:cubicBezTo>
                    <a:pt x="807" y="2548"/>
                    <a:pt x="961" y="2466"/>
                    <a:pt x="1062" y="2273"/>
                  </a:cubicBezTo>
                  <a:cubicBezTo>
                    <a:pt x="1440" y="1455"/>
                    <a:pt x="2263" y="934"/>
                    <a:pt x="3168" y="934"/>
                  </a:cubicBezTo>
                  <a:cubicBezTo>
                    <a:pt x="3222" y="934"/>
                    <a:pt x="3276" y="935"/>
                    <a:pt x="3331" y="939"/>
                  </a:cubicBezTo>
                  <a:cubicBezTo>
                    <a:pt x="4164" y="939"/>
                    <a:pt x="4031" y="139"/>
                    <a:pt x="2697" y="5"/>
                  </a:cubicBezTo>
                  <a:cubicBezTo>
                    <a:pt x="2659" y="2"/>
                    <a:pt x="2621"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6108975" y="4775600"/>
              <a:ext cx="104125" cy="63700"/>
            </a:xfrm>
            <a:custGeom>
              <a:avLst/>
              <a:gdLst/>
              <a:ahLst/>
              <a:cxnLst/>
              <a:rect l="l" t="t" r="r" b="b"/>
              <a:pathLst>
                <a:path w="4165" h="2548" extrusionOk="0">
                  <a:moveTo>
                    <a:pt x="2584" y="1"/>
                  </a:moveTo>
                  <a:cubicBezTo>
                    <a:pt x="1309" y="1"/>
                    <a:pt x="396" y="1606"/>
                    <a:pt x="396" y="1606"/>
                  </a:cubicBezTo>
                  <a:cubicBezTo>
                    <a:pt x="1" y="2117"/>
                    <a:pt x="334" y="2547"/>
                    <a:pt x="674" y="2547"/>
                  </a:cubicBezTo>
                  <a:cubicBezTo>
                    <a:pt x="822" y="2547"/>
                    <a:pt x="972" y="2466"/>
                    <a:pt x="1063" y="2273"/>
                  </a:cubicBezTo>
                  <a:cubicBezTo>
                    <a:pt x="1441" y="1455"/>
                    <a:pt x="2264" y="933"/>
                    <a:pt x="3169" y="933"/>
                  </a:cubicBezTo>
                  <a:cubicBezTo>
                    <a:pt x="3222" y="933"/>
                    <a:pt x="3277" y="935"/>
                    <a:pt x="3331" y="939"/>
                  </a:cubicBezTo>
                  <a:cubicBezTo>
                    <a:pt x="4165" y="939"/>
                    <a:pt x="4065" y="105"/>
                    <a:pt x="2697" y="5"/>
                  </a:cubicBezTo>
                  <a:cubicBezTo>
                    <a:pt x="2659" y="2"/>
                    <a:pt x="2621" y="1"/>
                    <a:pt x="2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6577625" y="4527025"/>
              <a:ext cx="104150" cy="63400"/>
            </a:xfrm>
            <a:custGeom>
              <a:avLst/>
              <a:gdLst/>
              <a:ahLst/>
              <a:cxnLst/>
              <a:rect l="l" t="t" r="r" b="b"/>
              <a:pathLst>
                <a:path w="4166" h="2536" extrusionOk="0">
                  <a:moveTo>
                    <a:pt x="2551" y="0"/>
                  </a:moveTo>
                  <a:cubicBezTo>
                    <a:pt x="1293" y="0"/>
                    <a:pt x="396" y="1609"/>
                    <a:pt x="396" y="1609"/>
                  </a:cubicBezTo>
                  <a:cubicBezTo>
                    <a:pt x="1" y="2121"/>
                    <a:pt x="336" y="2535"/>
                    <a:pt x="676" y="2535"/>
                  </a:cubicBezTo>
                  <a:cubicBezTo>
                    <a:pt x="824" y="2535"/>
                    <a:pt x="973" y="2457"/>
                    <a:pt x="1064" y="2276"/>
                  </a:cubicBezTo>
                  <a:cubicBezTo>
                    <a:pt x="1441" y="1457"/>
                    <a:pt x="2265" y="936"/>
                    <a:pt x="3169" y="936"/>
                  </a:cubicBezTo>
                  <a:cubicBezTo>
                    <a:pt x="3223" y="936"/>
                    <a:pt x="3277" y="938"/>
                    <a:pt x="3332" y="942"/>
                  </a:cubicBezTo>
                  <a:cubicBezTo>
                    <a:pt x="4166" y="942"/>
                    <a:pt x="4066" y="108"/>
                    <a:pt x="2698" y="8"/>
                  </a:cubicBezTo>
                  <a:cubicBezTo>
                    <a:pt x="2649" y="3"/>
                    <a:pt x="2600" y="0"/>
                    <a:pt x="25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6510100" y="4421175"/>
              <a:ext cx="103200" cy="63700"/>
            </a:xfrm>
            <a:custGeom>
              <a:avLst/>
              <a:gdLst/>
              <a:ahLst/>
              <a:cxnLst/>
              <a:rect l="l" t="t" r="r" b="b"/>
              <a:pathLst>
                <a:path w="4128" h="2548" extrusionOk="0">
                  <a:moveTo>
                    <a:pt x="2584" y="1"/>
                  </a:moveTo>
                  <a:cubicBezTo>
                    <a:pt x="1308" y="1"/>
                    <a:pt x="395" y="1606"/>
                    <a:pt x="395" y="1606"/>
                  </a:cubicBezTo>
                  <a:cubicBezTo>
                    <a:pt x="1" y="2117"/>
                    <a:pt x="334" y="2548"/>
                    <a:pt x="674" y="2548"/>
                  </a:cubicBezTo>
                  <a:cubicBezTo>
                    <a:pt x="822" y="2548"/>
                    <a:pt x="971" y="2466"/>
                    <a:pt x="1063" y="2274"/>
                  </a:cubicBezTo>
                  <a:cubicBezTo>
                    <a:pt x="1450" y="1433"/>
                    <a:pt x="2307" y="938"/>
                    <a:pt x="3240" y="938"/>
                  </a:cubicBezTo>
                  <a:cubicBezTo>
                    <a:pt x="3270" y="938"/>
                    <a:pt x="3300" y="938"/>
                    <a:pt x="3331" y="939"/>
                  </a:cubicBezTo>
                  <a:cubicBezTo>
                    <a:pt x="3347" y="940"/>
                    <a:pt x="3362" y="940"/>
                    <a:pt x="3377" y="940"/>
                  </a:cubicBezTo>
                  <a:cubicBezTo>
                    <a:pt x="4127" y="940"/>
                    <a:pt x="4005" y="136"/>
                    <a:pt x="2697" y="5"/>
                  </a:cubicBezTo>
                  <a:cubicBezTo>
                    <a:pt x="2659" y="2"/>
                    <a:pt x="2621" y="1"/>
                    <a:pt x="2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6555725" y="4307775"/>
              <a:ext cx="103550" cy="63700"/>
            </a:xfrm>
            <a:custGeom>
              <a:avLst/>
              <a:gdLst/>
              <a:ahLst/>
              <a:cxnLst/>
              <a:rect l="l" t="t" r="r" b="b"/>
              <a:pathLst>
                <a:path w="4142" h="2548" extrusionOk="0">
                  <a:moveTo>
                    <a:pt x="2593" y="0"/>
                  </a:moveTo>
                  <a:cubicBezTo>
                    <a:pt x="1316" y="0"/>
                    <a:pt x="372" y="1606"/>
                    <a:pt x="372" y="1606"/>
                  </a:cubicBezTo>
                  <a:cubicBezTo>
                    <a:pt x="0" y="2117"/>
                    <a:pt x="324" y="2547"/>
                    <a:pt x="668" y="2547"/>
                  </a:cubicBezTo>
                  <a:cubicBezTo>
                    <a:pt x="817" y="2547"/>
                    <a:pt x="971" y="2465"/>
                    <a:pt x="1072" y="2273"/>
                  </a:cubicBezTo>
                  <a:cubicBezTo>
                    <a:pt x="1450" y="1454"/>
                    <a:pt x="2273" y="933"/>
                    <a:pt x="3150" y="933"/>
                  </a:cubicBezTo>
                  <a:cubicBezTo>
                    <a:pt x="3202" y="933"/>
                    <a:pt x="3255" y="935"/>
                    <a:pt x="3307" y="939"/>
                  </a:cubicBezTo>
                  <a:cubicBezTo>
                    <a:pt x="4141" y="939"/>
                    <a:pt x="4041" y="105"/>
                    <a:pt x="2707" y="5"/>
                  </a:cubicBezTo>
                  <a:cubicBezTo>
                    <a:pt x="2669" y="2"/>
                    <a:pt x="2631" y="0"/>
                    <a:pt x="2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6784475" y="4371150"/>
              <a:ext cx="104125" cy="63700"/>
            </a:xfrm>
            <a:custGeom>
              <a:avLst/>
              <a:gdLst/>
              <a:ahLst/>
              <a:cxnLst/>
              <a:rect l="l" t="t" r="r" b="b"/>
              <a:pathLst>
                <a:path w="4165" h="2548" extrusionOk="0">
                  <a:moveTo>
                    <a:pt x="2583" y="1"/>
                  </a:moveTo>
                  <a:cubicBezTo>
                    <a:pt x="1308" y="1"/>
                    <a:pt x="395" y="1606"/>
                    <a:pt x="395" y="1606"/>
                  </a:cubicBezTo>
                  <a:cubicBezTo>
                    <a:pt x="0" y="2117"/>
                    <a:pt x="333" y="2547"/>
                    <a:pt x="673" y="2547"/>
                  </a:cubicBezTo>
                  <a:cubicBezTo>
                    <a:pt x="821" y="2547"/>
                    <a:pt x="971" y="2465"/>
                    <a:pt x="1062" y="2273"/>
                  </a:cubicBezTo>
                  <a:cubicBezTo>
                    <a:pt x="1450" y="1433"/>
                    <a:pt x="2307" y="937"/>
                    <a:pt x="3239" y="937"/>
                  </a:cubicBezTo>
                  <a:cubicBezTo>
                    <a:pt x="3270" y="937"/>
                    <a:pt x="3300" y="938"/>
                    <a:pt x="3330" y="939"/>
                  </a:cubicBezTo>
                  <a:cubicBezTo>
                    <a:pt x="4164" y="939"/>
                    <a:pt x="4031" y="138"/>
                    <a:pt x="2697" y="5"/>
                  </a:cubicBezTo>
                  <a:cubicBezTo>
                    <a:pt x="2658" y="2"/>
                    <a:pt x="2621"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814375" y="4485325"/>
              <a:ext cx="104125" cy="63250"/>
            </a:xfrm>
            <a:custGeom>
              <a:avLst/>
              <a:gdLst/>
              <a:ahLst/>
              <a:cxnLst/>
              <a:rect l="l" t="t" r="r" b="b"/>
              <a:pathLst>
                <a:path w="4165" h="2530" extrusionOk="0">
                  <a:moveTo>
                    <a:pt x="2585" y="0"/>
                  </a:moveTo>
                  <a:cubicBezTo>
                    <a:pt x="1297" y="0"/>
                    <a:pt x="400" y="1609"/>
                    <a:pt x="400" y="1609"/>
                  </a:cubicBezTo>
                  <a:cubicBezTo>
                    <a:pt x="1" y="2102"/>
                    <a:pt x="345" y="2529"/>
                    <a:pt x="689" y="2529"/>
                  </a:cubicBezTo>
                  <a:cubicBezTo>
                    <a:pt x="834" y="2529"/>
                    <a:pt x="978" y="2454"/>
                    <a:pt x="1067" y="2276"/>
                  </a:cubicBezTo>
                  <a:cubicBezTo>
                    <a:pt x="1455" y="1434"/>
                    <a:pt x="2315" y="907"/>
                    <a:pt x="3250" y="907"/>
                  </a:cubicBezTo>
                  <a:cubicBezTo>
                    <a:pt x="3278" y="907"/>
                    <a:pt x="3307" y="907"/>
                    <a:pt x="3335" y="908"/>
                  </a:cubicBezTo>
                  <a:cubicBezTo>
                    <a:pt x="3352" y="909"/>
                    <a:pt x="3368" y="909"/>
                    <a:pt x="3383" y="909"/>
                  </a:cubicBezTo>
                  <a:cubicBezTo>
                    <a:pt x="4165" y="909"/>
                    <a:pt x="4043" y="106"/>
                    <a:pt x="2735" y="8"/>
                  </a:cubicBezTo>
                  <a:cubicBezTo>
                    <a:pt x="2684" y="3"/>
                    <a:pt x="2634" y="0"/>
                    <a:pt x="2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6723475" y="4634600"/>
              <a:ext cx="104125" cy="63250"/>
            </a:xfrm>
            <a:custGeom>
              <a:avLst/>
              <a:gdLst/>
              <a:ahLst/>
              <a:cxnLst/>
              <a:rect l="l" t="t" r="r" b="b"/>
              <a:pathLst>
                <a:path w="4165" h="2530" extrusionOk="0">
                  <a:moveTo>
                    <a:pt x="2555" y="0"/>
                  </a:moveTo>
                  <a:cubicBezTo>
                    <a:pt x="1297" y="0"/>
                    <a:pt x="400" y="1609"/>
                    <a:pt x="400" y="1609"/>
                  </a:cubicBezTo>
                  <a:cubicBezTo>
                    <a:pt x="1" y="2102"/>
                    <a:pt x="345" y="2529"/>
                    <a:pt x="689" y="2529"/>
                  </a:cubicBezTo>
                  <a:cubicBezTo>
                    <a:pt x="834" y="2529"/>
                    <a:pt x="978" y="2454"/>
                    <a:pt x="1067" y="2276"/>
                  </a:cubicBezTo>
                  <a:cubicBezTo>
                    <a:pt x="1455" y="1434"/>
                    <a:pt x="2315" y="907"/>
                    <a:pt x="3250" y="907"/>
                  </a:cubicBezTo>
                  <a:cubicBezTo>
                    <a:pt x="3278" y="907"/>
                    <a:pt x="3307" y="907"/>
                    <a:pt x="3335" y="908"/>
                  </a:cubicBezTo>
                  <a:cubicBezTo>
                    <a:pt x="3352" y="909"/>
                    <a:pt x="3368" y="909"/>
                    <a:pt x="3383" y="909"/>
                  </a:cubicBezTo>
                  <a:cubicBezTo>
                    <a:pt x="4165" y="909"/>
                    <a:pt x="4042" y="106"/>
                    <a:pt x="2702" y="8"/>
                  </a:cubicBezTo>
                  <a:cubicBezTo>
                    <a:pt x="2652" y="3"/>
                    <a:pt x="2603" y="0"/>
                    <a:pt x="2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6486625" y="4939900"/>
              <a:ext cx="104150" cy="63975"/>
            </a:xfrm>
            <a:custGeom>
              <a:avLst/>
              <a:gdLst/>
              <a:ahLst/>
              <a:cxnLst/>
              <a:rect l="l" t="t" r="r" b="b"/>
              <a:pathLst>
                <a:path w="4166" h="2559" extrusionOk="0">
                  <a:moveTo>
                    <a:pt x="2589" y="0"/>
                  </a:moveTo>
                  <a:cubicBezTo>
                    <a:pt x="1313" y="0"/>
                    <a:pt x="400" y="1606"/>
                    <a:pt x="400" y="1606"/>
                  </a:cubicBezTo>
                  <a:cubicBezTo>
                    <a:pt x="0" y="2123"/>
                    <a:pt x="348" y="2558"/>
                    <a:pt x="692" y="2558"/>
                  </a:cubicBezTo>
                  <a:cubicBezTo>
                    <a:pt x="836" y="2558"/>
                    <a:pt x="979" y="2483"/>
                    <a:pt x="1068" y="2306"/>
                  </a:cubicBezTo>
                  <a:cubicBezTo>
                    <a:pt x="1456" y="1464"/>
                    <a:pt x="2316" y="937"/>
                    <a:pt x="3250" y="937"/>
                  </a:cubicBezTo>
                  <a:cubicBezTo>
                    <a:pt x="3279" y="937"/>
                    <a:pt x="3307" y="937"/>
                    <a:pt x="3336" y="938"/>
                  </a:cubicBezTo>
                  <a:cubicBezTo>
                    <a:pt x="3352" y="939"/>
                    <a:pt x="3368" y="939"/>
                    <a:pt x="3384" y="939"/>
                  </a:cubicBezTo>
                  <a:cubicBezTo>
                    <a:pt x="4165" y="939"/>
                    <a:pt x="4043" y="135"/>
                    <a:pt x="2702" y="4"/>
                  </a:cubicBezTo>
                  <a:cubicBezTo>
                    <a:pt x="2664" y="2"/>
                    <a:pt x="2626" y="0"/>
                    <a:pt x="2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6294825" y="4939900"/>
              <a:ext cx="104100" cy="63975"/>
            </a:xfrm>
            <a:custGeom>
              <a:avLst/>
              <a:gdLst/>
              <a:ahLst/>
              <a:cxnLst/>
              <a:rect l="l" t="t" r="r" b="b"/>
              <a:pathLst>
                <a:path w="4164" h="2559" extrusionOk="0">
                  <a:moveTo>
                    <a:pt x="2588" y="0"/>
                  </a:moveTo>
                  <a:cubicBezTo>
                    <a:pt x="1313" y="0"/>
                    <a:pt x="400" y="1606"/>
                    <a:pt x="400" y="1606"/>
                  </a:cubicBezTo>
                  <a:cubicBezTo>
                    <a:pt x="0" y="2123"/>
                    <a:pt x="348" y="2558"/>
                    <a:pt x="692" y="2558"/>
                  </a:cubicBezTo>
                  <a:cubicBezTo>
                    <a:pt x="836" y="2558"/>
                    <a:pt x="979" y="2483"/>
                    <a:pt x="1067" y="2306"/>
                  </a:cubicBezTo>
                  <a:cubicBezTo>
                    <a:pt x="1456" y="1464"/>
                    <a:pt x="2315" y="937"/>
                    <a:pt x="3250" y="937"/>
                  </a:cubicBezTo>
                  <a:cubicBezTo>
                    <a:pt x="3279" y="937"/>
                    <a:pt x="3307" y="937"/>
                    <a:pt x="3336" y="938"/>
                  </a:cubicBezTo>
                  <a:cubicBezTo>
                    <a:pt x="3352" y="939"/>
                    <a:pt x="3368" y="939"/>
                    <a:pt x="3384" y="939"/>
                  </a:cubicBezTo>
                  <a:cubicBezTo>
                    <a:pt x="4164" y="939"/>
                    <a:pt x="4010" y="135"/>
                    <a:pt x="2702" y="4"/>
                  </a:cubicBezTo>
                  <a:cubicBezTo>
                    <a:pt x="2664" y="2"/>
                    <a:pt x="2626" y="0"/>
                    <a:pt x="2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6272150" y="5035725"/>
              <a:ext cx="103575" cy="63400"/>
            </a:xfrm>
            <a:custGeom>
              <a:avLst/>
              <a:gdLst/>
              <a:ahLst/>
              <a:cxnLst/>
              <a:rect l="l" t="t" r="r" b="b"/>
              <a:pathLst>
                <a:path w="4143" h="2536" extrusionOk="0">
                  <a:moveTo>
                    <a:pt x="2561" y="0"/>
                  </a:moveTo>
                  <a:cubicBezTo>
                    <a:pt x="1301" y="0"/>
                    <a:pt x="373" y="1609"/>
                    <a:pt x="373" y="1609"/>
                  </a:cubicBezTo>
                  <a:cubicBezTo>
                    <a:pt x="1" y="2121"/>
                    <a:pt x="327" y="2535"/>
                    <a:pt x="660" y="2535"/>
                  </a:cubicBezTo>
                  <a:cubicBezTo>
                    <a:pt x="804" y="2535"/>
                    <a:pt x="950" y="2457"/>
                    <a:pt x="1040" y="2276"/>
                  </a:cubicBezTo>
                  <a:cubicBezTo>
                    <a:pt x="1450" y="1457"/>
                    <a:pt x="2275" y="936"/>
                    <a:pt x="3151" y="936"/>
                  </a:cubicBezTo>
                  <a:cubicBezTo>
                    <a:pt x="3204" y="936"/>
                    <a:pt x="3256" y="938"/>
                    <a:pt x="3309" y="941"/>
                  </a:cubicBezTo>
                  <a:cubicBezTo>
                    <a:pt x="4143" y="941"/>
                    <a:pt x="4043" y="108"/>
                    <a:pt x="2708" y="7"/>
                  </a:cubicBezTo>
                  <a:cubicBezTo>
                    <a:pt x="2659" y="3"/>
                    <a:pt x="2610" y="0"/>
                    <a:pt x="2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5596125" y="4951575"/>
              <a:ext cx="103975" cy="63675"/>
            </a:xfrm>
            <a:custGeom>
              <a:avLst/>
              <a:gdLst/>
              <a:ahLst/>
              <a:cxnLst/>
              <a:rect l="l" t="t" r="r" b="b"/>
              <a:pathLst>
                <a:path w="4159" h="2547" extrusionOk="0">
                  <a:moveTo>
                    <a:pt x="2583" y="0"/>
                  </a:moveTo>
                  <a:cubicBezTo>
                    <a:pt x="1308" y="0"/>
                    <a:pt x="395" y="1606"/>
                    <a:pt x="395" y="1606"/>
                  </a:cubicBezTo>
                  <a:cubicBezTo>
                    <a:pt x="0" y="2117"/>
                    <a:pt x="317" y="2547"/>
                    <a:pt x="659" y="2547"/>
                  </a:cubicBezTo>
                  <a:cubicBezTo>
                    <a:pt x="807" y="2547"/>
                    <a:pt x="961" y="2465"/>
                    <a:pt x="1062" y="2273"/>
                  </a:cubicBezTo>
                  <a:cubicBezTo>
                    <a:pt x="1450" y="1433"/>
                    <a:pt x="2307" y="937"/>
                    <a:pt x="3239" y="937"/>
                  </a:cubicBezTo>
                  <a:cubicBezTo>
                    <a:pt x="3270" y="937"/>
                    <a:pt x="3300" y="937"/>
                    <a:pt x="3330" y="938"/>
                  </a:cubicBezTo>
                  <a:cubicBezTo>
                    <a:pt x="3347" y="939"/>
                    <a:pt x="3363" y="939"/>
                    <a:pt x="3378" y="939"/>
                  </a:cubicBezTo>
                  <a:cubicBezTo>
                    <a:pt x="4159" y="939"/>
                    <a:pt x="4005" y="135"/>
                    <a:pt x="2697" y="4"/>
                  </a:cubicBezTo>
                  <a:cubicBezTo>
                    <a:pt x="2659" y="2"/>
                    <a:pt x="2621" y="0"/>
                    <a:pt x="2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5338425" y="5051550"/>
              <a:ext cx="104000" cy="63400"/>
            </a:xfrm>
            <a:custGeom>
              <a:avLst/>
              <a:gdLst/>
              <a:ahLst/>
              <a:cxnLst/>
              <a:rect l="l" t="t" r="r" b="b"/>
              <a:pathLst>
                <a:path w="4160" h="2536" extrusionOk="0">
                  <a:moveTo>
                    <a:pt x="2551" y="1"/>
                  </a:moveTo>
                  <a:cubicBezTo>
                    <a:pt x="1293" y="1"/>
                    <a:pt x="396" y="1609"/>
                    <a:pt x="396" y="1609"/>
                  </a:cubicBezTo>
                  <a:cubicBezTo>
                    <a:pt x="0" y="2121"/>
                    <a:pt x="335" y="2536"/>
                    <a:pt x="676" y="2536"/>
                  </a:cubicBezTo>
                  <a:cubicBezTo>
                    <a:pt x="823" y="2536"/>
                    <a:pt x="972" y="2458"/>
                    <a:pt x="1063" y="2277"/>
                  </a:cubicBezTo>
                  <a:cubicBezTo>
                    <a:pt x="1451" y="1435"/>
                    <a:pt x="2311" y="907"/>
                    <a:pt x="3245" y="907"/>
                  </a:cubicBezTo>
                  <a:cubicBezTo>
                    <a:pt x="3274" y="907"/>
                    <a:pt x="3302" y="908"/>
                    <a:pt x="3331" y="909"/>
                  </a:cubicBezTo>
                  <a:cubicBezTo>
                    <a:pt x="3347" y="910"/>
                    <a:pt x="3363" y="910"/>
                    <a:pt x="3379" y="910"/>
                  </a:cubicBezTo>
                  <a:cubicBezTo>
                    <a:pt x="4159" y="910"/>
                    <a:pt x="4005" y="106"/>
                    <a:pt x="2697" y="8"/>
                  </a:cubicBezTo>
                  <a:cubicBezTo>
                    <a:pt x="2648" y="3"/>
                    <a:pt x="2599" y="1"/>
                    <a:pt x="2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5618625" y="5043225"/>
              <a:ext cx="104125" cy="63400"/>
            </a:xfrm>
            <a:custGeom>
              <a:avLst/>
              <a:gdLst/>
              <a:ahLst/>
              <a:cxnLst/>
              <a:rect l="l" t="t" r="r" b="b"/>
              <a:pathLst>
                <a:path w="4165" h="2536" extrusionOk="0">
                  <a:moveTo>
                    <a:pt x="2551" y="0"/>
                  </a:moveTo>
                  <a:cubicBezTo>
                    <a:pt x="1293" y="0"/>
                    <a:pt x="396" y="1609"/>
                    <a:pt x="396" y="1609"/>
                  </a:cubicBezTo>
                  <a:cubicBezTo>
                    <a:pt x="0" y="2121"/>
                    <a:pt x="335" y="2535"/>
                    <a:pt x="676" y="2535"/>
                  </a:cubicBezTo>
                  <a:cubicBezTo>
                    <a:pt x="823" y="2535"/>
                    <a:pt x="972" y="2458"/>
                    <a:pt x="1063" y="2276"/>
                  </a:cubicBezTo>
                  <a:cubicBezTo>
                    <a:pt x="1441" y="1458"/>
                    <a:pt x="2264" y="936"/>
                    <a:pt x="3169" y="936"/>
                  </a:cubicBezTo>
                  <a:cubicBezTo>
                    <a:pt x="3222" y="936"/>
                    <a:pt x="3277" y="938"/>
                    <a:pt x="3331" y="942"/>
                  </a:cubicBezTo>
                  <a:cubicBezTo>
                    <a:pt x="4165" y="942"/>
                    <a:pt x="4032" y="108"/>
                    <a:pt x="2697" y="8"/>
                  </a:cubicBezTo>
                  <a:cubicBezTo>
                    <a:pt x="2648" y="3"/>
                    <a:pt x="2599" y="0"/>
                    <a:pt x="25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5" name="Google Shape;45;p2"/>
          <p:cNvGrpSpPr/>
          <p:nvPr/>
        </p:nvGrpSpPr>
        <p:grpSpPr>
          <a:xfrm>
            <a:off x="1413119" y="4439120"/>
            <a:ext cx="2391758" cy="701331"/>
            <a:chOff x="3702950" y="4601725"/>
            <a:chExt cx="2099875" cy="538450"/>
          </a:xfrm>
        </p:grpSpPr>
        <p:sp>
          <p:nvSpPr>
            <p:cNvPr id="46" name="Google Shape;46;p2"/>
            <p:cNvSpPr/>
            <p:nvPr/>
          </p:nvSpPr>
          <p:spPr>
            <a:xfrm>
              <a:off x="3702950" y="4601725"/>
              <a:ext cx="2099875" cy="538450"/>
            </a:xfrm>
            <a:custGeom>
              <a:avLst/>
              <a:gdLst/>
              <a:ahLst/>
              <a:cxnLst/>
              <a:rect l="l" t="t" r="r" b="b"/>
              <a:pathLst>
                <a:path w="83995" h="21538" extrusionOk="0">
                  <a:moveTo>
                    <a:pt x="41163" y="1"/>
                  </a:moveTo>
                  <a:cubicBezTo>
                    <a:pt x="35250" y="1"/>
                    <a:pt x="30799" y="2312"/>
                    <a:pt x="31490" y="4325"/>
                  </a:cubicBezTo>
                  <a:cubicBezTo>
                    <a:pt x="31625" y="4734"/>
                    <a:pt x="31648" y="4898"/>
                    <a:pt x="31582" y="4898"/>
                  </a:cubicBezTo>
                  <a:cubicBezTo>
                    <a:pt x="31311" y="4898"/>
                    <a:pt x="29549" y="2177"/>
                    <a:pt x="27690" y="2177"/>
                  </a:cubicBezTo>
                  <a:cubicBezTo>
                    <a:pt x="27512" y="2177"/>
                    <a:pt x="27332" y="2202"/>
                    <a:pt x="27154" y="2257"/>
                  </a:cubicBezTo>
                  <a:cubicBezTo>
                    <a:pt x="24652" y="3024"/>
                    <a:pt x="18881" y="8061"/>
                    <a:pt x="19748" y="10829"/>
                  </a:cubicBezTo>
                  <a:cubicBezTo>
                    <a:pt x="19947" y="11440"/>
                    <a:pt x="19818" y="11661"/>
                    <a:pt x="19466" y="11661"/>
                  </a:cubicBezTo>
                  <a:cubicBezTo>
                    <a:pt x="18534" y="11661"/>
                    <a:pt x="16038" y="10113"/>
                    <a:pt x="13891" y="10113"/>
                  </a:cubicBezTo>
                  <a:cubicBezTo>
                    <a:pt x="13166" y="10113"/>
                    <a:pt x="12481" y="10290"/>
                    <a:pt x="11909" y="10763"/>
                  </a:cubicBezTo>
                  <a:cubicBezTo>
                    <a:pt x="9007" y="13131"/>
                    <a:pt x="8707" y="17668"/>
                    <a:pt x="8707" y="17668"/>
                  </a:cubicBezTo>
                  <a:cubicBezTo>
                    <a:pt x="8707" y="17668"/>
                    <a:pt x="6437" y="15979"/>
                    <a:pt x="4612" y="15979"/>
                  </a:cubicBezTo>
                  <a:cubicBezTo>
                    <a:pt x="4004" y="15979"/>
                    <a:pt x="3445" y="16167"/>
                    <a:pt x="3036" y="16667"/>
                  </a:cubicBezTo>
                  <a:cubicBezTo>
                    <a:pt x="1902" y="18201"/>
                    <a:pt x="868" y="19803"/>
                    <a:pt x="1" y="21537"/>
                  </a:cubicBezTo>
                  <a:lnTo>
                    <a:pt x="83994" y="21537"/>
                  </a:lnTo>
                  <a:cubicBezTo>
                    <a:pt x="83994" y="21537"/>
                    <a:pt x="78125" y="11989"/>
                    <a:pt x="74446" y="11989"/>
                  </a:cubicBezTo>
                  <a:cubicBezTo>
                    <a:pt x="74193" y="11989"/>
                    <a:pt x="73950" y="12034"/>
                    <a:pt x="73720" y="12130"/>
                  </a:cubicBezTo>
                  <a:lnTo>
                    <a:pt x="70151" y="13631"/>
                  </a:lnTo>
                  <a:cubicBezTo>
                    <a:pt x="70151" y="13631"/>
                    <a:pt x="72052" y="12097"/>
                    <a:pt x="67583" y="10863"/>
                  </a:cubicBezTo>
                  <a:cubicBezTo>
                    <a:pt x="65611" y="10308"/>
                    <a:pt x="64791" y="10060"/>
                    <a:pt x="64208" y="10060"/>
                  </a:cubicBezTo>
                  <a:cubicBezTo>
                    <a:pt x="63460" y="10060"/>
                    <a:pt x="63106" y="10469"/>
                    <a:pt x="61211" y="11163"/>
                  </a:cubicBezTo>
                  <a:cubicBezTo>
                    <a:pt x="60952" y="11259"/>
                    <a:pt x="60713" y="11303"/>
                    <a:pt x="60490" y="11303"/>
                  </a:cubicBezTo>
                  <a:cubicBezTo>
                    <a:pt x="58078" y="11303"/>
                    <a:pt x="57618" y="6146"/>
                    <a:pt x="54601" y="6146"/>
                  </a:cubicBezTo>
                  <a:cubicBezTo>
                    <a:pt x="54316" y="6146"/>
                    <a:pt x="54008" y="6192"/>
                    <a:pt x="53673" y="6293"/>
                  </a:cubicBezTo>
                  <a:lnTo>
                    <a:pt x="49436" y="7594"/>
                  </a:lnTo>
                  <a:cubicBezTo>
                    <a:pt x="49436" y="7594"/>
                    <a:pt x="50003" y="656"/>
                    <a:pt x="43165" y="88"/>
                  </a:cubicBezTo>
                  <a:cubicBezTo>
                    <a:pt x="42483" y="29"/>
                    <a:pt x="41814" y="1"/>
                    <a:pt x="41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4567300" y="4722525"/>
              <a:ext cx="110325" cy="42750"/>
            </a:xfrm>
            <a:custGeom>
              <a:avLst/>
              <a:gdLst/>
              <a:ahLst/>
              <a:cxnLst/>
              <a:rect l="l" t="t" r="r" b="b"/>
              <a:pathLst>
                <a:path w="4413" h="1710" extrusionOk="0">
                  <a:moveTo>
                    <a:pt x="2615" y="1"/>
                  </a:moveTo>
                  <a:cubicBezTo>
                    <a:pt x="1630" y="1"/>
                    <a:pt x="652" y="694"/>
                    <a:pt x="652" y="694"/>
                  </a:cubicBezTo>
                  <a:cubicBezTo>
                    <a:pt x="0" y="1047"/>
                    <a:pt x="277" y="1709"/>
                    <a:pt x="691" y="1709"/>
                  </a:cubicBezTo>
                  <a:cubicBezTo>
                    <a:pt x="785" y="1709"/>
                    <a:pt x="887" y="1675"/>
                    <a:pt x="986" y="1594"/>
                  </a:cubicBezTo>
                  <a:cubicBezTo>
                    <a:pt x="1421" y="1218"/>
                    <a:pt x="1963" y="1030"/>
                    <a:pt x="2513" y="1030"/>
                  </a:cubicBezTo>
                  <a:cubicBezTo>
                    <a:pt x="2889" y="1030"/>
                    <a:pt x="3269" y="1118"/>
                    <a:pt x="3621" y="1294"/>
                  </a:cubicBezTo>
                  <a:cubicBezTo>
                    <a:pt x="3749" y="1358"/>
                    <a:pt x="3862" y="1386"/>
                    <a:pt x="3956" y="1386"/>
                  </a:cubicBezTo>
                  <a:cubicBezTo>
                    <a:pt x="4403" y="1386"/>
                    <a:pt x="4413" y="744"/>
                    <a:pt x="3421" y="193"/>
                  </a:cubicBezTo>
                  <a:cubicBezTo>
                    <a:pt x="3166" y="55"/>
                    <a:pt x="2890" y="1"/>
                    <a:pt x="2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4710950" y="4644650"/>
              <a:ext cx="109775" cy="42625"/>
            </a:xfrm>
            <a:custGeom>
              <a:avLst/>
              <a:gdLst/>
              <a:ahLst/>
              <a:cxnLst/>
              <a:rect l="l" t="t" r="r" b="b"/>
              <a:pathLst>
                <a:path w="4391" h="1705" extrusionOk="0">
                  <a:moveTo>
                    <a:pt x="2578" y="0"/>
                  </a:moveTo>
                  <a:cubicBezTo>
                    <a:pt x="1592" y="0"/>
                    <a:pt x="644" y="706"/>
                    <a:pt x="644" y="706"/>
                  </a:cubicBezTo>
                  <a:cubicBezTo>
                    <a:pt x="0" y="1055"/>
                    <a:pt x="261" y="1705"/>
                    <a:pt x="666" y="1705"/>
                  </a:cubicBezTo>
                  <a:cubicBezTo>
                    <a:pt x="765" y="1705"/>
                    <a:pt x="872" y="1666"/>
                    <a:pt x="977" y="1574"/>
                  </a:cubicBezTo>
                  <a:cubicBezTo>
                    <a:pt x="1412" y="1218"/>
                    <a:pt x="1941" y="1026"/>
                    <a:pt x="2480" y="1026"/>
                  </a:cubicBezTo>
                  <a:cubicBezTo>
                    <a:pt x="2850" y="1026"/>
                    <a:pt x="3226" y="1117"/>
                    <a:pt x="3579" y="1307"/>
                  </a:cubicBezTo>
                  <a:cubicBezTo>
                    <a:pt x="3703" y="1361"/>
                    <a:pt x="3814" y="1385"/>
                    <a:pt x="3906" y="1385"/>
                  </a:cubicBezTo>
                  <a:cubicBezTo>
                    <a:pt x="4385" y="1385"/>
                    <a:pt x="4390" y="737"/>
                    <a:pt x="3412" y="206"/>
                  </a:cubicBezTo>
                  <a:cubicBezTo>
                    <a:pt x="3145" y="58"/>
                    <a:pt x="2860" y="0"/>
                    <a:pt x="2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4790800" y="4722525"/>
              <a:ext cx="110325" cy="42750"/>
            </a:xfrm>
            <a:custGeom>
              <a:avLst/>
              <a:gdLst/>
              <a:ahLst/>
              <a:cxnLst/>
              <a:rect l="l" t="t" r="r" b="b"/>
              <a:pathLst>
                <a:path w="4413" h="1710" extrusionOk="0">
                  <a:moveTo>
                    <a:pt x="2615" y="1"/>
                  </a:moveTo>
                  <a:cubicBezTo>
                    <a:pt x="1630" y="1"/>
                    <a:pt x="652" y="694"/>
                    <a:pt x="652" y="694"/>
                  </a:cubicBezTo>
                  <a:cubicBezTo>
                    <a:pt x="0" y="1047"/>
                    <a:pt x="277" y="1709"/>
                    <a:pt x="690" y="1709"/>
                  </a:cubicBezTo>
                  <a:cubicBezTo>
                    <a:pt x="785" y="1709"/>
                    <a:pt x="886" y="1675"/>
                    <a:pt x="985" y="1594"/>
                  </a:cubicBezTo>
                  <a:cubicBezTo>
                    <a:pt x="1421" y="1218"/>
                    <a:pt x="1963" y="1030"/>
                    <a:pt x="2512" y="1030"/>
                  </a:cubicBezTo>
                  <a:cubicBezTo>
                    <a:pt x="2888" y="1030"/>
                    <a:pt x="3268" y="1118"/>
                    <a:pt x="3621" y="1294"/>
                  </a:cubicBezTo>
                  <a:cubicBezTo>
                    <a:pt x="3748" y="1358"/>
                    <a:pt x="3862" y="1386"/>
                    <a:pt x="3956" y="1386"/>
                  </a:cubicBezTo>
                  <a:cubicBezTo>
                    <a:pt x="4403" y="1386"/>
                    <a:pt x="4412" y="744"/>
                    <a:pt x="3420" y="193"/>
                  </a:cubicBezTo>
                  <a:cubicBezTo>
                    <a:pt x="3166" y="55"/>
                    <a:pt x="2890" y="1"/>
                    <a:pt x="2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4741025" y="4950700"/>
              <a:ext cx="110550" cy="42325"/>
            </a:xfrm>
            <a:custGeom>
              <a:avLst/>
              <a:gdLst/>
              <a:ahLst/>
              <a:cxnLst/>
              <a:rect l="l" t="t" r="r" b="b"/>
              <a:pathLst>
                <a:path w="4422" h="1693" extrusionOk="0">
                  <a:moveTo>
                    <a:pt x="2623" y="0"/>
                  </a:moveTo>
                  <a:cubicBezTo>
                    <a:pt x="1643" y="0"/>
                    <a:pt x="675" y="707"/>
                    <a:pt x="675" y="707"/>
                  </a:cubicBezTo>
                  <a:cubicBezTo>
                    <a:pt x="0" y="1057"/>
                    <a:pt x="286" y="1692"/>
                    <a:pt x="703" y="1692"/>
                  </a:cubicBezTo>
                  <a:cubicBezTo>
                    <a:pt x="801" y="1692"/>
                    <a:pt x="906" y="1657"/>
                    <a:pt x="1008" y="1574"/>
                  </a:cubicBezTo>
                  <a:cubicBezTo>
                    <a:pt x="1443" y="1218"/>
                    <a:pt x="1984" y="1026"/>
                    <a:pt x="2532" y="1026"/>
                  </a:cubicBezTo>
                  <a:cubicBezTo>
                    <a:pt x="2909" y="1026"/>
                    <a:pt x="3290" y="1117"/>
                    <a:pt x="3644" y="1307"/>
                  </a:cubicBezTo>
                  <a:cubicBezTo>
                    <a:pt x="3763" y="1361"/>
                    <a:pt x="3868" y="1385"/>
                    <a:pt x="3957" y="1385"/>
                  </a:cubicBezTo>
                  <a:cubicBezTo>
                    <a:pt x="4416" y="1385"/>
                    <a:pt x="4422" y="737"/>
                    <a:pt x="3443" y="206"/>
                  </a:cubicBezTo>
                  <a:cubicBezTo>
                    <a:pt x="3184" y="58"/>
                    <a:pt x="2903" y="0"/>
                    <a:pt x="2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4859975" y="4881175"/>
              <a:ext cx="109250" cy="42550"/>
            </a:xfrm>
            <a:custGeom>
              <a:avLst/>
              <a:gdLst/>
              <a:ahLst/>
              <a:cxnLst/>
              <a:rect l="l" t="t" r="r" b="b"/>
              <a:pathLst>
                <a:path w="4370" h="1702" extrusionOk="0">
                  <a:moveTo>
                    <a:pt x="2329" y="0"/>
                  </a:moveTo>
                  <a:cubicBezTo>
                    <a:pt x="1513" y="0"/>
                    <a:pt x="754" y="352"/>
                    <a:pt x="754" y="352"/>
                  </a:cubicBezTo>
                  <a:cubicBezTo>
                    <a:pt x="0" y="613"/>
                    <a:pt x="228" y="1376"/>
                    <a:pt x="694" y="1376"/>
                  </a:cubicBezTo>
                  <a:cubicBezTo>
                    <a:pt x="765" y="1376"/>
                    <a:pt x="841" y="1359"/>
                    <a:pt x="920" y="1319"/>
                  </a:cubicBezTo>
                  <a:cubicBezTo>
                    <a:pt x="1272" y="1122"/>
                    <a:pt x="1660" y="1026"/>
                    <a:pt x="2046" y="1026"/>
                  </a:cubicBezTo>
                  <a:cubicBezTo>
                    <a:pt x="2574" y="1026"/>
                    <a:pt x="3098" y="1206"/>
                    <a:pt x="3522" y="1553"/>
                  </a:cubicBezTo>
                  <a:cubicBezTo>
                    <a:pt x="3676" y="1656"/>
                    <a:pt x="3814" y="1702"/>
                    <a:pt x="3925" y="1702"/>
                  </a:cubicBezTo>
                  <a:cubicBezTo>
                    <a:pt x="4318" y="1702"/>
                    <a:pt x="4369" y="1121"/>
                    <a:pt x="3589" y="419"/>
                  </a:cubicBezTo>
                  <a:cubicBezTo>
                    <a:pt x="3226" y="103"/>
                    <a:pt x="2769" y="0"/>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5007625" y="4828900"/>
              <a:ext cx="108725" cy="44025"/>
            </a:xfrm>
            <a:custGeom>
              <a:avLst/>
              <a:gdLst/>
              <a:ahLst/>
              <a:cxnLst/>
              <a:rect l="l" t="t" r="r" b="b"/>
              <a:pathLst>
                <a:path w="4349" h="1761" extrusionOk="0">
                  <a:moveTo>
                    <a:pt x="2224" y="1"/>
                  </a:moveTo>
                  <a:cubicBezTo>
                    <a:pt x="1470" y="1"/>
                    <a:pt x="785" y="275"/>
                    <a:pt x="785" y="275"/>
                  </a:cubicBezTo>
                  <a:cubicBezTo>
                    <a:pt x="0" y="478"/>
                    <a:pt x="178" y="1264"/>
                    <a:pt x="656" y="1264"/>
                  </a:cubicBezTo>
                  <a:cubicBezTo>
                    <a:pt x="727" y="1264"/>
                    <a:pt x="804" y="1247"/>
                    <a:pt x="885" y="1209"/>
                  </a:cubicBezTo>
                  <a:cubicBezTo>
                    <a:pt x="1212" y="1045"/>
                    <a:pt x="1563" y="967"/>
                    <a:pt x="1910" y="967"/>
                  </a:cubicBezTo>
                  <a:cubicBezTo>
                    <a:pt x="2485" y="967"/>
                    <a:pt x="3051" y="1181"/>
                    <a:pt x="3487" y="1576"/>
                  </a:cubicBezTo>
                  <a:cubicBezTo>
                    <a:pt x="3647" y="1704"/>
                    <a:pt x="3793" y="1761"/>
                    <a:pt x="3910" y="1761"/>
                  </a:cubicBezTo>
                  <a:cubicBezTo>
                    <a:pt x="4280" y="1761"/>
                    <a:pt x="4348" y="1185"/>
                    <a:pt x="3587" y="475"/>
                  </a:cubicBezTo>
                  <a:cubicBezTo>
                    <a:pt x="3211" y="112"/>
                    <a:pt x="2704" y="1"/>
                    <a:pt x="2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4959325" y="4969075"/>
              <a:ext cx="108200" cy="43400"/>
            </a:xfrm>
            <a:custGeom>
              <a:avLst/>
              <a:gdLst/>
              <a:ahLst/>
              <a:cxnLst/>
              <a:rect l="l" t="t" r="r" b="b"/>
              <a:pathLst>
                <a:path w="4328" h="1736" extrusionOk="0">
                  <a:moveTo>
                    <a:pt x="2244" y="0"/>
                  </a:moveTo>
                  <a:cubicBezTo>
                    <a:pt x="1464" y="0"/>
                    <a:pt x="749" y="305"/>
                    <a:pt x="749" y="305"/>
                  </a:cubicBezTo>
                  <a:cubicBezTo>
                    <a:pt x="0" y="507"/>
                    <a:pt x="171" y="1305"/>
                    <a:pt x="640" y="1305"/>
                  </a:cubicBezTo>
                  <a:cubicBezTo>
                    <a:pt x="714" y="1305"/>
                    <a:pt x="796" y="1285"/>
                    <a:pt x="882" y="1239"/>
                  </a:cubicBezTo>
                  <a:cubicBezTo>
                    <a:pt x="1209" y="1069"/>
                    <a:pt x="1566" y="987"/>
                    <a:pt x="1924" y="987"/>
                  </a:cubicBezTo>
                  <a:cubicBezTo>
                    <a:pt x="2480" y="987"/>
                    <a:pt x="3038" y="1187"/>
                    <a:pt x="3484" y="1573"/>
                  </a:cubicBezTo>
                  <a:cubicBezTo>
                    <a:pt x="3634" y="1685"/>
                    <a:pt x="3770" y="1735"/>
                    <a:pt x="3880" y="1735"/>
                  </a:cubicBezTo>
                  <a:cubicBezTo>
                    <a:pt x="4261" y="1735"/>
                    <a:pt x="4327" y="1137"/>
                    <a:pt x="3551" y="439"/>
                  </a:cubicBezTo>
                  <a:cubicBezTo>
                    <a:pt x="3181" y="105"/>
                    <a:pt x="2701" y="0"/>
                    <a:pt x="2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4810175" y="5041600"/>
              <a:ext cx="110350" cy="42375"/>
            </a:xfrm>
            <a:custGeom>
              <a:avLst/>
              <a:gdLst/>
              <a:ahLst/>
              <a:cxnLst/>
              <a:rect l="l" t="t" r="r" b="b"/>
              <a:pathLst>
                <a:path w="4414" h="1695" extrusionOk="0">
                  <a:moveTo>
                    <a:pt x="2592" y="0"/>
                  </a:moveTo>
                  <a:cubicBezTo>
                    <a:pt x="1613" y="0"/>
                    <a:pt x="644" y="706"/>
                    <a:pt x="644" y="706"/>
                  </a:cubicBezTo>
                  <a:cubicBezTo>
                    <a:pt x="0" y="1082"/>
                    <a:pt x="263" y="1695"/>
                    <a:pt x="668" y="1695"/>
                  </a:cubicBezTo>
                  <a:cubicBezTo>
                    <a:pt x="766" y="1695"/>
                    <a:pt x="873" y="1659"/>
                    <a:pt x="978" y="1574"/>
                  </a:cubicBezTo>
                  <a:cubicBezTo>
                    <a:pt x="1409" y="1220"/>
                    <a:pt x="1945" y="1040"/>
                    <a:pt x="2490" y="1040"/>
                  </a:cubicBezTo>
                  <a:cubicBezTo>
                    <a:pt x="2871" y="1040"/>
                    <a:pt x="3256" y="1128"/>
                    <a:pt x="3613" y="1307"/>
                  </a:cubicBezTo>
                  <a:cubicBezTo>
                    <a:pt x="3735" y="1363"/>
                    <a:pt x="3844" y="1388"/>
                    <a:pt x="3936" y="1388"/>
                  </a:cubicBezTo>
                  <a:cubicBezTo>
                    <a:pt x="4395" y="1388"/>
                    <a:pt x="4413" y="762"/>
                    <a:pt x="3413" y="206"/>
                  </a:cubicBezTo>
                  <a:cubicBezTo>
                    <a:pt x="3153" y="58"/>
                    <a:pt x="2872" y="0"/>
                    <a:pt x="2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5028550" y="5051600"/>
              <a:ext cx="109900" cy="42325"/>
            </a:xfrm>
            <a:custGeom>
              <a:avLst/>
              <a:gdLst/>
              <a:ahLst/>
              <a:cxnLst/>
              <a:rect l="l" t="t" r="r" b="b"/>
              <a:pathLst>
                <a:path w="4396" h="1693" extrusionOk="0">
                  <a:moveTo>
                    <a:pt x="2597" y="1"/>
                  </a:moveTo>
                  <a:cubicBezTo>
                    <a:pt x="1617" y="1"/>
                    <a:pt x="649" y="707"/>
                    <a:pt x="649" y="707"/>
                  </a:cubicBezTo>
                  <a:cubicBezTo>
                    <a:pt x="1" y="1058"/>
                    <a:pt x="270" y="1692"/>
                    <a:pt x="679" y="1692"/>
                  </a:cubicBezTo>
                  <a:cubicBezTo>
                    <a:pt x="776" y="1692"/>
                    <a:pt x="880" y="1657"/>
                    <a:pt x="982" y="1574"/>
                  </a:cubicBezTo>
                  <a:cubicBezTo>
                    <a:pt x="1417" y="1218"/>
                    <a:pt x="1958" y="1026"/>
                    <a:pt x="2499" y="1026"/>
                  </a:cubicBezTo>
                  <a:cubicBezTo>
                    <a:pt x="2871" y="1026"/>
                    <a:pt x="3244" y="1117"/>
                    <a:pt x="3584" y="1307"/>
                  </a:cubicBezTo>
                  <a:cubicBezTo>
                    <a:pt x="3708" y="1361"/>
                    <a:pt x="3819" y="1386"/>
                    <a:pt x="3911" y="1386"/>
                  </a:cubicBezTo>
                  <a:cubicBezTo>
                    <a:pt x="4390" y="1386"/>
                    <a:pt x="4395" y="737"/>
                    <a:pt x="3417" y="206"/>
                  </a:cubicBezTo>
                  <a:cubicBezTo>
                    <a:pt x="3158" y="58"/>
                    <a:pt x="2877" y="1"/>
                    <a:pt x="2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5247875" y="4919000"/>
              <a:ext cx="109900" cy="42325"/>
            </a:xfrm>
            <a:custGeom>
              <a:avLst/>
              <a:gdLst/>
              <a:ahLst/>
              <a:cxnLst/>
              <a:rect l="l" t="t" r="r" b="b"/>
              <a:pathLst>
                <a:path w="4396" h="1693" extrusionOk="0">
                  <a:moveTo>
                    <a:pt x="2597" y="1"/>
                  </a:moveTo>
                  <a:cubicBezTo>
                    <a:pt x="1617" y="1"/>
                    <a:pt x="649" y="707"/>
                    <a:pt x="649" y="707"/>
                  </a:cubicBezTo>
                  <a:cubicBezTo>
                    <a:pt x="1" y="1058"/>
                    <a:pt x="270" y="1692"/>
                    <a:pt x="679" y="1692"/>
                  </a:cubicBezTo>
                  <a:cubicBezTo>
                    <a:pt x="776" y="1692"/>
                    <a:pt x="880" y="1657"/>
                    <a:pt x="982" y="1574"/>
                  </a:cubicBezTo>
                  <a:cubicBezTo>
                    <a:pt x="1417" y="1218"/>
                    <a:pt x="1957" y="1027"/>
                    <a:pt x="2499" y="1027"/>
                  </a:cubicBezTo>
                  <a:cubicBezTo>
                    <a:pt x="2871" y="1027"/>
                    <a:pt x="3244" y="1117"/>
                    <a:pt x="3584" y="1307"/>
                  </a:cubicBezTo>
                  <a:cubicBezTo>
                    <a:pt x="3708" y="1362"/>
                    <a:pt x="3819" y="1386"/>
                    <a:pt x="3911" y="1386"/>
                  </a:cubicBezTo>
                  <a:cubicBezTo>
                    <a:pt x="4390" y="1386"/>
                    <a:pt x="4395" y="738"/>
                    <a:pt x="3417" y="207"/>
                  </a:cubicBezTo>
                  <a:cubicBezTo>
                    <a:pt x="3158" y="58"/>
                    <a:pt x="2877" y="1"/>
                    <a:pt x="2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5359175" y="4981900"/>
              <a:ext cx="103625" cy="52975"/>
            </a:xfrm>
            <a:custGeom>
              <a:avLst/>
              <a:gdLst/>
              <a:ahLst/>
              <a:cxnLst/>
              <a:rect l="l" t="t" r="r" b="b"/>
              <a:pathLst>
                <a:path w="4145" h="2119" extrusionOk="0">
                  <a:moveTo>
                    <a:pt x="1597" y="0"/>
                  </a:moveTo>
                  <a:cubicBezTo>
                    <a:pt x="1176" y="0"/>
                    <a:pt x="867" y="59"/>
                    <a:pt x="867" y="59"/>
                  </a:cubicBezTo>
                  <a:cubicBezTo>
                    <a:pt x="0" y="90"/>
                    <a:pt x="110" y="1011"/>
                    <a:pt x="636" y="1011"/>
                  </a:cubicBezTo>
                  <a:cubicBezTo>
                    <a:pt x="677" y="1011"/>
                    <a:pt x="721" y="1005"/>
                    <a:pt x="766" y="993"/>
                  </a:cubicBezTo>
                  <a:cubicBezTo>
                    <a:pt x="964" y="944"/>
                    <a:pt x="1164" y="920"/>
                    <a:pt x="1362" y="920"/>
                  </a:cubicBezTo>
                  <a:cubicBezTo>
                    <a:pt x="2104" y="920"/>
                    <a:pt x="2821" y="1255"/>
                    <a:pt x="3268" y="1860"/>
                  </a:cubicBezTo>
                  <a:cubicBezTo>
                    <a:pt x="3418" y="2038"/>
                    <a:pt x="3570" y="2118"/>
                    <a:pt x="3694" y="2118"/>
                  </a:cubicBezTo>
                  <a:cubicBezTo>
                    <a:pt x="4012" y="2118"/>
                    <a:pt x="4145" y="1585"/>
                    <a:pt x="3568" y="793"/>
                  </a:cubicBezTo>
                  <a:cubicBezTo>
                    <a:pt x="3108" y="132"/>
                    <a:pt x="2228" y="0"/>
                    <a:pt x="1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8" name="Google Shape;58;p2"/>
            <p:cNvGrpSpPr/>
            <p:nvPr/>
          </p:nvGrpSpPr>
          <p:grpSpPr>
            <a:xfrm>
              <a:off x="5462325" y="4965225"/>
              <a:ext cx="262150" cy="135650"/>
              <a:chOff x="5462325" y="4965225"/>
              <a:chExt cx="262150" cy="135650"/>
            </a:xfrm>
          </p:grpSpPr>
          <p:sp>
            <p:nvSpPr>
              <p:cNvPr id="59" name="Google Shape;59;p2"/>
              <p:cNvSpPr/>
              <p:nvPr/>
            </p:nvSpPr>
            <p:spPr>
              <a:xfrm>
                <a:off x="5537350" y="4965225"/>
                <a:ext cx="104025" cy="52825"/>
              </a:xfrm>
              <a:custGeom>
                <a:avLst/>
                <a:gdLst/>
                <a:ahLst/>
                <a:cxnLst/>
                <a:rect l="l" t="t" r="r" b="b"/>
                <a:pathLst>
                  <a:path w="4161" h="2113" extrusionOk="0">
                    <a:moveTo>
                      <a:pt x="1608" y="0"/>
                    </a:moveTo>
                    <a:cubicBezTo>
                      <a:pt x="1188" y="0"/>
                      <a:pt x="878" y="59"/>
                      <a:pt x="878" y="59"/>
                    </a:cubicBezTo>
                    <a:cubicBezTo>
                      <a:pt x="1" y="90"/>
                      <a:pt x="95" y="1005"/>
                      <a:pt x="662" y="1005"/>
                    </a:cubicBezTo>
                    <a:cubicBezTo>
                      <a:pt x="699" y="1005"/>
                      <a:pt x="738" y="1001"/>
                      <a:pt x="778" y="993"/>
                    </a:cubicBezTo>
                    <a:cubicBezTo>
                      <a:pt x="983" y="934"/>
                      <a:pt x="1191" y="906"/>
                      <a:pt x="1397" y="906"/>
                    </a:cubicBezTo>
                    <a:cubicBezTo>
                      <a:pt x="2130" y="906"/>
                      <a:pt x="2837" y="1261"/>
                      <a:pt x="3280" y="1860"/>
                    </a:cubicBezTo>
                    <a:cubicBezTo>
                      <a:pt x="3426" y="2034"/>
                      <a:pt x="3576" y="2113"/>
                      <a:pt x="3698" y="2113"/>
                    </a:cubicBezTo>
                    <a:cubicBezTo>
                      <a:pt x="4022" y="2113"/>
                      <a:pt x="4160" y="1567"/>
                      <a:pt x="3580" y="793"/>
                    </a:cubicBezTo>
                    <a:cubicBezTo>
                      <a:pt x="3120" y="132"/>
                      <a:pt x="2239" y="0"/>
                      <a:pt x="1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5462325" y="5058575"/>
                <a:ext cx="109125" cy="41850"/>
              </a:xfrm>
              <a:custGeom>
                <a:avLst/>
                <a:gdLst/>
                <a:ahLst/>
                <a:cxnLst/>
                <a:rect l="l" t="t" r="r" b="b"/>
                <a:pathLst>
                  <a:path w="4365" h="1674" extrusionOk="0">
                    <a:moveTo>
                      <a:pt x="2351" y="0"/>
                    </a:moveTo>
                    <a:cubicBezTo>
                      <a:pt x="1523" y="0"/>
                      <a:pt x="743" y="361"/>
                      <a:pt x="743" y="361"/>
                    </a:cubicBezTo>
                    <a:cubicBezTo>
                      <a:pt x="1" y="618"/>
                      <a:pt x="212" y="1364"/>
                      <a:pt x="665" y="1364"/>
                    </a:cubicBezTo>
                    <a:cubicBezTo>
                      <a:pt x="741" y="1364"/>
                      <a:pt x="824" y="1343"/>
                      <a:pt x="910" y="1295"/>
                    </a:cubicBezTo>
                    <a:cubicBezTo>
                      <a:pt x="1262" y="1098"/>
                      <a:pt x="1650" y="1002"/>
                      <a:pt x="2038" y="1002"/>
                    </a:cubicBezTo>
                    <a:cubicBezTo>
                      <a:pt x="2570" y="1002"/>
                      <a:pt x="3102" y="1182"/>
                      <a:pt x="3545" y="1529"/>
                    </a:cubicBezTo>
                    <a:cubicBezTo>
                      <a:pt x="3689" y="1629"/>
                      <a:pt x="3818" y="1674"/>
                      <a:pt x="3923" y="1674"/>
                    </a:cubicBezTo>
                    <a:cubicBezTo>
                      <a:pt x="4307" y="1674"/>
                      <a:pt x="4364" y="1075"/>
                      <a:pt x="3579" y="394"/>
                    </a:cubicBezTo>
                    <a:cubicBezTo>
                      <a:pt x="3225" y="98"/>
                      <a:pt x="2781" y="0"/>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5615450" y="5058325"/>
                <a:ext cx="109025" cy="42550"/>
              </a:xfrm>
              <a:custGeom>
                <a:avLst/>
                <a:gdLst/>
                <a:ahLst/>
                <a:cxnLst/>
                <a:rect l="l" t="t" r="r" b="b"/>
                <a:pathLst>
                  <a:path w="4361" h="1702" extrusionOk="0">
                    <a:moveTo>
                      <a:pt x="2320" y="1"/>
                    </a:moveTo>
                    <a:cubicBezTo>
                      <a:pt x="1514" y="1"/>
                      <a:pt x="756" y="338"/>
                      <a:pt x="756" y="338"/>
                    </a:cubicBezTo>
                    <a:cubicBezTo>
                      <a:pt x="0" y="541"/>
                      <a:pt x="207" y="1327"/>
                      <a:pt x="670" y="1327"/>
                    </a:cubicBezTo>
                    <a:cubicBezTo>
                      <a:pt x="739" y="1327"/>
                      <a:pt x="812" y="1310"/>
                      <a:pt x="890" y="1272"/>
                    </a:cubicBezTo>
                    <a:cubicBezTo>
                      <a:pt x="1237" y="1077"/>
                      <a:pt x="1625" y="981"/>
                      <a:pt x="2013" y="981"/>
                    </a:cubicBezTo>
                    <a:cubicBezTo>
                      <a:pt x="2555" y="981"/>
                      <a:pt x="3097" y="1169"/>
                      <a:pt x="3525" y="1539"/>
                    </a:cubicBezTo>
                    <a:cubicBezTo>
                      <a:pt x="3675" y="1651"/>
                      <a:pt x="3811" y="1701"/>
                      <a:pt x="3921" y="1701"/>
                    </a:cubicBezTo>
                    <a:cubicBezTo>
                      <a:pt x="4299" y="1701"/>
                      <a:pt x="4360" y="1103"/>
                      <a:pt x="3558" y="404"/>
                    </a:cubicBezTo>
                    <a:cubicBezTo>
                      <a:pt x="3207" y="100"/>
                      <a:pt x="2756" y="1"/>
                      <a:pt x="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2" name="Google Shape;62;p2"/>
            <p:cNvSpPr/>
            <p:nvPr/>
          </p:nvSpPr>
          <p:spPr>
            <a:xfrm>
              <a:off x="4337600" y="4757175"/>
              <a:ext cx="104250" cy="63250"/>
            </a:xfrm>
            <a:custGeom>
              <a:avLst/>
              <a:gdLst/>
              <a:ahLst/>
              <a:cxnLst/>
              <a:rect l="l" t="t" r="r" b="b"/>
              <a:pathLst>
                <a:path w="4170" h="2530" extrusionOk="0">
                  <a:moveTo>
                    <a:pt x="2555" y="1"/>
                  </a:moveTo>
                  <a:cubicBezTo>
                    <a:pt x="1297" y="1"/>
                    <a:pt x="400" y="1609"/>
                    <a:pt x="400" y="1609"/>
                  </a:cubicBezTo>
                  <a:cubicBezTo>
                    <a:pt x="1" y="2103"/>
                    <a:pt x="346" y="2530"/>
                    <a:pt x="689" y="2530"/>
                  </a:cubicBezTo>
                  <a:cubicBezTo>
                    <a:pt x="834" y="2530"/>
                    <a:pt x="978" y="2454"/>
                    <a:pt x="1067" y="2276"/>
                  </a:cubicBezTo>
                  <a:cubicBezTo>
                    <a:pt x="1445" y="1458"/>
                    <a:pt x="2268" y="937"/>
                    <a:pt x="3173" y="937"/>
                  </a:cubicBezTo>
                  <a:cubicBezTo>
                    <a:pt x="3227" y="937"/>
                    <a:pt x="3281" y="938"/>
                    <a:pt x="3335" y="942"/>
                  </a:cubicBezTo>
                  <a:cubicBezTo>
                    <a:pt x="4169" y="942"/>
                    <a:pt x="4036" y="108"/>
                    <a:pt x="2702" y="8"/>
                  </a:cubicBezTo>
                  <a:cubicBezTo>
                    <a:pt x="2652" y="3"/>
                    <a:pt x="2603" y="1"/>
                    <a:pt x="2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4241700" y="4866650"/>
              <a:ext cx="91200" cy="74750"/>
            </a:xfrm>
            <a:custGeom>
              <a:avLst/>
              <a:gdLst/>
              <a:ahLst/>
              <a:cxnLst/>
              <a:rect l="l" t="t" r="r" b="b"/>
              <a:pathLst>
                <a:path w="3648" h="2990" extrusionOk="0">
                  <a:moveTo>
                    <a:pt x="2536" y="0"/>
                  </a:moveTo>
                  <a:cubicBezTo>
                    <a:pt x="2415" y="0"/>
                    <a:pt x="2281" y="10"/>
                    <a:pt x="2135" y="32"/>
                  </a:cubicBezTo>
                  <a:cubicBezTo>
                    <a:pt x="800" y="232"/>
                    <a:pt x="233" y="2134"/>
                    <a:pt x="233" y="2134"/>
                  </a:cubicBezTo>
                  <a:cubicBezTo>
                    <a:pt x="1" y="2662"/>
                    <a:pt x="317" y="2989"/>
                    <a:pt x="622" y="2989"/>
                  </a:cubicBezTo>
                  <a:cubicBezTo>
                    <a:pt x="799" y="2989"/>
                    <a:pt x="973" y="2879"/>
                    <a:pt x="1034" y="2634"/>
                  </a:cubicBezTo>
                  <a:cubicBezTo>
                    <a:pt x="1234" y="1667"/>
                    <a:pt x="2001" y="966"/>
                    <a:pt x="2935" y="800"/>
                  </a:cubicBezTo>
                  <a:cubicBezTo>
                    <a:pt x="3648" y="651"/>
                    <a:pt x="3515" y="0"/>
                    <a:pt x="2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4004025" y="4912550"/>
              <a:ext cx="107475" cy="57825"/>
            </a:xfrm>
            <a:custGeom>
              <a:avLst/>
              <a:gdLst/>
              <a:ahLst/>
              <a:cxnLst/>
              <a:rect l="l" t="t" r="r" b="b"/>
              <a:pathLst>
                <a:path w="4299" h="2313" extrusionOk="0">
                  <a:moveTo>
                    <a:pt x="2665" y="0"/>
                  </a:moveTo>
                  <a:cubicBezTo>
                    <a:pt x="1487" y="0"/>
                    <a:pt x="467" y="1332"/>
                    <a:pt x="467" y="1332"/>
                  </a:cubicBezTo>
                  <a:cubicBezTo>
                    <a:pt x="1" y="1822"/>
                    <a:pt x="346" y="2313"/>
                    <a:pt x="708" y="2313"/>
                  </a:cubicBezTo>
                  <a:cubicBezTo>
                    <a:pt x="838" y="2313"/>
                    <a:pt x="970" y="2249"/>
                    <a:pt x="1067" y="2099"/>
                  </a:cubicBezTo>
                  <a:cubicBezTo>
                    <a:pt x="1521" y="1390"/>
                    <a:pt x="2264" y="994"/>
                    <a:pt x="3071" y="994"/>
                  </a:cubicBezTo>
                  <a:cubicBezTo>
                    <a:pt x="3214" y="994"/>
                    <a:pt x="3358" y="1007"/>
                    <a:pt x="3502" y="1032"/>
                  </a:cubicBezTo>
                  <a:cubicBezTo>
                    <a:pt x="3547" y="1037"/>
                    <a:pt x="3590" y="1040"/>
                    <a:pt x="3629" y="1040"/>
                  </a:cubicBezTo>
                  <a:cubicBezTo>
                    <a:pt x="4299" y="1040"/>
                    <a:pt x="4228" y="283"/>
                    <a:pt x="2969" y="31"/>
                  </a:cubicBezTo>
                  <a:cubicBezTo>
                    <a:pt x="2867" y="10"/>
                    <a:pt x="2765" y="0"/>
                    <a:pt x="26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4215625" y="5048850"/>
              <a:ext cx="109325" cy="45550"/>
            </a:xfrm>
            <a:custGeom>
              <a:avLst/>
              <a:gdLst/>
              <a:ahLst/>
              <a:cxnLst/>
              <a:rect l="l" t="t" r="r" b="b"/>
              <a:pathLst>
                <a:path w="4373" h="1822" extrusionOk="0">
                  <a:moveTo>
                    <a:pt x="2618" y="1"/>
                  </a:moveTo>
                  <a:cubicBezTo>
                    <a:pt x="1602" y="1"/>
                    <a:pt x="609" y="817"/>
                    <a:pt x="609" y="817"/>
                  </a:cubicBezTo>
                  <a:cubicBezTo>
                    <a:pt x="0" y="1214"/>
                    <a:pt x="295" y="1821"/>
                    <a:pt x="693" y="1821"/>
                  </a:cubicBezTo>
                  <a:cubicBezTo>
                    <a:pt x="796" y="1821"/>
                    <a:pt x="906" y="1780"/>
                    <a:pt x="1009" y="1684"/>
                  </a:cubicBezTo>
                  <a:cubicBezTo>
                    <a:pt x="1445" y="1249"/>
                    <a:pt x="2036" y="1026"/>
                    <a:pt x="2636" y="1026"/>
                  </a:cubicBezTo>
                  <a:cubicBezTo>
                    <a:pt x="2955" y="1026"/>
                    <a:pt x="3276" y="1090"/>
                    <a:pt x="3578" y="1217"/>
                  </a:cubicBezTo>
                  <a:cubicBezTo>
                    <a:pt x="3690" y="1261"/>
                    <a:pt x="3789" y="1281"/>
                    <a:pt x="3875" y="1281"/>
                  </a:cubicBezTo>
                  <a:cubicBezTo>
                    <a:pt x="4373" y="1281"/>
                    <a:pt x="4365" y="606"/>
                    <a:pt x="3311" y="150"/>
                  </a:cubicBezTo>
                  <a:cubicBezTo>
                    <a:pt x="3087" y="44"/>
                    <a:pt x="2852" y="1"/>
                    <a:pt x="2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3814025" y="5075000"/>
              <a:ext cx="106450" cy="57325"/>
            </a:xfrm>
            <a:custGeom>
              <a:avLst/>
              <a:gdLst/>
              <a:ahLst/>
              <a:cxnLst/>
              <a:rect l="l" t="t" r="r" b="b"/>
              <a:pathLst>
                <a:path w="4258" h="2293" extrusionOk="0">
                  <a:moveTo>
                    <a:pt x="2624" y="0"/>
                  </a:moveTo>
                  <a:cubicBezTo>
                    <a:pt x="1437" y="0"/>
                    <a:pt x="461" y="1339"/>
                    <a:pt x="461" y="1339"/>
                  </a:cubicBezTo>
                  <a:cubicBezTo>
                    <a:pt x="0" y="1824"/>
                    <a:pt x="316" y="2292"/>
                    <a:pt x="664" y="2292"/>
                  </a:cubicBezTo>
                  <a:cubicBezTo>
                    <a:pt x="794" y="2292"/>
                    <a:pt x="929" y="2227"/>
                    <a:pt x="1029" y="2072"/>
                  </a:cubicBezTo>
                  <a:cubicBezTo>
                    <a:pt x="1486" y="1386"/>
                    <a:pt x="2238" y="970"/>
                    <a:pt x="3052" y="970"/>
                  </a:cubicBezTo>
                  <a:cubicBezTo>
                    <a:pt x="3188" y="970"/>
                    <a:pt x="3325" y="981"/>
                    <a:pt x="3464" y="1005"/>
                  </a:cubicBezTo>
                  <a:cubicBezTo>
                    <a:pt x="3522" y="1015"/>
                    <a:pt x="3577" y="1019"/>
                    <a:pt x="3626" y="1019"/>
                  </a:cubicBezTo>
                  <a:cubicBezTo>
                    <a:pt x="4257" y="1019"/>
                    <a:pt x="4169" y="285"/>
                    <a:pt x="2963" y="38"/>
                  </a:cubicBezTo>
                  <a:cubicBezTo>
                    <a:pt x="2849" y="12"/>
                    <a:pt x="2736" y="0"/>
                    <a:pt x="2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4391300" y="5023475"/>
              <a:ext cx="110225" cy="39900"/>
            </a:xfrm>
            <a:custGeom>
              <a:avLst/>
              <a:gdLst/>
              <a:ahLst/>
              <a:cxnLst/>
              <a:rect l="l" t="t" r="r" b="b"/>
              <a:pathLst>
                <a:path w="4409" h="1596" extrusionOk="0">
                  <a:moveTo>
                    <a:pt x="2548" y="1"/>
                  </a:moveTo>
                  <a:cubicBezTo>
                    <a:pt x="1629" y="1"/>
                    <a:pt x="720" y="564"/>
                    <a:pt x="720" y="564"/>
                  </a:cubicBezTo>
                  <a:cubicBezTo>
                    <a:pt x="1" y="896"/>
                    <a:pt x="269" y="1596"/>
                    <a:pt x="705" y="1596"/>
                  </a:cubicBezTo>
                  <a:cubicBezTo>
                    <a:pt x="794" y="1596"/>
                    <a:pt x="891" y="1566"/>
                    <a:pt x="987" y="1498"/>
                  </a:cubicBezTo>
                  <a:cubicBezTo>
                    <a:pt x="1395" y="1197"/>
                    <a:pt x="1878" y="1046"/>
                    <a:pt x="2361" y="1046"/>
                  </a:cubicBezTo>
                  <a:cubicBezTo>
                    <a:pt x="2787" y="1046"/>
                    <a:pt x="3214" y="1164"/>
                    <a:pt x="3589" y="1398"/>
                  </a:cubicBezTo>
                  <a:cubicBezTo>
                    <a:pt x="3728" y="1474"/>
                    <a:pt x="3852" y="1508"/>
                    <a:pt x="3953" y="1508"/>
                  </a:cubicBezTo>
                  <a:cubicBezTo>
                    <a:pt x="4385" y="1508"/>
                    <a:pt x="4409" y="886"/>
                    <a:pt x="3489" y="264"/>
                  </a:cubicBezTo>
                  <a:cubicBezTo>
                    <a:pt x="3201" y="72"/>
                    <a:pt x="2874" y="1"/>
                    <a:pt x="2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 name="Google Shape;68;p2"/>
          <p:cNvSpPr txBox="1">
            <a:spLocks noGrp="1"/>
          </p:cNvSpPr>
          <p:nvPr>
            <p:ph type="ctrTitle"/>
          </p:nvPr>
        </p:nvSpPr>
        <p:spPr>
          <a:xfrm>
            <a:off x="714775" y="953750"/>
            <a:ext cx="5326500" cy="1228800"/>
          </a:xfrm>
          <a:prstGeom prst="rect">
            <a:avLst/>
          </a:prstGeom>
        </p:spPr>
        <p:txBody>
          <a:bodyPr spcFirstLastPara="1" wrap="square" lIns="91425" tIns="91425" rIns="91425" bIns="91425" anchor="b" anchorCtr="0">
            <a:noAutofit/>
          </a:bodyPr>
          <a:lstStyle>
            <a:lvl1pPr lvl="0">
              <a:spcBef>
                <a:spcPts val="0"/>
              </a:spcBef>
              <a:spcAft>
                <a:spcPts val="0"/>
              </a:spcAft>
              <a:buSzPts val="5400"/>
              <a:buFont typeface="Impact"/>
              <a:buNone/>
              <a:defRPr sz="5400">
                <a:latin typeface="Impact"/>
                <a:ea typeface="Impact"/>
                <a:cs typeface="Impact"/>
                <a:sym typeface="Impact"/>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69" name="Google Shape;69;p2"/>
          <p:cNvSpPr txBox="1">
            <a:spLocks noGrp="1"/>
          </p:cNvSpPr>
          <p:nvPr>
            <p:ph type="subTitle" idx="1"/>
          </p:nvPr>
        </p:nvSpPr>
        <p:spPr>
          <a:xfrm>
            <a:off x="714775" y="2083125"/>
            <a:ext cx="2831100" cy="62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Spartan"/>
              <a:buNone/>
              <a:defRPr sz="1500">
                <a:solidFill>
                  <a:schemeClr val="lt2"/>
                </a:solidFill>
                <a:latin typeface="Spartan Thin"/>
                <a:ea typeface="Spartan Thin"/>
                <a:cs typeface="Spartan Thin"/>
                <a:sym typeface="Spartan Thin"/>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grpSp>
        <p:nvGrpSpPr>
          <p:cNvPr id="70" name="Google Shape;70;p2"/>
          <p:cNvGrpSpPr/>
          <p:nvPr/>
        </p:nvGrpSpPr>
        <p:grpSpPr>
          <a:xfrm flipH="1">
            <a:off x="7468613" y="190501"/>
            <a:ext cx="1476300" cy="1757425"/>
            <a:chOff x="919550" y="238125"/>
            <a:chExt cx="1476300" cy="1757425"/>
          </a:xfrm>
        </p:grpSpPr>
        <p:sp>
          <p:nvSpPr>
            <p:cNvPr id="71" name="Google Shape;71;p2"/>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5" name="Google Shape;75;p2"/>
          <p:cNvGrpSpPr/>
          <p:nvPr/>
        </p:nvGrpSpPr>
        <p:grpSpPr>
          <a:xfrm>
            <a:off x="273800" y="0"/>
            <a:ext cx="175200" cy="3752700"/>
            <a:chOff x="8389650" y="-9525"/>
            <a:chExt cx="175200" cy="3752700"/>
          </a:xfrm>
        </p:grpSpPr>
        <p:cxnSp>
          <p:nvCxnSpPr>
            <p:cNvPr id="76" name="Google Shape;76;p2"/>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77" name="Google Shape;77;p2"/>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2"/>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80" name="Google Shape;80;p2"/>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81" name="Google Shape;81;p2"/>
          <p:cNvSpPr/>
          <p:nvPr/>
        </p:nvSpPr>
        <p:spPr>
          <a:xfrm>
            <a:off x="5490076" y="3619701"/>
            <a:ext cx="1006700" cy="1446775"/>
          </a:xfrm>
          <a:custGeom>
            <a:avLst/>
            <a:gdLst/>
            <a:ahLst/>
            <a:cxnLst/>
            <a:rect l="l" t="t" r="r" b="b"/>
            <a:pathLst>
              <a:path w="40268" h="57871" extrusionOk="0">
                <a:moveTo>
                  <a:pt x="2860" y="0"/>
                </a:moveTo>
                <a:lnTo>
                  <a:pt x="40268" y="37407"/>
                </a:lnTo>
                <a:lnTo>
                  <a:pt x="0" y="57871"/>
                </a:lnTo>
                <a:lnTo>
                  <a:pt x="2640" y="2421"/>
                </a:lnTo>
                <a:close/>
              </a:path>
            </a:pathLst>
          </a:custGeom>
          <a:solidFill>
            <a:srgbClr val="DFC2CF"/>
          </a:solidFill>
          <a:ln>
            <a:noFill/>
          </a:ln>
        </p:spPr>
      </p:sp>
    </p:spTree>
    <p:extLst>
      <p:ext uri="{BB962C8B-B14F-4D97-AF65-F5344CB8AC3E}">
        <p14:creationId xmlns:p14="http://schemas.microsoft.com/office/powerpoint/2010/main" val="692835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55"/>
        <p:cNvGrpSpPr/>
        <p:nvPr/>
      </p:nvGrpSpPr>
      <p:grpSpPr>
        <a:xfrm>
          <a:off x="0" y="0"/>
          <a:ext cx="0" cy="0"/>
          <a:chOff x="0" y="0"/>
          <a:chExt cx="0" cy="0"/>
        </a:xfrm>
      </p:grpSpPr>
      <p:sp>
        <p:nvSpPr>
          <p:cNvPr id="256" name="Google Shape;256;p14"/>
          <p:cNvSpPr txBox="1">
            <a:spLocks noGrp="1"/>
          </p:cNvSpPr>
          <p:nvPr>
            <p:ph type="title"/>
          </p:nvPr>
        </p:nvSpPr>
        <p:spPr>
          <a:xfrm>
            <a:off x="994338" y="1260125"/>
            <a:ext cx="4907400" cy="1208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7300">
                <a:solidFill>
                  <a:schemeClr val="accent2"/>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257" name="Google Shape;257;p14"/>
          <p:cNvGrpSpPr/>
          <p:nvPr/>
        </p:nvGrpSpPr>
        <p:grpSpPr>
          <a:xfrm rot="10800000">
            <a:off x="186126" y="190501"/>
            <a:ext cx="1407475" cy="1757425"/>
            <a:chOff x="5250900" y="3706075"/>
            <a:chExt cx="1407475" cy="1757425"/>
          </a:xfrm>
        </p:grpSpPr>
        <p:sp>
          <p:nvSpPr>
            <p:cNvPr id="258" name="Google Shape;258;p14"/>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9" name="Google Shape;259;p14"/>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0" name="Google Shape;260;p14"/>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14"/>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2" name="Google Shape;262;p14"/>
          <p:cNvSpPr txBox="1">
            <a:spLocks noGrp="1"/>
          </p:cNvSpPr>
          <p:nvPr>
            <p:ph type="title" idx="2"/>
          </p:nvPr>
        </p:nvSpPr>
        <p:spPr>
          <a:xfrm>
            <a:off x="994350" y="2380700"/>
            <a:ext cx="3482400" cy="13341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2CC"/>
              </a:buClr>
              <a:buSzPts val="2800"/>
              <a:buNone/>
              <a:defRPr sz="1800">
                <a:solidFill>
                  <a:srgbClr val="30394B"/>
                </a:solidFill>
                <a:latin typeface="Spartan"/>
                <a:ea typeface="Spartan"/>
                <a:cs typeface="Spartan"/>
                <a:sym typeface="Spartan"/>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263" name="Google Shape;263;p14"/>
          <p:cNvGrpSpPr/>
          <p:nvPr/>
        </p:nvGrpSpPr>
        <p:grpSpPr>
          <a:xfrm rot="5400000" flipH="1">
            <a:off x="1153250" y="3290538"/>
            <a:ext cx="250200" cy="2556700"/>
            <a:chOff x="6592750" y="3054500"/>
            <a:chExt cx="250200" cy="2556700"/>
          </a:xfrm>
        </p:grpSpPr>
        <p:cxnSp>
          <p:nvCxnSpPr>
            <p:cNvPr id="264" name="Google Shape;264;p14"/>
            <p:cNvCxnSpPr/>
            <p:nvPr/>
          </p:nvCxnSpPr>
          <p:spPr>
            <a:xfrm>
              <a:off x="6717850" y="3561600"/>
              <a:ext cx="0" cy="2049600"/>
            </a:xfrm>
            <a:prstGeom prst="straightConnector1">
              <a:avLst/>
            </a:prstGeom>
            <a:noFill/>
            <a:ln w="28575" cap="flat" cmpd="sng">
              <a:solidFill>
                <a:schemeClr val="lt2"/>
              </a:solidFill>
              <a:prstDash val="solid"/>
              <a:round/>
              <a:headEnd type="none" w="med" len="med"/>
              <a:tailEnd type="none" w="med" len="med"/>
            </a:ln>
          </p:spPr>
        </p:cxnSp>
        <p:sp>
          <p:nvSpPr>
            <p:cNvPr id="265" name="Google Shape;265;p1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6" name="Google Shape;266;p1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7" name="Google Shape;267;p14"/>
            <p:cNvSpPr/>
            <p:nvPr/>
          </p:nvSpPr>
          <p:spPr>
            <a:xfrm rot="2700000">
              <a:off x="6658453" y="3079103"/>
              <a:ext cx="118794" cy="118794"/>
            </a:xfrm>
            <a:prstGeom prst="rect">
              <a:avLst/>
            </a:prstGeom>
            <a:solidFill>
              <a:srgbClr val="CD4759"/>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7852221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9"/>
        <p:cNvGrpSpPr/>
        <p:nvPr/>
      </p:nvGrpSpPr>
      <p:grpSpPr>
        <a:xfrm>
          <a:off x="0" y="0"/>
          <a:ext cx="0" cy="0"/>
          <a:chOff x="0" y="0"/>
          <a:chExt cx="0" cy="0"/>
        </a:xfrm>
      </p:grpSpPr>
      <p:sp>
        <p:nvSpPr>
          <p:cNvPr id="170" name="Google Shape;170;p16"/>
          <p:cNvSpPr txBox="1">
            <a:spLocks noGrp="1"/>
          </p:cNvSpPr>
          <p:nvPr>
            <p:ph type="subTitle" idx="1"/>
          </p:nvPr>
        </p:nvSpPr>
        <p:spPr>
          <a:xfrm>
            <a:off x="713225" y="2706871"/>
            <a:ext cx="2823900" cy="1295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6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171" name="Google Shape;171;p16"/>
          <p:cNvSpPr txBox="1">
            <a:spLocks noGrp="1"/>
          </p:cNvSpPr>
          <p:nvPr>
            <p:ph type="title"/>
          </p:nvPr>
        </p:nvSpPr>
        <p:spPr>
          <a:xfrm>
            <a:off x="713225" y="992600"/>
            <a:ext cx="2388300" cy="1054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2" name="Google Shape;172;p16"/>
          <p:cNvSpPr/>
          <p:nvPr/>
        </p:nvSpPr>
        <p:spPr>
          <a:xfrm rot="5400000">
            <a:off x="-160087" y="160063"/>
            <a:ext cx="961650" cy="641500"/>
          </a:xfrm>
          <a:custGeom>
            <a:avLst/>
            <a:gdLst/>
            <a:ahLst/>
            <a:cxnLst/>
            <a:rect l="l" t="t" r="r" b="b"/>
            <a:pathLst>
              <a:path w="38466" h="25660" extrusionOk="0">
                <a:moveTo>
                  <a:pt x="0" y="8274"/>
                </a:moveTo>
                <a:lnTo>
                  <a:pt x="0" y="25659"/>
                </a:lnTo>
                <a:lnTo>
                  <a:pt x="22035" y="25659"/>
                </a:lnTo>
                <a:cubicBezTo>
                  <a:pt x="15730" y="22666"/>
                  <a:pt x="9935" y="18654"/>
                  <a:pt x="4968" y="13814"/>
                </a:cubicBezTo>
                <a:cubicBezTo>
                  <a:pt x="3185" y="12095"/>
                  <a:pt x="1529" y="10248"/>
                  <a:pt x="0" y="8274"/>
                </a:cubicBezTo>
                <a:close/>
                <a:moveTo>
                  <a:pt x="1058" y="1"/>
                </a:moveTo>
                <a:cubicBezTo>
                  <a:pt x="739" y="1"/>
                  <a:pt x="377" y="569"/>
                  <a:pt x="510" y="1014"/>
                </a:cubicBezTo>
                <a:cubicBezTo>
                  <a:pt x="4649" y="13750"/>
                  <a:pt x="16877" y="21584"/>
                  <a:pt x="29550" y="25659"/>
                </a:cubicBezTo>
                <a:lnTo>
                  <a:pt x="38466" y="25659"/>
                </a:lnTo>
                <a:cubicBezTo>
                  <a:pt x="23564" y="22794"/>
                  <a:pt x="6496" y="15343"/>
                  <a:pt x="1402" y="377"/>
                </a:cubicBezTo>
                <a:cubicBezTo>
                  <a:pt x="1325" y="107"/>
                  <a:pt x="1195" y="1"/>
                  <a:pt x="10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rot="5400000">
            <a:off x="-301725" y="4037750"/>
            <a:ext cx="1407450" cy="804025"/>
          </a:xfrm>
          <a:custGeom>
            <a:avLst/>
            <a:gdLst/>
            <a:ahLst/>
            <a:cxnLst/>
            <a:rect l="l" t="t" r="r" b="b"/>
            <a:pathLst>
              <a:path w="56298" h="32161" extrusionOk="0">
                <a:moveTo>
                  <a:pt x="56297" y="0"/>
                </a:moveTo>
                <a:cubicBezTo>
                  <a:pt x="53877" y="2102"/>
                  <a:pt x="51712" y="4394"/>
                  <a:pt x="49483" y="6751"/>
                </a:cubicBezTo>
                <a:cubicBezTo>
                  <a:pt x="49024" y="7209"/>
                  <a:pt x="49259" y="8403"/>
                  <a:pt x="49796" y="8403"/>
                </a:cubicBezTo>
                <a:cubicBezTo>
                  <a:pt x="49930" y="8403"/>
                  <a:pt x="50082" y="8329"/>
                  <a:pt x="50247" y="8152"/>
                </a:cubicBezTo>
                <a:cubicBezTo>
                  <a:pt x="52221" y="6114"/>
                  <a:pt x="54196" y="4076"/>
                  <a:pt x="56297" y="2102"/>
                </a:cubicBezTo>
                <a:lnTo>
                  <a:pt x="56297" y="0"/>
                </a:lnTo>
                <a:close/>
                <a:moveTo>
                  <a:pt x="41410" y="11462"/>
                </a:moveTo>
                <a:cubicBezTo>
                  <a:pt x="41313" y="11462"/>
                  <a:pt x="41202" y="11501"/>
                  <a:pt x="41077" y="11590"/>
                </a:cubicBezTo>
                <a:cubicBezTo>
                  <a:pt x="38020" y="13756"/>
                  <a:pt x="35218" y="16239"/>
                  <a:pt x="32161" y="18341"/>
                </a:cubicBezTo>
                <a:cubicBezTo>
                  <a:pt x="31556" y="18781"/>
                  <a:pt x="31663" y="20313"/>
                  <a:pt x="32278" y="20313"/>
                </a:cubicBezTo>
                <a:cubicBezTo>
                  <a:pt x="32375" y="20313"/>
                  <a:pt x="32485" y="20275"/>
                  <a:pt x="32607" y="20188"/>
                </a:cubicBezTo>
                <a:cubicBezTo>
                  <a:pt x="35664" y="18023"/>
                  <a:pt x="38529" y="15666"/>
                  <a:pt x="41522" y="13374"/>
                </a:cubicBezTo>
                <a:cubicBezTo>
                  <a:pt x="42070" y="12936"/>
                  <a:pt x="42006" y="11462"/>
                  <a:pt x="41410" y="11462"/>
                </a:cubicBezTo>
                <a:close/>
                <a:moveTo>
                  <a:pt x="56297" y="10126"/>
                </a:moveTo>
                <a:cubicBezTo>
                  <a:pt x="53177" y="13628"/>
                  <a:pt x="49738" y="16813"/>
                  <a:pt x="46044" y="19678"/>
                </a:cubicBezTo>
                <a:cubicBezTo>
                  <a:pt x="40058" y="24200"/>
                  <a:pt x="33689" y="28148"/>
                  <a:pt x="26939" y="31460"/>
                </a:cubicBezTo>
                <a:cubicBezTo>
                  <a:pt x="26493" y="31715"/>
                  <a:pt x="26047" y="31906"/>
                  <a:pt x="25601" y="32097"/>
                </a:cubicBezTo>
                <a:lnTo>
                  <a:pt x="56297" y="32097"/>
                </a:lnTo>
                <a:lnTo>
                  <a:pt x="56297" y="19742"/>
                </a:lnTo>
                <a:cubicBezTo>
                  <a:pt x="55023" y="20570"/>
                  <a:pt x="53750" y="21398"/>
                  <a:pt x="52412" y="22162"/>
                </a:cubicBezTo>
                <a:cubicBezTo>
                  <a:pt x="48018" y="24773"/>
                  <a:pt x="43497" y="27002"/>
                  <a:pt x="38720" y="28912"/>
                </a:cubicBezTo>
                <a:cubicBezTo>
                  <a:pt x="41777" y="26811"/>
                  <a:pt x="44707" y="24646"/>
                  <a:pt x="47318" y="22544"/>
                </a:cubicBezTo>
                <a:cubicBezTo>
                  <a:pt x="50438" y="20124"/>
                  <a:pt x="53431" y="17577"/>
                  <a:pt x="56297" y="14902"/>
                </a:cubicBezTo>
                <a:lnTo>
                  <a:pt x="56297" y="10126"/>
                </a:lnTo>
                <a:close/>
                <a:moveTo>
                  <a:pt x="24137" y="21520"/>
                </a:moveTo>
                <a:cubicBezTo>
                  <a:pt x="24044" y="21520"/>
                  <a:pt x="23938" y="21560"/>
                  <a:pt x="23818" y="21653"/>
                </a:cubicBezTo>
                <a:cubicBezTo>
                  <a:pt x="16749" y="26875"/>
                  <a:pt x="8598" y="30505"/>
                  <a:pt x="1" y="32160"/>
                </a:cubicBezTo>
                <a:lnTo>
                  <a:pt x="8407" y="32160"/>
                </a:lnTo>
                <a:cubicBezTo>
                  <a:pt x="14138" y="30122"/>
                  <a:pt x="19488" y="27129"/>
                  <a:pt x="24264" y="23308"/>
                </a:cubicBezTo>
                <a:cubicBezTo>
                  <a:pt x="24754" y="22927"/>
                  <a:pt x="24685" y="21520"/>
                  <a:pt x="24137" y="2152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16"/>
          <p:cNvGrpSpPr/>
          <p:nvPr/>
        </p:nvGrpSpPr>
        <p:grpSpPr>
          <a:xfrm>
            <a:off x="8764938" y="2050938"/>
            <a:ext cx="379050" cy="1041625"/>
            <a:chOff x="3530000" y="3095750"/>
            <a:chExt cx="379050" cy="1041625"/>
          </a:xfrm>
        </p:grpSpPr>
        <p:sp>
          <p:nvSpPr>
            <p:cNvPr id="175" name="Google Shape;175;p16"/>
            <p:cNvSpPr/>
            <p:nvPr/>
          </p:nvSpPr>
          <p:spPr>
            <a:xfrm>
              <a:off x="3530000" y="3095750"/>
              <a:ext cx="128050" cy="118375"/>
            </a:xfrm>
            <a:custGeom>
              <a:avLst/>
              <a:gdLst/>
              <a:ahLst/>
              <a:cxnLst/>
              <a:rect l="l" t="t" r="r" b="b"/>
              <a:pathLst>
                <a:path w="5122" h="4735" extrusionOk="0">
                  <a:moveTo>
                    <a:pt x="2597" y="1"/>
                  </a:moveTo>
                  <a:cubicBezTo>
                    <a:pt x="1111" y="1"/>
                    <a:pt x="0" y="1356"/>
                    <a:pt x="301" y="2828"/>
                  </a:cubicBezTo>
                  <a:cubicBezTo>
                    <a:pt x="331" y="3043"/>
                    <a:pt x="1621" y="4732"/>
                    <a:pt x="2696" y="4732"/>
                  </a:cubicBezTo>
                  <a:cubicBezTo>
                    <a:pt x="2735" y="4734"/>
                    <a:pt x="2775" y="4735"/>
                    <a:pt x="2814" y="4735"/>
                  </a:cubicBezTo>
                  <a:cubicBezTo>
                    <a:pt x="3902" y="4735"/>
                    <a:pt x="4851" y="3924"/>
                    <a:pt x="4999" y="2828"/>
                  </a:cubicBezTo>
                  <a:cubicBezTo>
                    <a:pt x="5122" y="1415"/>
                    <a:pt x="4139" y="34"/>
                    <a:pt x="2696" y="3"/>
                  </a:cubicBezTo>
                  <a:cubicBezTo>
                    <a:pt x="2663" y="2"/>
                    <a:pt x="2630"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6"/>
            <p:cNvSpPr/>
            <p:nvPr/>
          </p:nvSpPr>
          <p:spPr>
            <a:xfrm>
              <a:off x="3731425" y="3183400"/>
              <a:ext cx="33050" cy="30725"/>
            </a:xfrm>
            <a:custGeom>
              <a:avLst/>
              <a:gdLst/>
              <a:ahLst/>
              <a:cxnLst/>
              <a:rect l="l" t="t" r="r" b="b"/>
              <a:pathLst>
                <a:path w="1322" h="1229" extrusionOk="0">
                  <a:moveTo>
                    <a:pt x="707" y="0"/>
                  </a:moveTo>
                  <a:cubicBezTo>
                    <a:pt x="308" y="0"/>
                    <a:pt x="1" y="338"/>
                    <a:pt x="93" y="737"/>
                  </a:cubicBezTo>
                  <a:cubicBezTo>
                    <a:pt x="93" y="799"/>
                    <a:pt x="431" y="1229"/>
                    <a:pt x="707" y="1229"/>
                  </a:cubicBezTo>
                  <a:cubicBezTo>
                    <a:pt x="983" y="1229"/>
                    <a:pt x="1260" y="1014"/>
                    <a:pt x="1291" y="737"/>
                  </a:cubicBezTo>
                  <a:cubicBezTo>
                    <a:pt x="1321" y="369"/>
                    <a:pt x="1076" y="31"/>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6"/>
            <p:cNvSpPr/>
            <p:nvPr/>
          </p:nvSpPr>
          <p:spPr>
            <a:xfrm>
              <a:off x="3780825" y="4008875"/>
              <a:ext cx="128225" cy="128500"/>
            </a:xfrm>
            <a:custGeom>
              <a:avLst/>
              <a:gdLst/>
              <a:ahLst/>
              <a:cxnLst/>
              <a:rect l="l" t="t" r="r" b="b"/>
              <a:pathLst>
                <a:path w="5129" h="5140" extrusionOk="0">
                  <a:moveTo>
                    <a:pt x="3387" y="1"/>
                  </a:moveTo>
                  <a:cubicBezTo>
                    <a:pt x="2358" y="1"/>
                    <a:pt x="1337" y="460"/>
                    <a:pt x="1013" y="1203"/>
                  </a:cubicBezTo>
                  <a:cubicBezTo>
                    <a:pt x="0" y="3721"/>
                    <a:pt x="2242" y="4857"/>
                    <a:pt x="3593" y="5103"/>
                  </a:cubicBezTo>
                  <a:cubicBezTo>
                    <a:pt x="3706" y="5128"/>
                    <a:pt x="3820" y="5140"/>
                    <a:pt x="3933" y="5140"/>
                  </a:cubicBezTo>
                  <a:cubicBezTo>
                    <a:pt x="4376" y="5140"/>
                    <a:pt x="4810" y="4953"/>
                    <a:pt x="5128" y="4611"/>
                  </a:cubicBezTo>
                  <a:lnTo>
                    <a:pt x="5128" y="558"/>
                  </a:lnTo>
                  <a:cubicBezTo>
                    <a:pt x="4650" y="173"/>
                    <a:pt x="4017"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6"/>
            <p:cNvSpPr/>
            <p:nvPr/>
          </p:nvSpPr>
          <p:spPr>
            <a:xfrm>
              <a:off x="3803075" y="3302725"/>
              <a:ext cx="105975" cy="259500"/>
            </a:xfrm>
            <a:custGeom>
              <a:avLst/>
              <a:gdLst/>
              <a:ahLst/>
              <a:cxnLst/>
              <a:rect l="l" t="t" r="r" b="b"/>
              <a:pathLst>
                <a:path w="4239" h="10380" extrusionOk="0">
                  <a:moveTo>
                    <a:pt x="4238" y="0"/>
                  </a:moveTo>
                  <a:cubicBezTo>
                    <a:pt x="246" y="1106"/>
                    <a:pt x="1" y="6449"/>
                    <a:pt x="1290" y="8138"/>
                  </a:cubicBezTo>
                  <a:cubicBezTo>
                    <a:pt x="1935" y="8967"/>
                    <a:pt x="2733" y="9611"/>
                    <a:pt x="3655" y="10103"/>
                  </a:cubicBezTo>
                  <a:cubicBezTo>
                    <a:pt x="3839" y="10195"/>
                    <a:pt x="4054" y="10287"/>
                    <a:pt x="4238" y="10379"/>
                  </a:cubicBezTo>
                  <a:lnTo>
                    <a:pt x="42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563181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79"/>
        <p:cNvGrpSpPr/>
        <p:nvPr/>
      </p:nvGrpSpPr>
      <p:grpSpPr>
        <a:xfrm>
          <a:off x="0" y="0"/>
          <a:ext cx="0" cy="0"/>
          <a:chOff x="0" y="0"/>
          <a:chExt cx="0" cy="0"/>
        </a:xfrm>
      </p:grpSpPr>
      <p:sp>
        <p:nvSpPr>
          <p:cNvPr id="180" name="Google Shape;180;p17"/>
          <p:cNvSpPr txBox="1">
            <a:spLocks noGrp="1"/>
          </p:cNvSpPr>
          <p:nvPr>
            <p:ph type="subTitle" idx="1"/>
          </p:nvPr>
        </p:nvSpPr>
        <p:spPr>
          <a:xfrm flipH="1">
            <a:off x="5704125" y="2706871"/>
            <a:ext cx="2704200" cy="1295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Char char="●"/>
              <a:defRPr sz="1600"/>
            </a:lvl1pPr>
            <a:lvl2pPr lvl="1" algn="r" rtl="0">
              <a:spcBef>
                <a:spcPts val="1600"/>
              </a:spcBef>
              <a:spcAft>
                <a:spcPts val="0"/>
              </a:spcAft>
              <a:buSzPts val="1600"/>
              <a:buChar char="○"/>
              <a:defRPr sz="1600"/>
            </a:lvl2pPr>
            <a:lvl3pPr lvl="2" algn="r" rtl="0">
              <a:spcBef>
                <a:spcPts val="1600"/>
              </a:spcBef>
              <a:spcAft>
                <a:spcPts val="0"/>
              </a:spcAft>
              <a:buSzPts val="1600"/>
              <a:buChar char="■"/>
              <a:defRPr sz="1600"/>
            </a:lvl3pPr>
            <a:lvl4pPr lvl="3" algn="r" rtl="0">
              <a:spcBef>
                <a:spcPts val="1600"/>
              </a:spcBef>
              <a:spcAft>
                <a:spcPts val="0"/>
              </a:spcAft>
              <a:buSzPts val="1600"/>
              <a:buChar char="●"/>
              <a:defRPr sz="1600"/>
            </a:lvl4pPr>
            <a:lvl5pPr lvl="4" algn="r" rtl="0">
              <a:spcBef>
                <a:spcPts val="1600"/>
              </a:spcBef>
              <a:spcAft>
                <a:spcPts val="0"/>
              </a:spcAft>
              <a:buSzPts val="1600"/>
              <a:buChar char="○"/>
              <a:defRPr sz="1600"/>
            </a:lvl5pPr>
            <a:lvl6pPr lvl="5" algn="r" rtl="0">
              <a:spcBef>
                <a:spcPts val="1600"/>
              </a:spcBef>
              <a:spcAft>
                <a:spcPts val="0"/>
              </a:spcAft>
              <a:buSzPts val="1600"/>
              <a:buChar char="■"/>
              <a:defRPr sz="1600"/>
            </a:lvl6pPr>
            <a:lvl7pPr lvl="6" algn="r" rtl="0">
              <a:spcBef>
                <a:spcPts val="1600"/>
              </a:spcBef>
              <a:spcAft>
                <a:spcPts val="0"/>
              </a:spcAft>
              <a:buSzPts val="1600"/>
              <a:buChar char="●"/>
              <a:defRPr sz="1600"/>
            </a:lvl7pPr>
            <a:lvl8pPr lvl="7" algn="r" rtl="0">
              <a:spcBef>
                <a:spcPts val="1600"/>
              </a:spcBef>
              <a:spcAft>
                <a:spcPts val="0"/>
              </a:spcAft>
              <a:buSzPts val="1600"/>
              <a:buChar char="○"/>
              <a:defRPr sz="1600"/>
            </a:lvl8pPr>
            <a:lvl9pPr lvl="8" algn="r" rtl="0">
              <a:spcBef>
                <a:spcPts val="1600"/>
              </a:spcBef>
              <a:spcAft>
                <a:spcPts val="1600"/>
              </a:spcAft>
              <a:buSzPts val="1600"/>
              <a:buChar char="■"/>
              <a:defRPr sz="1600"/>
            </a:lvl9pPr>
          </a:lstStyle>
          <a:p>
            <a:endParaRPr/>
          </a:p>
        </p:txBody>
      </p:sp>
      <p:sp>
        <p:nvSpPr>
          <p:cNvPr id="181" name="Google Shape;181;p17"/>
          <p:cNvSpPr txBox="1">
            <a:spLocks noGrp="1"/>
          </p:cNvSpPr>
          <p:nvPr>
            <p:ph type="title"/>
          </p:nvPr>
        </p:nvSpPr>
        <p:spPr>
          <a:xfrm flipH="1">
            <a:off x="6180825" y="992600"/>
            <a:ext cx="2227500" cy="10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3600"/>
              <a:buNone/>
              <a:defRPr/>
            </a:lvl2pPr>
            <a:lvl3pPr lvl="2" algn="r" rtl="0">
              <a:spcBef>
                <a:spcPts val="0"/>
              </a:spcBef>
              <a:spcAft>
                <a:spcPts val="0"/>
              </a:spcAft>
              <a:buSzPts val="3600"/>
              <a:buNone/>
              <a:defRPr/>
            </a:lvl3pPr>
            <a:lvl4pPr lvl="3" algn="r" rtl="0">
              <a:spcBef>
                <a:spcPts val="0"/>
              </a:spcBef>
              <a:spcAft>
                <a:spcPts val="0"/>
              </a:spcAft>
              <a:buSzPts val="3600"/>
              <a:buNone/>
              <a:defRPr/>
            </a:lvl4pPr>
            <a:lvl5pPr lvl="4" algn="r" rtl="0">
              <a:spcBef>
                <a:spcPts val="0"/>
              </a:spcBef>
              <a:spcAft>
                <a:spcPts val="0"/>
              </a:spcAft>
              <a:buSzPts val="3600"/>
              <a:buNone/>
              <a:defRPr/>
            </a:lvl5pPr>
            <a:lvl6pPr lvl="5" algn="r" rtl="0">
              <a:spcBef>
                <a:spcPts val="0"/>
              </a:spcBef>
              <a:spcAft>
                <a:spcPts val="0"/>
              </a:spcAft>
              <a:buSzPts val="3600"/>
              <a:buNone/>
              <a:defRPr/>
            </a:lvl6pPr>
            <a:lvl7pPr lvl="6" algn="r" rtl="0">
              <a:spcBef>
                <a:spcPts val="0"/>
              </a:spcBef>
              <a:spcAft>
                <a:spcPts val="0"/>
              </a:spcAft>
              <a:buSzPts val="3600"/>
              <a:buNone/>
              <a:defRPr/>
            </a:lvl7pPr>
            <a:lvl8pPr lvl="7" algn="r" rtl="0">
              <a:spcBef>
                <a:spcPts val="0"/>
              </a:spcBef>
              <a:spcAft>
                <a:spcPts val="0"/>
              </a:spcAft>
              <a:buSzPts val="3600"/>
              <a:buNone/>
              <a:defRPr/>
            </a:lvl8pPr>
            <a:lvl9pPr lvl="8" algn="r" rtl="0">
              <a:spcBef>
                <a:spcPts val="0"/>
              </a:spcBef>
              <a:spcAft>
                <a:spcPts val="0"/>
              </a:spcAft>
              <a:buSzPts val="3600"/>
              <a:buNone/>
              <a:defRPr/>
            </a:lvl9pPr>
          </a:lstStyle>
          <a:p>
            <a:endParaRPr/>
          </a:p>
        </p:txBody>
      </p:sp>
      <p:sp>
        <p:nvSpPr>
          <p:cNvPr id="182" name="Google Shape;182;p17"/>
          <p:cNvSpPr/>
          <p:nvPr/>
        </p:nvSpPr>
        <p:spPr>
          <a:xfrm rot="-5400000" flipH="1">
            <a:off x="8342413" y="160063"/>
            <a:ext cx="961650" cy="641500"/>
          </a:xfrm>
          <a:custGeom>
            <a:avLst/>
            <a:gdLst/>
            <a:ahLst/>
            <a:cxnLst/>
            <a:rect l="l" t="t" r="r" b="b"/>
            <a:pathLst>
              <a:path w="38466" h="25660" extrusionOk="0">
                <a:moveTo>
                  <a:pt x="0" y="8274"/>
                </a:moveTo>
                <a:lnTo>
                  <a:pt x="0" y="25659"/>
                </a:lnTo>
                <a:lnTo>
                  <a:pt x="22035" y="25659"/>
                </a:lnTo>
                <a:cubicBezTo>
                  <a:pt x="15730" y="22666"/>
                  <a:pt x="9935" y="18654"/>
                  <a:pt x="4968" y="13814"/>
                </a:cubicBezTo>
                <a:cubicBezTo>
                  <a:pt x="3185" y="12095"/>
                  <a:pt x="1529" y="10248"/>
                  <a:pt x="0" y="8274"/>
                </a:cubicBezTo>
                <a:close/>
                <a:moveTo>
                  <a:pt x="1058" y="1"/>
                </a:moveTo>
                <a:cubicBezTo>
                  <a:pt x="739" y="1"/>
                  <a:pt x="377" y="569"/>
                  <a:pt x="510" y="1014"/>
                </a:cubicBezTo>
                <a:cubicBezTo>
                  <a:pt x="4649" y="13750"/>
                  <a:pt x="16877" y="21584"/>
                  <a:pt x="29550" y="25659"/>
                </a:cubicBezTo>
                <a:lnTo>
                  <a:pt x="38466" y="25659"/>
                </a:lnTo>
                <a:cubicBezTo>
                  <a:pt x="23564" y="22794"/>
                  <a:pt x="6496" y="15343"/>
                  <a:pt x="1402" y="377"/>
                </a:cubicBezTo>
                <a:cubicBezTo>
                  <a:pt x="1325" y="107"/>
                  <a:pt x="1195" y="1"/>
                  <a:pt x="1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7"/>
          <p:cNvSpPr/>
          <p:nvPr/>
        </p:nvSpPr>
        <p:spPr>
          <a:xfrm rot="-5400000" flipH="1">
            <a:off x="8038250" y="4037750"/>
            <a:ext cx="1407450" cy="804025"/>
          </a:xfrm>
          <a:custGeom>
            <a:avLst/>
            <a:gdLst/>
            <a:ahLst/>
            <a:cxnLst/>
            <a:rect l="l" t="t" r="r" b="b"/>
            <a:pathLst>
              <a:path w="56298" h="32161" extrusionOk="0">
                <a:moveTo>
                  <a:pt x="56297" y="0"/>
                </a:moveTo>
                <a:cubicBezTo>
                  <a:pt x="53877" y="2102"/>
                  <a:pt x="51712" y="4394"/>
                  <a:pt x="49483" y="6751"/>
                </a:cubicBezTo>
                <a:cubicBezTo>
                  <a:pt x="49024" y="7209"/>
                  <a:pt x="49259" y="8403"/>
                  <a:pt x="49796" y="8403"/>
                </a:cubicBezTo>
                <a:cubicBezTo>
                  <a:pt x="49930" y="8403"/>
                  <a:pt x="50082" y="8329"/>
                  <a:pt x="50247" y="8152"/>
                </a:cubicBezTo>
                <a:cubicBezTo>
                  <a:pt x="52221" y="6114"/>
                  <a:pt x="54196" y="4076"/>
                  <a:pt x="56297" y="2102"/>
                </a:cubicBezTo>
                <a:lnTo>
                  <a:pt x="56297" y="0"/>
                </a:lnTo>
                <a:close/>
                <a:moveTo>
                  <a:pt x="41410" y="11462"/>
                </a:moveTo>
                <a:cubicBezTo>
                  <a:pt x="41313" y="11462"/>
                  <a:pt x="41202" y="11501"/>
                  <a:pt x="41077" y="11590"/>
                </a:cubicBezTo>
                <a:cubicBezTo>
                  <a:pt x="38020" y="13756"/>
                  <a:pt x="35218" y="16239"/>
                  <a:pt x="32161" y="18341"/>
                </a:cubicBezTo>
                <a:cubicBezTo>
                  <a:pt x="31556" y="18781"/>
                  <a:pt x="31663" y="20313"/>
                  <a:pt x="32278" y="20313"/>
                </a:cubicBezTo>
                <a:cubicBezTo>
                  <a:pt x="32375" y="20313"/>
                  <a:pt x="32485" y="20275"/>
                  <a:pt x="32607" y="20188"/>
                </a:cubicBezTo>
                <a:cubicBezTo>
                  <a:pt x="35664" y="18023"/>
                  <a:pt x="38529" y="15666"/>
                  <a:pt x="41522" y="13374"/>
                </a:cubicBezTo>
                <a:cubicBezTo>
                  <a:pt x="42070" y="12936"/>
                  <a:pt x="42006" y="11462"/>
                  <a:pt x="41410" y="11462"/>
                </a:cubicBezTo>
                <a:close/>
                <a:moveTo>
                  <a:pt x="56297" y="10126"/>
                </a:moveTo>
                <a:cubicBezTo>
                  <a:pt x="53177" y="13628"/>
                  <a:pt x="49738" y="16813"/>
                  <a:pt x="46044" y="19678"/>
                </a:cubicBezTo>
                <a:cubicBezTo>
                  <a:pt x="40058" y="24200"/>
                  <a:pt x="33689" y="28148"/>
                  <a:pt x="26939" y="31460"/>
                </a:cubicBezTo>
                <a:cubicBezTo>
                  <a:pt x="26493" y="31715"/>
                  <a:pt x="26047" y="31906"/>
                  <a:pt x="25601" y="32097"/>
                </a:cubicBezTo>
                <a:lnTo>
                  <a:pt x="56297" y="32097"/>
                </a:lnTo>
                <a:lnTo>
                  <a:pt x="56297" y="19742"/>
                </a:lnTo>
                <a:cubicBezTo>
                  <a:pt x="55023" y="20570"/>
                  <a:pt x="53750" y="21398"/>
                  <a:pt x="52412" y="22162"/>
                </a:cubicBezTo>
                <a:cubicBezTo>
                  <a:pt x="48018" y="24773"/>
                  <a:pt x="43497" y="27002"/>
                  <a:pt x="38720" y="28912"/>
                </a:cubicBezTo>
                <a:cubicBezTo>
                  <a:pt x="41777" y="26811"/>
                  <a:pt x="44707" y="24646"/>
                  <a:pt x="47318" y="22544"/>
                </a:cubicBezTo>
                <a:cubicBezTo>
                  <a:pt x="50438" y="20124"/>
                  <a:pt x="53431" y="17577"/>
                  <a:pt x="56297" y="14902"/>
                </a:cubicBezTo>
                <a:lnTo>
                  <a:pt x="56297" y="10126"/>
                </a:lnTo>
                <a:close/>
                <a:moveTo>
                  <a:pt x="24137" y="21520"/>
                </a:moveTo>
                <a:cubicBezTo>
                  <a:pt x="24044" y="21520"/>
                  <a:pt x="23938" y="21560"/>
                  <a:pt x="23818" y="21653"/>
                </a:cubicBezTo>
                <a:cubicBezTo>
                  <a:pt x="16749" y="26875"/>
                  <a:pt x="8598" y="30505"/>
                  <a:pt x="1" y="32160"/>
                </a:cubicBezTo>
                <a:lnTo>
                  <a:pt x="8407" y="32160"/>
                </a:lnTo>
                <a:cubicBezTo>
                  <a:pt x="14138" y="30122"/>
                  <a:pt x="19488" y="27129"/>
                  <a:pt x="24264" y="23308"/>
                </a:cubicBezTo>
                <a:cubicBezTo>
                  <a:pt x="24754" y="22927"/>
                  <a:pt x="24685" y="21520"/>
                  <a:pt x="24137" y="2152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 name="Google Shape;184;p17"/>
          <p:cNvGrpSpPr/>
          <p:nvPr/>
        </p:nvGrpSpPr>
        <p:grpSpPr>
          <a:xfrm flipH="1">
            <a:off x="-12" y="2050938"/>
            <a:ext cx="379050" cy="1041625"/>
            <a:chOff x="3530000" y="3095750"/>
            <a:chExt cx="379050" cy="1041625"/>
          </a:xfrm>
        </p:grpSpPr>
        <p:sp>
          <p:nvSpPr>
            <p:cNvPr id="185" name="Google Shape;185;p17"/>
            <p:cNvSpPr/>
            <p:nvPr/>
          </p:nvSpPr>
          <p:spPr>
            <a:xfrm>
              <a:off x="3530000" y="3095750"/>
              <a:ext cx="128050" cy="118375"/>
            </a:xfrm>
            <a:custGeom>
              <a:avLst/>
              <a:gdLst/>
              <a:ahLst/>
              <a:cxnLst/>
              <a:rect l="l" t="t" r="r" b="b"/>
              <a:pathLst>
                <a:path w="5122" h="4735" extrusionOk="0">
                  <a:moveTo>
                    <a:pt x="2597" y="1"/>
                  </a:moveTo>
                  <a:cubicBezTo>
                    <a:pt x="1111" y="1"/>
                    <a:pt x="0" y="1356"/>
                    <a:pt x="301" y="2828"/>
                  </a:cubicBezTo>
                  <a:cubicBezTo>
                    <a:pt x="331" y="3043"/>
                    <a:pt x="1621" y="4732"/>
                    <a:pt x="2696" y="4732"/>
                  </a:cubicBezTo>
                  <a:cubicBezTo>
                    <a:pt x="2735" y="4734"/>
                    <a:pt x="2775" y="4735"/>
                    <a:pt x="2814" y="4735"/>
                  </a:cubicBezTo>
                  <a:cubicBezTo>
                    <a:pt x="3902" y="4735"/>
                    <a:pt x="4851" y="3924"/>
                    <a:pt x="4999" y="2828"/>
                  </a:cubicBezTo>
                  <a:cubicBezTo>
                    <a:pt x="5122" y="1415"/>
                    <a:pt x="4139" y="34"/>
                    <a:pt x="2696" y="3"/>
                  </a:cubicBezTo>
                  <a:cubicBezTo>
                    <a:pt x="2663" y="2"/>
                    <a:pt x="2630" y="1"/>
                    <a:pt x="2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7"/>
            <p:cNvSpPr/>
            <p:nvPr/>
          </p:nvSpPr>
          <p:spPr>
            <a:xfrm>
              <a:off x="3731425" y="3183400"/>
              <a:ext cx="33050" cy="30725"/>
            </a:xfrm>
            <a:custGeom>
              <a:avLst/>
              <a:gdLst/>
              <a:ahLst/>
              <a:cxnLst/>
              <a:rect l="l" t="t" r="r" b="b"/>
              <a:pathLst>
                <a:path w="1322" h="1229" extrusionOk="0">
                  <a:moveTo>
                    <a:pt x="707" y="0"/>
                  </a:moveTo>
                  <a:cubicBezTo>
                    <a:pt x="308" y="0"/>
                    <a:pt x="1" y="338"/>
                    <a:pt x="93" y="737"/>
                  </a:cubicBezTo>
                  <a:cubicBezTo>
                    <a:pt x="93" y="799"/>
                    <a:pt x="431" y="1229"/>
                    <a:pt x="707" y="1229"/>
                  </a:cubicBezTo>
                  <a:cubicBezTo>
                    <a:pt x="983" y="1229"/>
                    <a:pt x="1260" y="1014"/>
                    <a:pt x="1291" y="737"/>
                  </a:cubicBezTo>
                  <a:cubicBezTo>
                    <a:pt x="1321" y="369"/>
                    <a:pt x="1076" y="31"/>
                    <a:pt x="7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7"/>
            <p:cNvSpPr/>
            <p:nvPr/>
          </p:nvSpPr>
          <p:spPr>
            <a:xfrm>
              <a:off x="3780825" y="4008875"/>
              <a:ext cx="128225" cy="128500"/>
            </a:xfrm>
            <a:custGeom>
              <a:avLst/>
              <a:gdLst/>
              <a:ahLst/>
              <a:cxnLst/>
              <a:rect l="l" t="t" r="r" b="b"/>
              <a:pathLst>
                <a:path w="5129" h="5140" extrusionOk="0">
                  <a:moveTo>
                    <a:pt x="3387" y="1"/>
                  </a:moveTo>
                  <a:cubicBezTo>
                    <a:pt x="2358" y="1"/>
                    <a:pt x="1337" y="460"/>
                    <a:pt x="1013" y="1203"/>
                  </a:cubicBezTo>
                  <a:cubicBezTo>
                    <a:pt x="0" y="3721"/>
                    <a:pt x="2242" y="4857"/>
                    <a:pt x="3593" y="5103"/>
                  </a:cubicBezTo>
                  <a:cubicBezTo>
                    <a:pt x="3706" y="5128"/>
                    <a:pt x="3820" y="5140"/>
                    <a:pt x="3933" y="5140"/>
                  </a:cubicBezTo>
                  <a:cubicBezTo>
                    <a:pt x="4376" y="5140"/>
                    <a:pt x="4810" y="4953"/>
                    <a:pt x="5128" y="4611"/>
                  </a:cubicBezTo>
                  <a:lnTo>
                    <a:pt x="5128" y="558"/>
                  </a:lnTo>
                  <a:cubicBezTo>
                    <a:pt x="4650" y="173"/>
                    <a:pt x="4017" y="1"/>
                    <a:pt x="3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a:off x="3803075" y="3302725"/>
              <a:ext cx="105975" cy="259500"/>
            </a:xfrm>
            <a:custGeom>
              <a:avLst/>
              <a:gdLst/>
              <a:ahLst/>
              <a:cxnLst/>
              <a:rect l="l" t="t" r="r" b="b"/>
              <a:pathLst>
                <a:path w="4239" h="10380" extrusionOk="0">
                  <a:moveTo>
                    <a:pt x="4238" y="0"/>
                  </a:moveTo>
                  <a:cubicBezTo>
                    <a:pt x="246" y="1106"/>
                    <a:pt x="1" y="6449"/>
                    <a:pt x="1290" y="8138"/>
                  </a:cubicBezTo>
                  <a:cubicBezTo>
                    <a:pt x="1935" y="8967"/>
                    <a:pt x="2733" y="9611"/>
                    <a:pt x="3655" y="10103"/>
                  </a:cubicBezTo>
                  <a:cubicBezTo>
                    <a:pt x="3839" y="10195"/>
                    <a:pt x="4054" y="10287"/>
                    <a:pt x="4238" y="10379"/>
                  </a:cubicBezTo>
                  <a:lnTo>
                    <a:pt x="42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49275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89"/>
        <p:cNvGrpSpPr/>
        <p:nvPr/>
      </p:nvGrpSpPr>
      <p:grpSpPr>
        <a:xfrm>
          <a:off x="0" y="0"/>
          <a:ext cx="0" cy="0"/>
          <a:chOff x="0" y="0"/>
          <a:chExt cx="0" cy="0"/>
        </a:xfrm>
      </p:grpSpPr>
      <p:sp>
        <p:nvSpPr>
          <p:cNvPr id="190" name="Google Shape;190;p18"/>
          <p:cNvSpPr txBox="1">
            <a:spLocks noGrp="1"/>
          </p:cNvSpPr>
          <p:nvPr>
            <p:ph type="subTitle" idx="1"/>
          </p:nvPr>
        </p:nvSpPr>
        <p:spPr>
          <a:xfrm>
            <a:off x="713225" y="2299175"/>
            <a:ext cx="3383400" cy="2309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Paytone One"/>
              <a:buAutoNum type="arabicPeriod"/>
              <a:defRPr sz="1600"/>
            </a:lvl1pPr>
            <a:lvl2pPr lvl="1" rtl="0">
              <a:spcBef>
                <a:spcPts val="1000"/>
              </a:spcBef>
              <a:spcAft>
                <a:spcPts val="0"/>
              </a:spcAft>
              <a:buSzPts val="1600"/>
              <a:buAutoNum type="alphaLcPeriod"/>
              <a:defRPr sz="1600"/>
            </a:lvl2pPr>
            <a:lvl3pPr lvl="2" rtl="0">
              <a:spcBef>
                <a:spcPts val="1600"/>
              </a:spcBef>
              <a:spcAft>
                <a:spcPts val="0"/>
              </a:spcAft>
              <a:buSzPts val="1600"/>
              <a:buAutoNum type="romanLcPeriod"/>
              <a:defRPr sz="1600"/>
            </a:lvl3pPr>
            <a:lvl4pPr lvl="3" rtl="0">
              <a:spcBef>
                <a:spcPts val="1600"/>
              </a:spcBef>
              <a:spcAft>
                <a:spcPts val="0"/>
              </a:spcAft>
              <a:buSzPts val="1600"/>
              <a:buAutoNum type="arabicPeriod"/>
              <a:defRPr sz="1600"/>
            </a:lvl4pPr>
            <a:lvl5pPr lvl="4" rtl="0">
              <a:spcBef>
                <a:spcPts val="1600"/>
              </a:spcBef>
              <a:spcAft>
                <a:spcPts val="0"/>
              </a:spcAft>
              <a:buSzPts val="1600"/>
              <a:buAutoNum type="alphaLcPeriod"/>
              <a:defRPr sz="1600"/>
            </a:lvl5pPr>
            <a:lvl6pPr lvl="5" rtl="0">
              <a:spcBef>
                <a:spcPts val="1600"/>
              </a:spcBef>
              <a:spcAft>
                <a:spcPts val="0"/>
              </a:spcAft>
              <a:buSzPts val="1600"/>
              <a:buAutoNum type="romanLcPeriod"/>
              <a:defRPr sz="1600"/>
            </a:lvl6pPr>
            <a:lvl7pPr lvl="6" rtl="0">
              <a:spcBef>
                <a:spcPts val="1600"/>
              </a:spcBef>
              <a:spcAft>
                <a:spcPts val="0"/>
              </a:spcAft>
              <a:buSzPts val="1600"/>
              <a:buAutoNum type="arabicPeriod"/>
              <a:defRPr sz="1600"/>
            </a:lvl7pPr>
            <a:lvl8pPr lvl="7" rtl="0">
              <a:spcBef>
                <a:spcPts val="1600"/>
              </a:spcBef>
              <a:spcAft>
                <a:spcPts val="0"/>
              </a:spcAft>
              <a:buSzPts val="1600"/>
              <a:buAutoNum type="alphaLcPeriod"/>
              <a:defRPr sz="1600"/>
            </a:lvl8pPr>
            <a:lvl9pPr lvl="8" rtl="0">
              <a:spcBef>
                <a:spcPts val="1600"/>
              </a:spcBef>
              <a:spcAft>
                <a:spcPts val="1600"/>
              </a:spcAft>
              <a:buSzPts val="1600"/>
              <a:buAutoNum type="romanLcPeriod"/>
              <a:defRPr sz="1600"/>
            </a:lvl9pPr>
          </a:lstStyle>
          <a:p>
            <a:endParaRPr/>
          </a:p>
        </p:txBody>
      </p:sp>
      <p:sp>
        <p:nvSpPr>
          <p:cNvPr id="191" name="Google Shape;191;p18"/>
          <p:cNvSpPr txBox="1">
            <a:spLocks noGrp="1"/>
          </p:cNvSpPr>
          <p:nvPr>
            <p:ph type="title"/>
          </p:nvPr>
        </p:nvSpPr>
        <p:spPr>
          <a:xfrm>
            <a:off x="713225" y="539500"/>
            <a:ext cx="3383400" cy="1392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92" name="Google Shape;192;p18"/>
          <p:cNvSpPr/>
          <p:nvPr/>
        </p:nvSpPr>
        <p:spPr>
          <a:xfrm rot="10800000" flipH="1">
            <a:off x="8449297" y="-6"/>
            <a:ext cx="698271" cy="717356"/>
          </a:xfrm>
          <a:custGeom>
            <a:avLst/>
            <a:gdLst/>
            <a:ahLst/>
            <a:cxnLst/>
            <a:rect l="l" t="t" r="r" b="b"/>
            <a:pathLst>
              <a:path w="13793" h="14170" extrusionOk="0">
                <a:moveTo>
                  <a:pt x="13766" y="1640"/>
                </a:moveTo>
                <a:cubicBezTo>
                  <a:pt x="13201" y="2017"/>
                  <a:pt x="12663" y="2420"/>
                  <a:pt x="12179" y="2877"/>
                </a:cubicBezTo>
                <a:cubicBezTo>
                  <a:pt x="12085" y="3015"/>
                  <a:pt x="12079" y="3075"/>
                  <a:pt x="12142" y="3075"/>
                </a:cubicBezTo>
                <a:cubicBezTo>
                  <a:pt x="12311" y="3075"/>
                  <a:pt x="12981" y="2641"/>
                  <a:pt x="13766" y="2151"/>
                </a:cubicBezTo>
                <a:lnTo>
                  <a:pt x="13766" y="1640"/>
                </a:lnTo>
                <a:close/>
                <a:moveTo>
                  <a:pt x="13793" y="0"/>
                </a:moveTo>
                <a:lnTo>
                  <a:pt x="13551" y="161"/>
                </a:lnTo>
                <a:cubicBezTo>
                  <a:pt x="13067" y="484"/>
                  <a:pt x="12529" y="834"/>
                  <a:pt x="12045" y="1183"/>
                </a:cubicBezTo>
                <a:cubicBezTo>
                  <a:pt x="11534" y="1560"/>
                  <a:pt x="11077" y="1936"/>
                  <a:pt x="10674" y="2285"/>
                </a:cubicBezTo>
                <a:cubicBezTo>
                  <a:pt x="10459" y="2447"/>
                  <a:pt x="10297" y="2608"/>
                  <a:pt x="10136" y="2769"/>
                </a:cubicBezTo>
                <a:cubicBezTo>
                  <a:pt x="10002" y="2904"/>
                  <a:pt x="9894" y="3038"/>
                  <a:pt x="9787" y="3200"/>
                </a:cubicBezTo>
                <a:cubicBezTo>
                  <a:pt x="9661" y="3389"/>
                  <a:pt x="9636" y="3467"/>
                  <a:pt x="9697" y="3467"/>
                </a:cubicBezTo>
                <a:cubicBezTo>
                  <a:pt x="9740" y="3467"/>
                  <a:pt x="9825" y="3428"/>
                  <a:pt x="9948" y="3361"/>
                </a:cubicBezTo>
                <a:cubicBezTo>
                  <a:pt x="10082" y="3280"/>
                  <a:pt x="10271" y="3146"/>
                  <a:pt x="10513" y="2984"/>
                </a:cubicBezTo>
                <a:cubicBezTo>
                  <a:pt x="10728" y="2850"/>
                  <a:pt x="10996" y="2662"/>
                  <a:pt x="11265" y="2474"/>
                </a:cubicBezTo>
                <a:lnTo>
                  <a:pt x="12126" y="1882"/>
                </a:lnTo>
                <a:cubicBezTo>
                  <a:pt x="12421" y="1667"/>
                  <a:pt x="12744" y="1479"/>
                  <a:pt x="13013" y="1318"/>
                </a:cubicBezTo>
                <a:cubicBezTo>
                  <a:pt x="13282" y="1156"/>
                  <a:pt x="13551" y="968"/>
                  <a:pt x="13793" y="860"/>
                </a:cubicBezTo>
                <a:lnTo>
                  <a:pt x="13793" y="0"/>
                </a:lnTo>
                <a:close/>
                <a:moveTo>
                  <a:pt x="13739" y="3764"/>
                </a:moveTo>
                <a:lnTo>
                  <a:pt x="13658" y="3818"/>
                </a:lnTo>
                <a:lnTo>
                  <a:pt x="13336" y="4087"/>
                </a:lnTo>
                <a:cubicBezTo>
                  <a:pt x="12852" y="4409"/>
                  <a:pt x="12395" y="4786"/>
                  <a:pt x="11964" y="5135"/>
                </a:cubicBezTo>
                <a:cubicBezTo>
                  <a:pt x="11507" y="5512"/>
                  <a:pt x="11104" y="5888"/>
                  <a:pt x="10701" y="6291"/>
                </a:cubicBezTo>
                <a:lnTo>
                  <a:pt x="10378" y="6587"/>
                </a:lnTo>
                <a:lnTo>
                  <a:pt x="10109" y="6883"/>
                </a:lnTo>
                <a:cubicBezTo>
                  <a:pt x="9921" y="7098"/>
                  <a:pt x="9733" y="7313"/>
                  <a:pt x="9545" y="7528"/>
                </a:cubicBezTo>
                <a:cubicBezTo>
                  <a:pt x="8846" y="8308"/>
                  <a:pt x="8496" y="8926"/>
                  <a:pt x="8523" y="9114"/>
                </a:cubicBezTo>
                <a:cubicBezTo>
                  <a:pt x="8523" y="9165"/>
                  <a:pt x="8553" y="9192"/>
                  <a:pt x="8607" y="9192"/>
                </a:cubicBezTo>
                <a:cubicBezTo>
                  <a:pt x="8668" y="9192"/>
                  <a:pt x="8759" y="9159"/>
                  <a:pt x="8872" y="9088"/>
                </a:cubicBezTo>
                <a:cubicBezTo>
                  <a:pt x="9088" y="8980"/>
                  <a:pt x="9410" y="8711"/>
                  <a:pt x="9867" y="8362"/>
                </a:cubicBezTo>
                <a:cubicBezTo>
                  <a:pt x="10351" y="7985"/>
                  <a:pt x="10781" y="7582"/>
                  <a:pt x="11265" y="7152"/>
                </a:cubicBezTo>
                <a:cubicBezTo>
                  <a:pt x="11776" y="6695"/>
                  <a:pt x="12314" y="6238"/>
                  <a:pt x="12852" y="5754"/>
                </a:cubicBezTo>
                <a:cubicBezTo>
                  <a:pt x="13147" y="5512"/>
                  <a:pt x="13443" y="5270"/>
                  <a:pt x="13739" y="5028"/>
                </a:cubicBezTo>
                <a:lnTo>
                  <a:pt x="13739" y="3764"/>
                </a:lnTo>
                <a:close/>
                <a:moveTo>
                  <a:pt x="4598" y="4490"/>
                </a:moveTo>
                <a:lnTo>
                  <a:pt x="4598" y="4490"/>
                </a:lnTo>
                <a:cubicBezTo>
                  <a:pt x="4006" y="4893"/>
                  <a:pt x="3495" y="5350"/>
                  <a:pt x="3011" y="5861"/>
                </a:cubicBezTo>
                <a:cubicBezTo>
                  <a:pt x="2527" y="6372"/>
                  <a:pt x="2124" y="6964"/>
                  <a:pt x="1775" y="7582"/>
                </a:cubicBezTo>
                <a:lnTo>
                  <a:pt x="1291" y="8200"/>
                </a:lnTo>
                <a:cubicBezTo>
                  <a:pt x="1129" y="8442"/>
                  <a:pt x="995" y="8657"/>
                  <a:pt x="834" y="8873"/>
                </a:cubicBezTo>
                <a:cubicBezTo>
                  <a:pt x="538" y="9330"/>
                  <a:pt x="242" y="9760"/>
                  <a:pt x="0" y="10190"/>
                </a:cubicBezTo>
                <a:cubicBezTo>
                  <a:pt x="1398" y="8765"/>
                  <a:pt x="3200" y="5996"/>
                  <a:pt x="4598" y="4490"/>
                </a:cubicBezTo>
                <a:close/>
                <a:moveTo>
                  <a:pt x="13766" y="6130"/>
                </a:moveTo>
                <a:lnTo>
                  <a:pt x="13336" y="6507"/>
                </a:lnTo>
                <a:cubicBezTo>
                  <a:pt x="12825" y="6964"/>
                  <a:pt x="12314" y="7474"/>
                  <a:pt x="11830" y="7985"/>
                </a:cubicBezTo>
                <a:cubicBezTo>
                  <a:pt x="11373" y="8496"/>
                  <a:pt x="10943" y="9034"/>
                  <a:pt x="10593" y="9491"/>
                </a:cubicBezTo>
                <a:cubicBezTo>
                  <a:pt x="10405" y="9706"/>
                  <a:pt x="10271" y="9921"/>
                  <a:pt x="10136" y="10163"/>
                </a:cubicBezTo>
                <a:cubicBezTo>
                  <a:pt x="10002" y="10324"/>
                  <a:pt x="9921" y="10513"/>
                  <a:pt x="9813" y="10701"/>
                </a:cubicBezTo>
                <a:cubicBezTo>
                  <a:pt x="10190" y="10513"/>
                  <a:pt x="10513" y="10244"/>
                  <a:pt x="10808" y="9975"/>
                </a:cubicBezTo>
                <a:cubicBezTo>
                  <a:pt x="11158" y="9679"/>
                  <a:pt x="11507" y="9356"/>
                  <a:pt x="11857" y="9007"/>
                </a:cubicBezTo>
                <a:cubicBezTo>
                  <a:pt x="12179" y="8657"/>
                  <a:pt x="12556" y="8335"/>
                  <a:pt x="12932" y="8039"/>
                </a:cubicBezTo>
                <a:cubicBezTo>
                  <a:pt x="13201" y="7824"/>
                  <a:pt x="13470" y="7609"/>
                  <a:pt x="13766" y="7448"/>
                </a:cubicBezTo>
                <a:lnTo>
                  <a:pt x="13766" y="6130"/>
                </a:lnTo>
                <a:close/>
                <a:moveTo>
                  <a:pt x="6986" y="6789"/>
                </a:moveTo>
                <a:cubicBezTo>
                  <a:pt x="6823" y="6789"/>
                  <a:pt x="6323" y="7196"/>
                  <a:pt x="5646" y="7851"/>
                </a:cubicBezTo>
                <a:lnTo>
                  <a:pt x="5297" y="8200"/>
                </a:lnTo>
                <a:lnTo>
                  <a:pt x="4974" y="8577"/>
                </a:lnTo>
                <a:lnTo>
                  <a:pt x="4221" y="9437"/>
                </a:lnTo>
                <a:cubicBezTo>
                  <a:pt x="4087" y="9598"/>
                  <a:pt x="3952" y="9733"/>
                  <a:pt x="3818" y="9894"/>
                </a:cubicBezTo>
                <a:cubicBezTo>
                  <a:pt x="3683" y="10056"/>
                  <a:pt x="3549" y="10244"/>
                  <a:pt x="3415" y="10405"/>
                </a:cubicBezTo>
                <a:lnTo>
                  <a:pt x="2635" y="11480"/>
                </a:lnTo>
                <a:lnTo>
                  <a:pt x="2232" y="12072"/>
                </a:lnTo>
                <a:lnTo>
                  <a:pt x="2017" y="12341"/>
                </a:lnTo>
                <a:lnTo>
                  <a:pt x="1828" y="12637"/>
                </a:lnTo>
                <a:lnTo>
                  <a:pt x="1076" y="13846"/>
                </a:lnTo>
                <a:lnTo>
                  <a:pt x="860" y="14169"/>
                </a:lnTo>
                <a:lnTo>
                  <a:pt x="1506" y="14169"/>
                </a:lnTo>
                <a:cubicBezTo>
                  <a:pt x="1667" y="13900"/>
                  <a:pt x="1855" y="13631"/>
                  <a:pt x="2043" y="13362"/>
                </a:cubicBezTo>
                <a:cubicBezTo>
                  <a:pt x="2474" y="12690"/>
                  <a:pt x="2984" y="12072"/>
                  <a:pt x="3442" y="11454"/>
                </a:cubicBezTo>
                <a:lnTo>
                  <a:pt x="3442" y="11427"/>
                </a:lnTo>
                <a:lnTo>
                  <a:pt x="4141" y="10513"/>
                </a:lnTo>
                <a:lnTo>
                  <a:pt x="4840" y="9679"/>
                </a:lnTo>
                <a:lnTo>
                  <a:pt x="5458" y="8926"/>
                </a:lnTo>
                <a:lnTo>
                  <a:pt x="5754" y="8550"/>
                </a:lnTo>
                <a:lnTo>
                  <a:pt x="6023" y="8254"/>
                </a:lnTo>
                <a:cubicBezTo>
                  <a:pt x="6748" y="7448"/>
                  <a:pt x="7152" y="6910"/>
                  <a:pt x="7044" y="6856"/>
                </a:cubicBezTo>
                <a:cubicBezTo>
                  <a:pt x="7044" y="6811"/>
                  <a:pt x="7024" y="6789"/>
                  <a:pt x="6986" y="6789"/>
                </a:cubicBezTo>
                <a:close/>
                <a:moveTo>
                  <a:pt x="7098" y="9733"/>
                </a:moveTo>
                <a:lnTo>
                  <a:pt x="7098" y="9733"/>
                </a:lnTo>
                <a:cubicBezTo>
                  <a:pt x="6507" y="10271"/>
                  <a:pt x="5915" y="10862"/>
                  <a:pt x="5377" y="11480"/>
                </a:cubicBezTo>
                <a:cubicBezTo>
                  <a:pt x="4866" y="12126"/>
                  <a:pt x="4356" y="12825"/>
                  <a:pt x="3818" y="13551"/>
                </a:cubicBezTo>
                <a:cubicBezTo>
                  <a:pt x="3710" y="13712"/>
                  <a:pt x="3549" y="13927"/>
                  <a:pt x="3388" y="14169"/>
                </a:cubicBezTo>
                <a:lnTo>
                  <a:pt x="3845" y="14169"/>
                </a:lnTo>
                <a:cubicBezTo>
                  <a:pt x="4436" y="13282"/>
                  <a:pt x="5001" y="12502"/>
                  <a:pt x="5458" y="11911"/>
                </a:cubicBezTo>
                <a:lnTo>
                  <a:pt x="5458" y="11911"/>
                </a:lnTo>
                <a:lnTo>
                  <a:pt x="5308" y="12093"/>
                </a:lnTo>
                <a:lnTo>
                  <a:pt x="5308" y="12093"/>
                </a:lnTo>
                <a:cubicBezTo>
                  <a:pt x="5406" y="11966"/>
                  <a:pt x="5499" y="11835"/>
                  <a:pt x="5592" y="11696"/>
                </a:cubicBezTo>
                <a:cubicBezTo>
                  <a:pt x="5754" y="11480"/>
                  <a:pt x="5942" y="11265"/>
                  <a:pt x="6103" y="11050"/>
                </a:cubicBezTo>
                <a:cubicBezTo>
                  <a:pt x="6453" y="10620"/>
                  <a:pt x="6775" y="10163"/>
                  <a:pt x="7098" y="9733"/>
                </a:cubicBezTo>
                <a:close/>
                <a:moveTo>
                  <a:pt x="13793" y="7609"/>
                </a:moveTo>
                <a:cubicBezTo>
                  <a:pt x="13631" y="7851"/>
                  <a:pt x="13470" y="8039"/>
                  <a:pt x="13282" y="8227"/>
                </a:cubicBezTo>
                <a:cubicBezTo>
                  <a:pt x="13147" y="8389"/>
                  <a:pt x="12986" y="8550"/>
                  <a:pt x="12825" y="8711"/>
                </a:cubicBezTo>
                <a:lnTo>
                  <a:pt x="12583" y="8926"/>
                </a:lnTo>
                <a:lnTo>
                  <a:pt x="12314" y="9195"/>
                </a:lnTo>
                <a:cubicBezTo>
                  <a:pt x="11991" y="9518"/>
                  <a:pt x="11642" y="9867"/>
                  <a:pt x="11265" y="10163"/>
                </a:cubicBezTo>
                <a:lnTo>
                  <a:pt x="11023" y="10405"/>
                </a:lnTo>
                <a:lnTo>
                  <a:pt x="10781" y="10647"/>
                </a:lnTo>
                <a:lnTo>
                  <a:pt x="10324" y="11131"/>
                </a:lnTo>
                <a:cubicBezTo>
                  <a:pt x="9948" y="11507"/>
                  <a:pt x="9598" y="11884"/>
                  <a:pt x="9303" y="12314"/>
                </a:cubicBezTo>
                <a:cubicBezTo>
                  <a:pt x="9157" y="12532"/>
                  <a:pt x="9143" y="12641"/>
                  <a:pt x="9200" y="12641"/>
                </a:cubicBezTo>
                <a:cubicBezTo>
                  <a:pt x="9207" y="12641"/>
                  <a:pt x="9214" y="12639"/>
                  <a:pt x="9222" y="12637"/>
                </a:cubicBezTo>
                <a:cubicBezTo>
                  <a:pt x="9410" y="12556"/>
                  <a:pt x="9598" y="12448"/>
                  <a:pt x="9760" y="12314"/>
                </a:cubicBezTo>
                <a:cubicBezTo>
                  <a:pt x="10002" y="12153"/>
                  <a:pt x="10324" y="11938"/>
                  <a:pt x="10647" y="11749"/>
                </a:cubicBezTo>
                <a:lnTo>
                  <a:pt x="10647" y="11749"/>
                </a:lnTo>
                <a:cubicBezTo>
                  <a:pt x="9975" y="12529"/>
                  <a:pt x="9356" y="13336"/>
                  <a:pt x="8765" y="14169"/>
                </a:cubicBezTo>
                <a:lnTo>
                  <a:pt x="13766" y="14169"/>
                </a:lnTo>
                <a:lnTo>
                  <a:pt x="13766" y="8711"/>
                </a:lnTo>
                <a:lnTo>
                  <a:pt x="13766" y="8605"/>
                </a:lnTo>
                <a:lnTo>
                  <a:pt x="13766" y="8605"/>
                </a:lnTo>
                <a:cubicBezTo>
                  <a:pt x="13774" y="8595"/>
                  <a:pt x="13783" y="8586"/>
                  <a:pt x="13793" y="8577"/>
                </a:cubicBezTo>
                <a:lnTo>
                  <a:pt x="13793" y="760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8"/>
          <p:cNvSpPr/>
          <p:nvPr/>
        </p:nvSpPr>
        <p:spPr>
          <a:xfrm>
            <a:off x="8449297" y="4409669"/>
            <a:ext cx="698271" cy="717356"/>
          </a:xfrm>
          <a:custGeom>
            <a:avLst/>
            <a:gdLst/>
            <a:ahLst/>
            <a:cxnLst/>
            <a:rect l="l" t="t" r="r" b="b"/>
            <a:pathLst>
              <a:path w="13793" h="14170" extrusionOk="0">
                <a:moveTo>
                  <a:pt x="13766" y="1640"/>
                </a:moveTo>
                <a:cubicBezTo>
                  <a:pt x="13201" y="2017"/>
                  <a:pt x="12663" y="2420"/>
                  <a:pt x="12179" y="2877"/>
                </a:cubicBezTo>
                <a:cubicBezTo>
                  <a:pt x="12085" y="3015"/>
                  <a:pt x="12079" y="3075"/>
                  <a:pt x="12142" y="3075"/>
                </a:cubicBezTo>
                <a:cubicBezTo>
                  <a:pt x="12311" y="3075"/>
                  <a:pt x="12981" y="2641"/>
                  <a:pt x="13766" y="2151"/>
                </a:cubicBezTo>
                <a:lnTo>
                  <a:pt x="13766" y="1640"/>
                </a:lnTo>
                <a:close/>
                <a:moveTo>
                  <a:pt x="13793" y="0"/>
                </a:moveTo>
                <a:lnTo>
                  <a:pt x="13551" y="161"/>
                </a:lnTo>
                <a:cubicBezTo>
                  <a:pt x="13067" y="484"/>
                  <a:pt x="12529" y="834"/>
                  <a:pt x="12045" y="1183"/>
                </a:cubicBezTo>
                <a:cubicBezTo>
                  <a:pt x="11534" y="1560"/>
                  <a:pt x="11077" y="1936"/>
                  <a:pt x="10674" y="2285"/>
                </a:cubicBezTo>
                <a:cubicBezTo>
                  <a:pt x="10459" y="2447"/>
                  <a:pt x="10297" y="2608"/>
                  <a:pt x="10136" y="2769"/>
                </a:cubicBezTo>
                <a:cubicBezTo>
                  <a:pt x="10002" y="2904"/>
                  <a:pt x="9894" y="3038"/>
                  <a:pt x="9787" y="3200"/>
                </a:cubicBezTo>
                <a:cubicBezTo>
                  <a:pt x="9661" y="3389"/>
                  <a:pt x="9636" y="3467"/>
                  <a:pt x="9697" y="3467"/>
                </a:cubicBezTo>
                <a:cubicBezTo>
                  <a:pt x="9740" y="3467"/>
                  <a:pt x="9825" y="3428"/>
                  <a:pt x="9948" y="3361"/>
                </a:cubicBezTo>
                <a:cubicBezTo>
                  <a:pt x="10082" y="3280"/>
                  <a:pt x="10271" y="3146"/>
                  <a:pt x="10513" y="2984"/>
                </a:cubicBezTo>
                <a:cubicBezTo>
                  <a:pt x="10728" y="2850"/>
                  <a:pt x="10996" y="2662"/>
                  <a:pt x="11265" y="2474"/>
                </a:cubicBezTo>
                <a:lnTo>
                  <a:pt x="12126" y="1882"/>
                </a:lnTo>
                <a:cubicBezTo>
                  <a:pt x="12421" y="1667"/>
                  <a:pt x="12744" y="1479"/>
                  <a:pt x="13013" y="1318"/>
                </a:cubicBezTo>
                <a:cubicBezTo>
                  <a:pt x="13282" y="1156"/>
                  <a:pt x="13551" y="968"/>
                  <a:pt x="13793" y="860"/>
                </a:cubicBezTo>
                <a:lnTo>
                  <a:pt x="13793" y="0"/>
                </a:lnTo>
                <a:close/>
                <a:moveTo>
                  <a:pt x="13739" y="3764"/>
                </a:moveTo>
                <a:lnTo>
                  <a:pt x="13658" y="3818"/>
                </a:lnTo>
                <a:lnTo>
                  <a:pt x="13336" y="4087"/>
                </a:lnTo>
                <a:cubicBezTo>
                  <a:pt x="12852" y="4409"/>
                  <a:pt x="12395" y="4786"/>
                  <a:pt x="11964" y="5135"/>
                </a:cubicBezTo>
                <a:cubicBezTo>
                  <a:pt x="11507" y="5512"/>
                  <a:pt x="11104" y="5888"/>
                  <a:pt x="10701" y="6291"/>
                </a:cubicBezTo>
                <a:lnTo>
                  <a:pt x="10378" y="6587"/>
                </a:lnTo>
                <a:lnTo>
                  <a:pt x="10109" y="6883"/>
                </a:lnTo>
                <a:cubicBezTo>
                  <a:pt x="9921" y="7098"/>
                  <a:pt x="9733" y="7313"/>
                  <a:pt x="9545" y="7528"/>
                </a:cubicBezTo>
                <a:cubicBezTo>
                  <a:pt x="8846" y="8308"/>
                  <a:pt x="8496" y="8926"/>
                  <a:pt x="8523" y="9114"/>
                </a:cubicBezTo>
                <a:cubicBezTo>
                  <a:pt x="8523" y="9165"/>
                  <a:pt x="8553" y="9192"/>
                  <a:pt x="8607" y="9192"/>
                </a:cubicBezTo>
                <a:cubicBezTo>
                  <a:pt x="8668" y="9192"/>
                  <a:pt x="8759" y="9159"/>
                  <a:pt x="8872" y="9088"/>
                </a:cubicBezTo>
                <a:cubicBezTo>
                  <a:pt x="9088" y="8980"/>
                  <a:pt x="9410" y="8711"/>
                  <a:pt x="9867" y="8362"/>
                </a:cubicBezTo>
                <a:cubicBezTo>
                  <a:pt x="10351" y="7985"/>
                  <a:pt x="10781" y="7582"/>
                  <a:pt x="11265" y="7152"/>
                </a:cubicBezTo>
                <a:cubicBezTo>
                  <a:pt x="11776" y="6695"/>
                  <a:pt x="12314" y="6238"/>
                  <a:pt x="12852" y="5754"/>
                </a:cubicBezTo>
                <a:cubicBezTo>
                  <a:pt x="13147" y="5512"/>
                  <a:pt x="13443" y="5270"/>
                  <a:pt x="13739" y="5028"/>
                </a:cubicBezTo>
                <a:lnTo>
                  <a:pt x="13739" y="3764"/>
                </a:lnTo>
                <a:close/>
                <a:moveTo>
                  <a:pt x="4598" y="4490"/>
                </a:moveTo>
                <a:lnTo>
                  <a:pt x="4598" y="4490"/>
                </a:lnTo>
                <a:cubicBezTo>
                  <a:pt x="4006" y="4893"/>
                  <a:pt x="3495" y="5350"/>
                  <a:pt x="3011" y="5861"/>
                </a:cubicBezTo>
                <a:cubicBezTo>
                  <a:pt x="2527" y="6372"/>
                  <a:pt x="2124" y="6964"/>
                  <a:pt x="1775" y="7582"/>
                </a:cubicBezTo>
                <a:lnTo>
                  <a:pt x="1291" y="8200"/>
                </a:lnTo>
                <a:cubicBezTo>
                  <a:pt x="1129" y="8442"/>
                  <a:pt x="995" y="8657"/>
                  <a:pt x="834" y="8873"/>
                </a:cubicBezTo>
                <a:cubicBezTo>
                  <a:pt x="538" y="9330"/>
                  <a:pt x="242" y="9760"/>
                  <a:pt x="0" y="10190"/>
                </a:cubicBezTo>
                <a:cubicBezTo>
                  <a:pt x="1398" y="8765"/>
                  <a:pt x="3200" y="5996"/>
                  <a:pt x="4598" y="4490"/>
                </a:cubicBezTo>
                <a:close/>
                <a:moveTo>
                  <a:pt x="13766" y="6130"/>
                </a:moveTo>
                <a:lnTo>
                  <a:pt x="13336" y="6507"/>
                </a:lnTo>
                <a:cubicBezTo>
                  <a:pt x="12825" y="6964"/>
                  <a:pt x="12314" y="7474"/>
                  <a:pt x="11830" y="7985"/>
                </a:cubicBezTo>
                <a:cubicBezTo>
                  <a:pt x="11373" y="8496"/>
                  <a:pt x="10943" y="9034"/>
                  <a:pt x="10593" y="9491"/>
                </a:cubicBezTo>
                <a:cubicBezTo>
                  <a:pt x="10405" y="9706"/>
                  <a:pt x="10271" y="9921"/>
                  <a:pt x="10136" y="10163"/>
                </a:cubicBezTo>
                <a:cubicBezTo>
                  <a:pt x="10002" y="10324"/>
                  <a:pt x="9921" y="10513"/>
                  <a:pt x="9813" y="10701"/>
                </a:cubicBezTo>
                <a:cubicBezTo>
                  <a:pt x="10190" y="10513"/>
                  <a:pt x="10513" y="10244"/>
                  <a:pt x="10808" y="9975"/>
                </a:cubicBezTo>
                <a:cubicBezTo>
                  <a:pt x="11158" y="9679"/>
                  <a:pt x="11507" y="9356"/>
                  <a:pt x="11857" y="9007"/>
                </a:cubicBezTo>
                <a:cubicBezTo>
                  <a:pt x="12179" y="8657"/>
                  <a:pt x="12556" y="8335"/>
                  <a:pt x="12932" y="8039"/>
                </a:cubicBezTo>
                <a:cubicBezTo>
                  <a:pt x="13201" y="7824"/>
                  <a:pt x="13470" y="7609"/>
                  <a:pt x="13766" y="7448"/>
                </a:cubicBezTo>
                <a:lnTo>
                  <a:pt x="13766" y="6130"/>
                </a:lnTo>
                <a:close/>
                <a:moveTo>
                  <a:pt x="6986" y="6789"/>
                </a:moveTo>
                <a:cubicBezTo>
                  <a:pt x="6823" y="6789"/>
                  <a:pt x="6323" y="7196"/>
                  <a:pt x="5646" y="7851"/>
                </a:cubicBezTo>
                <a:lnTo>
                  <a:pt x="5297" y="8200"/>
                </a:lnTo>
                <a:lnTo>
                  <a:pt x="4974" y="8577"/>
                </a:lnTo>
                <a:lnTo>
                  <a:pt x="4221" y="9437"/>
                </a:lnTo>
                <a:cubicBezTo>
                  <a:pt x="4087" y="9598"/>
                  <a:pt x="3952" y="9733"/>
                  <a:pt x="3818" y="9894"/>
                </a:cubicBezTo>
                <a:cubicBezTo>
                  <a:pt x="3683" y="10056"/>
                  <a:pt x="3549" y="10244"/>
                  <a:pt x="3415" y="10405"/>
                </a:cubicBezTo>
                <a:lnTo>
                  <a:pt x="2635" y="11480"/>
                </a:lnTo>
                <a:lnTo>
                  <a:pt x="2232" y="12072"/>
                </a:lnTo>
                <a:lnTo>
                  <a:pt x="2017" y="12341"/>
                </a:lnTo>
                <a:lnTo>
                  <a:pt x="1828" y="12637"/>
                </a:lnTo>
                <a:lnTo>
                  <a:pt x="1076" y="13846"/>
                </a:lnTo>
                <a:lnTo>
                  <a:pt x="860" y="14169"/>
                </a:lnTo>
                <a:lnTo>
                  <a:pt x="1506" y="14169"/>
                </a:lnTo>
                <a:cubicBezTo>
                  <a:pt x="1667" y="13900"/>
                  <a:pt x="1855" y="13631"/>
                  <a:pt x="2043" y="13362"/>
                </a:cubicBezTo>
                <a:cubicBezTo>
                  <a:pt x="2474" y="12690"/>
                  <a:pt x="2984" y="12072"/>
                  <a:pt x="3442" y="11454"/>
                </a:cubicBezTo>
                <a:lnTo>
                  <a:pt x="3442" y="11427"/>
                </a:lnTo>
                <a:lnTo>
                  <a:pt x="4141" y="10513"/>
                </a:lnTo>
                <a:lnTo>
                  <a:pt x="4840" y="9679"/>
                </a:lnTo>
                <a:lnTo>
                  <a:pt x="5458" y="8926"/>
                </a:lnTo>
                <a:lnTo>
                  <a:pt x="5754" y="8550"/>
                </a:lnTo>
                <a:lnTo>
                  <a:pt x="6023" y="8254"/>
                </a:lnTo>
                <a:cubicBezTo>
                  <a:pt x="6748" y="7448"/>
                  <a:pt x="7152" y="6910"/>
                  <a:pt x="7044" y="6856"/>
                </a:cubicBezTo>
                <a:cubicBezTo>
                  <a:pt x="7044" y="6811"/>
                  <a:pt x="7024" y="6789"/>
                  <a:pt x="6986" y="6789"/>
                </a:cubicBezTo>
                <a:close/>
                <a:moveTo>
                  <a:pt x="7098" y="9733"/>
                </a:moveTo>
                <a:lnTo>
                  <a:pt x="7098" y="9733"/>
                </a:lnTo>
                <a:cubicBezTo>
                  <a:pt x="6507" y="10271"/>
                  <a:pt x="5915" y="10862"/>
                  <a:pt x="5377" y="11480"/>
                </a:cubicBezTo>
                <a:cubicBezTo>
                  <a:pt x="4866" y="12126"/>
                  <a:pt x="4356" y="12825"/>
                  <a:pt x="3818" y="13551"/>
                </a:cubicBezTo>
                <a:cubicBezTo>
                  <a:pt x="3710" y="13712"/>
                  <a:pt x="3549" y="13927"/>
                  <a:pt x="3388" y="14169"/>
                </a:cubicBezTo>
                <a:lnTo>
                  <a:pt x="3845" y="14169"/>
                </a:lnTo>
                <a:cubicBezTo>
                  <a:pt x="4436" y="13282"/>
                  <a:pt x="5001" y="12502"/>
                  <a:pt x="5458" y="11911"/>
                </a:cubicBezTo>
                <a:lnTo>
                  <a:pt x="5458" y="11911"/>
                </a:lnTo>
                <a:lnTo>
                  <a:pt x="5308" y="12093"/>
                </a:lnTo>
                <a:lnTo>
                  <a:pt x="5308" y="12093"/>
                </a:lnTo>
                <a:cubicBezTo>
                  <a:pt x="5406" y="11966"/>
                  <a:pt x="5499" y="11835"/>
                  <a:pt x="5592" y="11696"/>
                </a:cubicBezTo>
                <a:cubicBezTo>
                  <a:pt x="5754" y="11480"/>
                  <a:pt x="5942" y="11265"/>
                  <a:pt x="6103" y="11050"/>
                </a:cubicBezTo>
                <a:cubicBezTo>
                  <a:pt x="6453" y="10620"/>
                  <a:pt x="6775" y="10163"/>
                  <a:pt x="7098" y="9733"/>
                </a:cubicBezTo>
                <a:close/>
                <a:moveTo>
                  <a:pt x="13793" y="7609"/>
                </a:moveTo>
                <a:cubicBezTo>
                  <a:pt x="13631" y="7851"/>
                  <a:pt x="13470" y="8039"/>
                  <a:pt x="13282" y="8227"/>
                </a:cubicBezTo>
                <a:cubicBezTo>
                  <a:pt x="13147" y="8389"/>
                  <a:pt x="12986" y="8550"/>
                  <a:pt x="12825" y="8711"/>
                </a:cubicBezTo>
                <a:lnTo>
                  <a:pt x="12583" y="8926"/>
                </a:lnTo>
                <a:lnTo>
                  <a:pt x="12314" y="9195"/>
                </a:lnTo>
                <a:cubicBezTo>
                  <a:pt x="11991" y="9518"/>
                  <a:pt x="11642" y="9867"/>
                  <a:pt x="11265" y="10163"/>
                </a:cubicBezTo>
                <a:lnTo>
                  <a:pt x="11023" y="10405"/>
                </a:lnTo>
                <a:lnTo>
                  <a:pt x="10781" y="10647"/>
                </a:lnTo>
                <a:lnTo>
                  <a:pt x="10324" y="11131"/>
                </a:lnTo>
                <a:cubicBezTo>
                  <a:pt x="9948" y="11507"/>
                  <a:pt x="9598" y="11884"/>
                  <a:pt x="9303" y="12314"/>
                </a:cubicBezTo>
                <a:cubicBezTo>
                  <a:pt x="9157" y="12532"/>
                  <a:pt x="9143" y="12641"/>
                  <a:pt x="9200" y="12641"/>
                </a:cubicBezTo>
                <a:cubicBezTo>
                  <a:pt x="9207" y="12641"/>
                  <a:pt x="9214" y="12639"/>
                  <a:pt x="9222" y="12637"/>
                </a:cubicBezTo>
                <a:cubicBezTo>
                  <a:pt x="9410" y="12556"/>
                  <a:pt x="9598" y="12448"/>
                  <a:pt x="9760" y="12314"/>
                </a:cubicBezTo>
                <a:cubicBezTo>
                  <a:pt x="10002" y="12153"/>
                  <a:pt x="10324" y="11938"/>
                  <a:pt x="10647" y="11749"/>
                </a:cubicBezTo>
                <a:lnTo>
                  <a:pt x="10647" y="11749"/>
                </a:lnTo>
                <a:cubicBezTo>
                  <a:pt x="9975" y="12529"/>
                  <a:pt x="9356" y="13336"/>
                  <a:pt x="8765" y="14169"/>
                </a:cubicBezTo>
                <a:lnTo>
                  <a:pt x="13766" y="14169"/>
                </a:lnTo>
                <a:lnTo>
                  <a:pt x="13766" y="8711"/>
                </a:lnTo>
                <a:lnTo>
                  <a:pt x="13766" y="8605"/>
                </a:lnTo>
                <a:lnTo>
                  <a:pt x="13766" y="8605"/>
                </a:lnTo>
                <a:cubicBezTo>
                  <a:pt x="13774" y="8595"/>
                  <a:pt x="13783" y="8586"/>
                  <a:pt x="13793" y="8577"/>
                </a:cubicBezTo>
                <a:lnTo>
                  <a:pt x="13793" y="7609"/>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18"/>
          <p:cNvGrpSpPr/>
          <p:nvPr/>
        </p:nvGrpSpPr>
        <p:grpSpPr>
          <a:xfrm>
            <a:off x="4" y="2219655"/>
            <a:ext cx="344203" cy="894689"/>
            <a:chOff x="238125" y="2625175"/>
            <a:chExt cx="186550" cy="484900"/>
          </a:xfrm>
        </p:grpSpPr>
        <p:sp>
          <p:nvSpPr>
            <p:cNvPr id="195" name="Google Shape;195;p18"/>
            <p:cNvSpPr/>
            <p:nvPr/>
          </p:nvSpPr>
          <p:spPr>
            <a:xfrm>
              <a:off x="238125" y="2708575"/>
              <a:ext cx="122825" cy="401500"/>
            </a:xfrm>
            <a:custGeom>
              <a:avLst/>
              <a:gdLst/>
              <a:ahLst/>
              <a:cxnLst/>
              <a:rect l="l" t="t" r="r" b="b"/>
              <a:pathLst>
                <a:path w="4913" h="16060" extrusionOk="0">
                  <a:moveTo>
                    <a:pt x="0" y="0"/>
                  </a:moveTo>
                  <a:lnTo>
                    <a:pt x="0" y="16059"/>
                  </a:lnTo>
                  <a:cubicBezTo>
                    <a:pt x="368" y="15875"/>
                    <a:pt x="676" y="15660"/>
                    <a:pt x="983" y="15384"/>
                  </a:cubicBezTo>
                  <a:cubicBezTo>
                    <a:pt x="4913" y="11423"/>
                    <a:pt x="3715" y="5896"/>
                    <a:pt x="3255" y="3930"/>
                  </a:cubicBezTo>
                  <a:cubicBezTo>
                    <a:pt x="2794" y="2211"/>
                    <a:pt x="1597" y="76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a:off x="354725" y="2907650"/>
              <a:ext cx="69950" cy="55900"/>
            </a:xfrm>
            <a:custGeom>
              <a:avLst/>
              <a:gdLst/>
              <a:ahLst/>
              <a:cxnLst/>
              <a:rect l="l" t="t" r="r" b="b"/>
              <a:pathLst>
                <a:path w="2798" h="2236" extrusionOk="0">
                  <a:moveTo>
                    <a:pt x="1352" y="1"/>
                  </a:moveTo>
                  <a:cubicBezTo>
                    <a:pt x="1139" y="1"/>
                    <a:pt x="943" y="63"/>
                    <a:pt x="802" y="205"/>
                  </a:cubicBezTo>
                  <a:cubicBezTo>
                    <a:pt x="0" y="977"/>
                    <a:pt x="978" y="2236"/>
                    <a:pt x="1709" y="2236"/>
                  </a:cubicBezTo>
                  <a:cubicBezTo>
                    <a:pt x="1735" y="2236"/>
                    <a:pt x="1760" y="2235"/>
                    <a:pt x="1784" y="2231"/>
                  </a:cubicBezTo>
                  <a:cubicBezTo>
                    <a:pt x="2767" y="2078"/>
                    <a:pt x="2798" y="1402"/>
                    <a:pt x="2736" y="1034"/>
                  </a:cubicBezTo>
                  <a:cubicBezTo>
                    <a:pt x="2624" y="452"/>
                    <a:pt x="1925" y="1"/>
                    <a:pt x="13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8"/>
            <p:cNvSpPr/>
            <p:nvPr/>
          </p:nvSpPr>
          <p:spPr>
            <a:xfrm>
              <a:off x="280325" y="2625175"/>
              <a:ext cx="117475" cy="122575"/>
            </a:xfrm>
            <a:custGeom>
              <a:avLst/>
              <a:gdLst/>
              <a:ahLst/>
              <a:cxnLst/>
              <a:rect l="l" t="t" r="r" b="b"/>
              <a:pathLst>
                <a:path w="4699" h="4903" extrusionOk="0">
                  <a:moveTo>
                    <a:pt x="2044" y="0"/>
                  </a:moveTo>
                  <a:cubicBezTo>
                    <a:pt x="1504" y="0"/>
                    <a:pt x="1014" y="328"/>
                    <a:pt x="738" y="1125"/>
                  </a:cubicBezTo>
                  <a:cubicBezTo>
                    <a:pt x="1" y="3213"/>
                    <a:pt x="1751" y="4902"/>
                    <a:pt x="2887" y="4902"/>
                  </a:cubicBezTo>
                  <a:cubicBezTo>
                    <a:pt x="4023" y="4902"/>
                    <a:pt x="4699" y="3889"/>
                    <a:pt x="4576" y="2814"/>
                  </a:cubicBezTo>
                  <a:cubicBezTo>
                    <a:pt x="4412" y="1318"/>
                    <a:pt x="3127" y="0"/>
                    <a:pt x="2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27173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98"/>
        <p:cNvGrpSpPr/>
        <p:nvPr/>
      </p:nvGrpSpPr>
      <p:grpSpPr>
        <a:xfrm>
          <a:off x="0" y="0"/>
          <a:ext cx="0" cy="0"/>
          <a:chOff x="0" y="0"/>
          <a:chExt cx="0" cy="0"/>
        </a:xfrm>
      </p:grpSpPr>
      <p:sp>
        <p:nvSpPr>
          <p:cNvPr id="199" name="Google Shape;199;p19"/>
          <p:cNvSpPr txBox="1">
            <a:spLocks noGrp="1"/>
          </p:cNvSpPr>
          <p:nvPr>
            <p:ph type="ctrTitle"/>
          </p:nvPr>
        </p:nvSpPr>
        <p:spPr>
          <a:xfrm>
            <a:off x="972750" y="2219588"/>
            <a:ext cx="7198500" cy="35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200" name="Google Shape;200;p19"/>
          <p:cNvSpPr txBox="1">
            <a:spLocks noGrp="1"/>
          </p:cNvSpPr>
          <p:nvPr>
            <p:ph type="subTitle" idx="1"/>
          </p:nvPr>
        </p:nvSpPr>
        <p:spPr>
          <a:xfrm>
            <a:off x="972750" y="2688925"/>
            <a:ext cx="7198500" cy="2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atin typeface="Montserrat Light"/>
                <a:ea typeface="Montserrat Light"/>
                <a:cs typeface="Montserrat Light"/>
                <a:sym typeface="Montserrat Light"/>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1" name="Google Shape;201;p19"/>
          <p:cNvSpPr/>
          <p:nvPr/>
        </p:nvSpPr>
        <p:spPr>
          <a:xfrm rot="10800000" flipH="1">
            <a:off x="8562149" y="-11"/>
            <a:ext cx="585409" cy="601410"/>
          </a:xfrm>
          <a:custGeom>
            <a:avLst/>
            <a:gdLst/>
            <a:ahLst/>
            <a:cxnLst/>
            <a:rect l="l" t="t" r="r" b="b"/>
            <a:pathLst>
              <a:path w="13793" h="14170" extrusionOk="0">
                <a:moveTo>
                  <a:pt x="13766" y="1640"/>
                </a:moveTo>
                <a:cubicBezTo>
                  <a:pt x="13201" y="2017"/>
                  <a:pt x="12663" y="2420"/>
                  <a:pt x="12179" y="2877"/>
                </a:cubicBezTo>
                <a:cubicBezTo>
                  <a:pt x="12085" y="3015"/>
                  <a:pt x="12079" y="3075"/>
                  <a:pt x="12142" y="3075"/>
                </a:cubicBezTo>
                <a:cubicBezTo>
                  <a:pt x="12311" y="3075"/>
                  <a:pt x="12981" y="2641"/>
                  <a:pt x="13766" y="2151"/>
                </a:cubicBezTo>
                <a:lnTo>
                  <a:pt x="13766" y="1640"/>
                </a:lnTo>
                <a:close/>
                <a:moveTo>
                  <a:pt x="13793" y="0"/>
                </a:moveTo>
                <a:lnTo>
                  <a:pt x="13551" y="161"/>
                </a:lnTo>
                <a:cubicBezTo>
                  <a:pt x="13067" y="484"/>
                  <a:pt x="12529" y="834"/>
                  <a:pt x="12045" y="1183"/>
                </a:cubicBezTo>
                <a:cubicBezTo>
                  <a:pt x="11534" y="1560"/>
                  <a:pt x="11077" y="1936"/>
                  <a:pt x="10674" y="2285"/>
                </a:cubicBezTo>
                <a:cubicBezTo>
                  <a:pt x="10459" y="2447"/>
                  <a:pt x="10297" y="2608"/>
                  <a:pt x="10136" y="2769"/>
                </a:cubicBezTo>
                <a:cubicBezTo>
                  <a:pt x="10002" y="2904"/>
                  <a:pt x="9894" y="3038"/>
                  <a:pt x="9787" y="3200"/>
                </a:cubicBezTo>
                <a:cubicBezTo>
                  <a:pt x="9661" y="3389"/>
                  <a:pt x="9636" y="3467"/>
                  <a:pt x="9697" y="3467"/>
                </a:cubicBezTo>
                <a:cubicBezTo>
                  <a:pt x="9740" y="3467"/>
                  <a:pt x="9825" y="3428"/>
                  <a:pt x="9948" y="3361"/>
                </a:cubicBezTo>
                <a:cubicBezTo>
                  <a:pt x="10082" y="3280"/>
                  <a:pt x="10271" y="3146"/>
                  <a:pt x="10513" y="2984"/>
                </a:cubicBezTo>
                <a:cubicBezTo>
                  <a:pt x="10728" y="2850"/>
                  <a:pt x="10996" y="2662"/>
                  <a:pt x="11265" y="2474"/>
                </a:cubicBezTo>
                <a:lnTo>
                  <a:pt x="12126" y="1882"/>
                </a:lnTo>
                <a:cubicBezTo>
                  <a:pt x="12421" y="1667"/>
                  <a:pt x="12744" y="1479"/>
                  <a:pt x="13013" y="1318"/>
                </a:cubicBezTo>
                <a:cubicBezTo>
                  <a:pt x="13282" y="1156"/>
                  <a:pt x="13551" y="968"/>
                  <a:pt x="13793" y="860"/>
                </a:cubicBezTo>
                <a:lnTo>
                  <a:pt x="13793" y="0"/>
                </a:lnTo>
                <a:close/>
                <a:moveTo>
                  <a:pt x="13739" y="3764"/>
                </a:moveTo>
                <a:lnTo>
                  <a:pt x="13658" y="3818"/>
                </a:lnTo>
                <a:lnTo>
                  <a:pt x="13336" y="4087"/>
                </a:lnTo>
                <a:cubicBezTo>
                  <a:pt x="12852" y="4409"/>
                  <a:pt x="12395" y="4786"/>
                  <a:pt x="11964" y="5135"/>
                </a:cubicBezTo>
                <a:cubicBezTo>
                  <a:pt x="11507" y="5512"/>
                  <a:pt x="11104" y="5888"/>
                  <a:pt x="10701" y="6291"/>
                </a:cubicBezTo>
                <a:lnTo>
                  <a:pt x="10378" y="6587"/>
                </a:lnTo>
                <a:lnTo>
                  <a:pt x="10109" y="6883"/>
                </a:lnTo>
                <a:cubicBezTo>
                  <a:pt x="9921" y="7098"/>
                  <a:pt x="9733" y="7313"/>
                  <a:pt x="9545" y="7528"/>
                </a:cubicBezTo>
                <a:cubicBezTo>
                  <a:pt x="8846" y="8308"/>
                  <a:pt x="8496" y="8926"/>
                  <a:pt x="8523" y="9114"/>
                </a:cubicBezTo>
                <a:cubicBezTo>
                  <a:pt x="8523" y="9165"/>
                  <a:pt x="8553" y="9192"/>
                  <a:pt x="8607" y="9192"/>
                </a:cubicBezTo>
                <a:cubicBezTo>
                  <a:pt x="8668" y="9192"/>
                  <a:pt x="8759" y="9159"/>
                  <a:pt x="8872" y="9088"/>
                </a:cubicBezTo>
                <a:cubicBezTo>
                  <a:pt x="9088" y="8980"/>
                  <a:pt x="9410" y="8711"/>
                  <a:pt x="9867" y="8362"/>
                </a:cubicBezTo>
                <a:cubicBezTo>
                  <a:pt x="10351" y="7985"/>
                  <a:pt x="10781" y="7582"/>
                  <a:pt x="11265" y="7152"/>
                </a:cubicBezTo>
                <a:cubicBezTo>
                  <a:pt x="11776" y="6695"/>
                  <a:pt x="12314" y="6238"/>
                  <a:pt x="12852" y="5754"/>
                </a:cubicBezTo>
                <a:cubicBezTo>
                  <a:pt x="13147" y="5512"/>
                  <a:pt x="13443" y="5270"/>
                  <a:pt x="13739" y="5028"/>
                </a:cubicBezTo>
                <a:lnTo>
                  <a:pt x="13739" y="3764"/>
                </a:lnTo>
                <a:close/>
                <a:moveTo>
                  <a:pt x="4598" y="4490"/>
                </a:moveTo>
                <a:lnTo>
                  <a:pt x="4598" y="4490"/>
                </a:lnTo>
                <a:cubicBezTo>
                  <a:pt x="4006" y="4893"/>
                  <a:pt x="3495" y="5350"/>
                  <a:pt x="3011" y="5861"/>
                </a:cubicBezTo>
                <a:cubicBezTo>
                  <a:pt x="2527" y="6372"/>
                  <a:pt x="2124" y="6964"/>
                  <a:pt x="1775" y="7582"/>
                </a:cubicBezTo>
                <a:lnTo>
                  <a:pt x="1291" y="8200"/>
                </a:lnTo>
                <a:cubicBezTo>
                  <a:pt x="1129" y="8442"/>
                  <a:pt x="995" y="8657"/>
                  <a:pt x="834" y="8873"/>
                </a:cubicBezTo>
                <a:cubicBezTo>
                  <a:pt x="538" y="9330"/>
                  <a:pt x="242" y="9760"/>
                  <a:pt x="0" y="10190"/>
                </a:cubicBezTo>
                <a:cubicBezTo>
                  <a:pt x="1398" y="8765"/>
                  <a:pt x="3200" y="5996"/>
                  <a:pt x="4598" y="4490"/>
                </a:cubicBezTo>
                <a:close/>
                <a:moveTo>
                  <a:pt x="13766" y="6130"/>
                </a:moveTo>
                <a:lnTo>
                  <a:pt x="13336" y="6507"/>
                </a:lnTo>
                <a:cubicBezTo>
                  <a:pt x="12825" y="6964"/>
                  <a:pt x="12314" y="7474"/>
                  <a:pt x="11830" y="7985"/>
                </a:cubicBezTo>
                <a:cubicBezTo>
                  <a:pt x="11373" y="8496"/>
                  <a:pt x="10943" y="9034"/>
                  <a:pt x="10593" y="9491"/>
                </a:cubicBezTo>
                <a:cubicBezTo>
                  <a:pt x="10405" y="9706"/>
                  <a:pt x="10271" y="9921"/>
                  <a:pt x="10136" y="10163"/>
                </a:cubicBezTo>
                <a:cubicBezTo>
                  <a:pt x="10002" y="10324"/>
                  <a:pt x="9921" y="10513"/>
                  <a:pt x="9813" y="10701"/>
                </a:cubicBezTo>
                <a:cubicBezTo>
                  <a:pt x="10190" y="10513"/>
                  <a:pt x="10513" y="10244"/>
                  <a:pt x="10808" y="9975"/>
                </a:cubicBezTo>
                <a:cubicBezTo>
                  <a:pt x="11158" y="9679"/>
                  <a:pt x="11507" y="9356"/>
                  <a:pt x="11857" y="9007"/>
                </a:cubicBezTo>
                <a:cubicBezTo>
                  <a:pt x="12179" y="8657"/>
                  <a:pt x="12556" y="8335"/>
                  <a:pt x="12932" y="8039"/>
                </a:cubicBezTo>
                <a:cubicBezTo>
                  <a:pt x="13201" y="7824"/>
                  <a:pt x="13470" y="7609"/>
                  <a:pt x="13766" y="7448"/>
                </a:cubicBezTo>
                <a:lnTo>
                  <a:pt x="13766" y="6130"/>
                </a:lnTo>
                <a:close/>
                <a:moveTo>
                  <a:pt x="6986" y="6789"/>
                </a:moveTo>
                <a:cubicBezTo>
                  <a:pt x="6823" y="6789"/>
                  <a:pt x="6323" y="7196"/>
                  <a:pt x="5646" y="7851"/>
                </a:cubicBezTo>
                <a:lnTo>
                  <a:pt x="5297" y="8200"/>
                </a:lnTo>
                <a:lnTo>
                  <a:pt x="4974" y="8577"/>
                </a:lnTo>
                <a:lnTo>
                  <a:pt x="4221" y="9437"/>
                </a:lnTo>
                <a:cubicBezTo>
                  <a:pt x="4087" y="9598"/>
                  <a:pt x="3952" y="9733"/>
                  <a:pt x="3818" y="9894"/>
                </a:cubicBezTo>
                <a:cubicBezTo>
                  <a:pt x="3683" y="10056"/>
                  <a:pt x="3549" y="10244"/>
                  <a:pt x="3415" y="10405"/>
                </a:cubicBezTo>
                <a:lnTo>
                  <a:pt x="2635" y="11480"/>
                </a:lnTo>
                <a:lnTo>
                  <a:pt x="2232" y="12072"/>
                </a:lnTo>
                <a:lnTo>
                  <a:pt x="2017" y="12341"/>
                </a:lnTo>
                <a:lnTo>
                  <a:pt x="1828" y="12637"/>
                </a:lnTo>
                <a:lnTo>
                  <a:pt x="1076" y="13846"/>
                </a:lnTo>
                <a:lnTo>
                  <a:pt x="860" y="14169"/>
                </a:lnTo>
                <a:lnTo>
                  <a:pt x="1506" y="14169"/>
                </a:lnTo>
                <a:cubicBezTo>
                  <a:pt x="1667" y="13900"/>
                  <a:pt x="1855" y="13631"/>
                  <a:pt x="2043" y="13362"/>
                </a:cubicBezTo>
                <a:cubicBezTo>
                  <a:pt x="2474" y="12690"/>
                  <a:pt x="2984" y="12072"/>
                  <a:pt x="3442" y="11454"/>
                </a:cubicBezTo>
                <a:lnTo>
                  <a:pt x="3442" y="11427"/>
                </a:lnTo>
                <a:lnTo>
                  <a:pt x="4141" y="10513"/>
                </a:lnTo>
                <a:lnTo>
                  <a:pt x="4840" y="9679"/>
                </a:lnTo>
                <a:lnTo>
                  <a:pt x="5458" y="8926"/>
                </a:lnTo>
                <a:lnTo>
                  <a:pt x="5754" y="8550"/>
                </a:lnTo>
                <a:lnTo>
                  <a:pt x="6023" y="8254"/>
                </a:lnTo>
                <a:cubicBezTo>
                  <a:pt x="6748" y="7448"/>
                  <a:pt x="7152" y="6910"/>
                  <a:pt x="7044" y="6856"/>
                </a:cubicBezTo>
                <a:cubicBezTo>
                  <a:pt x="7044" y="6811"/>
                  <a:pt x="7024" y="6789"/>
                  <a:pt x="6986" y="6789"/>
                </a:cubicBezTo>
                <a:close/>
                <a:moveTo>
                  <a:pt x="7098" y="9733"/>
                </a:moveTo>
                <a:lnTo>
                  <a:pt x="7098" y="9733"/>
                </a:lnTo>
                <a:cubicBezTo>
                  <a:pt x="6507" y="10271"/>
                  <a:pt x="5915" y="10862"/>
                  <a:pt x="5377" y="11480"/>
                </a:cubicBezTo>
                <a:cubicBezTo>
                  <a:pt x="4866" y="12126"/>
                  <a:pt x="4356" y="12825"/>
                  <a:pt x="3818" y="13551"/>
                </a:cubicBezTo>
                <a:cubicBezTo>
                  <a:pt x="3710" y="13712"/>
                  <a:pt x="3549" y="13927"/>
                  <a:pt x="3388" y="14169"/>
                </a:cubicBezTo>
                <a:lnTo>
                  <a:pt x="3845" y="14169"/>
                </a:lnTo>
                <a:cubicBezTo>
                  <a:pt x="4436" y="13282"/>
                  <a:pt x="5001" y="12502"/>
                  <a:pt x="5458" y="11911"/>
                </a:cubicBezTo>
                <a:lnTo>
                  <a:pt x="5458" y="11911"/>
                </a:lnTo>
                <a:lnTo>
                  <a:pt x="5308" y="12093"/>
                </a:lnTo>
                <a:lnTo>
                  <a:pt x="5308" y="12093"/>
                </a:lnTo>
                <a:cubicBezTo>
                  <a:pt x="5406" y="11966"/>
                  <a:pt x="5499" y="11835"/>
                  <a:pt x="5592" y="11696"/>
                </a:cubicBezTo>
                <a:cubicBezTo>
                  <a:pt x="5754" y="11480"/>
                  <a:pt x="5942" y="11265"/>
                  <a:pt x="6103" y="11050"/>
                </a:cubicBezTo>
                <a:cubicBezTo>
                  <a:pt x="6453" y="10620"/>
                  <a:pt x="6775" y="10163"/>
                  <a:pt x="7098" y="9733"/>
                </a:cubicBezTo>
                <a:close/>
                <a:moveTo>
                  <a:pt x="13793" y="7609"/>
                </a:moveTo>
                <a:cubicBezTo>
                  <a:pt x="13631" y="7851"/>
                  <a:pt x="13470" y="8039"/>
                  <a:pt x="13282" y="8227"/>
                </a:cubicBezTo>
                <a:cubicBezTo>
                  <a:pt x="13147" y="8389"/>
                  <a:pt x="12986" y="8550"/>
                  <a:pt x="12825" y="8711"/>
                </a:cubicBezTo>
                <a:lnTo>
                  <a:pt x="12583" y="8926"/>
                </a:lnTo>
                <a:lnTo>
                  <a:pt x="12314" y="9195"/>
                </a:lnTo>
                <a:cubicBezTo>
                  <a:pt x="11991" y="9518"/>
                  <a:pt x="11642" y="9867"/>
                  <a:pt x="11265" y="10163"/>
                </a:cubicBezTo>
                <a:lnTo>
                  <a:pt x="11023" y="10405"/>
                </a:lnTo>
                <a:lnTo>
                  <a:pt x="10781" y="10647"/>
                </a:lnTo>
                <a:lnTo>
                  <a:pt x="10324" y="11131"/>
                </a:lnTo>
                <a:cubicBezTo>
                  <a:pt x="9948" y="11507"/>
                  <a:pt x="9598" y="11884"/>
                  <a:pt x="9303" y="12314"/>
                </a:cubicBezTo>
                <a:cubicBezTo>
                  <a:pt x="9157" y="12532"/>
                  <a:pt x="9143" y="12641"/>
                  <a:pt x="9200" y="12641"/>
                </a:cubicBezTo>
                <a:cubicBezTo>
                  <a:pt x="9207" y="12641"/>
                  <a:pt x="9214" y="12639"/>
                  <a:pt x="9222" y="12637"/>
                </a:cubicBezTo>
                <a:cubicBezTo>
                  <a:pt x="9410" y="12556"/>
                  <a:pt x="9598" y="12448"/>
                  <a:pt x="9760" y="12314"/>
                </a:cubicBezTo>
                <a:cubicBezTo>
                  <a:pt x="10002" y="12153"/>
                  <a:pt x="10324" y="11938"/>
                  <a:pt x="10647" y="11749"/>
                </a:cubicBezTo>
                <a:lnTo>
                  <a:pt x="10647" y="11749"/>
                </a:lnTo>
                <a:cubicBezTo>
                  <a:pt x="9975" y="12529"/>
                  <a:pt x="9356" y="13336"/>
                  <a:pt x="8765" y="14169"/>
                </a:cubicBezTo>
                <a:lnTo>
                  <a:pt x="13766" y="14169"/>
                </a:lnTo>
                <a:lnTo>
                  <a:pt x="13766" y="8711"/>
                </a:lnTo>
                <a:lnTo>
                  <a:pt x="13766" y="8605"/>
                </a:lnTo>
                <a:lnTo>
                  <a:pt x="13766" y="8605"/>
                </a:lnTo>
                <a:cubicBezTo>
                  <a:pt x="13774" y="8595"/>
                  <a:pt x="13783" y="8586"/>
                  <a:pt x="13793" y="8577"/>
                </a:cubicBezTo>
                <a:lnTo>
                  <a:pt x="13793" y="760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9"/>
          <p:cNvSpPr/>
          <p:nvPr/>
        </p:nvSpPr>
        <p:spPr>
          <a:xfrm>
            <a:off x="8562174" y="4525633"/>
            <a:ext cx="585409" cy="601375"/>
          </a:xfrm>
          <a:custGeom>
            <a:avLst/>
            <a:gdLst/>
            <a:ahLst/>
            <a:cxnLst/>
            <a:rect l="l" t="t" r="r" b="b"/>
            <a:pathLst>
              <a:path w="13793" h="14170" extrusionOk="0">
                <a:moveTo>
                  <a:pt x="13766" y="1640"/>
                </a:moveTo>
                <a:cubicBezTo>
                  <a:pt x="13201" y="2017"/>
                  <a:pt x="12663" y="2420"/>
                  <a:pt x="12179" y="2877"/>
                </a:cubicBezTo>
                <a:cubicBezTo>
                  <a:pt x="12085" y="3015"/>
                  <a:pt x="12079" y="3075"/>
                  <a:pt x="12142" y="3075"/>
                </a:cubicBezTo>
                <a:cubicBezTo>
                  <a:pt x="12311" y="3075"/>
                  <a:pt x="12981" y="2641"/>
                  <a:pt x="13766" y="2151"/>
                </a:cubicBezTo>
                <a:lnTo>
                  <a:pt x="13766" y="1640"/>
                </a:lnTo>
                <a:close/>
                <a:moveTo>
                  <a:pt x="13793" y="0"/>
                </a:moveTo>
                <a:lnTo>
                  <a:pt x="13551" y="161"/>
                </a:lnTo>
                <a:cubicBezTo>
                  <a:pt x="13067" y="484"/>
                  <a:pt x="12529" y="834"/>
                  <a:pt x="12045" y="1183"/>
                </a:cubicBezTo>
                <a:cubicBezTo>
                  <a:pt x="11534" y="1560"/>
                  <a:pt x="11077" y="1936"/>
                  <a:pt x="10674" y="2285"/>
                </a:cubicBezTo>
                <a:cubicBezTo>
                  <a:pt x="10459" y="2447"/>
                  <a:pt x="10297" y="2608"/>
                  <a:pt x="10136" y="2769"/>
                </a:cubicBezTo>
                <a:cubicBezTo>
                  <a:pt x="10002" y="2904"/>
                  <a:pt x="9894" y="3038"/>
                  <a:pt x="9787" y="3200"/>
                </a:cubicBezTo>
                <a:cubicBezTo>
                  <a:pt x="9661" y="3389"/>
                  <a:pt x="9636" y="3467"/>
                  <a:pt x="9697" y="3467"/>
                </a:cubicBezTo>
                <a:cubicBezTo>
                  <a:pt x="9740" y="3467"/>
                  <a:pt x="9825" y="3428"/>
                  <a:pt x="9948" y="3361"/>
                </a:cubicBezTo>
                <a:cubicBezTo>
                  <a:pt x="10082" y="3280"/>
                  <a:pt x="10271" y="3146"/>
                  <a:pt x="10513" y="2984"/>
                </a:cubicBezTo>
                <a:cubicBezTo>
                  <a:pt x="10728" y="2850"/>
                  <a:pt x="10996" y="2662"/>
                  <a:pt x="11265" y="2474"/>
                </a:cubicBezTo>
                <a:lnTo>
                  <a:pt x="12126" y="1882"/>
                </a:lnTo>
                <a:cubicBezTo>
                  <a:pt x="12421" y="1667"/>
                  <a:pt x="12744" y="1479"/>
                  <a:pt x="13013" y="1318"/>
                </a:cubicBezTo>
                <a:cubicBezTo>
                  <a:pt x="13282" y="1156"/>
                  <a:pt x="13551" y="968"/>
                  <a:pt x="13793" y="860"/>
                </a:cubicBezTo>
                <a:lnTo>
                  <a:pt x="13793" y="0"/>
                </a:lnTo>
                <a:close/>
                <a:moveTo>
                  <a:pt x="13739" y="3764"/>
                </a:moveTo>
                <a:lnTo>
                  <a:pt x="13658" y="3818"/>
                </a:lnTo>
                <a:lnTo>
                  <a:pt x="13336" y="4087"/>
                </a:lnTo>
                <a:cubicBezTo>
                  <a:pt x="12852" y="4409"/>
                  <a:pt x="12395" y="4786"/>
                  <a:pt x="11964" y="5135"/>
                </a:cubicBezTo>
                <a:cubicBezTo>
                  <a:pt x="11507" y="5512"/>
                  <a:pt x="11104" y="5888"/>
                  <a:pt x="10701" y="6291"/>
                </a:cubicBezTo>
                <a:lnTo>
                  <a:pt x="10378" y="6587"/>
                </a:lnTo>
                <a:lnTo>
                  <a:pt x="10109" y="6883"/>
                </a:lnTo>
                <a:cubicBezTo>
                  <a:pt x="9921" y="7098"/>
                  <a:pt x="9733" y="7313"/>
                  <a:pt x="9545" y="7528"/>
                </a:cubicBezTo>
                <a:cubicBezTo>
                  <a:pt x="8846" y="8308"/>
                  <a:pt x="8496" y="8926"/>
                  <a:pt x="8523" y="9114"/>
                </a:cubicBezTo>
                <a:cubicBezTo>
                  <a:pt x="8523" y="9165"/>
                  <a:pt x="8553" y="9192"/>
                  <a:pt x="8607" y="9192"/>
                </a:cubicBezTo>
                <a:cubicBezTo>
                  <a:pt x="8668" y="9192"/>
                  <a:pt x="8759" y="9159"/>
                  <a:pt x="8872" y="9088"/>
                </a:cubicBezTo>
                <a:cubicBezTo>
                  <a:pt x="9088" y="8980"/>
                  <a:pt x="9410" y="8711"/>
                  <a:pt x="9867" y="8362"/>
                </a:cubicBezTo>
                <a:cubicBezTo>
                  <a:pt x="10351" y="7985"/>
                  <a:pt x="10781" y="7582"/>
                  <a:pt x="11265" y="7152"/>
                </a:cubicBezTo>
                <a:cubicBezTo>
                  <a:pt x="11776" y="6695"/>
                  <a:pt x="12314" y="6238"/>
                  <a:pt x="12852" y="5754"/>
                </a:cubicBezTo>
                <a:cubicBezTo>
                  <a:pt x="13147" y="5512"/>
                  <a:pt x="13443" y="5270"/>
                  <a:pt x="13739" y="5028"/>
                </a:cubicBezTo>
                <a:lnTo>
                  <a:pt x="13739" y="3764"/>
                </a:lnTo>
                <a:close/>
                <a:moveTo>
                  <a:pt x="4598" y="4490"/>
                </a:moveTo>
                <a:lnTo>
                  <a:pt x="4598" y="4490"/>
                </a:lnTo>
                <a:cubicBezTo>
                  <a:pt x="4006" y="4893"/>
                  <a:pt x="3495" y="5350"/>
                  <a:pt x="3011" y="5861"/>
                </a:cubicBezTo>
                <a:cubicBezTo>
                  <a:pt x="2527" y="6372"/>
                  <a:pt x="2124" y="6964"/>
                  <a:pt x="1775" y="7582"/>
                </a:cubicBezTo>
                <a:lnTo>
                  <a:pt x="1291" y="8200"/>
                </a:lnTo>
                <a:cubicBezTo>
                  <a:pt x="1129" y="8442"/>
                  <a:pt x="995" y="8657"/>
                  <a:pt x="834" y="8873"/>
                </a:cubicBezTo>
                <a:cubicBezTo>
                  <a:pt x="538" y="9330"/>
                  <a:pt x="242" y="9760"/>
                  <a:pt x="0" y="10190"/>
                </a:cubicBezTo>
                <a:cubicBezTo>
                  <a:pt x="1398" y="8765"/>
                  <a:pt x="3200" y="5996"/>
                  <a:pt x="4598" y="4490"/>
                </a:cubicBezTo>
                <a:close/>
                <a:moveTo>
                  <a:pt x="13766" y="6130"/>
                </a:moveTo>
                <a:lnTo>
                  <a:pt x="13336" y="6507"/>
                </a:lnTo>
                <a:cubicBezTo>
                  <a:pt x="12825" y="6964"/>
                  <a:pt x="12314" y="7474"/>
                  <a:pt x="11830" y="7985"/>
                </a:cubicBezTo>
                <a:cubicBezTo>
                  <a:pt x="11373" y="8496"/>
                  <a:pt x="10943" y="9034"/>
                  <a:pt x="10593" y="9491"/>
                </a:cubicBezTo>
                <a:cubicBezTo>
                  <a:pt x="10405" y="9706"/>
                  <a:pt x="10271" y="9921"/>
                  <a:pt x="10136" y="10163"/>
                </a:cubicBezTo>
                <a:cubicBezTo>
                  <a:pt x="10002" y="10324"/>
                  <a:pt x="9921" y="10513"/>
                  <a:pt x="9813" y="10701"/>
                </a:cubicBezTo>
                <a:cubicBezTo>
                  <a:pt x="10190" y="10513"/>
                  <a:pt x="10513" y="10244"/>
                  <a:pt x="10808" y="9975"/>
                </a:cubicBezTo>
                <a:cubicBezTo>
                  <a:pt x="11158" y="9679"/>
                  <a:pt x="11507" y="9356"/>
                  <a:pt x="11857" y="9007"/>
                </a:cubicBezTo>
                <a:cubicBezTo>
                  <a:pt x="12179" y="8657"/>
                  <a:pt x="12556" y="8335"/>
                  <a:pt x="12932" y="8039"/>
                </a:cubicBezTo>
                <a:cubicBezTo>
                  <a:pt x="13201" y="7824"/>
                  <a:pt x="13470" y="7609"/>
                  <a:pt x="13766" y="7448"/>
                </a:cubicBezTo>
                <a:lnTo>
                  <a:pt x="13766" y="6130"/>
                </a:lnTo>
                <a:close/>
                <a:moveTo>
                  <a:pt x="6986" y="6789"/>
                </a:moveTo>
                <a:cubicBezTo>
                  <a:pt x="6823" y="6789"/>
                  <a:pt x="6323" y="7196"/>
                  <a:pt x="5646" y="7851"/>
                </a:cubicBezTo>
                <a:lnTo>
                  <a:pt x="5297" y="8200"/>
                </a:lnTo>
                <a:lnTo>
                  <a:pt x="4974" y="8577"/>
                </a:lnTo>
                <a:lnTo>
                  <a:pt x="4221" y="9437"/>
                </a:lnTo>
                <a:cubicBezTo>
                  <a:pt x="4087" y="9598"/>
                  <a:pt x="3952" y="9733"/>
                  <a:pt x="3818" y="9894"/>
                </a:cubicBezTo>
                <a:cubicBezTo>
                  <a:pt x="3683" y="10056"/>
                  <a:pt x="3549" y="10244"/>
                  <a:pt x="3415" y="10405"/>
                </a:cubicBezTo>
                <a:lnTo>
                  <a:pt x="2635" y="11480"/>
                </a:lnTo>
                <a:lnTo>
                  <a:pt x="2232" y="12072"/>
                </a:lnTo>
                <a:lnTo>
                  <a:pt x="2017" y="12341"/>
                </a:lnTo>
                <a:lnTo>
                  <a:pt x="1828" y="12637"/>
                </a:lnTo>
                <a:lnTo>
                  <a:pt x="1076" y="13846"/>
                </a:lnTo>
                <a:lnTo>
                  <a:pt x="860" y="14169"/>
                </a:lnTo>
                <a:lnTo>
                  <a:pt x="1506" y="14169"/>
                </a:lnTo>
                <a:cubicBezTo>
                  <a:pt x="1667" y="13900"/>
                  <a:pt x="1855" y="13631"/>
                  <a:pt x="2043" y="13362"/>
                </a:cubicBezTo>
                <a:cubicBezTo>
                  <a:pt x="2474" y="12690"/>
                  <a:pt x="2984" y="12072"/>
                  <a:pt x="3442" y="11454"/>
                </a:cubicBezTo>
                <a:lnTo>
                  <a:pt x="3442" y="11427"/>
                </a:lnTo>
                <a:lnTo>
                  <a:pt x="4141" y="10513"/>
                </a:lnTo>
                <a:lnTo>
                  <a:pt x="4840" y="9679"/>
                </a:lnTo>
                <a:lnTo>
                  <a:pt x="5458" y="8926"/>
                </a:lnTo>
                <a:lnTo>
                  <a:pt x="5754" y="8550"/>
                </a:lnTo>
                <a:lnTo>
                  <a:pt x="6023" y="8254"/>
                </a:lnTo>
                <a:cubicBezTo>
                  <a:pt x="6748" y="7448"/>
                  <a:pt x="7152" y="6910"/>
                  <a:pt x="7044" y="6856"/>
                </a:cubicBezTo>
                <a:cubicBezTo>
                  <a:pt x="7044" y="6811"/>
                  <a:pt x="7024" y="6789"/>
                  <a:pt x="6986" y="6789"/>
                </a:cubicBezTo>
                <a:close/>
                <a:moveTo>
                  <a:pt x="7098" y="9733"/>
                </a:moveTo>
                <a:lnTo>
                  <a:pt x="7098" y="9733"/>
                </a:lnTo>
                <a:cubicBezTo>
                  <a:pt x="6507" y="10271"/>
                  <a:pt x="5915" y="10862"/>
                  <a:pt x="5377" y="11480"/>
                </a:cubicBezTo>
                <a:cubicBezTo>
                  <a:pt x="4866" y="12126"/>
                  <a:pt x="4356" y="12825"/>
                  <a:pt x="3818" y="13551"/>
                </a:cubicBezTo>
                <a:cubicBezTo>
                  <a:pt x="3710" y="13712"/>
                  <a:pt x="3549" y="13927"/>
                  <a:pt x="3388" y="14169"/>
                </a:cubicBezTo>
                <a:lnTo>
                  <a:pt x="3845" y="14169"/>
                </a:lnTo>
                <a:cubicBezTo>
                  <a:pt x="4436" y="13282"/>
                  <a:pt x="5001" y="12502"/>
                  <a:pt x="5458" y="11911"/>
                </a:cubicBezTo>
                <a:lnTo>
                  <a:pt x="5458" y="11911"/>
                </a:lnTo>
                <a:lnTo>
                  <a:pt x="5308" y="12093"/>
                </a:lnTo>
                <a:lnTo>
                  <a:pt x="5308" y="12093"/>
                </a:lnTo>
                <a:cubicBezTo>
                  <a:pt x="5406" y="11966"/>
                  <a:pt x="5499" y="11835"/>
                  <a:pt x="5592" y="11696"/>
                </a:cubicBezTo>
                <a:cubicBezTo>
                  <a:pt x="5754" y="11480"/>
                  <a:pt x="5942" y="11265"/>
                  <a:pt x="6103" y="11050"/>
                </a:cubicBezTo>
                <a:cubicBezTo>
                  <a:pt x="6453" y="10620"/>
                  <a:pt x="6775" y="10163"/>
                  <a:pt x="7098" y="9733"/>
                </a:cubicBezTo>
                <a:close/>
                <a:moveTo>
                  <a:pt x="13793" y="7609"/>
                </a:moveTo>
                <a:cubicBezTo>
                  <a:pt x="13631" y="7851"/>
                  <a:pt x="13470" y="8039"/>
                  <a:pt x="13282" y="8227"/>
                </a:cubicBezTo>
                <a:cubicBezTo>
                  <a:pt x="13147" y="8389"/>
                  <a:pt x="12986" y="8550"/>
                  <a:pt x="12825" y="8711"/>
                </a:cubicBezTo>
                <a:lnTo>
                  <a:pt x="12583" y="8926"/>
                </a:lnTo>
                <a:lnTo>
                  <a:pt x="12314" y="9195"/>
                </a:lnTo>
                <a:cubicBezTo>
                  <a:pt x="11991" y="9518"/>
                  <a:pt x="11642" y="9867"/>
                  <a:pt x="11265" y="10163"/>
                </a:cubicBezTo>
                <a:lnTo>
                  <a:pt x="11023" y="10405"/>
                </a:lnTo>
                <a:lnTo>
                  <a:pt x="10781" y="10647"/>
                </a:lnTo>
                <a:lnTo>
                  <a:pt x="10324" y="11131"/>
                </a:lnTo>
                <a:cubicBezTo>
                  <a:pt x="9948" y="11507"/>
                  <a:pt x="9598" y="11884"/>
                  <a:pt x="9303" y="12314"/>
                </a:cubicBezTo>
                <a:cubicBezTo>
                  <a:pt x="9157" y="12532"/>
                  <a:pt x="9143" y="12641"/>
                  <a:pt x="9200" y="12641"/>
                </a:cubicBezTo>
                <a:cubicBezTo>
                  <a:pt x="9207" y="12641"/>
                  <a:pt x="9214" y="12639"/>
                  <a:pt x="9222" y="12637"/>
                </a:cubicBezTo>
                <a:cubicBezTo>
                  <a:pt x="9410" y="12556"/>
                  <a:pt x="9598" y="12448"/>
                  <a:pt x="9760" y="12314"/>
                </a:cubicBezTo>
                <a:cubicBezTo>
                  <a:pt x="10002" y="12153"/>
                  <a:pt x="10324" y="11938"/>
                  <a:pt x="10647" y="11749"/>
                </a:cubicBezTo>
                <a:lnTo>
                  <a:pt x="10647" y="11749"/>
                </a:lnTo>
                <a:cubicBezTo>
                  <a:pt x="9975" y="12529"/>
                  <a:pt x="9356" y="13336"/>
                  <a:pt x="8765" y="14169"/>
                </a:cubicBezTo>
                <a:lnTo>
                  <a:pt x="13766" y="14169"/>
                </a:lnTo>
                <a:lnTo>
                  <a:pt x="13766" y="8711"/>
                </a:lnTo>
                <a:lnTo>
                  <a:pt x="13766" y="8605"/>
                </a:lnTo>
                <a:lnTo>
                  <a:pt x="13766" y="8605"/>
                </a:lnTo>
                <a:cubicBezTo>
                  <a:pt x="13774" y="8595"/>
                  <a:pt x="13783" y="8586"/>
                  <a:pt x="13793" y="8577"/>
                </a:cubicBezTo>
                <a:lnTo>
                  <a:pt x="13793" y="7609"/>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rot="10800000">
            <a:off x="-29051" y="-11"/>
            <a:ext cx="585409" cy="601410"/>
          </a:xfrm>
          <a:custGeom>
            <a:avLst/>
            <a:gdLst/>
            <a:ahLst/>
            <a:cxnLst/>
            <a:rect l="l" t="t" r="r" b="b"/>
            <a:pathLst>
              <a:path w="13793" h="14170" extrusionOk="0">
                <a:moveTo>
                  <a:pt x="13766" y="1640"/>
                </a:moveTo>
                <a:cubicBezTo>
                  <a:pt x="13201" y="2017"/>
                  <a:pt x="12663" y="2420"/>
                  <a:pt x="12179" y="2877"/>
                </a:cubicBezTo>
                <a:cubicBezTo>
                  <a:pt x="12085" y="3015"/>
                  <a:pt x="12079" y="3075"/>
                  <a:pt x="12142" y="3075"/>
                </a:cubicBezTo>
                <a:cubicBezTo>
                  <a:pt x="12311" y="3075"/>
                  <a:pt x="12981" y="2641"/>
                  <a:pt x="13766" y="2151"/>
                </a:cubicBezTo>
                <a:lnTo>
                  <a:pt x="13766" y="1640"/>
                </a:lnTo>
                <a:close/>
                <a:moveTo>
                  <a:pt x="13793" y="0"/>
                </a:moveTo>
                <a:lnTo>
                  <a:pt x="13551" y="161"/>
                </a:lnTo>
                <a:cubicBezTo>
                  <a:pt x="13067" y="484"/>
                  <a:pt x="12529" y="834"/>
                  <a:pt x="12045" y="1183"/>
                </a:cubicBezTo>
                <a:cubicBezTo>
                  <a:pt x="11534" y="1560"/>
                  <a:pt x="11077" y="1936"/>
                  <a:pt x="10674" y="2285"/>
                </a:cubicBezTo>
                <a:cubicBezTo>
                  <a:pt x="10459" y="2447"/>
                  <a:pt x="10297" y="2608"/>
                  <a:pt x="10136" y="2769"/>
                </a:cubicBezTo>
                <a:cubicBezTo>
                  <a:pt x="10002" y="2904"/>
                  <a:pt x="9894" y="3038"/>
                  <a:pt x="9787" y="3200"/>
                </a:cubicBezTo>
                <a:cubicBezTo>
                  <a:pt x="9661" y="3389"/>
                  <a:pt x="9636" y="3467"/>
                  <a:pt x="9697" y="3467"/>
                </a:cubicBezTo>
                <a:cubicBezTo>
                  <a:pt x="9740" y="3467"/>
                  <a:pt x="9825" y="3428"/>
                  <a:pt x="9948" y="3361"/>
                </a:cubicBezTo>
                <a:cubicBezTo>
                  <a:pt x="10082" y="3280"/>
                  <a:pt x="10271" y="3146"/>
                  <a:pt x="10513" y="2984"/>
                </a:cubicBezTo>
                <a:cubicBezTo>
                  <a:pt x="10728" y="2850"/>
                  <a:pt x="10996" y="2662"/>
                  <a:pt x="11265" y="2474"/>
                </a:cubicBezTo>
                <a:lnTo>
                  <a:pt x="12126" y="1882"/>
                </a:lnTo>
                <a:cubicBezTo>
                  <a:pt x="12421" y="1667"/>
                  <a:pt x="12744" y="1479"/>
                  <a:pt x="13013" y="1318"/>
                </a:cubicBezTo>
                <a:cubicBezTo>
                  <a:pt x="13282" y="1156"/>
                  <a:pt x="13551" y="968"/>
                  <a:pt x="13793" y="860"/>
                </a:cubicBezTo>
                <a:lnTo>
                  <a:pt x="13793" y="0"/>
                </a:lnTo>
                <a:close/>
                <a:moveTo>
                  <a:pt x="13739" y="3764"/>
                </a:moveTo>
                <a:lnTo>
                  <a:pt x="13658" y="3818"/>
                </a:lnTo>
                <a:lnTo>
                  <a:pt x="13336" y="4087"/>
                </a:lnTo>
                <a:cubicBezTo>
                  <a:pt x="12852" y="4409"/>
                  <a:pt x="12395" y="4786"/>
                  <a:pt x="11964" y="5135"/>
                </a:cubicBezTo>
                <a:cubicBezTo>
                  <a:pt x="11507" y="5512"/>
                  <a:pt x="11104" y="5888"/>
                  <a:pt x="10701" y="6291"/>
                </a:cubicBezTo>
                <a:lnTo>
                  <a:pt x="10378" y="6587"/>
                </a:lnTo>
                <a:lnTo>
                  <a:pt x="10109" y="6883"/>
                </a:lnTo>
                <a:cubicBezTo>
                  <a:pt x="9921" y="7098"/>
                  <a:pt x="9733" y="7313"/>
                  <a:pt x="9545" y="7528"/>
                </a:cubicBezTo>
                <a:cubicBezTo>
                  <a:pt x="8846" y="8308"/>
                  <a:pt x="8496" y="8926"/>
                  <a:pt x="8523" y="9114"/>
                </a:cubicBezTo>
                <a:cubicBezTo>
                  <a:pt x="8523" y="9165"/>
                  <a:pt x="8553" y="9192"/>
                  <a:pt x="8607" y="9192"/>
                </a:cubicBezTo>
                <a:cubicBezTo>
                  <a:pt x="8668" y="9192"/>
                  <a:pt x="8759" y="9159"/>
                  <a:pt x="8872" y="9088"/>
                </a:cubicBezTo>
                <a:cubicBezTo>
                  <a:pt x="9088" y="8980"/>
                  <a:pt x="9410" y="8711"/>
                  <a:pt x="9867" y="8362"/>
                </a:cubicBezTo>
                <a:cubicBezTo>
                  <a:pt x="10351" y="7985"/>
                  <a:pt x="10781" y="7582"/>
                  <a:pt x="11265" y="7152"/>
                </a:cubicBezTo>
                <a:cubicBezTo>
                  <a:pt x="11776" y="6695"/>
                  <a:pt x="12314" y="6238"/>
                  <a:pt x="12852" y="5754"/>
                </a:cubicBezTo>
                <a:cubicBezTo>
                  <a:pt x="13147" y="5512"/>
                  <a:pt x="13443" y="5270"/>
                  <a:pt x="13739" y="5028"/>
                </a:cubicBezTo>
                <a:lnTo>
                  <a:pt x="13739" y="3764"/>
                </a:lnTo>
                <a:close/>
                <a:moveTo>
                  <a:pt x="4598" y="4490"/>
                </a:moveTo>
                <a:lnTo>
                  <a:pt x="4598" y="4490"/>
                </a:lnTo>
                <a:cubicBezTo>
                  <a:pt x="4006" y="4893"/>
                  <a:pt x="3495" y="5350"/>
                  <a:pt x="3011" y="5861"/>
                </a:cubicBezTo>
                <a:cubicBezTo>
                  <a:pt x="2527" y="6372"/>
                  <a:pt x="2124" y="6964"/>
                  <a:pt x="1775" y="7582"/>
                </a:cubicBezTo>
                <a:lnTo>
                  <a:pt x="1291" y="8200"/>
                </a:lnTo>
                <a:cubicBezTo>
                  <a:pt x="1129" y="8442"/>
                  <a:pt x="995" y="8657"/>
                  <a:pt x="834" y="8873"/>
                </a:cubicBezTo>
                <a:cubicBezTo>
                  <a:pt x="538" y="9330"/>
                  <a:pt x="242" y="9760"/>
                  <a:pt x="0" y="10190"/>
                </a:cubicBezTo>
                <a:cubicBezTo>
                  <a:pt x="1398" y="8765"/>
                  <a:pt x="3200" y="5996"/>
                  <a:pt x="4598" y="4490"/>
                </a:cubicBezTo>
                <a:close/>
                <a:moveTo>
                  <a:pt x="13766" y="6130"/>
                </a:moveTo>
                <a:lnTo>
                  <a:pt x="13336" y="6507"/>
                </a:lnTo>
                <a:cubicBezTo>
                  <a:pt x="12825" y="6964"/>
                  <a:pt x="12314" y="7474"/>
                  <a:pt x="11830" y="7985"/>
                </a:cubicBezTo>
                <a:cubicBezTo>
                  <a:pt x="11373" y="8496"/>
                  <a:pt x="10943" y="9034"/>
                  <a:pt x="10593" y="9491"/>
                </a:cubicBezTo>
                <a:cubicBezTo>
                  <a:pt x="10405" y="9706"/>
                  <a:pt x="10271" y="9921"/>
                  <a:pt x="10136" y="10163"/>
                </a:cubicBezTo>
                <a:cubicBezTo>
                  <a:pt x="10002" y="10324"/>
                  <a:pt x="9921" y="10513"/>
                  <a:pt x="9813" y="10701"/>
                </a:cubicBezTo>
                <a:cubicBezTo>
                  <a:pt x="10190" y="10513"/>
                  <a:pt x="10513" y="10244"/>
                  <a:pt x="10808" y="9975"/>
                </a:cubicBezTo>
                <a:cubicBezTo>
                  <a:pt x="11158" y="9679"/>
                  <a:pt x="11507" y="9356"/>
                  <a:pt x="11857" y="9007"/>
                </a:cubicBezTo>
                <a:cubicBezTo>
                  <a:pt x="12179" y="8657"/>
                  <a:pt x="12556" y="8335"/>
                  <a:pt x="12932" y="8039"/>
                </a:cubicBezTo>
                <a:cubicBezTo>
                  <a:pt x="13201" y="7824"/>
                  <a:pt x="13470" y="7609"/>
                  <a:pt x="13766" y="7448"/>
                </a:cubicBezTo>
                <a:lnTo>
                  <a:pt x="13766" y="6130"/>
                </a:lnTo>
                <a:close/>
                <a:moveTo>
                  <a:pt x="6986" y="6789"/>
                </a:moveTo>
                <a:cubicBezTo>
                  <a:pt x="6823" y="6789"/>
                  <a:pt x="6323" y="7196"/>
                  <a:pt x="5646" y="7851"/>
                </a:cubicBezTo>
                <a:lnTo>
                  <a:pt x="5297" y="8200"/>
                </a:lnTo>
                <a:lnTo>
                  <a:pt x="4974" y="8577"/>
                </a:lnTo>
                <a:lnTo>
                  <a:pt x="4221" y="9437"/>
                </a:lnTo>
                <a:cubicBezTo>
                  <a:pt x="4087" y="9598"/>
                  <a:pt x="3952" y="9733"/>
                  <a:pt x="3818" y="9894"/>
                </a:cubicBezTo>
                <a:cubicBezTo>
                  <a:pt x="3683" y="10056"/>
                  <a:pt x="3549" y="10244"/>
                  <a:pt x="3415" y="10405"/>
                </a:cubicBezTo>
                <a:lnTo>
                  <a:pt x="2635" y="11480"/>
                </a:lnTo>
                <a:lnTo>
                  <a:pt x="2232" y="12072"/>
                </a:lnTo>
                <a:lnTo>
                  <a:pt x="2017" y="12341"/>
                </a:lnTo>
                <a:lnTo>
                  <a:pt x="1828" y="12637"/>
                </a:lnTo>
                <a:lnTo>
                  <a:pt x="1076" y="13846"/>
                </a:lnTo>
                <a:lnTo>
                  <a:pt x="860" y="14169"/>
                </a:lnTo>
                <a:lnTo>
                  <a:pt x="1506" y="14169"/>
                </a:lnTo>
                <a:cubicBezTo>
                  <a:pt x="1667" y="13900"/>
                  <a:pt x="1855" y="13631"/>
                  <a:pt x="2043" y="13362"/>
                </a:cubicBezTo>
                <a:cubicBezTo>
                  <a:pt x="2474" y="12690"/>
                  <a:pt x="2984" y="12072"/>
                  <a:pt x="3442" y="11454"/>
                </a:cubicBezTo>
                <a:lnTo>
                  <a:pt x="3442" y="11427"/>
                </a:lnTo>
                <a:lnTo>
                  <a:pt x="4141" y="10513"/>
                </a:lnTo>
                <a:lnTo>
                  <a:pt x="4840" y="9679"/>
                </a:lnTo>
                <a:lnTo>
                  <a:pt x="5458" y="8926"/>
                </a:lnTo>
                <a:lnTo>
                  <a:pt x="5754" y="8550"/>
                </a:lnTo>
                <a:lnTo>
                  <a:pt x="6023" y="8254"/>
                </a:lnTo>
                <a:cubicBezTo>
                  <a:pt x="6748" y="7448"/>
                  <a:pt x="7152" y="6910"/>
                  <a:pt x="7044" y="6856"/>
                </a:cubicBezTo>
                <a:cubicBezTo>
                  <a:pt x="7044" y="6811"/>
                  <a:pt x="7024" y="6789"/>
                  <a:pt x="6986" y="6789"/>
                </a:cubicBezTo>
                <a:close/>
                <a:moveTo>
                  <a:pt x="7098" y="9733"/>
                </a:moveTo>
                <a:lnTo>
                  <a:pt x="7098" y="9733"/>
                </a:lnTo>
                <a:cubicBezTo>
                  <a:pt x="6507" y="10271"/>
                  <a:pt x="5915" y="10862"/>
                  <a:pt x="5377" y="11480"/>
                </a:cubicBezTo>
                <a:cubicBezTo>
                  <a:pt x="4866" y="12126"/>
                  <a:pt x="4356" y="12825"/>
                  <a:pt x="3818" y="13551"/>
                </a:cubicBezTo>
                <a:cubicBezTo>
                  <a:pt x="3710" y="13712"/>
                  <a:pt x="3549" y="13927"/>
                  <a:pt x="3388" y="14169"/>
                </a:cubicBezTo>
                <a:lnTo>
                  <a:pt x="3845" y="14169"/>
                </a:lnTo>
                <a:cubicBezTo>
                  <a:pt x="4436" y="13282"/>
                  <a:pt x="5001" y="12502"/>
                  <a:pt x="5458" y="11911"/>
                </a:cubicBezTo>
                <a:lnTo>
                  <a:pt x="5458" y="11911"/>
                </a:lnTo>
                <a:lnTo>
                  <a:pt x="5308" y="12093"/>
                </a:lnTo>
                <a:lnTo>
                  <a:pt x="5308" y="12093"/>
                </a:lnTo>
                <a:cubicBezTo>
                  <a:pt x="5406" y="11966"/>
                  <a:pt x="5499" y="11835"/>
                  <a:pt x="5592" y="11696"/>
                </a:cubicBezTo>
                <a:cubicBezTo>
                  <a:pt x="5754" y="11480"/>
                  <a:pt x="5942" y="11265"/>
                  <a:pt x="6103" y="11050"/>
                </a:cubicBezTo>
                <a:cubicBezTo>
                  <a:pt x="6453" y="10620"/>
                  <a:pt x="6775" y="10163"/>
                  <a:pt x="7098" y="9733"/>
                </a:cubicBezTo>
                <a:close/>
                <a:moveTo>
                  <a:pt x="13793" y="7609"/>
                </a:moveTo>
                <a:cubicBezTo>
                  <a:pt x="13631" y="7851"/>
                  <a:pt x="13470" y="8039"/>
                  <a:pt x="13282" y="8227"/>
                </a:cubicBezTo>
                <a:cubicBezTo>
                  <a:pt x="13147" y="8389"/>
                  <a:pt x="12986" y="8550"/>
                  <a:pt x="12825" y="8711"/>
                </a:cubicBezTo>
                <a:lnTo>
                  <a:pt x="12583" y="8926"/>
                </a:lnTo>
                <a:lnTo>
                  <a:pt x="12314" y="9195"/>
                </a:lnTo>
                <a:cubicBezTo>
                  <a:pt x="11991" y="9518"/>
                  <a:pt x="11642" y="9867"/>
                  <a:pt x="11265" y="10163"/>
                </a:cubicBezTo>
                <a:lnTo>
                  <a:pt x="11023" y="10405"/>
                </a:lnTo>
                <a:lnTo>
                  <a:pt x="10781" y="10647"/>
                </a:lnTo>
                <a:lnTo>
                  <a:pt x="10324" y="11131"/>
                </a:lnTo>
                <a:cubicBezTo>
                  <a:pt x="9948" y="11507"/>
                  <a:pt x="9598" y="11884"/>
                  <a:pt x="9303" y="12314"/>
                </a:cubicBezTo>
                <a:cubicBezTo>
                  <a:pt x="9157" y="12532"/>
                  <a:pt x="9143" y="12641"/>
                  <a:pt x="9200" y="12641"/>
                </a:cubicBezTo>
                <a:cubicBezTo>
                  <a:pt x="9207" y="12641"/>
                  <a:pt x="9214" y="12639"/>
                  <a:pt x="9222" y="12637"/>
                </a:cubicBezTo>
                <a:cubicBezTo>
                  <a:pt x="9410" y="12556"/>
                  <a:pt x="9598" y="12448"/>
                  <a:pt x="9760" y="12314"/>
                </a:cubicBezTo>
                <a:cubicBezTo>
                  <a:pt x="10002" y="12153"/>
                  <a:pt x="10324" y="11938"/>
                  <a:pt x="10647" y="11749"/>
                </a:cubicBezTo>
                <a:lnTo>
                  <a:pt x="10647" y="11749"/>
                </a:lnTo>
                <a:cubicBezTo>
                  <a:pt x="9975" y="12529"/>
                  <a:pt x="9356" y="13336"/>
                  <a:pt x="8765" y="14169"/>
                </a:cubicBezTo>
                <a:lnTo>
                  <a:pt x="13766" y="14169"/>
                </a:lnTo>
                <a:lnTo>
                  <a:pt x="13766" y="8711"/>
                </a:lnTo>
                <a:lnTo>
                  <a:pt x="13766" y="8605"/>
                </a:lnTo>
                <a:lnTo>
                  <a:pt x="13766" y="8605"/>
                </a:lnTo>
                <a:cubicBezTo>
                  <a:pt x="13774" y="8595"/>
                  <a:pt x="13783" y="8586"/>
                  <a:pt x="13793" y="8577"/>
                </a:cubicBezTo>
                <a:lnTo>
                  <a:pt x="13793" y="760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p:nvPr/>
        </p:nvSpPr>
        <p:spPr>
          <a:xfrm flipH="1">
            <a:off x="-29076" y="4525633"/>
            <a:ext cx="585409" cy="601375"/>
          </a:xfrm>
          <a:custGeom>
            <a:avLst/>
            <a:gdLst/>
            <a:ahLst/>
            <a:cxnLst/>
            <a:rect l="l" t="t" r="r" b="b"/>
            <a:pathLst>
              <a:path w="13793" h="14170" extrusionOk="0">
                <a:moveTo>
                  <a:pt x="13766" y="1640"/>
                </a:moveTo>
                <a:cubicBezTo>
                  <a:pt x="13201" y="2017"/>
                  <a:pt x="12663" y="2420"/>
                  <a:pt x="12179" y="2877"/>
                </a:cubicBezTo>
                <a:cubicBezTo>
                  <a:pt x="12085" y="3015"/>
                  <a:pt x="12079" y="3075"/>
                  <a:pt x="12142" y="3075"/>
                </a:cubicBezTo>
                <a:cubicBezTo>
                  <a:pt x="12311" y="3075"/>
                  <a:pt x="12981" y="2641"/>
                  <a:pt x="13766" y="2151"/>
                </a:cubicBezTo>
                <a:lnTo>
                  <a:pt x="13766" y="1640"/>
                </a:lnTo>
                <a:close/>
                <a:moveTo>
                  <a:pt x="13793" y="0"/>
                </a:moveTo>
                <a:lnTo>
                  <a:pt x="13551" y="161"/>
                </a:lnTo>
                <a:cubicBezTo>
                  <a:pt x="13067" y="484"/>
                  <a:pt x="12529" y="834"/>
                  <a:pt x="12045" y="1183"/>
                </a:cubicBezTo>
                <a:cubicBezTo>
                  <a:pt x="11534" y="1560"/>
                  <a:pt x="11077" y="1936"/>
                  <a:pt x="10674" y="2285"/>
                </a:cubicBezTo>
                <a:cubicBezTo>
                  <a:pt x="10459" y="2447"/>
                  <a:pt x="10297" y="2608"/>
                  <a:pt x="10136" y="2769"/>
                </a:cubicBezTo>
                <a:cubicBezTo>
                  <a:pt x="10002" y="2904"/>
                  <a:pt x="9894" y="3038"/>
                  <a:pt x="9787" y="3200"/>
                </a:cubicBezTo>
                <a:cubicBezTo>
                  <a:pt x="9661" y="3389"/>
                  <a:pt x="9636" y="3467"/>
                  <a:pt x="9697" y="3467"/>
                </a:cubicBezTo>
                <a:cubicBezTo>
                  <a:pt x="9740" y="3467"/>
                  <a:pt x="9825" y="3428"/>
                  <a:pt x="9948" y="3361"/>
                </a:cubicBezTo>
                <a:cubicBezTo>
                  <a:pt x="10082" y="3280"/>
                  <a:pt x="10271" y="3146"/>
                  <a:pt x="10513" y="2984"/>
                </a:cubicBezTo>
                <a:cubicBezTo>
                  <a:pt x="10728" y="2850"/>
                  <a:pt x="10996" y="2662"/>
                  <a:pt x="11265" y="2474"/>
                </a:cubicBezTo>
                <a:lnTo>
                  <a:pt x="12126" y="1882"/>
                </a:lnTo>
                <a:cubicBezTo>
                  <a:pt x="12421" y="1667"/>
                  <a:pt x="12744" y="1479"/>
                  <a:pt x="13013" y="1318"/>
                </a:cubicBezTo>
                <a:cubicBezTo>
                  <a:pt x="13282" y="1156"/>
                  <a:pt x="13551" y="968"/>
                  <a:pt x="13793" y="860"/>
                </a:cubicBezTo>
                <a:lnTo>
                  <a:pt x="13793" y="0"/>
                </a:lnTo>
                <a:close/>
                <a:moveTo>
                  <a:pt x="13739" y="3764"/>
                </a:moveTo>
                <a:lnTo>
                  <a:pt x="13658" y="3818"/>
                </a:lnTo>
                <a:lnTo>
                  <a:pt x="13336" y="4087"/>
                </a:lnTo>
                <a:cubicBezTo>
                  <a:pt x="12852" y="4409"/>
                  <a:pt x="12395" y="4786"/>
                  <a:pt x="11964" y="5135"/>
                </a:cubicBezTo>
                <a:cubicBezTo>
                  <a:pt x="11507" y="5512"/>
                  <a:pt x="11104" y="5888"/>
                  <a:pt x="10701" y="6291"/>
                </a:cubicBezTo>
                <a:lnTo>
                  <a:pt x="10378" y="6587"/>
                </a:lnTo>
                <a:lnTo>
                  <a:pt x="10109" y="6883"/>
                </a:lnTo>
                <a:cubicBezTo>
                  <a:pt x="9921" y="7098"/>
                  <a:pt x="9733" y="7313"/>
                  <a:pt x="9545" y="7528"/>
                </a:cubicBezTo>
                <a:cubicBezTo>
                  <a:pt x="8846" y="8308"/>
                  <a:pt x="8496" y="8926"/>
                  <a:pt x="8523" y="9114"/>
                </a:cubicBezTo>
                <a:cubicBezTo>
                  <a:pt x="8523" y="9165"/>
                  <a:pt x="8553" y="9192"/>
                  <a:pt x="8607" y="9192"/>
                </a:cubicBezTo>
                <a:cubicBezTo>
                  <a:pt x="8668" y="9192"/>
                  <a:pt x="8759" y="9159"/>
                  <a:pt x="8872" y="9088"/>
                </a:cubicBezTo>
                <a:cubicBezTo>
                  <a:pt x="9088" y="8980"/>
                  <a:pt x="9410" y="8711"/>
                  <a:pt x="9867" y="8362"/>
                </a:cubicBezTo>
                <a:cubicBezTo>
                  <a:pt x="10351" y="7985"/>
                  <a:pt x="10781" y="7582"/>
                  <a:pt x="11265" y="7152"/>
                </a:cubicBezTo>
                <a:cubicBezTo>
                  <a:pt x="11776" y="6695"/>
                  <a:pt x="12314" y="6238"/>
                  <a:pt x="12852" y="5754"/>
                </a:cubicBezTo>
                <a:cubicBezTo>
                  <a:pt x="13147" y="5512"/>
                  <a:pt x="13443" y="5270"/>
                  <a:pt x="13739" y="5028"/>
                </a:cubicBezTo>
                <a:lnTo>
                  <a:pt x="13739" y="3764"/>
                </a:lnTo>
                <a:close/>
                <a:moveTo>
                  <a:pt x="4598" y="4490"/>
                </a:moveTo>
                <a:lnTo>
                  <a:pt x="4598" y="4490"/>
                </a:lnTo>
                <a:cubicBezTo>
                  <a:pt x="4006" y="4893"/>
                  <a:pt x="3495" y="5350"/>
                  <a:pt x="3011" y="5861"/>
                </a:cubicBezTo>
                <a:cubicBezTo>
                  <a:pt x="2527" y="6372"/>
                  <a:pt x="2124" y="6964"/>
                  <a:pt x="1775" y="7582"/>
                </a:cubicBezTo>
                <a:lnTo>
                  <a:pt x="1291" y="8200"/>
                </a:lnTo>
                <a:cubicBezTo>
                  <a:pt x="1129" y="8442"/>
                  <a:pt x="995" y="8657"/>
                  <a:pt x="834" y="8873"/>
                </a:cubicBezTo>
                <a:cubicBezTo>
                  <a:pt x="538" y="9330"/>
                  <a:pt x="242" y="9760"/>
                  <a:pt x="0" y="10190"/>
                </a:cubicBezTo>
                <a:cubicBezTo>
                  <a:pt x="1398" y="8765"/>
                  <a:pt x="3200" y="5996"/>
                  <a:pt x="4598" y="4490"/>
                </a:cubicBezTo>
                <a:close/>
                <a:moveTo>
                  <a:pt x="13766" y="6130"/>
                </a:moveTo>
                <a:lnTo>
                  <a:pt x="13336" y="6507"/>
                </a:lnTo>
                <a:cubicBezTo>
                  <a:pt x="12825" y="6964"/>
                  <a:pt x="12314" y="7474"/>
                  <a:pt x="11830" y="7985"/>
                </a:cubicBezTo>
                <a:cubicBezTo>
                  <a:pt x="11373" y="8496"/>
                  <a:pt x="10943" y="9034"/>
                  <a:pt x="10593" y="9491"/>
                </a:cubicBezTo>
                <a:cubicBezTo>
                  <a:pt x="10405" y="9706"/>
                  <a:pt x="10271" y="9921"/>
                  <a:pt x="10136" y="10163"/>
                </a:cubicBezTo>
                <a:cubicBezTo>
                  <a:pt x="10002" y="10324"/>
                  <a:pt x="9921" y="10513"/>
                  <a:pt x="9813" y="10701"/>
                </a:cubicBezTo>
                <a:cubicBezTo>
                  <a:pt x="10190" y="10513"/>
                  <a:pt x="10513" y="10244"/>
                  <a:pt x="10808" y="9975"/>
                </a:cubicBezTo>
                <a:cubicBezTo>
                  <a:pt x="11158" y="9679"/>
                  <a:pt x="11507" y="9356"/>
                  <a:pt x="11857" y="9007"/>
                </a:cubicBezTo>
                <a:cubicBezTo>
                  <a:pt x="12179" y="8657"/>
                  <a:pt x="12556" y="8335"/>
                  <a:pt x="12932" y="8039"/>
                </a:cubicBezTo>
                <a:cubicBezTo>
                  <a:pt x="13201" y="7824"/>
                  <a:pt x="13470" y="7609"/>
                  <a:pt x="13766" y="7448"/>
                </a:cubicBezTo>
                <a:lnTo>
                  <a:pt x="13766" y="6130"/>
                </a:lnTo>
                <a:close/>
                <a:moveTo>
                  <a:pt x="6986" y="6789"/>
                </a:moveTo>
                <a:cubicBezTo>
                  <a:pt x="6823" y="6789"/>
                  <a:pt x="6323" y="7196"/>
                  <a:pt x="5646" y="7851"/>
                </a:cubicBezTo>
                <a:lnTo>
                  <a:pt x="5297" y="8200"/>
                </a:lnTo>
                <a:lnTo>
                  <a:pt x="4974" y="8577"/>
                </a:lnTo>
                <a:lnTo>
                  <a:pt x="4221" y="9437"/>
                </a:lnTo>
                <a:cubicBezTo>
                  <a:pt x="4087" y="9598"/>
                  <a:pt x="3952" y="9733"/>
                  <a:pt x="3818" y="9894"/>
                </a:cubicBezTo>
                <a:cubicBezTo>
                  <a:pt x="3683" y="10056"/>
                  <a:pt x="3549" y="10244"/>
                  <a:pt x="3415" y="10405"/>
                </a:cubicBezTo>
                <a:lnTo>
                  <a:pt x="2635" y="11480"/>
                </a:lnTo>
                <a:lnTo>
                  <a:pt x="2232" y="12072"/>
                </a:lnTo>
                <a:lnTo>
                  <a:pt x="2017" y="12341"/>
                </a:lnTo>
                <a:lnTo>
                  <a:pt x="1828" y="12637"/>
                </a:lnTo>
                <a:lnTo>
                  <a:pt x="1076" y="13846"/>
                </a:lnTo>
                <a:lnTo>
                  <a:pt x="860" y="14169"/>
                </a:lnTo>
                <a:lnTo>
                  <a:pt x="1506" y="14169"/>
                </a:lnTo>
                <a:cubicBezTo>
                  <a:pt x="1667" y="13900"/>
                  <a:pt x="1855" y="13631"/>
                  <a:pt x="2043" y="13362"/>
                </a:cubicBezTo>
                <a:cubicBezTo>
                  <a:pt x="2474" y="12690"/>
                  <a:pt x="2984" y="12072"/>
                  <a:pt x="3442" y="11454"/>
                </a:cubicBezTo>
                <a:lnTo>
                  <a:pt x="3442" y="11427"/>
                </a:lnTo>
                <a:lnTo>
                  <a:pt x="4141" y="10513"/>
                </a:lnTo>
                <a:lnTo>
                  <a:pt x="4840" y="9679"/>
                </a:lnTo>
                <a:lnTo>
                  <a:pt x="5458" y="8926"/>
                </a:lnTo>
                <a:lnTo>
                  <a:pt x="5754" y="8550"/>
                </a:lnTo>
                <a:lnTo>
                  <a:pt x="6023" y="8254"/>
                </a:lnTo>
                <a:cubicBezTo>
                  <a:pt x="6748" y="7448"/>
                  <a:pt x="7152" y="6910"/>
                  <a:pt x="7044" y="6856"/>
                </a:cubicBezTo>
                <a:cubicBezTo>
                  <a:pt x="7044" y="6811"/>
                  <a:pt x="7024" y="6789"/>
                  <a:pt x="6986" y="6789"/>
                </a:cubicBezTo>
                <a:close/>
                <a:moveTo>
                  <a:pt x="7098" y="9733"/>
                </a:moveTo>
                <a:lnTo>
                  <a:pt x="7098" y="9733"/>
                </a:lnTo>
                <a:cubicBezTo>
                  <a:pt x="6507" y="10271"/>
                  <a:pt x="5915" y="10862"/>
                  <a:pt x="5377" y="11480"/>
                </a:cubicBezTo>
                <a:cubicBezTo>
                  <a:pt x="4866" y="12126"/>
                  <a:pt x="4356" y="12825"/>
                  <a:pt x="3818" y="13551"/>
                </a:cubicBezTo>
                <a:cubicBezTo>
                  <a:pt x="3710" y="13712"/>
                  <a:pt x="3549" y="13927"/>
                  <a:pt x="3388" y="14169"/>
                </a:cubicBezTo>
                <a:lnTo>
                  <a:pt x="3845" y="14169"/>
                </a:lnTo>
                <a:cubicBezTo>
                  <a:pt x="4436" y="13282"/>
                  <a:pt x="5001" y="12502"/>
                  <a:pt x="5458" y="11911"/>
                </a:cubicBezTo>
                <a:lnTo>
                  <a:pt x="5458" y="11911"/>
                </a:lnTo>
                <a:lnTo>
                  <a:pt x="5308" y="12093"/>
                </a:lnTo>
                <a:lnTo>
                  <a:pt x="5308" y="12093"/>
                </a:lnTo>
                <a:cubicBezTo>
                  <a:pt x="5406" y="11966"/>
                  <a:pt x="5499" y="11835"/>
                  <a:pt x="5592" y="11696"/>
                </a:cubicBezTo>
                <a:cubicBezTo>
                  <a:pt x="5754" y="11480"/>
                  <a:pt x="5942" y="11265"/>
                  <a:pt x="6103" y="11050"/>
                </a:cubicBezTo>
                <a:cubicBezTo>
                  <a:pt x="6453" y="10620"/>
                  <a:pt x="6775" y="10163"/>
                  <a:pt x="7098" y="9733"/>
                </a:cubicBezTo>
                <a:close/>
                <a:moveTo>
                  <a:pt x="13793" y="7609"/>
                </a:moveTo>
                <a:cubicBezTo>
                  <a:pt x="13631" y="7851"/>
                  <a:pt x="13470" y="8039"/>
                  <a:pt x="13282" y="8227"/>
                </a:cubicBezTo>
                <a:cubicBezTo>
                  <a:pt x="13147" y="8389"/>
                  <a:pt x="12986" y="8550"/>
                  <a:pt x="12825" y="8711"/>
                </a:cubicBezTo>
                <a:lnTo>
                  <a:pt x="12583" y="8926"/>
                </a:lnTo>
                <a:lnTo>
                  <a:pt x="12314" y="9195"/>
                </a:lnTo>
                <a:cubicBezTo>
                  <a:pt x="11991" y="9518"/>
                  <a:pt x="11642" y="9867"/>
                  <a:pt x="11265" y="10163"/>
                </a:cubicBezTo>
                <a:lnTo>
                  <a:pt x="11023" y="10405"/>
                </a:lnTo>
                <a:lnTo>
                  <a:pt x="10781" y="10647"/>
                </a:lnTo>
                <a:lnTo>
                  <a:pt x="10324" y="11131"/>
                </a:lnTo>
                <a:cubicBezTo>
                  <a:pt x="9948" y="11507"/>
                  <a:pt x="9598" y="11884"/>
                  <a:pt x="9303" y="12314"/>
                </a:cubicBezTo>
                <a:cubicBezTo>
                  <a:pt x="9157" y="12532"/>
                  <a:pt x="9143" y="12641"/>
                  <a:pt x="9200" y="12641"/>
                </a:cubicBezTo>
                <a:cubicBezTo>
                  <a:pt x="9207" y="12641"/>
                  <a:pt x="9214" y="12639"/>
                  <a:pt x="9222" y="12637"/>
                </a:cubicBezTo>
                <a:cubicBezTo>
                  <a:pt x="9410" y="12556"/>
                  <a:pt x="9598" y="12448"/>
                  <a:pt x="9760" y="12314"/>
                </a:cubicBezTo>
                <a:cubicBezTo>
                  <a:pt x="10002" y="12153"/>
                  <a:pt x="10324" y="11938"/>
                  <a:pt x="10647" y="11749"/>
                </a:cubicBezTo>
                <a:lnTo>
                  <a:pt x="10647" y="11749"/>
                </a:lnTo>
                <a:cubicBezTo>
                  <a:pt x="9975" y="12529"/>
                  <a:pt x="9356" y="13336"/>
                  <a:pt x="8765" y="14169"/>
                </a:cubicBezTo>
                <a:lnTo>
                  <a:pt x="13766" y="14169"/>
                </a:lnTo>
                <a:lnTo>
                  <a:pt x="13766" y="8711"/>
                </a:lnTo>
                <a:lnTo>
                  <a:pt x="13766" y="8605"/>
                </a:lnTo>
                <a:lnTo>
                  <a:pt x="13766" y="8605"/>
                </a:lnTo>
                <a:cubicBezTo>
                  <a:pt x="13774" y="8595"/>
                  <a:pt x="13783" y="8586"/>
                  <a:pt x="13793" y="8577"/>
                </a:cubicBezTo>
                <a:lnTo>
                  <a:pt x="13793" y="7609"/>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68982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5"/>
        <p:cNvGrpSpPr/>
        <p:nvPr/>
      </p:nvGrpSpPr>
      <p:grpSpPr>
        <a:xfrm>
          <a:off x="0" y="0"/>
          <a:ext cx="0" cy="0"/>
          <a:chOff x="0" y="0"/>
          <a:chExt cx="0" cy="0"/>
        </a:xfrm>
      </p:grpSpPr>
      <p:sp>
        <p:nvSpPr>
          <p:cNvPr id="206" name="Google Shape;206;p20"/>
          <p:cNvSpPr txBox="1">
            <a:spLocks noGrp="1"/>
          </p:cNvSpPr>
          <p:nvPr>
            <p:ph type="subTitle" idx="1"/>
          </p:nvPr>
        </p:nvSpPr>
        <p:spPr>
          <a:xfrm>
            <a:off x="2408338" y="3002650"/>
            <a:ext cx="2053500" cy="5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solidFill>
                  <a:schemeClr val="lt1"/>
                </a:solidFill>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07" name="Google Shape;207;p20"/>
          <p:cNvSpPr txBox="1">
            <a:spLocks noGrp="1"/>
          </p:cNvSpPr>
          <p:nvPr>
            <p:ph type="subTitle" idx="2"/>
          </p:nvPr>
        </p:nvSpPr>
        <p:spPr>
          <a:xfrm>
            <a:off x="2408338" y="2687600"/>
            <a:ext cx="2053500" cy="43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1800" b="1">
                <a:latin typeface="Paytone One"/>
                <a:ea typeface="Paytone One"/>
                <a:cs typeface="Paytone One"/>
                <a:sym typeface="Paytone On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208" name="Google Shape;208;p20"/>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09" name="Google Shape;209;p20"/>
          <p:cNvSpPr/>
          <p:nvPr/>
        </p:nvSpPr>
        <p:spPr>
          <a:xfrm flipH="1">
            <a:off x="3594713" y="4955100"/>
            <a:ext cx="1954575" cy="188400"/>
          </a:xfrm>
          <a:custGeom>
            <a:avLst/>
            <a:gdLst/>
            <a:ahLst/>
            <a:cxnLst/>
            <a:rect l="l" t="t" r="r" b="b"/>
            <a:pathLst>
              <a:path w="78183" h="7536" extrusionOk="0">
                <a:moveTo>
                  <a:pt x="38448" y="1"/>
                </a:moveTo>
                <a:cubicBezTo>
                  <a:pt x="36549" y="1"/>
                  <a:pt x="34648" y="45"/>
                  <a:pt x="32742" y="134"/>
                </a:cubicBezTo>
                <a:cubicBezTo>
                  <a:pt x="28833" y="306"/>
                  <a:pt x="24948" y="675"/>
                  <a:pt x="21063" y="1241"/>
                </a:cubicBezTo>
                <a:cubicBezTo>
                  <a:pt x="23497" y="921"/>
                  <a:pt x="26054" y="675"/>
                  <a:pt x="28611" y="479"/>
                </a:cubicBezTo>
                <a:lnTo>
                  <a:pt x="28636" y="479"/>
                </a:lnTo>
                <a:cubicBezTo>
                  <a:pt x="31218" y="306"/>
                  <a:pt x="33824" y="208"/>
                  <a:pt x="36357" y="184"/>
                </a:cubicBezTo>
                <a:cubicBezTo>
                  <a:pt x="36730" y="180"/>
                  <a:pt x="37132" y="178"/>
                  <a:pt x="37558" y="178"/>
                </a:cubicBezTo>
                <a:cubicBezTo>
                  <a:pt x="39889" y="178"/>
                  <a:pt x="42942" y="239"/>
                  <a:pt x="45873" y="405"/>
                </a:cubicBezTo>
                <a:cubicBezTo>
                  <a:pt x="49340" y="626"/>
                  <a:pt x="52610" y="970"/>
                  <a:pt x="54430" y="1142"/>
                </a:cubicBezTo>
                <a:cubicBezTo>
                  <a:pt x="53914" y="1044"/>
                  <a:pt x="53250" y="946"/>
                  <a:pt x="52463" y="847"/>
                </a:cubicBezTo>
                <a:cubicBezTo>
                  <a:pt x="51701" y="749"/>
                  <a:pt x="50840" y="651"/>
                  <a:pt x="49930" y="552"/>
                </a:cubicBezTo>
                <a:cubicBezTo>
                  <a:pt x="49045" y="479"/>
                  <a:pt x="48111" y="405"/>
                  <a:pt x="47225" y="356"/>
                </a:cubicBezTo>
                <a:lnTo>
                  <a:pt x="44717" y="184"/>
                </a:lnTo>
                <a:lnTo>
                  <a:pt x="45234" y="184"/>
                </a:lnTo>
                <a:cubicBezTo>
                  <a:pt x="42973" y="63"/>
                  <a:pt x="40712" y="1"/>
                  <a:pt x="38448" y="1"/>
                </a:cubicBezTo>
                <a:close/>
                <a:moveTo>
                  <a:pt x="36807" y="720"/>
                </a:moveTo>
                <a:cubicBezTo>
                  <a:pt x="31805" y="720"/>
                  <a:pt x="26804" y="1066"/>
                  <a:pt x="21825" y="1757"/>
                </a:cubicBezTo>
                <a:cubicBezTo>
                  <a:pt x="19243" y="2077"/>
                  <a:pt x="15899" y="2667"/>
                  <a:pt x="15235" y="2864"/>
                </a:cubicBezTo>
                <a:cubicBezTo>
                  <a:pt x="14460" y="3060"/>
                  <a:pt x="14257" y="3140"/>
                  <a:pt x="14417" y="3140"/>
                </a:cubicBezTo>
                <a:cubicBezTo>
                  <a:pt x="14577" y="3140"/>
                  <a:pt x="15100" y="3060"/>
                  <a:pt x="15776" y="2937"/>
                </a:cubicBezTo>
                <a:lnTo>
                  <a:pt x="16858" y="2741"/>
                </a:lnTo>
                <a:lnTo>
                  <a:pt x="18038" y="2544"/>
                </a:lnTo>
                <a:lnTo>
                  <a:pt x="19169" y="2372"/>
                </a:lnTo>
                <a:lnTo>
                  <a:pt x="20079" y="2224"/>
                </a:lnTo>
                <a:cubicBezTo>
                  <a:pt x="21087" y="2077"/>
                  <a:pt x="22685" y="1856"/>
                  <a:pt x="24530" y="1659"/>
                </a:cubicBezTo>
                <a:cubicBezTo>
                  <a:pt x="25464" y="1561"/>
                  <a:pt x="26448" y="1462"/>
                  <a:pt x="27456" y="1388"/>
                </a:cubicBezTo>
                <a:lnTo>
                  <a:pt x="28980" y="1265"/>
                </a:lnTo>
                <a:lnTo>
                  <a:pt x="30480" y="1167"/>
                </a:lnTo>
                <a:cubicBezTo>
                  <a:pt x="34439" y="897"/>
                  <a:pt x="37881" y="872"/>
                  <a:pt x="37808" y="724"/>
                </a:cubicBezTo>
                <a:cubicBezTo>
                  <a:pt x="37474" y="721"/>
                  <a:pt x="37141" y="720"/>
                  <a:pt x="36807" y="720"/>
                </a:cubicBezTo>
                <a:close/>
                <a:moveTo>
                  <a:pt x="73241" y="5495"/>
                </a:moveTo>
                <a:lnTo>
                  <a:pt x="73241" y="5495"/>
                </a:lnTo>
                <a:cubicBezTo>
                  <a:pt x="74593" y="6085"/>
                  <a:pt x="75921" y="6773"/>
                  <a:pt x="77199" y="7511"/>
                </a:cubicBezTo>
                <a:lnTo>
                  <a:pt x="78183" y="7511"/>
                </a:lnTo>
                <a:cubicBezTo>
                  <a:pt x="76658" y="6798"/>
                  <a:pt x="75011" y="6134"/>
                  <a:pt x="73241" y="5495"/>
                </a:cubicBezTo>
                <a:close/>
                <a:moveTo>
                  <a:pt x="10443" y="4041"/>
                </a:moveTo>
                <a:cubicBezTo>
                  <a:pt x="10429" y="4041"/>
                  <a:pt x="10411" y="4042"/>
                  <a:pt x="10391" y="4044"/>
                </a:cubicBezTo>
                <a:cubicBezTo>
                  <a:pt x="10096" y="4093"/>
                  <a:pt x="9161" y="4290"/>
                  <a:pt x="7981" y="4610"/>
                </a:cubicBezTo>
                <a:cubicBezTo>
                  <a:pt x="7416" y="4757"/>
                  <a:pt x="6776" y="4929"/>
                  <a:pt x="6137" y="5126"/>
                </a:cubicBezTo>
                <a:cubicBezTo>
                  <a:pt x="5522" y="5298"/>
                  <a:pt x="4907" y="5519"/>
                  <a:pt x="4293" y="5716"/>
                </a:cubicBezTo>
                <a:cubicBezTo>
                  <a:pt x="3112" y="6109"/>
                  <a:pt x="2080" y="6503"/>
                  <a:pt x="1613" y="6724"/>
                </a:cubicBezTo>
                <a:cubicBezTo>
                  <a:pt x="372" y="7266"/>
                  <a:pt x="0" y="7517"/>
                  <a:pt x="99" y="7517"/>
                </a:cubicBezTo>
                <a:cubicBezTo>
                  <a:pt x="108" y="7517"/>
                  <a:pt x="121" y="7515"/>
                  <a:pt x="137" y="7511"/>
                </a:cubicBezTo>
                <a:cubicBezTo>
                  <a:pt x="358" y="7437"/>
                  <a:pt x="604" y="7364"/>
                  <a:pt x="826" y="7265"/>
                </a:cubicBezTo>
                <a:cubicBezTo>
                  <a:pt x="1170" y="7142"/>
                  <a:pt x="1613" y="6970"/>
                  <a:pt x="2129" y="6798"/>
                </a:cubicBezTo>
                <a:cubicBezTo>
                  <a:pt x="3186" y="6429"/>
                  <a:pt x="4489" y="5962"/>
                  <a:pt x="5768" y="5569"/>
                </a:cubicBezTo>
                <a:cubicBezTo>
                  <a:pt x="6383" y="5347"/>
                  <a:pt x="7022" y="5175"/>
                  <a:pt x="7539" y="5003"/>
                </a:cubicBezTo>
                <a:cubicBezTo>
                  <a:pt x="8079" y="4831"/>
                  <a:pt x="8547" y="4683"/>
                  <a:pt x="8891" y="4585"/>
                </a:cubicBezTo>
                <a:cubicBezTo>
                  <a:pt x="10194" y="4196"/>
                  <a:pt x="10626" y="4041"/>
                  <a:pt x="10443" y="4041"/>
                </a:cubicBezTo>
                <a:close/>
                <a:moveTo>
                  <a:pt x="47766" y="1142"/>
                </a:moveTo>
                <a:lnTo>
                  <a:pt x="47766" y="1142"/>
                </a:lnTo>
                <a:cubicBezTo>
                  <a:pt x="48651" y="1265"/>
                  <a:pt x="49610" y="1364"/>
                  <a:pt x="50594" y="1487"/>
                </a:cubicBezTo>
                <a:cubicBezTo>
                  <a:pt x="51602" y="1610"/>
                  <a:pt x="52635" y="1733"/>
                  <a:pt x="53717" y="1880"/>
                </a:cubicBezTo>
                <a:cubicBezTo>
                  <a:pt x="55881" y="2200"/>
                  <a:pt x="58143" y="2544"/>
                  <a:pt x="60282" y="2962"/>
                </a:cubicBezTo>
                <a:cubicBezTo>
                  <a:pt x="64634" y="3823"/>
                  <a:pt x="68519" y="4978"/>
                  <a:pt x="70733" y="6036"/>
                </a:cubicBezTo>
                <a:cubicBezTo>
                  <a:pt x="69356" y="5667"/>
                  <a:pt x="67462" y="5101"/>
                  <a:pt x="65028" y="4560"/>
                </a:cubicBezTo>
                <a:cubicBezTo>
                  <a:pt x="62618" y="4019"/>
                  <a:pt x="59766" y="3429"/>
                  <a:pt x="56668" y="2962"/>
                </a:cubicBezTo>
                <a:cubicBezTo>
                  <a:pt x="53594" y="2519"/>
                  <a:pt x="50324" y="2151"/>
                  <a:pt x="47201" y="1954"/>
                </a:cubicBezTo>
                <a:cubicBezTo>
                  <a:pt x="44078" y="1733"/>
                  <a:pt x="41152" y="1659"/>
                  <a:pt x="38767" y="1659"/>
                </a:cubicBezTo>
                <a:cubicBezTo>
                  <a:pt x="34709" y="1659"/>
                  <a:pt x="30554" y="1831"/>
                  <a:pt x="26472" y="2224"/>
                </a:cubicBezTo>
                <a:cubicBezTo>
                  <a:pt x="22489" y="2593"/>
                  <a:pt x="18554" y="3183"/>
                  <a:pt x="14645" y="3995"/>
                </a:cubicBezTo>
                <a:cubicBezTo>
                  <a:pt x="10612" y="4806"/>
                  <a:pt x="6653" y="5987"/>
                  <a:pt x="2842" y="7511"/>
                </a:cubicBezTo>
                <a:lnTo>
                  <a:pt x="4391" y="7511"/>
                </a:lnTo>
                <a:cubicBezTo>
                  <a:pt x="6137" y="6896"/>
                  <a:pt x="8079" y="6282"/>
                  <a:pt x="10170" y="5741"/>
                </a:cubicBezTo>
                <a:cubicBezTo>
                  <a:pt x="13366" y="4905"/>
                  <a:pt x="16612" y="4216"/>
                  <a:pt x="19907" y="3724"/>
                </a:cubicBezTo>
                <a:cubicBezTo>
                  <a:pt x="23153" y="3208"/>
                  <a:pt x="26251" y="2888"/>
                  <a:pt x="28734" y="2692"/>
                </a:cubicBezTo>
                <a:cubicBezTo>
                  <a:pt x="31218" y="2519"/>
                  <a:pt x="34119" y="2347"/>
                  <a:pt x="37119" y="2323"/>
                </a:cubicBezTo>
                <a:cubicBezTo>
                  <a:pt x="37488" y="2320"/>
                  <a:pt x="37860" y="2318"/>
                  <a:pt x="38234" y="2318"/>
                </a:cubicBezTo>
                <a:cubicBezTo>
                  <a:pt x="40899" y="2318"/>
                  <a:pt x="43672" y="2396"/>
                  <a:pt x="46389" y="2569"/>
                </a:cubicBezTo>
                <a:cubicBezTo>
                  <a:pt x="49512" y="2790"/>
                  <a:pt x="52537" y="3134"/>
                  <a:pt x="55266" y="3577"/>
                </a:cubicBezTo>
                <a:cubicBezTo>
                  <a:pt x="57700" y="3970"/>
                  <a:pt x="60110" y="4462"/>
                  <a:pt x="62471" y="5126"/>
                </a:cubicBezTo>
                <a:lnTo>
                  <a:pt x="63257" y="5323"/>
                </a:lnTo>
                <a:lnTo>
                  <a:pt x="63946" y="5544"/>
                </a:lnTo>
                <a:cubicBezTo>
                  <a:pt x="64364" y="5667"/>
                  <a:pt x="64782" y="5790"/>
                  <a:pt x="65126" y="5913"/>
                </a:cubicBezTo>
                <a:cubicBezTo>
                  <a:pt x="65790" y="6159"/>
                  <a:pt x="66306" y="6355"/>
                  <a:pt x="66675" y="6503"/>
                </a:cubicBezTo>
                <a:cubicBezTo>
                  <a:pt x="67337" y="6777"/>
                  <a:pt x="67512" y="6924"/>
                  <a:pt x="67298" y="6924"/>
                </a:cubicBezTo>
                <a:cubicBezTo>
                  <a:pt x="67281" y="6924"/>
                  <a:pt x="67262" y="6923"/>
                  <a:pt x="67241" y="6921"/>
                </a:cubicBezTo>
                <a:cubicBezTo>
                  <a:pt x="66946" y="6921"/>
                  <a:pt x="66184" y="6724"/>
                  <a:pt x="65028" y="6454"/>
                </a:cubicBezTo>
                <a:cubicBezTo>
                  <a:pt x="63872" y="6183"/>
                  <a:pt x="62298" y="5814"/>
                  <a:pt x="60380" y="5396"/>
                </a:cubicBezTo>
                <a:cubicBezTo>
                  <a:pt x="56053" y="4487"/>
                  <a:pt x="51651" y="3847"/>
                  <a:pt x="47250" y="3478"/>
                </a:cubicBezTo>
                <a:cubicBezTo>
                  <a:pt x="44939" y="3282"/>
                  <a:pt x="42578" y="3183"/>
                  <a:pt x="40193" y="3110"/>
                </a:cubicBezTo>
                <a:cubicBezTo>
                  <a:pt x="39013" y="3085"/>
                  <a:pt x="37808" y="3085"/>
                  <a:pt x="36627" y="3085"/>
                </a:cubicBezTo>
                <a:cubicBezTo>
                  <a:pt x="36406" y="3081"/>
                  <a:pt x="36186" y="3078"/>
                  <a:pt x="35966" y="3078"/>
                </a:cubicBezTo>
                <a:cubicBezTo>
                  <a:pt x="34989" y="3078"/>
                  <a:pt x="34026" y="3119"/>
                  <a:pt x="33062" y="3159"/>
                </a:cubicBezTo>
                <a:cubicBezTo>
                  <a:pt x="28070" y="3331"/>
                  <a:pt x="23128" y="3823"/>
                  <a:pt x="18235" y="4683"/>
                </a:cubicBezTo>
                <a:cubicBezTo>
                  <a:pt x="15677" y="5151"/>
                  <a:pt x="13243" y="5691"/>
                  <a:pt x="11129" y="6306"/>
                </a:cubicBezTo>
                <a:cubicBezTo>
                  <a:pt x="9727" y="6700"/>
                  <a:pt x="8448" y="7118"/>
                  <a:pt x="7342" y="7536"/>
                </a:cubicBezTo>
                <a:lnTo>
                  <a:pt x="8817" y="7536"/>
                </a:lnTo>
                <a:cubicBezTo>
                  <a:pt x="9211" y="7413"/>
                  <a:pt x="9604" y="7290"/>
                  <a:pt x="9997" y="7167"/>
                </a:cubicBezTo>
                <a:cubicBezTo>
                  <a:pt x="10686" y="6995"/>
                  <a:pt x="11301" y="6798"/>
                  <a:pt x="11866" y="6650"/>
                </a:cubicBezTo>
                <a:cubicBezTo>
                  <a:pt x="14719" y="5864"/>
                  <a:pt x="17595" y="5249"/>
                  <a:pt x="20497" y="4806"/>
                </a:cubicBezTo>
                <a:cubicBezTo>
                  <a:pt x="23153" y="4364"/>
                  <a:pt x="25857" y="4118"/>
                  <a:pt x="28538" y="4044"/>
                </a:cubicBezTo>
                <a:lnTo>
                  <a:pt x="28538" y="4044"/>
                </a:lnTo>
                <a:cubicBezTo>
                  <a:pt x="27702" y="4118"/>
                  <a:pt x="26792" y="4216"/>
                  <a:pt x="25857" y="4339"/>
                </a:cubicBezTo>
                <a:cubicBezTo>
                  <a:pt x="25390" y="4388"/>
                  <a:pt x="24948" y="4437"/>
                  <a:pt x="24456" y="4511"/>
                </a:cubicBezTo>
                <a:cubicBezTo>
                  <a:pt x="23989" y="4560"/>
                  <a:pt x="23546" y="4634"/>
                  <a:pt x="23079" y="4708"/>
                </a:cubicBezTo>
                <a:cubicBezTo>
                  <a:pt x="22169" y="4831"/>
                  <a:pt x="21308" y="4978"/>
                  <a:pt x="20546" y="5126"/>
                </a:cubicBezTo>
                <a:cubicBezTo>
                  <a:pt x="20153" y="5200"/>
                  <a:pt x="19784" y="5273"/>
                  <a:pt x="19464" y="5347"/>
                </a:cubicBezTo>
                <a:lnTo>
                  <a:pt x="18579" y="5519"/>
                </a:lnTo>
                <a:cubicBezTo>
                  <a:pt x="17658" y="5733"/>
                  <a:pt x="17166" y="5873"/>
                  <a:pt x="17379" y="5873"/>
                </a:cubicBezTo>
                <a:cubicBezTo>
                  <a:pt x="17411" y="5873"/>
                  <a:pt x="17458" y="5870"/>
                  <a:pt x="17522" y="5864"/>
                </a:cubicBezTo>
                <a:cubicBezTo>
                  <a:pt x="17792" y="5839"/>
                  <a:pt x="18333" y="5741"/>
                  <a:pt x="19243" y="5618"/>
                </a:cubicBezTo>
                <a:lnTo>
                  <a:pt x="19243" y="5618"/>
                </a:lnTo>
                <a:cubicBezTo>
                  <a:pt x="16243" y="6183"/>
                  <a:pt x="13342" y="6798"/>
                  <a:pt x="10612" y="7511"/>
                </a:cubicBezTo>
                <a:lnTo>
                  <a:pt x="76388" y="7511"/>
                </a:lnTo>
                <a:cubicBezTo>
                  <a:pt x="75380" y="7068"/>
                  <a:pt x="73855" y="6405"/>
                  <a:pt x="71544" y="5593"/>
                </a:cubicBezTo>
                <a:cubicBezTo>
                  <a:pt x="69872" y="5028"/>
                  <a:pt x="68028" y="4413"/>
                  <a:pt x="66036" y="3896"/>
                </a:cubicBezTo>
                <a:cubicBezTo>
                  <a:pt x="64044" y="3356"/>
                  <a:pt x="61930" y="2864"/>
                  <a:pt x="59766" y="2446"/>
                </a:cubicBezTo>
                <a:cubicBezTo>
                  <a:pt x="55807" y="1708"/>
                  <a:pt x="51799" y="1265"/>
                  <a:pt x="47766" y="114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0"/>
          <p:cNvSpPr/>
          <p:nvPr/>
        </p:nvSpPr>
        <p:spPr>
          <a:xfrm flipH="1">
            <a:off x="8246895" y="0"/>
            <a:ext cx="897105" cy="372036"/>
          </a:xfrm>
          <a:custGeom>
            <a:avLst/>
            <a:gdLst/>
            <a:ahLst/>
            <a:cxnLst/>
            <a:rect l="l" t="t" r="r" b="b"/>
            <a:pathLst>
              <a:path w="75785" h="31422" extrusionOk="0">
                <a:moveTo>
                  <a:pt x="0" y="0"/>
                </a:moveTo>
                <a:lnTo>
                  <a:pt x="0" y="21525"/>
                </a:lnTo>
                <a:cubicBezTo>
                  <a:pt x="1219" y="21570"/>
                  <a:pt x="2429" y="21591"/>
                  <a:pt x="3634" y="21591"/>
                </a:cubicBezTo>
                <a:cubicBezTo>
                  <a:pt x="5831" y="21591"/>
                  <a:pt x="8010" y="21521"/>
                  <a:pt x="10190" y="21398"/>
                </a:cubicBezTo>
                <a:cubicBezTo>
                  <a:pt x="20570" y="20697"/>
                  <a:pt x="31460" y="16940"/>
                  <a:pt x="41713" y="15284"/>
                </a:cubicBezTo>
                <a:lnTo>
                  <a:pt x="41713" y="15284"/>
                </a:lnTo>
                <a:cubicBezTo>
                  <a:pt x="33116" y="20379"/>
                  <a:pt x="23500" y="23627"/>
                  <a:pt x="13565" y="24900"/>
                </a:cubicBezTo>
                <a:cubicBezTo>
                  <a:pt x="12942" y="24963"/>
                  <a:pt x="12319" y="26367"/>
                  <a:pt x="13068" y="26367"/>
                </a:cubicBezTo>
                <a:cubicBezTo>
                  <a:pt x="13085" y="26367"/>
                  <a:pt x="13102" y="26366"/>
                  <a:pt x="13119" y="26365"/>
                </a:cubicBezTo>
                <a:cubicBezTo>
                  <a:pt x="24009" y="25091"/>
                  <a:pt x="34645" y="22735"/>
                  <a:pt x="44961" y="19169"/>
                </a:cubicBezTo>
                <a:lnTo>
                  <a:pt x="44961" y="19169"/>
                </a:lnTo>
                <a:cubicBezTo>
                  <a:pt x="42987" y="20570"/>
                  <a:pt x="40949" y="21844"/>
                  <a:pt x="38784" y="22926"/>
                </a:cubicBezTo>
                <a:cubicBezTo>
                  <a:pt x="35472" y="24709"/>
                  <a:pt x="32033" y="26174"/>
                  <a:pt x="28531" y="27448"/>
                </a:cubicBezTo>
                <a:cubicBezTo>
                  <a:pt x="25092" y="28594"/>
                  <a:pt x="21589" y="28976"/>
                  <a:pt x="18087" y="29740"/>
                </a:cubicBezTo>
                <a:cubicBezTo>
                  <a:pt x="17375" y="29918"/>
                  <a:pt x="16719" y="31422"/>
                  <a:pt x="17609" y="31422"/>
                </a:cubicBezTo>
                <a:cubicBezTo>
                  <a:pt x="17675" y="31422"/>
                  <a:pt x="17749" y="31414"/>
                  <a:pt x="17832" y="31396"/>
                </a:cubicBezTo>
                <a:cubicBezTo>
                  <a:pt x="21653" y="30632"/>
                  <a:pt x="25410" y="30313"/>
                  <a:pt x="29104" y="29040"/>
                </a:cubicBezTo>
                <a:cubicBezTo>
                  <a:pt x="32670" y="27766"/>
                  <a:pt x="36109" y="26238"/>
                  <a:pt x="39421" y="24518"/>
                </a:cubicBezTo>
                <a:cubicBezTo>
                  <a:pt x="43560" y="22353"/>
                  <a:pt x="47445" y="19869"/>
                  <a:pt x="51139" y="17004"/>
                </a:cubicBezTo>
                <a:cubicBezTo>
                  <a:pt x="60628" y="10699"/>
                  <a:pt x="69798" y="5986"/>
                  <a:pt x="75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0"/>
          <p:cNvSpPr/>
          <p:nvPr/>
        </p:nvSpPr>
        <p:spPr>
          <a:xfrm rot="-5400000" flipH="1">
            <a:off x="166248" y="-173323"/>
            <a:ext cx="523708" cy="856205"/>
          </a:xfrm>
          <a:custGeom>
            <a:avLst/>
            <a:gdLst/>
            <a:ahLst/>
            <a:cxnLst/>
            <a:rect l="l" t="t" r="r" b="b"/>
            <a:pathLst>
              <a:path w="39421" h="64449" extrusionOk="0">
                <a:moveTo>
                  <a:pt x="64" y="1"/>
                </a:moveTo>
                <a:lnTo>
                  <a:pt x="0" y="39548"/>
                </a:lnTo>
                <a:cubicBezTo>
                  <a:pt x="6560" y="20634"/>
                  <a:pt x="20634" y="10063"/>
                  <a:pt x="33180" y="2739"/>
                </a:cubicBezTo>
                <a:cubicBezTo>
                  <a:pt x="34390" y="2039"/>
                  <a:pt x="35727" y="1402"/>
                  <a:pt x="37064" y="892"/>
                </a:cubicBezTo>
                <a:cubicBezTo>
                  <a:pt x="37829" y="574"/>
                  <a:pt x="38593" y="319"/>
                  <a:pt x="39421" y="1"/>
                </a:cubicBezTo>
                <a:close/>
                <a:moveTo>
                  <a:pt x="19964" y="19266"/>
                </a:moveTo>
                <a:cubicBezTo>
                  <a:pt x="19718" y="19266"/>
                  <a:pt x="19406" y="19388"/>
                  <a:pt x="19042" y="19679"/>
                </a:cubicBezTo>
                <a:lnTo>
                  <a:pt x="19042" y="19743"/>
                </a:lnTo>
                <a:cubicBezTo>
                  <a:pt x="10317" y="26621"/>
                  <a:pt x="3439" y="37829"/>
                  <a:pt x="0" y="44197"/>
                </a:cubicBezTo>
                <a:lnTo>
                  <a:pt x="0" y="53559"/>
                </a:lnTo>
                <a:cubicBezTo>
                  <a:pt x="4395" y="43242"/>
                  <a:pt x="11655" y="28340"/>
                  <a:pt x="19806" y="21526"/>
                </a:cubicBezTo>
                <a:cubicBezTo>
                  <a:pt x="20886" y="20642"/>
                  <a:pt x="20793" y="19266"/>
                  <a:pt x="19964" y="19266"/>
                </a:cubicBezTo>
                <a:close/>
                <a:moveTo>
                  <a:pt x="13643" y="37855"/>
                </a:moveTo>
                <a:cubicBezTo>
                  <a:pt x="13414" y="37855"/>
                  <a:pt x="13166" y="37959"/>
                  <a:pt x="12928" y="38211"/>
                </a:cubicBezTo>
                <a:cubicBezTo>
                  <a:pt x="8343" y="43497"/>
                  <a:pt x="3758" y="48974"/>
                  <a:pt x="64" y="55342"/>
                </a:cubicBezTo>
                <a:lnTo>
                  <a:pt x="64" y="64449"/>
                </a:lnTo>
                <a:cubicBezTo>
                  <a:pt x="5732" y="53113"/>
                  <a:pt x="10954" y="42796"/>
                  <a:pt x="14266" y="39612"/>
                </a:cubicBezTo>
                <a:cubicBezTo>
                  <a:pt x="14949" y="38977"/>
                  <a:pt x="14397" y="37855"/>
                  <a:pt x="13643" y="3785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txBox="1">
            <a:spLocks noGrp="1"/>
          </p:cNvSpPr>
          <p:nvPr>
            <p:ph type="subTitle" idx="3"/>
          </p:nvPr>
        </p:nvSpPr>
        <p:spPr>
          <a:xfrm>
            <a:off x="4648763" y="3002650"/>
            <a:ext cx="2053500" cy="5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13" name="Google Shape;213;p20"/>
          <p:cNvSpPr txBox="1">
            <a:spLocks noGrp="1"/>
          </p:cNvSpPr>
          <p:nvPr>
            <p:ph type="subTitle" idx="4"/>
          </p:nvPr>
        </p:nvSpPr>
        <p:spPr>
          <a:xfrm>
            <a:off x="4648763" y="2687600"/>
            <a:ext cx="2053500" cy="438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1800" b="1">
                <a:latin typeface="Paytone One"/>
                <a:ea typeface="Paytone One"/>
                <a:cs typeface="Paytone One"/>
                <a:sym typeface="Paytone On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Tree>
    <p:extLst>
      <p:ext uri="{BB962C8B-B14F-4D97-AF65-F5344CB8AC3E}">
        <p14:creationId xmlns:p14="http://schemas.microsoft.com/office/powerpoint/2010/main" val="15459702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4"/>
        <p:cNvGrpSpPr/>
        <p:nvPr/>
      </p:nvGrpSpPr>
      <p:grpSpPr>
        <a:xfrm>
          <a:off x="0" y="0"/>
          <a:ext cx="0" cy="0"/>
          <a:chOff x="0" y="0"/>
          <a:chExt cx="0" cy="0"/>
        </a:xfrm>
      </p:grpSpPr>
      <p:sp>
        <p:nvSpPr>
          <p:cNvPr id="215" name="Google Shape;215;p21"/>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16" name="Google Shape;216;p21"/>
          <p:cNvSpPr txBox="1">
            <a:spLocks noGrp="1"/>
          </p:cNvSpPr>
          <p:nvPr>
            <p:ph type="subTitle" idx="1"/>
          </p:nvPr>
        </p:nvSpPr>
        <p:spPr>
          <a:xfrm>
            <a:off x="713250"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7" name="Google Shape;217;p21"/>
          <p:cNvSpPr txBox="1">
            <a:spLocks noGrp="1"/>
          </p:cNvSpPr>
          <p:nvPr>
            <p:ph type="subTitle" idx="2"/>
          </p:nvPr>
        </p:nvSpPr>
        <p:spPr>
          <a:xfrm>
            <a:off x="4696325" y="1381275"/>
            <a:ext cx="3734400" cy="400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18" name="Google Shape;218;p21"/>
          <p:cNvSpPr txBox="1">
            <a:spLocks noGrp="1"/>
          </p:cNvSpPr>
          <p:nvPr>
            <p:ph type="subTitle" idx="3"/>
          </p:nvPr>
        </p:nvSpPr>
        <p:spPr>
          <a:xfrm>
            <a:off x="713250"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2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219" name="Google Shape;219;p21"/>
          <p:cNvSpPr txBox="1">
            <a:spLocks noGrp="1"/>
          </p:cNvSpPr>
          <p:nvPr>
            <p:ph type="subTitle" idx="4"/>
          </p:nvPr>
        </p:nvSpPr>
        <p:spPr>
          <a:xfrm>
            <a:off x="4696325" y="1781775"/>
            <a:ext cx="3734400" cy="27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sz="1200"/>
            </a:lvl1pPr>
            <a:lvl2pPr lvl="1" rtl="0">
              <a:spcBef>
                <a:spcPts val="160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220" name="Google Shape;220;p21"/>
          <p:cNvSpPr/>
          <p:nvPr/>
        </p:nvSpPr>
        <p:spPr>
          <a:xfrm>
            <a:off x="3594713" y="4955100"/>
            <a:ext cx="1954575" cy="188400"/>
          </a:xfrm>
          <a:custGeom>
            <a:avLst/>
            <a:gdLst/>
            <a:ahLst/>
            <a:cxnLst/>
            <a:rect l="l" t="t" r="r" b="b"/>
            <a:pathLst>
              <a:path w="78183" h="7536" extrusionOk="0">
                <a:moveTo>
                  <a:pt x="38448" y="1"/>
                </a:moveTo>
                <a:cubicBezTo>
                  <a:pt x="36549" y="1"/>
                  <a:pt x="34648" y="45"/>
                  <a:pt x="32742" y="134"/>
                </a:cubicBezTo>
                <a:cubicBezTo>
                  <a:pt x="28833" y="306"/>
                  <a:pt x="24948" y="675"/>
                  <a:pt x="21063" y="1241"/>
                </a:cubicBezTo>
                <a:cubicBezTo>
                  <a:pt x="23497" y="921"/>
                  <a:pt x="26054" y="675"/>
                  <a:pt x="28611" y="479"/>
                </a:cubicBezTo>
                <a:lnTo>
                  <a:pt x="28636" y="479"/>
                </a:lnTo>
                <a:cubicBezTo>
                  <a:pt x="31218" y="306"/>
                  <a:pt x="33824" y="208"/>
                  <a:pt x="36357" y="184"/>
                </a:cubicBezTo>
                <a:cubicBezTo>
                  <a:pt x="36730" y="180"/>
                  <a:pt x="37132" y="178"/>
                  <a:pt x="37558" y="178"/>
                </a:cubicBezTo>
                <a:cubicBezTo>
                  <a:pt x="39889" y="178"/>
                  <a:pt x="42942" y="239"/>
                  <a:pt x="45873" y="405"/>
                </a:cubicBezTo>
                <a:cubicBezTo>
                  <a:pt x="49340" y="626"/>
                  <a:pt x="52610" y="970"/>
                  <a:pt x="54430" y="1142"/>
                </a:cubicBezTo>
                <a:cubicBezTo>
                  <a:pt x="53914" y="1044"/>
                  <a:pt x="53250" y="946"/>
                  <a:pt x="52463" y="847"/>
                </a:cubicBezTo>
                <a:cubicBezTo>
                  <a:pt x="51701" y="749"/>
                  <a:pt x="50840" y="651"/>
                  <a:pt x="49930" y="552"/>
                </a:cubicBezTo>
                <a:cubicBezTo>
                  <a:pt x="49045" y="479"/>
                  <a:pt x="48111" y="405"/>
                  <a:pt x="47225" y="356"/>
                </a:cubicBezTo>
                <a:lnTo>
                  <a:pt x="44717" y="184"/>
                </a:lnTo>
                <a:lnTo>
                  <a:pt x="45234" y="184"/>
                </a:lnTo>
                <a:cubicBezTo>
                  <a:pt x="42973" y="63"/>
                  <a:pt x="40712" y="1"/>
                  <a:pt x="38448" y="1"/>
                </a:cubicBezTo>
                <a:close/>
                <a:moveTo>
                  <a:pt x="36807" y="720"/>
                </a:moveTo>
                <a:cubicBezTo>
                  <a:pt x="31805" y="720"/>
                  <a:pt x="26804" y="1066"/>
                  <a:pt x="21825" y="1757"/>
                </a:cubicBezTo>
                <a:cubicBezTo>
                  <a:pt x="19243" y="2077"/>
                  <a:pt x="15899" y="2667"/>
                  <a:pt x="15235" y="2864"/>
                </a:cubicBezTo>
                <a:cubicBezTo>
                  <a:pt x="14460" y="3060"/>
                  <a:pt x="14257" y="3140"/>
                  <a:pt x="14417" y="3140"/>
                </a:cubicBezTo>
                <a:cubicBezTo>
                  <a:pt x="14577" y="3140"/>
                  <a:pt x="15100" y="3060"/>
                  <a:pt x="15776" y="2937"/>
                </a:cubicBezTo>
                <a:lnTo>
                  <a:pt x="16858" y="2741"/>
                </a:lnTo>
                <a:lnTo>
                  <a:pt x="18038" y="2544"/>
                </a:lnTo>
                <a:lnTo>
                  <a:pt x="19169" y="2372"/>
                </a:lnTo>
                <a:lnTo>
                  <a:pt x="20079" y="2224"/>
                </a:lnTo>
                <a:cubicBezTo>
                  <a:pt x="21087" y="2077"/>
                  <a:pt x="22685" y="1856"/>
                  <a:pt x="24530" y="1659"/>
                </a:cubicBezTo>
                <a:cubicBezTo>
                  <a:pt x="25464" y="1561"/>
                  <a:pt x="26448" y="1462"/>
                  <a:pt x="27456" y="1388"/>
                </a:cubicBezTo>
                <a:lnTo>
                  <a:pt x="28980" y="1265"/>
                </a:lnTo>
                <a:lnTo>
                  <a:pt x="30480" y="1167"/>
                </a:lnTo>
                <a:cubicBezTo>
                  <a:pt x="34439" y="897"/>
                  <a:pt x="37881" y="872"/>
                  <a:pt x="37808" y="724"/>
                </a:cubicBezTo>
                <a:cubicBezTo>
                  <a:pt x="37474" y="721"/>
                  <a:pt x="37141" y="720"/>
                  <a:pt x="36807" y="720"/>
                </a:cubicBezTo>
                <a:close/>
                <a:moveTo>
                  <a:pt x="73241" y="5495"/>
                </a:moveTo>
                <a:lnTo>
                  <a:pt x="73241" y="5495"/>
                </a:lnTo>
                <a:cubicBezTo>
                  <a:pt x="74593" y="6085"/>
                  <a:pt x="75921" y="6773"/>
                  <a:pt x="77199" y="7511"/>
                </a:cubicBezTo>
                <a:lnTo>
                  <a:pt x="78183" y="7511"/>
                </a:lnTo>
                <a:cubicBezTo>
                  <a:pt x="76658" y="6798"/>
                  <a:pt x="75011" y="6134"/>
                  <a:pt x="73241" y="5495"/>
                </a:cubicBezTo>
                <a:close/>
                <a:moveTo>
                  <a:pt x="10443" y="4041"/>
                </a:moveTo>
                <a:cubicBezTo>
                  <a:pt x="10429" y="4041"/>
                  <a:pt x="10411" y="4042"/>
                  <a:pt x="10391" y="4044"/>
                </a:cubicBezTo>
                <a:cubicBezTo>
                  <a:pt x="10096" y="4093"/>
                  <a:pt x="9161" y="4290"/>
                  <a:pt x="7981" y="4610"/>
                </a:cubicBezTo>
                <a:cubicBezTo>
                  <a:pt x="7416" y="4757"/>
                  <a:pt x="6776" y="4929"/>
                  <a:pt x="6137" y="5126"/>
                </a:cubicBezTo>
                <a:cubicBezTo>
                  <a:pt x="5522" y="5298"/>
                  <a:pt x="4907" y="5519"/>
                  <a:pt x="4293" y="5716"/>
                </a:cubicBezTo>
                <a:cubicBezTo>
                  <a:pt x="3112" y="6109"/>
                  <a:pt x="2080" y="6503"/>
                  <a:pt x="1613" y="6724"/>
                </a:cubicBezTo>
                <a:cubicBezTo>
                  <a:pt x="372" y="7266"/>
                  <a:pt x="0" y="7517"/>
                  <a:pt x="99" y="7517"/>
                </a:cubicBezTo>
                <a:cubicBezTo>
                  <a:pt x="108" y="7517"/>
                  <a:pt x="121" y="7515"/>
                  <a:pt x="137" y="7511"/>
                </a:cubicBezTo>
                <a:cubicBezTo>
                  <a:pt x="358" y="7437"/>
                  <a:pt x="604" y="7364"/>
                  <a:pt x="826" y="7265"/>
                </a:cubicBezTo>
                <a:cubicBezTo>
                  <a:pt x="1170" y="7142"/>
                  <a:pt x="1613" y="6970"/>
                  <a:pt x="2129" y="6798"/>
                </a:cubicBezTo>
                <a:cubicBezTo>
                  <a:pt x="3186" y="6429"/>
                  <a:pt x="4489" y="5962"/>
                  <a:pt x="5768" y="5569"/>
                </a:cubicBezTo>
                <a:cubicBezTo>
                  <a:pt x="6383" y="5347"/>
                  <a:pt x="7022" y="5175"/>
                  <a:pt x="7539" y="5003"/>
                </a:cubicBezTo>
                <a:cubicBezTo>
                  <a:pt x="8079" y="4831"/>
                  <a:pt x="8547" y="4683"/>
                  <a:pt x="8891" y="4585"/>
                </a:cubicBezTo>
                <a:cubicBezTo>
                  <a:pt x="10194" y="4196"/>
                  <a:pt x="10626" y="4041"/>
                  <a:pt x="10443" y="4041"/>
                </a:cubicBezTo>
                <a:close/>
                <a:moveTo>
                  <a:pt x="47766" y="1142"/>
                </a:moveTo>
                <a:lnTo>
                  <a:pt x="47766" y="1142"/>
                </a:lnTo>
                <a:cubicBezTo>
                  <a:pt x="48651" y="1265"/>
                  <a:pt x="49610" y="1364"/>
                  <a:pt x="50594" y="1487"/>
                </a:cubicBezTo>
                <a:cubicBezTo>
                  <a:pt x="51602" y="1610"/>
                  <a:pt x="52635" y="1733"/>
                  <a:pt x="53717" y="1880"/>
                </a:cubicBezTo>
                <a:cubicBezTo>
                  <a:pt x="55881" y="2200"/>
                  <a:pt x="58143" y="2544"/>
                  <a:pt x="60282" y="2962"/>
                </a:cubicBezTo>
                <a:cubicBezTo>
                  <a:pt x="64634" y="3823"/>
                  <a:pt x="68519" y="4978"/>
                  <a:pt x="70733" y="6036"/>
                </a:cubicBezTo>
                <a:cubicBezTo>
                  <a:pt x="69356" y="5667"/>
                  <a:pt x="67462" y="5101"/>
                  <a:pt x="65028" y="4560"/>
                </a:cubicBezTo>
                <a:cubicBezTo>
                  <a:pt x="62618" y="4019"/>
                  <a:pt x="59766" y="3429"/>
                  <a:pt x="56668" y="2962"/>
                </a:cubicBezTo>
                <a:cubicBezTo>
                  <a:pt x="53594" y="2519"/>
                  <a:pt x="50324" y="2151"/>
                  <a:pt x="47201" y="1954"/>
                </a:cubicBezTo>
                <a:cubicBezTo>
                  <a:pt x="44078" y="1733"/>
                  <a:pt x="41152" y="1659"/>
                  <a:pt x="38767" y="1659"/>
                </a:cubicBezTo>
                <a:cubicBezTo>
                  <a:pt x="34709" y="1659"/>
                  <a:pt x="30554" y="1831"/>
                  <a:pt x="26472" y="2224"/>
                </a:cubicBezTo>
                <a:cubicBezTo>
                  <a:pt x="22489" y="2593"/>
                  <a:pt x="18554" y="3183"/>
                  <a:pt x="14645" y="3995"/>
                </a:cubicBezTo>
                <a:cubicBezTo>
                  <a:pt x="10612" y="4806"/>
                  <a:pt x="6653" y="5987"/>
                  <a:pt x="2842" y="7511"/>
                </a:cubicBezTo>
                <a:lnTo>
                  <a:pt x="4391" y="7511"/>
                </a:lnTo>
                <a:cubicBezTo>
                  <a:pt x="6137" y="6896"/>
                  <a:pt x="8079" y="6282"/>
                  <a:pt x="10170" y="5741"/>
                </a:cubicBezTo>
                <a:cubicBezTo>
                  <a:pt x="13366" y="4905"/>
                  <a:pt x="16612" y="4216"/>
                  <a:pt x="19907" y="3724"/>
                </a:cubicBezTo>
                <a:cubicBezTo>
                  <a:pt x="23153" y="3208"/>
                  <a:pt x="26251" y="2888"/>
                  <a:pt x="28734" y="2692"/>
                </a:cubicBezTo>
                <a:cubicBezTo>
                  <a:pt x="31218" y="2519"/>
                  <a:pt x="34119" y="2347"/>
                  <a:pt x="37119" y="2323"/>
                </a:cubicBezTo>
                <a:cubicBezTo>
                  <a:pt x="37488" y="2320"/>
                  <a:pt x="37860" y="2318"/>
                  <a:pt x="38234" y="2318"/>
                </a:cubicBezTo>
                <a:cubicBezTo>
                  <a:pt x="40899" y="2318"/>
                  <a:pt x="43672" y="2396"/>
                  <a:pt x="46389" y="2569"/>
                </a:cubicBezTo>
                <a:cubicBezTo>
                  <a:pt x="49512" y="2790"/>
                  <a:pt x="52537" y="3134"/>
                  <a:pt x="55266" y="3577"/>
                </a:cubicBezTo>
                <a:cubicBezTo>
                  <a:pt x="57700" y="3970"/>
                  <a:pt x="60110" y="4462"/>
                  <a:pt x="62471" y="5126"/>
                </a:cubicBezTo>
                <a:lnTo>
                  <a:pt x="63257" y="5323"/>
                </a:lnTo>
                <a:lnTo>
                  <a:pt x="63946" y="5544"/>
                </a:lnTo>
                <a:cubicBezTo>
                  <a:pt x="64364" y="5667"/>
                  <a:pt x="64782" y="5790"/>
                  <a:pt x="65126" y="5913"/>
                </a:cubicBezTo>
                <a:cubicBezTo>
                  <a:pt x="65790" y="6159"/>
                  <a:pt x="66306" y="6355"/>
                  <a:pt x="66675" y="6503"/>
                </a:cubicBezTo>
                <a:cubicBezTo>
                  <a:pt x="67337" y="6777"/>
                  <a:pt x="67512" y="6924"/>
                  <a:pt x="67298" y="6924"/>
                </a:cubicBezTo>
                <a:cubicBezTo>
                  <a:pt x="67281" y="6924"/>
                  <a:pt x="67262" y="6923"/>
                  <a:pt x="67241" y="6921"/>
                </a:cubicBezTo>
                <a:cubicBezTo>
                  <a:pt x="66946" y="6921"/>
                  <a:pt x="66184" y="6724"/>
                  <a:pt x="65028" y="6454"/>
                </a:cubicBezTo>
                <a:cubicBezTo>
                  <a:pt x="63872" y="6183"/>
                  <a:pt x="62298" y="5814"/>
                  <a:pt x="60380" y="5396"/>
                </a:cubicBezTo>
                <a:cubicBezTo>
                  <a:pt x="56053" y="4487"/>
                  <a:pt x="51651" y="3847"/>
                  <a:pt x="47250" y="3478"/>
                </a:cubicBezTo>
                <a:cubicBezTo>
                  <a:pt x="44939" y="3282"/>
                  <a:pt x="42578" y="3183"/>
                  <a:pt x="40193" y="3110"/>
                </a:cubicBezTo>
                <a:cubicBezTo>
                  <a:pt x="39013" y="3085"/>
                  <a:pt x="37808" y="3085"/>
                  <a:pt x="36627" y="3085"/>
                </a:cubicBezTo>
                <a:cubicBezTo>
                  <a:pt x="36406" y="3081"/>
                  <a:pt x="36186" y="3078"/>
                  <a:pt x="35966" y="3078"/>
                </a:cubicBezTo>
                <a:cubicBezTo>
                  <a:pt x="34989" y="3078"/>
                  <a:pt x="34026" y="3119"/>
                  <a:pt x="33062" y="3159"/>
                </a:cubicBezTo>
                <a:cubicBezTo>
                  <a:pt x="28070" y="3331"/>
                  <a:pt x="23128" y="3823"/>
                  <a:pt x="18235" y="4683"/>
                </a:cubicBezTo>
                <a:cubicBezTo>
                  <a:pt x="15677" y="5151"/>
                  <a:pt x="13243" y="5691"/>
                  <a:pt x="11129" y="6306"/>
                </a:cubicBezTo>
                <a:cubicBezTo>
                  <a:pt x="9727" y="6700"/>
                  <a:pt x="8448" y="7118"/>
                  <a:pt x="7342" y="7536"/>
                </a:cubicBezTo>
                <a:lnTo>
                  <a:pt x="8817" y="7536"/>
                </a:lnTo>
                <a:cubicBezTo>
                  <a:pt x="9211" y="7413"/>
                  <a:pt x="9604" y="7290"/>
                  <a:pt x="9997" y="7167"/>
                </a:cubicBezTo>
                <a:cubicBezTo>
                  <a:pt x="10686" y="6995"/>
                  <a:pt x="11301" y="6798"/>
                  <a:pt x="11866" y="6650"/>
                </a:cubicBezTo>
                <a:cubicBezTo>
                  <a:pt x="14719" y="5864"/>
                  <a:pt x="17595" y="5249"/>
                  <a:pt x="20497" y="4806"/>
                </a:cubicBezTo>
                <a:cubicBezTo>
                  <a:pt x="23153" y="4364"/>
                  <a:pt x="25857" y="4118"/>
                  <a:pt x="28538" y="4044"/>
                </a:cubicBezTo>
                <a:lnTo>
                  <a:pt x="28538" y="4044"/>
                </a:lnTo>
                <a:cubicBezTo>
                  <a:pt x="27702" y="4118"/>
                  <a:pt x="26792" y="4216"/>
                  <a:pt x="25857" y="4339"/>
                </a:cubicBezTo>
                <a:cubicBezTo>
                  <a:pt x="25390" y="4388"/>
                  <a:pt x="24948" y="4437"/>
                  <a:pt x="24456" y="4511"/>
                </a:cubicBezTo>
                <a:cubicBezTo>
                  <a:pt x="23989" y="4560"/>
                  <a:pt x="23546" y="4634"/>
                  <a:pt x="23079" y="4708"/>
                </a:cubicBezTo>
                <a:cubicBezTo>
                  <a:pt x="22169" y="4831"/>
                  <a:pt x="21308" y="4978"/>
                  <a:pt x="20546" y="5126"/>
                </a:cubicBezTo>
                <a:cubicBezTo>
                  <a:pt x="20153" y="5200"/>
                  <a:pt x="19784" y="5273"/>
                  <a:pt x="19464" y="5347"/>
                </a:cubicBezTo>
                <a:lnTo>
                  <a:pt x="18579" y="5519"/>
                </a:lnTo>
                <a:cubicBezTo>
                  <a:pt x="17658" y="5733"/>
                  <a:pt x="17166" y="5873"/>
                  <a:pt x="17379" y="5873"/>
                </a:cubicBezTo>
                <a:cubicBezTo>
                  <a:pt x="17411" y="5873"/>
                  <a:pt x="17458" y="5870"/>
                  <a:pt x="17522" y="5864"/>
                </a:cubicBezTo>
                <a:cubicBezTo>
                  <a:pt x="17792" y="5839"/>
                  <a:pt x="18333" y="5741"/>
                  <a:pt x="19243" y="5618"/>
                </a:cubicBezTo>
                <a:lnTo>
                  <a:pt x="19243" y="5618"/>
                </a:lnTo>
                <a:cubicBezTo>
                  <a:pt x="16243" y="6183"/>
                  <a:pt x="13342" y="6798"/>
                  <a:pt x="10612" y="7511"/>
                </a:cubicBezTo>
                <a:lnTo>
                  <a:pt x="76388" y="7511"/>
                </a:lnTo>
                <a:cubicBezTo>
                  <a:pt x="75380" y="7068"/>
                  <a:pt x="73855" y="6405"/>
                  <a:pt x="71544" y="5593"/>
                </a:cubicBezTo>
                <a:cubicBezTo>
                  <a:pt x="69872" y="5028"/>
                  <a:pt x="68028" y="4413"/>
                  <a:pt x="66036" y="3896"/>
                </a:cubicBezTo>
                <a:cubicBezTo>
                  <a:pt x="64044" y="3356"/>
                  <a:pt x="61930" y="2864"/>
                  <a:pt x="59766" y="2446"/>
                </a:cubicBezTo>
                <a:cubicBezTo>
                  <a:pt x="55807" y="1708"/>
                  <a:pt x="51799" y="1265"/>
                  <a:pt x="47766" y="11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1"/>
          <p:cNvSpPr/>
          <p:nvPr/>
        </p:nvSpPr>
        <p:spPr>
          <a:xfrm>
            <a:off x="0" y="0"/>
            <a:ext cx="897105" cy="372036"/>
          </a:xfrm>
          <a:custGeom>
            <a:avLst/>
            <a:gdLst/>
            <a:ahLst/>
            <a:cxnLst/>
            <a:rect l="l" t="t" r="r" b="b"/>
            <a:pathLst>
              <a:path w="75785" h="31422" extrusionOk="0">
                <a:moveTo>
                  <a:pt x="0" y="0"/>
                </a:moveTo>
                <a:lnTo>
                  <a:pt x="0" y="21525"/>
                </a:lnTo>
                <a:cubicBezTo>
                  <a:pt x="1219" y="21570"/>
                  <a:pt x="2429" y="21591"/>
                  <a:pt x="3634" y="21591"/>
                </a:cubicBezTo>
                <a:cubicBezTo>
                  <a:pt x="5831" y="21591"/>
                  <a:pt x="8010" y="21521"/>
                  <a:pt x="10190" y="21398"/>
                </a:cubicBezTo>
                <a:cubicBezTo>
                  <a:pt x="20570" y="20697"/>
                  <a:pt x="31460" y="16940"/>
                  <a:pt x="41713" y="15284"/>
                </a:cubicBezTo>
                <a:lnTo>
                  <a:pt x="41713" y="15284"/>
                </a:lnTo>
                <a:cubicBezTo>
                  <a:pt x="33116" y="20379"/>
                  <a:pt x="23500" y="23627"/>
                  <a:pt x="13565" y="24900"/>
                </a:cubicBezTo>
                <a:cubicBezTo>
                  <a:pt x="12942" y="24963"/>
                  <a:pt x="12319" y="26367"/>
                  <a:pt x="13068" y="26367"/>
                </a:cubicBezTo>
                <a:cubicBezTo>
                  <a:pt x="13085" y="26367"/>
                  <a:pt x="13102" y="26366"/>
                  <a:pt x="13119" y="26365"/>
                </a:cubicBezTo>
                <a:cubicBezTo>
                  <a:pt x="24009" y="25091"/>
                  <a:pt x="34645" y="22735"/>
                  <a:pt x="44961" y="19169"/>
                </a:cubicBezTo>
                <a:lnTo>
                  <a:pt x="44961" y="19169"/>
                </a:lnTo>
                <a:cubicBezTo>
                  <a:pt x="42987" y="20570"/>
                  <a:pt x="40949" y="21844"/>
                  <a:pt x="38784" y="22926"/>
                </a:cubicBezTo>
                <a:cubicBezTo>
                  <a:pt x="35472" y="24709"/>
                  <a:pt x="32033" y="26174"/>
                  <a:pt x="28531" y="27448"/>
                </a:cubicBezTo>
                <a:cubicBezTo>
                  <a:pt x="25092" y="28594"/>
                  <a:pt x="21589" y="28976"/>
                  <a:pt x="18087" y="29740"/>
                </a:cubicBezTo>
                <a:cubicBezTo>
                  <a:pt x="17375" y="29918"/>
                  <a:pt x="16719" y="31422"/>
                  <a:pt x="17609" y="31422"/>
                </a:cubicBezTo>
                <a:cubicBezTo>
                  <a:pt x="17675" y="31422"/>
                  <a:pt x="17749" y="31414"/>
                  <a:pt x="17832" y="31396"/>
                </a:cubicBezTo>
                <a:cubicBezTo>
                  <a:pt x="21653" y="30632"/>
                  <a:pt x="25410" y="30313"/>
                  <a:pt x="29104" y="29040"/>
                </a:cubicBezTo>
                <a:cubicBezTo>
                  <a:pt x="32670" y="27766"/>
                  <a:pt x="36109" y="26238"/>
                  <a:pt x="39421" y="24518"/>
                </a:cubicBezTo>
                <a:cubicBezTo>
                  <a:pt x="43560" y="22353"/>
                  <a:pt x="47445" y="19869"/>
                  <a:pt x="51139" y="17004"/>
                </a:cubicBezTo>
                <a:cubicBezTo>
                  <a:pt x="60628" y="10699"/>
                  <a:pt x="69798" y="5986"/>
                  <a:pt x="757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1"/>
          <p:cNvSpPr/>
          <p:nvPr/>
        </p:nvSpPr>
        <p:spPr>
          <a:xfrm rot="5400000">
            <a:off x="8454044" y="-173323"/>
            <a:ext cx="523708" cy="856205"/>
          </a:xfrm>
          <a:custGeom>
            <a:avLst/>
            <a:gdLst/>
            <a:ahLst/>
            <a:cxnLst/>
            <a:rect l="l" t="t" r="r" b="b"/>
            <a:pathLst>
              <a:path w="39421" h="64449" extrusionOk="0">
                <a:moveTo>
                  <a:pt x="64" y="1"/>
                </a:moveTo>
                <a:lnTo>
                  <a:pt x="0" y="39548"/>
                </a:lnTo>
                <a:cubicBezTo>
                  <a:pt x="6560" y="20634"/>
                  <a:pt x="20634" y="10063"/>
                  <a:pt x="33180" y="2739"/>
                </a:cubicBezTo>
                <a:cubicBezTo>
                  <a:pt x="34390" y="2039"/>
                  <a:pt x="35727" y="1402"/>
                  <a:pt x="37064" y="892"/>
                </a:cubicBezTo>
                <a:cubicBezTo>
                  <a:pt x="37829" y="574"/>
                  <a:pt x="38593" y="319"/>
                  <a:pt x="39421" y="1"/>
                </a:cubicBezTo>
                <a:close/>
                <a:moveTo>
                  <a:pt x="19964" y="19266"/>
                </a:moveTo>
                <a:cubicBezTo>
                  <a:pt x="19718" y="19266"/>
                  <a:pt x="19406" y="19388"/>
                  <a:pt x="19042" y="19679"/>
                </a:cubicBezTo>
                <a:lnTo>
                  <a:pt x="19042" y="19743"/>
                </a:lnTo>
                <a:cubicBezTo>
                  <a:pt x="10317" y="26621"/>
                  <a:pt x="3439" y="37829"/>
                  <a:pt x="0" y="44197"/>
                </a:cubicBezTo>
                <a:lnTo>
                  <a:pt x="0" y="53559"/>
                </a:lnTo>
                <a:cubicBezTo>
                  <a:pt x="4395" y="43242"/>
                  <a:pt x="11655" y="28340"/>
                  <a:pt x="19806" y="21526"/>
                </a:cubicBezTo>
                <a:cubicBezTo>
                  <a:pt x="20886" y="20642"/>
                  <a:pt x="20793" y="19266"/>
                  <a:pt x="19964" y="19266"/>
                </a:cubicBezTo>
                <a:close/>
                <a:moveTo>
                  <a:pt x="13643" y="37855"/>
                </a:moveTo>
                <a:cubicBezTo>
                  <a:pt x="13414" y="37855"/>
                  <a:pt x="13166" y="37959"/>
                  <a:pt x="12928" y="38211"/>
                </a:cubicBezTo>
                <a:cubicBezTo>
                  <a:pt x="8343" y="43497"/>
                  <a:pt x="3758" y="48974"/>
                  <a:pt x="64" y="55342"/>
                </a:cubicBezTo>
                <a:lnTo>
                  <a:pt x="64" y="64449"/>
                </a:lnTo>
                <a:cubicBezTo>
                  <a:pt x="5732" y="53113"/>
                  <a:pt x="10954" y="42796"/>
                  <a:pt x="14266" y="39612"/>
                </a:cubicBezTo>
                <a:cubicBezTo>
                  <a:pt x="14949" y="38977"/>
                  <a:pt x="14397" y="37855"/>
                  <a:pt x="13643" y="378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53002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wo columns 2">
  <p:cSld name="1_Title and two columns 2">
    <p:spTree>
      <p:nvGrpSpPr>
        <p:cNvPr id="1" name="Shape 223"/>
        <p:cNvGrpSpPr/>
        <p:nvPr/>
      </p:nvGrpSpPr>
      <p:grpSpPr>
        <a:xfrm>
          <a:off x="0" y="0"/>
          <a:ext cx="0" cy="0"/>
          <a:chOff x="0" y="0"/>
          <a:chExt cx="0" cy="0"/>
        </a:xfrm>
      </p:grpSpPr>
      <p:sp>
        <p:nvSpPr>
          <p:cNvPr id="224" name="Google Shape;224;p22"/>
          <p:cNvSpPr txBox="1">
            <a:spLocks noGrp="1"/>
          </p:cNvSpPr>
          <p:nvPr>
            <p:ph type="title"/>
          </p:nvPr>
        </p:nvSpPr>
        <p:spPr>
          <a:xfrm>
            <a:off x="1627963" y="1131238"/>
            <a:ext cx="2490600" cy="508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225" name="Google Shape;225;p22"/>
          <p:cNvSpPr txBox="1">
            <a:spLocks noGrp="1"/>
          </p:cNvSpPr>
          <p:nvPr>
            <p:ph type="subTitle" idx="1"/>
          </p:nvPr>
        </p:nvSpPr>
        <p:spPr>
          <a:xfrm>
            <a:off x="1627963" y="1686463"/>
            <a:ext cx="2490600" cy="78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Char char="●"/>
              <a:defRPr sz="1600"/>
            </a:lvl1pPr>
            <a:lvl2pPr lvl="1" rtl="0">
              <a:spcBef>
                <a:spcPts val="0"/>
              </a:spcBef>
              <a:spcAft>
                <a:spcPts val="0"/>
              </a:spcAft>
              <a:buSzPts val="1600"/>
              <a:buChar char="○"/>
              <a:defRPr sz="1600"/>
            </a:lvl2pPr>
            <a:lvl3pPr lvl="2" rtl="0">
              <a:spcBef>
                <a:spcPts val="1600"/>
              </a:spcBef>
              <a:spcAft>
                <a:spcPts val="0"/>
              </a:spcAft>
              <a:buSzPts val="1600"/>
              <a:buChar char="■"/>
              <a:defRPr sz="1600"/>
            </a:lvl3pPr>
            <a:lvl4pPr lvl="3" rtl="0">
              <a:spcBef>
                <a:spcPts val="1600"/>
              </a:spcBef>
              <a:spcAft>
                <a:spcPts val="0"/>
              </a:spcAft>
              <a:buSzPts val="1600"/>
              <a:buChar char="●"/>
              <a:defRPr sz="1600"/>
            </a:lvl4pPr>
            <a:lvl5pPr lvl="4" rtl="0">
              <a:spcBef>
                <a:spcPts val="1600"/>
              </a:spcBef>
              <a:spcAft>
                <a:spcPts val="0"/>
              </a:spcAft>
              <a:buSzPts val="1600"/>
              <a:buChar char="○"/>
              <a:defRPr sz="1600"/>
            </a:lvl5pPr>
            <a:lvl6pPr lvl="5" rtl="0">
              <a:spcBef>
                <a:spcPts val="1600"/>
              </a:spcBef>
              <a:spcAft>
                <a:spcPts val="0"/>
              </a:spcAft>
              <a:buSzPts val="1600"/>
              <a:buChar char="■"/>
              <a:defRPr sz="1600"/>
            </a:lvl6pPr>
            <a:lvl7pPr lvl="6" rtl="0">
              <a:spcBef>
                <a:spcPts val="1600"/>
              </a:spcBef>
              <a:spcAft>
                <a:spcPts val="0"/>
              </a:spcAft>
              <a:buSzPts val="1600"/>
              <a:buChar char="●"/>
              <a:defRPr sz="1600"/>
            </a:lvl7pPr>
            <a:lvl8pPr lvl="7" rtl="0">
              <a:spcBef>
                <a:spcPts val="1600"/>
              </a:spcBef>
              <a:spcAft>
                <a:spcPts val="0"/>
              </a:spcAft>
              <a:buSzPts val="1600"/>
              <a:buChar char="○"/>
              <a:defRPr sz="1600"/>
            </a:lvl8pPr>
            <a:lvl9pPr lvl="8" rtl="0">
              <a:spcBef>
                <a:spcPts val="1600"/>
              </a:spcBef>
              <a:spcAft>
                <a:spcPts val="1600"/>
              </a:spcAft>
              <a:buSzPts val="1600"/>
              <a:buChar char="■"/>
              <a:defRPr sz="1600"/>
            </a:lvl9pPr>
          </a:lstStyle>
          <a:p>
            <a:endParaRPr/>
          </a:p>
        </p:txBody>
      </p:sp>
      <p:sp>
        <p:nvSpPr>
          <p:cNvPr id="226" name="Google Shape;226;p22"/>
          <p:cNvSpPr txBox="1">
            <a:spLocks noGrp="1"/>
          </p:cNvSpPr>
          <p:nvPr>
            <p:ph type="subTitle" idx="2"/>
          </p:nvPr>
        </p:nvSpPr>
        <p:spPr>
          <a:xfrm>
            <a:off x="5025532" y="1686463"/>
            <a:ext cx="2490600" cy="784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1600"/>
              <a:buChar char="●"/>
              <a:defRPr sz="1600">
                <a:solidFill>
                  <a:schemeClr val="dk2"/>
                </a:solidFill>
              </a:defRPr>
            </a:lvl1pPr>
            <a:lvl2pPr lvl="1" rtl="0">
              <a:spcBef>
                <a:spcPts val="1600"/>
              </a:spcBef>
              <a:spcAft>
                <a:spcPts val="0"/>
              </a:spcAft>
              <a:buClr>
                <a:schemeClr val="dk2"/>
              </a:buClr>
              <a:buSzPts val="1600"/>
              <a:buChar char="○"/>
              <a:defRPr sz="1600">
                <a:solidFill>
                  <a:schemeClr val="dk2"/>
                </a:solidFill>
              </a:defRPr>
            </a:lvl2pPr>
            <a:lvl3pPr lvl="2" rtl="0">
              <a:spcBef>
                <a:spcPts val="1600"/>
              </a:spcBef>
              <a:spcAft>
                <a:spcPts val="0"/>
              </a:spcAft>
              <a:buClr>
                <a:schemeClr val="dk2"/>
              </a:buClr>
              <a:buSzPts val="1600"/>
              <a:buChar char="■"/>
              <a:defRPr sz="1600">
                <a:solidFill>
                  <a:schemeClr val="dk2"/>
                </a:solidFill>
              </a:defRPr>
            </a:lvl3pPr>
            <a:lvl4pPr lvl="3" rtl="0">
              <a:spcBef>
                <a:spcPts val="1600"/>
              </a:spcBef>
              <a:spcAft>
                <a:spcPts val="0"/>
              </a:spcAft>
              <a:buClr>
                <a:schemeClr val="dk2"/>
              </a:buClr>
              <a:buSzPts val="1600"/>
              <a:buChar char="●"/>
              <a:defRPr sz="1600">
                <a:solidFill>
                  <a:schemeClr val="dk2"/>
                </a:solidFill>
              </a:defRPr>
            </a:lvl4pPr>
            <a:lvl5pPr lvl="4" rtl="0">
              <a:spcBef>
                <a:spcPts val="1600"/>
              </a:spcBef>
              <a:spcAft>
                <a:spcPts val="0"/>
              </a:spcAft>
              <a:buClr>
                <a:schemeClr val="dk2"/>
              </a:buClr>
              <a:buSzPts val="1600"/>
              <a:buChar char="○"/>
              <a:defRPr sz="1600">
                <a:solidFill>
                  <a:schemeClr val="dk2"/>
                </a:solidFill>
              </a:defRPr>
            </a:lvl5pPr>
            <a:lvl6pPr lvl="5" rtl="0">
              <a:spcBef>
                <a:spcPts val="1600"/>
              </a:spcBef>
              <a:spcAft>
                <a:spcPts val="0"/>
              </a:spcAft>
              <a:buClr>
                <a:schemeClr val="dk2"/>
              </a:buClr>
              <a:buSzPts val="1600"/>
              <a:buChar char="■"/>
              <a:defRPr sz="1600">
                <a:solidFill>
                  <a:schemeClr val="dk2"/>
                </a:solidFill>
              </a:defRPr>
            </a:lvl6pPr>
            <a:lvl7pPr lvl="6" rtl="0">
              <a:spcBef>
                <a:spcPts val="1600"/>
              </a:spcBef>
              <a:spcAft>
                <a:spcPts val="0"/>
              </a:spcAft>
              <a:buClr>
                <a:schemeClr val="dk2"/>
              </a:buClr>
              <a:buSzPts val="1600"/>
              <a:buChar char="●"/>
              <a:defRPr sz="1600">
                <a:solidFill>
                  <a:schemeClr val="dk2"/>
                </a:solidFill>
              </a:defRPr>
            </a:lvl7pPr>
            <a:lvl8pPr lvl="7" rtl="0">
              <a:spcBef>
                <a:spcPts val="1600"/>
              </a:spcBef>
              <a:spcAft>
                <a:spcPts val="0"/>
              </a:spcAft>
              <a:buClr>
                <a:schemeClr val="dk2"/>
              </a:buClr>
              <a:buSzPts val="1600"/>
              <a:buChar char="○"/>
              <a:defRPr sz="1600">
                <a:solidFill>
                  <a:schemeClr val="dk2"/>
                </a:solidFill>
              </a:defRPr>
            </a:lvl8pPr>
            <a:lvl9pPr lvl="8" rtl="0">
              <a:spcBef>
                <a:spcPts val="1600"/>
              </a:spcBef>
              <a:spcAft>
                <a:spcPts val="1600"/>
              </a:spcAft>
              <a:buClr>
                <a:schemeClr val="dk2"/>
              </a:buClr>
              <a:buSzPts val="1600"/>
              <a:buChar char="■"/>
              <a:defRPr sz="1600">
                <a:solidFill>
                  <a:schemeClr val="dk2"/>
                </a:solidFill>
              </a:defRPr>
            </a:lvl9pPr>
          </a:lstStyle>
          <a:p>
            <a:endParaRPr/>
          </a:p>
        </p:txBody>
      </p:sp>
      <p:sp>
        <p:nvSpPr>
          <p:cNvPr id="227" name="Google Shape;227;p22"/>
          <p:cNvSpPr txBox="1">
            <a:spLocks noGrp="1"/>
          </p:cNvSpPr>
          <p:nvPr>
            <p:ph type="subTitle" idx="3"/>
          </p:nvPr>
        </p:nvSpPr>
        <p:spPr>
          <a:xfrm>
            <a:off x="5025538" y="1131238"/>
            <a:ext cx="2490600" cy="508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3600"/>
              <a:buNone/>
              <a:defRPr sz="3600" b="1">
                <a:solidFill>
                  <a:schemeClr val="dk2"/>
                </a:solidFill>
                <a:latin typeface="Paytone One"/>
                <a:ea typeface="Paytone One"/>
                <a:cs typeface="Paytone One"/>
                <a:sym typeface="Paytone One"/>
              </a:defRPr>
            </a:lvl1pPr>
            <a:lvl2pPr lvl="1" rtl="0">
              <a:spcBef>
                <a:spcPts val="1600"/>
              </a:spcBef>
              <a:spcAft>
                <a:spcPts val="0"/>
              </a:spcAft>
              <a:buClr>
                <a:schemeClr val="dk2"/>
              </a:buClr>
              <a:buSzPts val="3600"/>
              <a:buNone/>
              <a:defRPr sz="3600">
                <a:solidFill>
                  <a:schemeClr val="dk2"/>
                </a:solidFill>
              </a:defRPr>
            </a:lvl2pPr>
            <a:lvl3pPr lvl="2" rtl="0">
              <a:spcBef>
                <a:spcPts val="1600"/>
              </a:spcBef>
              <a:spcAft>
                <a:spcPts val="0"/>
              </a:spcAft>
              <a:buClr>
                <a:schemeClr val="dk2"/>
              </a:buClr>
              <a:buSzPts val="3600"/>
              <a:buNone/>
              <a:defRPr sz="3600">
                <a:solidFill>
                  <a:schemeClr val="dk2"/>
                </a:solidFill>
              </a:defRPr>
            </a:lvl3pPr>
            <a:lvl4pPr lvl="3" rtl="0">
              <a:spcBef>
                <a:spcPts val="1600"/>
              </a:spcBef>
              <a:spcAft>
                <a:spcPts val="0"/>
              </a:spcAft>
              <a:buClr>
                <a:schemeClr val="dk2"/>
              </a:buClr>
              <a:buSzPts val="3600"/>
              <a:buNone/>
              <a:defRPr sz="3600">
                <a:solidFill>
                  <a:schemeClr val="dk2"/>
                </a:solidFill>
              </a:defRPr>
            </a:lvl4pPr>
            <a:lvl5pPr lvl="4" rtl="0">
              <a:spcBef>
                <a:spcPts val="1600"/>
              </a:spcBef>
              <a:spcAft>
                <a:spcPts val="0"/>
              </a:spcAft>
              <a:buClr>
                <a:schemeClr val="dk2"/>
              </a:buClr>
              <a:buSzPts val="3600"/>
              <a:buNone/>
              <a:defRPr sz="3600">
                <a:solidFill>
                  <a:schemeClr val="dk2"/>
                </a:solidFill>
              </a:defRPr>
            </a:lvl5pPr>
            <a:lvl6pPr lvl="5" rtl="0">
              <a:spcBef>
                <a:spcPts val="1600"/>
              </a:spcBef>
              <a:spcAft>
                <a:spcPts val="0"/>
              </a:spcAft>
              <a:buClr>
                <a:schemeClr val="dk2"/>
              </a:buClr>
              <a:buSzPts val="3600"/>
              <a:buNone/>
              <a:defRPr sz="3600">
                <a:solidFill>
                  <a:schemeClr val="dk2"/>
                </a:solidFill>
              </a:defRPr>
            </a:lvl6pPr>
            <a:lvl7pPr lvl="6" rtl="0">
              <a:spcBef>
                <a:spcPts val="1600"/>
              </a:spcBef>
              <a:spcAft>
                <a:spcPts val="0"/>
              </a:spcAft>
              <a:buClr>
                <a:schemeClr val="dk2"/>
              </a:buClr>
              <a:buSzPts val="3600"/>
              <a:buNone/>
              <a:defRPr sz="3600">
                <a:solidFill>
                  <a:schemeClr val="dk2"/>
                </a:solidFill>
              </a:defRPr>
            </a:lvl7pPr>
            <a:lvl8pPr lvl="7" rtl="0">
              <a:spcBef>
                <a:spcPts val="1600"/>
              </a:spcBef>
              <a:spcAft>
                <a:spcPts val="0"/>
              </a:spcAft>
              <a:buClr>
                <a:schemeClr val="dk2"/>
              </a:buClr>
              <a:buSzPts val="3600"/>
              <a:buNone/>
              <a:defRPr sz="3600">
                <a:solidFill>
                  <a:schemeClr val="dk2"/>
                </a:solidFill>
              </a:defRPr>
            </a:lvl8pPr>
            <a:lvl9pPr lvl="8" rtl="0">
              <a:spcBef>
                <a:spcPts val="1600"/>
              </a:spcBef>
              <a:spcAft>
                <a:spcPts val="1600"/>
              </a:spcAft>
              <a:buClr>
                <a:schemeClr val="dk2"/>
              </a:buClr>
              <a:buSzPts val="3600"/>
              <a:buNone/>
              <a:defRPr sz="3600">
                <a:solidFill>
                  <a:schemeClr val="dk2"/>
                </a:solidFill>
              </a:defRPr>
            </a:lvl9pPr>
          </a:lstStyle>
          <a:p>
            <a:endParaRPr/>
          </a:p>
        </p:txBody>
      </p:sp>
      <p:sp>
        <p:nvSpPr>
          <p:cNvPr id="228" name="Google Shape;228;p22"/>
          <p:cNvSpPr/>
          <p:nvPr/>
        </p:nvSpPr>
        <p:spPr>
          <a:xfrm rot="10800000" flipH="1">
            <a:off x="3197625" y="-3347"/>
            <a:ext cx="2748719" cy="264947"/>
          </a:xfrm>
          <a:custGeom>
            <a:avLst/>
            <a:gdLst/>
            <a:ahLst/>
            <a:cxnLst/>
            <a:rect l="l" t="t" r="r" b="b"/>
            <a:pathLst>
              <a:path w="78183" h="7536" extrusionOk="0">
                <a:moveTo>
                  <a:pt x="38448" y="1"/>
                </a:moveTo>
                <a:cubicBezTo>
                  <a:pt x="36549" y="1"/>
                  <a:pt x="34648" y="45"/>
                  <a:pt x="32742" y="134"/>
                </a:cubicBezTo>
                <a:cubicBezTo>
                  <a:pt x="28833" y="306"/>
                  <a:pt x="24948" y="675"/>
                  <a:pt x="21063" y="1241"/>
                </a:cubicBezTo>
                <a:cubicBezTo>
                  <a:pt x="23497" y="921"/>
                  <a:pt x="26054" y="675"/>
                  <a:pt x="28611" y="479"/>
                </a:cubicBezTo>
                <a:lnTo>
                  <a:pt x="28636" y="479"/>
                </a:lnTo>
                <a:cubicBezTo>
                  <a:pt x="31218" y="306"/>
                  <a:pt x="33824" y="208"/>
                  <a:pt x="36357" y="184"/>
                </a:cubicBezTo>
                <a:cubicBezTo>
                  <a:pt x="36730" y="180"/>
                  <a:pt x="37132" y="178"/>
                  <a:pt x="37558" y="178"/>
                </a:cubicBezTo>
                <a:cubicBezTo>
                  <a:pt x="39889" y="178"/>
                  <a:pt x="42942" y="239"/>
                  <a:pt x="45873" y="405"/>
                </a:cubicBezTo>
                <a:cubicBezTo>
                  <a:pt x="49340" y="626"/>
                  <a:pt x="52610" y="970"/>
                  <a:pt x="54430" y="1142"/>
                </a:cubicBezTo>
                <a:cubicBezTo>
                  <a:pt x="53914" y="1044"/>
                  <a:pt x="53250" y="946"/>
                  <a:pt x="52463" y="847"/>
                </a:cubicBezTo>
                <a:cubicBezTo>
                  <a:pt x="51701" y="749"/>
                  <a:pt x="50840" y="651"/>
                  <a:pt x="49930" y="552"/>
                </a:cubicBezTo>
                <a:cubicBezTo>
                  <a:pt x="49045" y="479"/>
                  <a:pt x="48111" y="405"/>
                  <a:pt x="47225" y="356"/>
                </a:cubicBezTo>
                <a:lnTo>
                  <a:pt x="44717" y="184"/>
                </a:lnTo>
                <a:lnTo>
                  <a:pt x="45234" y="184"/>
                </a:lnTo>
                <a:cubicBezTo>
                  <a:pt x="42973" y="63"/>
                  <a:pt x="40712" y="1"/>
                  <a:pt x="38448" y="1"/>
                </a:cubicBezTo>
                <a:close/>
                <a:moveTo>
                  <a:pt x="36807" y="720"/>
                </a:moveTo>
                <a:cubicBezTo>
                  <a:pt x="31805" y="720"/>
                  <a:pt x="26804" y="1066"/>
                  <a:pt x="21825" y="1757"/>
                </a:cubicBezTo>
                <a:cubicBezTo>
                  <a:pt x="19243" y="2077"/>
                  <a:pt x="15899" y="2667"/>
                  <a:pt x="15235" y="2864"/>
                </a:cubicBezTo>
                <a:cubicBezTo>
                  <a:pt x="14460" y="3060"/>
                  <a:pt x="14257" y="3140"/>
                  <a:pt x="14417" y="3140"/>
                </a:cubicBezTo>
                <a:cubicBezTo>
                  <a:pt x="14577" y="3140"/>
                  <a:pt x="15100" y="3060"/>
                  <a:pt x="15776" y="2937"/>
                </a:cubicBezTo>
                <a:lnTo>
                  <a:pt x="16858" y="2741"/>
                </a:lnTo>
                <a:lnTo>
                  <a:pt x="18038" y="2544"/>
                </a:lnTo>
                <a:lnTo>
                  <a:pt x="19169" y="2372"/>
                </a:lnTo>
                <a:lnTo>
                  <a:pt x="20079" y="2224"/>
                </a:lnTo>
                <a:cubicBezTo>
                  <a:pt x="21087" y="2077"/>
                  <a:pt x="22685" y="1856"/>
                  <a:pt x="24530" y="1659"/>
                </a:cubicBezTo>
                <a:cubicBezTo>
                  <a:pt x="25464" y="1561"/>
                  <a:pt x="26448" y="1462"/>
                  <a:pt x="27456" y="1388"/>
                </a:cubicBezTo>
                <a:lnTo>
                  <a:pt x="28980" y="1265"/>
                </a:lnTo>
                <a:lnTo>
                  <a:pt x="30480" y="1167"/>
                </a:lnTo>
                <a:cubicBezTo>
                  <a:pt x="34439" y="897"/>
                  <a:pt x="37881" y="872"/>
                  <a:pt x="37808" y="724"/>
                </a:cubicBezTo>
                <a:cubicBezTo>
                  <a:pt x="37474" y="721"/>
                  <a:pt x="37141" y="720"/>
                  <a:pt x="36807" y="720"/>
                </a:cubicBezTo>
                <a:close/>
                <a:moveTo>
                  <a:pt x="73241" y="5495"/>
                </a:moveTo>
                <a:lnTo>
                  <a:pt x="73241" y="5495"/>
                </a:lnTo>
                <a:cubicBezTo>
                  <a:pt x="74593" y="6085"/>
                  <a:pt x="75921" y="6773"/>
                  <a:pt x="77199" y="7511"/>
                </a:cubicBezTo>
                <a:lnTo>
                  <a:pt x="78183" y="7511"/>
                </a:lnTo>
                <a:cubicBezTo>
                  <a:pt x="76658" y="6798"/>
                  <a:pt x="75011" y="6134"/>
                  <a:pt x="73241" y="5495"/>
                </a:cubicBezTo>
                <a:close/>
                <a:moveTo>
                  <a:pt x="10443" y="4041"/>
                </a:moveTo>
                <a:cubicBezTo>
                  <a:pt x="10429" y="4041"/>
                  <a:pt x="10411" y="4042"/>
                  <a:pt x="10391" y="4044"/>
                </a:cubicBezTo>
                <a:cubicBezTo>
                  <a:pt x="10096" y="4093"/>
                  <a:pt x="9161" y="4290"/>
                  <a:pt x="7981" y="4610"/>
                </a:cubicBezTo>
                <a:cubicBezTo>
                  <a:pt x="7416" y="4757"/>
                  <a:pt x="6776" y="4929"/>
                  <a:pt x="6137" y="5126"/>
                </a:cubicBezTo>
                <a:cubicBezTo>
                  <a:pt x="5522" y="5298"/>
                  <a:pt x="4907" y="5519"/>
                  <a:pt x="4293" y="5716"/>
                </a:cubicBezTo>
                <a:cubicBezTo>
                  <a:pt x="3112" y="6109"/>
                  <a:pt x="2080" y="6503"/>
                  <a:pt x="1613" y="6724"/>
                </a:cubicBezTo>
                <a:cubicBezTo>
                  <a:pt x="372" y="7266"/>
                  <a:pt x="0" y="7517"/>
                  <a:pt x="99" y="7517"/>
                </a:cubicBezTo>
                <a:cubicBezTo>
                  <a:pt x="108" y="7517"/>
                  <a:pt x="121" y="7515"/>
                  <a:pt x="137" y="7511"/>
                </a:cubicBezTo>
                <a:cubicBezTo>
                  <a:pt x="358" y="7437"/>
                  <a:pt x="604" y="7364"/>
                  <a:pt x="826" y="7265"/>
                </a:cubicBezTo>
                <a:cubicBezTo>
                  <a:pt x="1170" y="7142"/>
                  <a:pt x="1613" y="6970"/>
                  <a:pt x="2129" y="6798"/>
                </a:cubicBezTo>
                <a:cubicBezTo>
                  <a:pt x="3186" y="6429"/>
                  <a:pt x="4489" y="5962"/>
                  <a:pt x="5768" y="5569"/>
                </a:cubicBezTo>
                <a:cubicBezTo>
                  <a:pt x="6383" y="5347"/>
                  <a:pt x="7022" y="5175"/>
                  <a:pt x="7539" y="5003"/>
                </a:cubicBezTo>
                <a:cubicBezTo>
                  <a:pt x="8079" y="4831"/>
                  <a:pt x="8547" y="4683"/>
                  <a:pt x="8891" y="4585"/>
                </a:cubicBezTo>
                <a:cubicBezTo>
                  <a:pt x="10194" y="4196"/>
                  <a:pt x="10626" y="4041"/>
                  <a:pt x="10443" y="4041"/>
                </a:cubicBezTo>
                <a:close/>
                <a:moveTo>
                  <a:pt x="47766" y="1142"/>
                </a:moveTo>
                <a:lnTo>
                  <a:pt x="47766" y="1142"/>
                </a:lnTo>
                <a:cubicBezTo>
                  <a:pt x="48651" y="1265"/>
                  <a:pt x="49610" y="1364"/>
                  <a:pt x="50594" y="1487"/>
                </a:cubicBezTo>
                <a:cubicBezTo>
                  <a:pt x="51602" y="1610"/>
                  <a:pt x="52635" y="1733"/>
                  <a:pt x="53717" y="1880"/>
                </a:cubicBezTo>
                <a:cubicBezTo>
                  <a:pt x="55881" y="2200"/>
                  <a:pt x="58143" y="2544"/>
                  <a:pt x="60282" y="2962"/>
                </a:cubicBezTo>
                <a:cubicBezTo>
                  <a:pt x="64634" y="3823"/>
                  <a:pt x="68519" y="4978"/>
                  <a:pt x="70733" y="6036"/>
                </a:cubicBezTo>
                <a:cubicBezTo>
                  <a:pt x="69356" y="5667"/>
                  <a:pt x="67462" y="5101"/>
                  <a:pt x="65028" y="4560"/>
                </a:cubicBezTo>
                <a:cubicBezTo>
                  <a:pt x="62618" y="4019"/>
                  <a:pt x="59766" y="3429"/>
                  <a:pt x="56668" y="2962"/>
                </a:cubicBezTo>
                <a:cubicBezTo>
                  <a:pt x="53594" y="2519"/>
                  <a:pt x="50324" y="2151"/>
                  <a:pt x="47201" y="1954"/>
                </a:cubicBezTo>
                <a:cubicBezTo>
                  <a:pt x="44078" y="1733"/>
                  <a:pt x="41152" y="1659"/>
                  <a:pt x="38767" y="1659"/>
                </a:cubicBezTo>
                <a:cubicBezTo>
                  <a:pt x="34709" y="1659"/>
                  <a:pt x="30554" y="1831"/>
                  <a:pt x="26472" y="2224"/>
                </a:cubicBezTo>
                <a:cubicBezTo>
                  <a:pt x="22489" y="2593"/>
                  <a:pt x="18554" y="3183"/>
                  <a:pt x="14645" y="3995"/>
                </a:cubicBezTo>
                <a:cubicBezTo>
                  <a:pt x="10612" y="4806"/>
                  <a:pt x="6653" y="5987"/>
                  <a:pt x="2842" y="7511"/>
                </a:cubicBezTo>
                <a:lnTo>
                  <a:pt x="4391" y="7511"/>
                </a:lnTo>
                <a:cubicBezTo>
                  <a:pt x="6137" y="6896"/>
                  <a:pt x="8079" y="6282"/>
                  <a:pt x="10170" y="5741"/>
                </a:cubicBezTo>
                <a:cubicBezTo>
                  <a:pt x="13366" y="4905"/>
                  <a:pt x="16612" y="4216"/>
                  <a:pt x="19907" y="3724"/>
                </a:cubicBezTo>
                <a:cubicBezTo>
                  <a:pt x="23153" y="3208"/>
                  <a:pt x="26251" y="2888"/>
                  <a:pt x="28734" y="2692"/>
                </a:cubicBezTo>
                <a:cubicBezTo>
                  <a:pt x="31218" y="2519"/>
                  <a:pt x="34119" y="2347"/>
                  <a:pt x="37119" y="2323"/>
                </a:cubicBezTo>
                <a:cubicBezTo>
                  <a:pt x="37488" y="2320"/>
                  <a:pt x="37860" y="2318"/>
                  <a:pt x="38234" y="2318"/>
                </a:cubicBezTo>
                <a:cubicBezTo>
                  <a:pt x="40899" y="2318"/>
                  <a:pt x="43672" y="2396"/>
                  <a:pt x="46389" y="2569"/>
                </a:cubicBezTo>
                <a:cubicBezTo>
                  <a:pt x="49512" y="2790"/>
                  <a:pt x="52537" y="3134"/>
                  <a:pt x="55266" y="3577"/>
                </a:cubicBezTo>
                <a:cubicBezTo>
                  <a:pt x="57700" y="3970"/>
                  <a:pt x="60110" y="4462"/>
                  <a:pt x="62471" y="5126"/>
                </a:cubicBezTo>
                <a:lnTo>
                  <a:pt x="63257" y="5323"/>
                </a:lnTo>
                <a:lnTo>
                  <a:pt x="63946" y="5544"/>
                </a:lnTo>
                <a:cubicBezTo>
                  <a:pt x="64364" y="5667"/>
                  <a:pt x="64782" y="5790"/>
                  <a:pt x="65126" y="5913"/>
                </a:cubicBezTo>
                <a:cubicBezTo>
                  <a:pt x="65790" y="6159"/>
                  <a:pt x="66306" y="6355"/>
                  <a:pt x="66675" y="6503"/>
                </a:cubicBezTo>
                <a:cubicBezTo>
                  <a:pt x="67337" y="6777"/>
                  <a:pt x="67512" y="6924"/>
                  <a:pt x="67298" y="6924"/>
                </a:cubicBezTo>
                <a:cubicBezTo>
                  <a:pt x="67281" y="6924"/>
                  <a:pt x="67262" y="6923"/>
                  <a:pt x="67241" y="6921"/>
                </a:cubicBezTo>
                <a:cubicBezTo>
                  <a:pt x="66946" y="6921"/>
                  <a:pt x="66184" y="6724"/>
                  <a:pt x="65028" y="6454"/>
                </a:cubicBezTo>
                <a:cubicBezTo>
                  <a:pt x="63872" y="6183"/>
                  <a:pt x="62298" y="5814"/>
                  <a:pt x="60380" y="5396"/>
                </a:cubicBezTo>
                <a:cubicBezTo>
                  <a:pt x="56053" y="4487"/>
                  <a:pt x="51651" y="3847"/>
                  <a:pt x="47250" y="3478"/>
                </a:cubicBezTo>
                <a:cubicBezTo>
                  <a:pt x="44939" y="3282"/>
                  <a:pt x="42578" y="3183"/>
                  <a:pt x="40193" y="3110"/>
                </a:cubicBezTo>
                <a:cubicBezTo>
                  <a:pt x="39013" y="3085"/>
                  <a:pt x="37808" y="3085"/>
                  <a:pt x="36627" y="3085"/>
                </a:cubicBezTo>
                <a:cubicBezTo>
                  <a:pt x="36406" y="3081"/>
                  <a:pt x="36186" y="3078"/>
                  <a:pt x="35966" y="3078"/>
                </a:cubicBezTo>
                <a:cubicBezTo>
                  <a:pt x="34989" y="3078"/>
                  <a:pt x="34026" y="3119"/>
                  <a:pt x="33062" y="3159"/>
                </a:cubicBezTo>
                <a:cubicBezTo>
                  <a:pt x="28070" y="3331"/>
                  <a:pt x="23128" y="3823"/>
                  <a:pt x="18235" y="4683"/>
                </a:cubicBezTo>
                <a:cubicBezTo>
                  <a:pt x="15677" y="5151"/>
                  <a:pt x="13243" y="5691"/>
                  <a:pt x="11129" y="6306"/>
                </a:cubicBezTo>
                <a:cubicBezTo>
                  <a:pt x="9727" y="6700"/>
                  <a:pt x="8448" y="7118"/>
                  <a:pt x="7342" y="7536"/>
                </a:cubicBezTo>
                <a:lnTo>
                  <a:pt x="8817" y="7536"/>
                </a:lnTo>
                <a:cubicBezTo>
                  <a:pt x="9211" y="7413"/>
                  <a:pt x="9604" y="7290"/>
                  <a:pt x="9997" y="7167"/>
                </a:cubicBezTo>
                <a:cubicBezTo>
                  <a:pt x="10686" y="6995"/>
                  <a:pt x="11301" y="6798"/>
                  <a:pt x="11866" y="6650"/>
                </a:cubicBezTo>
                <a:cubicBezTo>
                  <a:pt x="14719" y="5864"/>
                  <a:pt x="17595" y="5249"/>
                  <a:pt x="20497" y="4806"/>
                </a:cubicBezTo>
                <a:cubicBezTo>
                  <a:pt x="23153" y="4364"/>
                  <a:pt x="25857" y="4118"/>
                  <a:pt x="28538" y="4044"/>
                </a:cubicBezTo>
                <a:lnTo>
                  <a:pt x="28538" y="4044"/>
                </a:lnTo>
                <a:cubicBezTo>
                  <a:pt x="27702" y="4118"/>
                  <a:pt x="26792" y="4216"/>
                  <a:pt x="25857" y="4339"/>
                </a:cubicBezTo>
                <a:cubicBezTo>
                  <a:pt x="25390" y="4388"/>
                  <a:pt x="24948" y="4437"/>
                  <a:pt x="24456" y="4511"/>
                </a:cubicBezTo>
                <a:cubicBezTo>
                  <a:pt x="23989" y="4560"/>
                  <a:pt x="23546" y="4634"/>
                  <a:pt x="23079" y="4708"/>
                </a:cubicBezTo>
                <a:cubicBezTo>
                  <a:pt x="22169" y="4831"/>
                  <a:pt x="21308" y="4978"/>
                  <a:pt x="20546" y="5126"/>
                </a:cubicBezTo>
                <a:cubicBezTo>
                  <a:pt x="20153" y="5200"/>
                  <a:pt x="19784" y="5273"/>
                  <a:pt x="19464" y="5347"/>
                </a:cubicBezTo>
                <a:lnTo>
                  <a:pt x="18579" y="5519"/>
                </a:lnTo>
                <a:cubicBezTo>
                  <a:pt x="17658" y="5733"/>
                  <a:pt x="17166" y="5873"/>
                  <a:pt x="17379" y="5873"/>
                </a:cubicBezTo>
                <a:cubicBezTo>
                  <a:pt x="17411" y="5873"/>
                  <a:pt x="17458" y="5870"/>
                  <a:pt x="17522" y="5864"/>
                </a:cubicBezTo>
                <a:cubicBezTo>
                  <a:pt x="17792" y="5839"/>
                  <a:pt x="18333" y="5741"/>
                  <a:pt x="19243" y="5618"/>
                </a:cubicBezTo>
                <a:lnTo>
                  <a:pt x="19243" y="5618"/>
                </a:lnTo>
                <a:cubicBezTo>
                  <a:pt x="16243" y="6183"/>
                  <a:pt x="13342" y="6798"/>
                  <a:pt x="10612" y="7511"/>
                </a:cubicBezTo>
                <a:lnTo>
                  <a:pt x="76388" y="7511"/>
                </a:lnTo>
                <a:cubicBezTo>
                  <a:pt x="75380" y="7068"/>
                  <a:pt x="73855" y="6405"/>
                  <a:pt x="71544" y="5593"/>
                </a:cubicBezTo>
                <a:cubicBezTo>
                  <a:pt x="69872" y="5028"/>
                  <a:pt x="68028" y="4413"/>
                  <a:pt x="66036" y="3896"/>
                </a:cubicBezTo>
                <a:cubicBezTo>
                  <a:pt x="64044" y="3356"/>
                  <a:pt x="61930" y="2864"/>
                  <a:pt x="59766" y="2446"/>
                </a:cubicBezTo>
                <a:cubicBezTo>
                  <a:pt x="55807" y="1708"/>
                  <a:pt x="51799" y="1265"/>
                  <a:pt x="47766" y="114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2"/>
          <p:cNvSpPr/>
          <p:nvPr/>
        </p:nvSpPr>
        <p:spPr>
          <a:xfrm rot="-5400000">
            <a:off x="-262525" y="4508939"/>
            <a:ext cx="897105" cy="372036"/>
          </a:xfrm>
          <a:custGeom>
            <a:avLst/>
            <a:gdLst/>
            <a:ahLst/>
            <a:cxnLst/>
            <a:rect l="l" t="t" r="r" b="b"/>
            <a:pathLst>
              <a:path w="75785" h="31422" extrusionOk="0">
                <a:moveTo>
                  <a:pt x="0" y="0"/>
                </a:moveTo>
                <a:lnTo>
                  <a:pt x="0" y="21525"/>
                </a:lnTo>
                <a:cubicBezTo>
                  <a:pt x="1219" y="21570"/>
                  <a:pt x="2429" y="21591"/>
                  <a:pt x="3634" y="21591"/>
                </a:cubicBezTo>
                <a:cubicBezTo>
                  <a:pt x="5831" y="21591"/>
                  <a:pt x="8010" y="21521"/>
                  <a:pt x="10190" y="21398"/>
                </a:cubicBezTo>
                <a:cubicBezTo>
                  <a:pt x="20570" y="20697"/>
                  <a:pt x="31460" y="16940"/>
                  <a:pt x="41713" y="15284"/>
                </a:cubicBezTo>
                <a:lnTo>
                  <a:pt x="41713" y="15284"/>
                </a:lnTo>
                <a:cubicBezTo>
                  <a:pt x="33116" y="20379"/>
                  <a:pt x="23500" y="23627"/>
                  <a:pt x="13565" y="24900"/>
                </a:cubicBezTo>
                <a:cubicBezTo>
                  <a:pt x="12942" y="24963"/>
                  <a:pt x="12319" y="26367"/>
                  <a:pt x="13068" y="26367"/>
                </a:cubicBezTo>
                <a:cubicBezTo>
                  <a:pt x="13085" y="26367"/>
                  <a:pt x="13102" y="26366"/>
                  <a:pt x="13119" y="26365"/>
                </a:cubicBezTo>
                <a:cubicBezTo>
                  <a:pt x="24009" y="25091"/>
                  <a:pt x="34645" y="22735"/>
                  <a:pt x="44961" y="19169"/>
                </a:cubicBezTo>
                <a:lnTo>
                  <a:pt x="44961" y="19169"/>
                </a:lnTo>
                <a:cubicBezTo>
                  <a:pt x="42987" y="20570"/>
                  <a:pt x="40949" y="21844"/>
                  <a:pt x="38784" y="22926"/>
                </a:cubicBezTo>
                <a:cubicBezTo>
                  <a:pt x="35472" y="24709"/>
                  <a:pt x="32033" y="26174"/>
                  <a:pt x="28531" y="27448"/>
                </a:cubicBezTo>
                <a:cubicBezTo>
                  <a:pt x="25092" y="28594"/>
                  <a:pt x="21589" y="28976"/>
                  <a:pt x="18087" y="29740"/>
                </a:cubicBezTo>
                <a:cubicBezTo>
                  <a:pt x="17375" y="29918"/>
                  <a:pt x="16719" y="31422"/>
                  <a:pt x="17609" y="31422"/>
                </a:cubicBezTo>
                <a:cubicBezTo>
                  <a:pt x="17675" y="31422"/>
                  <a:pt x="17749" y="31414"/>
                  <a:pt x="17832" y="31396"/>
                </a:cubicBezTo>
                <a:cubicBezTo>
                  <a:pt x="21653" y="30632"/>
                  <a:pt x="25410" y="30313"/>
                  <a:pt x="29104" y="29040"/>
                </a:cubicBezTo>
                <a:cubicBezTo>
                  <a:pt x="32670" y="27766"/>
                  <a:pt x="36109" y="26238"/>
                  <a:pt x="39421" y="24518"/>
                </a:cubicBezTo>
                <a:cubicBezTo>
                  <a:pt x="43560" y="22353"/>
                  <a:pt x="47445" y="19869"/>
                  <a:pt x="51139" y="17004"/>
                </a:cubicBezTo>
                <a:cubicBezTo>
                  <a:pt x="60628" y="10699"/>
                  <a:pt x="69798" y="5986"/>
                  <a:pt x="757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 name="Google Shape;230;p22"/>
          <p:cNvGrpSpPr/>
          <p:nvPr/>
        </p:nvGrpSpPr>
        <p:grpSpPr>
          <a:xfrm rot="10800000">
            <a:off x="8524952" y="4159508"/>
            <a:ext cx="619004" cy="976843"/>
            <a:chOff x="4104775" y="1588575"/>
            <a:chExt cx="413000" cy="651750"/>
          </a:xfrm>
        </p:grpSpPr>
        <p:sp>
          <p:nvSpPr>
            <p:cNvPr id="231" name="Google Shape;231;p22"/>
            <p:cNvSpPr/>
            <p:nvPr/>
          </p:nvSpPr>
          <p:spPr>
            <a:xfrm>
              <a:off x="4105525" y="1588575"/>
              <a:ext cx="268700" cy="651750"/>
            </a:xfrm>
            <a:custGeom>
              <a:avLst/>
              <a:gdLst/>
              <a:ahLst/>
              <a:cxnLst/>
              <a:rect l="l" t="t" r="r" b="b"/>
              <a:pathLst>
                <a:path w="10748" h="26070" extrusionOk="0">
                  <a:moveTo>
                    <a:pt x="1" y="0"/>
                  </a:moveTo>
                  <a:lnTo>
                    <a:pt x="1" y="26069"/>
                  </a:lnTo>
                  <a:cubicBezTo>
                    <a:pt x="523" y="25762"/>
                    <a:pt x="1045" y="25394"/>
                    <a:pt x="1536" y="25025"/>
                  </a:cubicBezTo>
                  <a:lnTo>
                    <a:pt x="1659" y="24964"/>
                  </a:lnTo>
                  <a:cubicBezTo>
                    <a:pt x="2795" y="24135"/>
                    <a:pt x="3900" y="23244"/>
                    <a:pt x="4914" y="22323"/>
                  </a:cubicBezTo>
                  <a:cubicBezTo>
                    <a:pt x="8076" y="19375"/>
                    <a:pt x="10748" y="15322"/>
                    <a:pt x="9765" y="10839"/>
                  </a:cubicBezTo>
                  <a:cubicBezTo>
                    <a:pt x="9397" y="9273"/>
                    <a:pt x="8721" y="7799"/>
                    <a:pt x="7739" y="6510"/>
                  </a:cubicBezTo>
                  <a:cubicBezTo>
                    <a:pt x="7585" y="6295"/>
                    <a:pt x="7462" y="6110"/>
                    <a:pt x="7309" y="5926"/>
                  </a:cubicBezTo>
                  <a:cubicBezTo>
                    <a:pt x="6910" y="5435"/>
                    <a:pt x="6541" y="4974"/>
                    <a:pt x="6111" y="4514"/>
                  </a:cubicBezTo>
                  <a:cubicBezTo>
                    <a:pt x="5958" y="4360"/>
                    <a:pt x="5774" y="4145"/>
                    <a:pt x="5620" y="3961"/>
                  </a:cubicBezTo>
                  <a:lnTo>
                    <a:pt x="5528" y="3869"/>
                  </a:lnTo>
                  <a:cubicBezTo>
                    <a:pt x="5098" y="3408"/>
                    <a:pt x="4668" y="2948"/>
                    <a:pt x="4208" y="2487"/>
                  </a:cubicBezTo>
                  <a:cubicBezTo>
                    <a:pt x="4054" y="2334"/>
                    <a:pt x="3900" y="2180"/>
                    <a:pt x="3747" y="2027"/>
                  </a:cubicBezTo>
                  <a:cubicBezTo>
                    <a:pt x="3071" y="1351"/>
                    <a:pt x="2365" y="676"/>
                    <a:pt x="1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2"/>
            <p:cNvSpPr/>
            <p:nvPr/>
          </p:nvSpPr>
          <p:spPr>
            <a:xfrm>
              <a:off x="4105525" y="2174275"/>
              <a:ext cx="42250" cy="41475"/>
            </a:xfrm>
            <a:custGeom>
              <a:avLst/>
              <a:gdLst/>
              <a:ahLst/>
              <a:cxnLst/>
              <a:rect l="l" t="t" r="r" b="b"/>
              <a:pathLst>
                <a:path w="1690" h="1659" extrusionOk="0">
                  <a:moveTo>
                    <a:pt x="1" y="1"/>
                  </a:moveTo>
                  <a:lnTo>
                    <a:pt x="1" y="615"/>
                  </a:lnTo>
                  <a:cubicBezTo>
                    <a:pt x="492" y="953"/>
                    <a:pt x="1014" y="1290"/>
                    <a:pt x="1536" y="1597"/>
                  </a:cubicBezTo>
                  <a:lnTo>
                    <a:pt x="1628" y="1659"/>
                  </a:lnTo>
                  <a:lnTo>
                    <a:pt x="1690" y="1567"/>
                  </a:lnTo>
                  <a:lnTo>
                    <a:pt x="1659" y="1536"/>
                  </a:lnTo>
                  <a:cubicBezTo>
                    <a:pt x="1106" y="1014"/>
                    <a:pt x="554" y="492"/>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2"/>
            <p:cNvSpPr/>
            <p:nvPr/>
          </p:nvSpPr>
          <p:spPr>
            <a:xfrm>
              <a:off x="4104775" y="2088300"/>
              <a:ext cx="71400" cy="66050"/>
            </a:xfrm>
            <a:custGeom>
              <a:avLst/>
              <a:gdLst/>
              <a:ahLst/>
              <a:cxnLst/>
              <a:rect l="l" t="t" r="r" b="b"/>
              <a:pathLst>
                <a:path w="2856" h="2642" extrusionOk="0">
                  <a:moveTo>
                    <a:pt x="0" y="1"/>
                  </a:moveTo>
                  <a:lnTo>
                    <a:pt x="0" y="799"/>
                  </a:lnTo>
                  <a:cubicBezTo>
                    <a:pt x="921" y="1413"/>
                    <a:pt x="1842" y="2027"/>
                    <a:pt x="2794" y="2641"/>
                  </a:cubicBezTo>
                  <a:lnTo>
                    <a:pt x="2856" y="2549"/>
                  </a:lnTo>
                  <a:cubicBezTo>
                    <a:pt x="1935" y="1689"/>
                    <a:pt x="983" y="830"/>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2"/>
            <p:cNvSpPr/>
            <p:nvPr/>
          </p:nvSpPr>
          <p:spPr>
            <a:xfrm>
              <a:off x="4105525" y="2000025"/>
              <a:ext cx="139750" cy="124375"/>
            </a:xfrm>
            <a:custGeom>
              <a:avLst/>
              <a:gdLst/>
              <a:ahLst/>
              <a:cxnLst/>
              <a:rect l="l" t="t" r="r" b="b"/>
              <a:pathLst>
                <a:path w="5590" h="4975" extrusionOk="0">
                  <a:moveTo>
                    <a:pt x="1" y="0"/>
                  </a:moveTo>
                  <a:lnTo>
                    <a:pt x="1" y="1229"/>
                  </a:lnTo>
                  <a:cubicBezTo>
                    <a:pt x="861" y="1843"/>
                    <a:pt x="1720" y="2457"/>
                    <a:pt x="2611" y="3040"/>
                  </a:cubicBezTo>
                  <a:cubicBezTo>
                    <a:pt x="3102" y="3409"/>
                    <a:pt x="3624" y="3747"/>
                    <a:pt x="4146" y="4084"/>
                  </a:cubicBezTo>
                  <a:lnTo>
                    <a:pt x="5528" y="4975"/>
                  </a:lnTo>
                  <a:lnTo>
                    <a:pt x="5589" y="4883"/>
                  </a:lnTo>
                  <a:cubicBezTo>
                    <a:pt x="3778" y="3194"/>
                    <a:pt x="1905" y="1597"/>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2"/>
            <p:cNvSpPr/>
            <p:nvPr/>
          </p:nvSpPr>
          <p:spPr>
            <a:xfrm>
              <a:off x="4105525" y="1588575"/>
              <a:ext cx="183500" cy="147400"/>
            </a:xfrm>
            <a:custGeom>
              <a:avLst/>
              <a:gdLst/>
              <a:ahLst/>
              <a:cxnLst/>
              <a:rect l="l" t="t" r="r" b="b"/>
              <a:pathLst>
                <a:path w="7340" h="5896" extrusionOk="0">
                  <a:moveTo>
                    <a:pt x="6725" y="0"/>
                  </a:moveTo>
                  <a:cubicBezTo>
                    <a:pt x="5804" y="645"/>
                    <a:pt x="4883" y="1290"/>
                    <a:pt x="3962" y="1873"/>
                  </a:cubicBezTo>
                  <a:lnTo>
                    <a:pt x="3747" y="2027"/>
                  </a:lnTo>
                  <a:cubicBezTo>
                    <a:pt x="2488" y="2856"/>
                    <a:pt x="1229" y="3715"/>
                    <a:pt x="1" y="4575"/>
                  </a:cubicBezTo>
                  <a:lnTo>
                    <a:pt x="1" y="5896"/>
                  </a:lnTo>
                  <a:cubicBezTo>
                    <a:pt x="1413" y="4790"/>
                    <a:pt x="2826" y="3654"/>
                    <a:pt x="4208" y="2487"/>
                  </a:cubicBezTo>
                  <a:lnTo>
                    <a:pt x="4330" y="2395"/>
                  </a:lnTo>
                  <a:cubicBezTo>
                    <a:pt x="5313" y="1566"/>
                    <a:pt x="6326" y="768"/>
                    <a:pt x="7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2"/>
            <p:cNvSpPr/>
            <p:nvPr/>
          </p:nvSpPr>
          <p:spPr>
            <a:xfrm>
              <a:off x="4104775" y="1588575"/>
              <a:ext cx="295550" cy="232600"/>
            </a:xfrm>
            <a:custGeom>
              <a:avLst/>
              <a:gdLst/>
              <a:ahLst/>
              <a:cxnLst/>
              <a:rect l="l" t="t" r="r" b="b"/>
              <a:pathLst>
                <a:path w="11822" h="9304" extrusionOk="0">
                  <a:moveTo>
                    <a:pt x="11208" y="0"/>
                  </a:moveTo>
                  <a:cubicBezTo>
                    <a:pt x="10041" y="860"/>
                    <a:pt x="8843" y="1658"/>
                    <a:pt x="7646" y="2456"/>
                  </a:cubicBezTo>
                  <a:cubicBezTo>
                    <a:pt x="6940" y="2917"/>
                    <a:pt x="6233" y="3408"/>
                    <a:pt x="5558" y="3869"/>
                  </a:cubicBezTo>
                  <a:cubicBezTo>
                    <a:pt x="4514" y="4575"/>
                    <a:pt x="3531" y="5281"/>
                    <a:pt x="2518" y="5988"/>
                  </a:cubicBezTo>
                  <a:cubicBezTo>
                    <a:pt x="1689" y="6571"/>
                    <a:pt x="829" y="7185"/>
                    <a:pt x="0" y="7799"/>
                  </a:cubicBezTo>
                  <a:lnTo>
                    <a:pt x="0" y="9304"/>
                  </a:lnTo>
                  <a:cubicBezTo>
                    <a:pt x="1075" y="8475"/>
                    <a:pt x="2119" y="7677"/>
                    <a:pt x="3163" y="6847"/>
                  </a:cubicBezTo>
                  <a:cubicBezTo>
                    <a:pt x="4176" y="6080"/>
                    <a:pt x="5159" y="5312"/>
                    <a:pt x="6141" y="4514"/>
                  </a:cubicBezTo>
                  <a:cubicBezTo>
                    <a:pt x="6786" y="4022"/>
                    <a:pt x="7431" y="3500"/>
                    <a:pt x="8045" y="2978"/>
                  </a:cubicBezTo>
                  <a:cubicBezTo>
                    <a:pt x="9273" y="1934"/>
                    <a:pt x="10532" y="952"/>
                    <a:pt x="11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2"/>
            <p:cNvSpPr/>
            <p:nvPr/>
          </p:nvSpPr>
          <p:spPr>
            <a:xfrm>
              <a:off x="4105525" y="1588575"/>
              <a:ext cx="412250" cy="314750"/>
            </a:xfrm>
            <a:custGeom>
              <a:avLst/>
              <a:gdLst/>
              <a:ahLst/>
              <a:cxnLst/>
              <a:rect l="l" t="t" r="r" b="b"/>
              <a:pathLst>
                <a:path w="16490" h="12590" extrusionOk="0">
                  <a:moveTo>
                    <a:pt x="15385" y="0"/>
                  </a:moveTo>
                  <a:cubicBezTo>
                    <a:pt x="14648" y="614"/>
                    <a:pt x="13941" y="1198"/>
                    <a:pt x="13174" y="1781"/>
                  </a:cubicBezTo>
                  <a:cubicBezTo>
                    <a:pt x="11546" y="3071"/>
                    <a:pt x="9827" y="4237"/>
                    <a:pt x="8076" y="5404"/>
                  </a:cubicBezTo>
                  <a:lnTo>
                    <a:pt x="7309" y="5926"/>
                  </a:lnTo>
                  <a:cubicBezTo>
                    <a:pt x="5835" y="6909"/>
                    <a:pt x="4361" y="7922"/>
                    <a:pt x="2949" y="8935"/>
                  </a:cubicBezTo>
                  <a:cubicBezTo>
                    <a:pt x="1935" y="9642"/>
                    <a:pt x="953" y="10348"/>
                    <a:pt x="1" y="11054"/>
                  </a:cubicBezTo>
                  <a:lnTo>
                    <a:pt x="1" y="12589"/>
                  </a:lnTo>
                  <a:cubicBezTo>
                    <a:pt x="1198" y="11668"/>
                    <a:pt x="2396" y="10747"/>
                    <a:pt x="3593" y="9826"/>
                  </a:cubicBezTo>
                  <a:cubicBezTo>
                    <a:pt x="5006" y="8751"/>
                    <a:pt x="6388" y="7646"/>
                    <a:pt x="7739" y="6540"/>
                  </a:cubicBezTo>
                  <a:lnTo>
                    <a:pt x="8476" y="5926"/>
                  </a:lnTo>
                  <a:cubicBezTo>
                    <a:pt x="10072" y="4575"/>
                    <a:pt x="11700" y="3286"/>
                    <a:pt x="13389" y="2088"/>
                  </a:cubicBezTo>
                  <a:cubicBezTo>
                    <a:pt x="14402" y="1351"/>
                    <a:pt x="15446" y="676"/>
                    <a:pt x="16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992949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38"/>
        <p:cNvGrpSpPr/>
        <p:nvPr/>
      </p:nvGrpSpPr>
      <p:grpSpPr>
        <a:xfrm>
          <a:off x="0" y="0"/>
          <a:ext cx="0" cy="0"/>
          <a:chOff x="0" y="0"/>
          <a:chExt cx="0" cy="0"/>
        </a:xfrm>
      </p:grpSpPr>
      <p:sp>
        <p:nvSpPr>
          <p:cNvPr id="239" name="Google Shape;239;p23"/>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40" name="Google Shape;240;p23"/>
          <p:cNvSpPr txBox="1">
            <a:spLocks noGrp="1"/>
          </p:cNvSpPr>
          <p:nvPr>
            <p:ph type="subTitle" idx="1"/>
          </p:nvPr>
        </p:nvSpPr>
        <p:spPr>
          <a:xfrm>
            <a:off x="1185425" y="3999725"/>
            <a:ext cx="1742700" cy="53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41" name="Google Shape;241;p23"/>
          <p:cNvSpPr txBox="1">
            <a:spLocks noGrp="1"/>
          </p:cNvSpPr>
          <p:nvPr>
            <p:ph type="subTitle" idx="2"/>
          </p:nvPr>
        </p:nvSpPr>
        <p:spPr>
          <a:xfrm>
            <a:off x="1185425" y="3348650"/>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2000" b="1">
                <a:latin typeface="Paytone One"/>
                <a:ea typeface="Paytone One"/>
                <a:cs typeface="Paytone One"/>
                <a:sym typeface="Paytone On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242" name="Google Shape;242;p23"/>
          <p:cNvSpPr txBox="1">
            <a:spLocks noGrp="1"/>
          </p:cNvSpPr>
          <p:nvPr>
            <p:ph type="subTitle" idx="3"/>
          </p:nvPr>
        </p:nvSpPr>
        <p:spPr>
          <a:xfrm>
            <a:off x="3700650" y="3171038"/>
            <a:ext cx="1742700" cy="53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43" name="Google Shape;243;p23"/>
          <p:cNvSpPr txBox="1">
            <a:spLocks noGrp="1"/>
          </p:cNvSpPr>
          <p:nvPr>
            <p:ph type="subTitle" idx="4"/>
          </p:nvPr>
        </p:nvSpPr>
        <p:spPr>
          <a:xfrm>
            <a:off x="3700650" y="2519963"/>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2000" b="1">
                <a:latin typeface="Paytone One"/>
                <a:ea typeface="Paytone One"/>
                <a:cs typeface="Paytone One"/>
                <a:sym typeface="Paytone On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244" name="Google Shape;244;p23"/>
          <p:cNvSpPr txBox="1">
            <a:spLocks noGrp="1"/>
          </p:cNvSpPr>
          <p:nvPr>
            <p:ph type="subTitle" idx="5"/>
          </p:nvPr>
        </p:nvSpPr>
        <p:spPr>
          <a:xfrm>
            <a:off x="6215875" y="3999725"/>
            <a:ext cx="1742700" cy="53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45" name="Google Shape;245;p23"/>
          <p:cNvSpPr txBox="1">
            <a:spLocks noGrp="1"/>
          </p:cNvSpPr>
          <p:nvPr>
            <p:ph type="subTitle" idx="6"/>
          </p:nvPr>
        </p:nvSpPr>
        <p:spPr>
          <a:xfrm>
            <a:off x="6215875" y="3348650"/>
            <a:ext cx="17427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Ribeye"/>
              <a:buNone/>
              <a:defRPr sz="2000" b="1">
                <a:latin typeface="Paytone One"/>
                <a:ea typeface="Paytone One"/>
                <a:cs typeface="Paytone One"/>
                <a:sym typeface="Paytone One"/>
              </a:defRPr>
            </a:lvl1pPr>
            <a:lvl2pPr lvl="1" rtl="0">
              <a:spcBef>
                <a:spcPts val="160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grpSp>
        <p:nvGrpSpPr>
          <p:cNvPr id="246" name="Google Shape;246;p23"/>
          <p:cNvGrpSpPr/>
          <p:nvPr/>
        </p:nvGrpSpPr>
        <p:grpSpPr>
          <a:xfrm flipH="1">
            <a:off x="8556709" y="503632"/>
            <a:ext cx="587286" cy="926788"/>
            <a:chOff x="4104775" y="1588575"/>
            <a:chExt cx="413000" cy="651750"/>
          </a:xfrm>
        </p:grpSpPr>
        <p:sp>
          <p:nvSpPr>
            <p:cNvPr id="247" name="Google Shape;247;p23"/>
            <p:cNvSpPr/>
            <p:nvPr/>
          </p:nvSpPr>
          <p:spPr>
            <a:xfrm>
              <a:off x="4105525" y="1588575"/>
              <a:ext cx="268700" cy="651750"/>
            </a:xfrm>
            <a:custGeom>
              <a:avLst/>
              <a:gdLst/>
              <a:ahLst/>
              <a:cxnLst/>
              <a:rect l="l" t="t" r="r" b="b"/>
              <a:pathLst>
                <a:path w="10748" h="26070" extrusionOk="0">
                  <a:moveTo>
                    <a:pt x="1" y="0"/>
                  </a:moveTo>
                  <a:lnTo>
                    <a:pt x="1" y="26069"/>
                  </a:lnTo>
                  <a:cubicBezTo>
                    <a:pt x="523" y="25762"/>
                    <a:pt x="1045" y="25394"/>
                    <a:pt x="1536" y="25025"/>
                  </a:cubicBezTo>
                  <a:lnTo>
                    <a:pt x="1659" y="24964"/>
                  </a:lnTo>
                  <a:cubicBezTo>
                    <a:pt x="2795" y="24135"/>
                    <a:pt x="3900" y="23244"/>
                    <a:pt x="4914" y="22323"/>
                  </a:cubicBezTo>
                  <a:cubicBezTo>
                    <a:pt x="8076" y="19375"/>
                    <a:pt x="10748" y="15322"/>
                    <a:pt x="9765" y="10839"/>
                  </a:cubicBezTo>
                  <a:cubicBezTo>
                    <a:pt x="9397" y="9273"/>
                    <a:pt x="8721" y="7799"/>
                    <a:pt x="7739" y="6510"/>
                  </a:cubicBezTo>
                  <a:cubicBezTo>
                    <a:pt x="7585" y="6295"/>
                    <a:pt x="7462" y="6110"/>
                    <a:pt x="7309" y="5926"/>
                  </a:cubicBezTo>
                  <a:cubicBezTo>
                    <a:pt x="6910" y="5435"/>
                    <a:pt x="6541" y="4974"/>
                    <a:pt x="6111" y="4514"/>
                  </a:cubicBezTo>
                  <a:cubicBezTo>
                    <a:pt x="5958" y="4360"/>
                    <a:pt x="5774" y="4145"/>
                    <a:pt x="5620" y="3961"/>
                  </a:cubicBezTo>
                  <a:lnTo>
                    <a:pt x="5528" y="3869"/>
                  </a:lnTo>
                  <a:cubicBezTo>
                    <a:pt x="5098" y="3408"/>
                    <a:pt x="4668" y="2948"/>
                    <a:pt x="4208" y="2487"/>
                  </a:cubicBezTo>
                  <a:cubicBezTo>
                    <a:pt x="4054" y="2334"/>
                    <a:pt x="3900" y="2180"/>
                    <a:pt x="3747" y="2027"/>
                  </a:cubicBezTo>
                  <a:cubicBezTo>
                    <a:pt x="3071" y="1351"/>
                    <a:pt x="2365" y="676"/>
                    <a:pt x="1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3"/>
            <p:cNvSpPr/>
            <p:nvPr/>
          </p:nvSpPr>
          <p:spPr>
            <a:xfrm>
              <a:off x="4105525" y="2174275"/>
              <a:ext cx="42250" cy="41475"/>
            </a:xfrm>
            <a:custGeom>
              <a:avLst/>
              <a:gdLst/>
              <a:ahLst/>
              <a:cxnLst/>
              <a:rect l="l" t="t" r="r" b="b"/>
              <a:pathLst>
                <a:path w="1690" h="1659" extrusionOk="0">
                  <a:moveTo>
                    <a:pt x="1" y="1"/>
                  </a:moveTo>
                  <a:lnTo>
                    <a:pt x="1" y="615"/>
                  </a:lnTo>
                  <a:cubicBezTo>
                    <a:pt x="492" y="953"/>
                    <a:pt x="1014" y="1290"/>
                    <a:pt x="1536" y="1597"/>
                  </a:cubicBezTo>
                  <a:lnTo>
                    <a:pt x="1628" y="1659"/>
                  </a:lnTo>
                  <a:lnTo>
                    <a:pt x="1690" y="1567"/>
                  </a:lnTo>
                  <a:lnTo>
                    <a:pt x="1659" y="1536"/>
                  </a:lnTo>
                  <a:cubicBezTo>
                    <a:pt x="1106" y="1014"/>
                    <a:pt x="554" y="492"/>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3"/>
            <p:cNvSpPr/>
            <p:nvPr/>
          </p:nvSpPr>
          <p:spPr>
            <a:xfrm>
              <a:off x="4104775" y="2088300"/>
              <a:ext cx="71400" cy="66050"/>
            </a:xfrm>
            <a:custGeom>
              <a:avLst/>
              <a:gdLst/>
              <a:ahLst/>
              <a:cxnLst/>
              <a:rect l="l" t="t" r="r" b="b"/>
              <a:pathLst>
                <a:path w="2856" h="2642" extrusionOk="0">
                  <a:moveTo>
                    <a:pt x="0" y="1"/>
                  </a:moveTo>
                  <a:lnTo>
                    <a:pt x="0" y="799"/>
                  </a:lnTo>
                  <a:cubicBezTo>
                    <a:pt x="921" y="1413"/>
                    <a:pt x="1842" y="2027"/>
                    <a:pt x="2794" y="2641"/>
                  </a:cubicBezTo>
                  <a:lnTo>
                    <a:pt x="2856" y="2549"/>
                  </a:lnTo>
                  <a:cubicBezTo>
                    <a:pt x="1935" y="1689"/>
                    <a:pt x="983" y="830"/>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3"/>
            <p:cNvSpPr/>
            <p:nvPr/>
          </p:nvSpPr>
          <p:spPr>
            <a:xfrm>
              <a:off x="4105525" y="2000025"/>
              <a:ext cx="139750" cy="124375"/>
            </a:xfrm>
            <a:custGeom>
              <a:avLst/>
              <a:gdLst/>
              <a:ahLst/>
              <a:cxnLst/>
              <a:rect l="l" t="t" r="r" b="b"/>
              <a:pathLst>
                <a:path w="5590" h="4975" extrusionOk="0">
                  <a:moveTo>
                    <a:pt x="1" y="0"/>
                  </a:moveTo>
                  <a:lnTo>
                    <a:pt x="1" y="1229"/>
                  </a:lnTo>
                  <a:cubicBezTo>
                    <a:pt x="861" y="1843"/>
                    <a:pt x="1720" y="2457"/>
                    <a:pt x="2611" y="3040"/>
                  </a:cubicBezTo>
                  <a:cubicBezTo>
                    <a:pt x="3102" y="3409"/>
                    <a:pt x="3624" y="3747"/>
                    <a:pt x="4146" y="4084"/>
                  </a:cubicBezTo>
                  <a:lnTo>
                    <a:pt x="5528" y="4975"/>
                  </a:lnTo>
                  <a:lnTo>
                    <a:pt x="5589" y="4883"/>
                  </a:lnTo>
                  <a:cubicBezTo>
                    <a:pt x="3778" y="3194"/>
                    <a:pt x="1905" y="1597"/>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3"/>
            <p:cNvSpPr/>
            <p:nvPr/>
          </p:nvSpPr>
          <p:spPr>
            <a:xfrm>
              <a:off x="4105525" y="1588575"/>
              <a:ext cx="183500" cy="147400"/>
            </a:xfrm>
            <a:custGeom>
              <a:avLst/>
              <a:gdLst/>
              <a:ahLst/>
              <a:cxnLst/>
              <a:rect l="l" t="t" r="r" b="b"/>
              <a:pathLst>
                <a:path w="7340" h="5896" extrusionOk="0">
                  <a:moveTo>
                    <a:pt x="6725" y="0"/>
                  </a:moveTo>
                  <a:cubicBezTo>
                    <a:pt x="5804" y="645"/>
                    <a:pt x="4883" y="1290"/>
                    <a:pt x="3962" y="1873"/>
                  </a:cubicBezTo>
                  <a:lnTo>
                    <a:pt x="3747" y="2027"/>
                  </a:lnTo>
                  <a:cubicBezTo>
                    <a:pt x="2488" y="2856"/>
                    <a:pt x="1229" y="3715"/>
                    <a:pt x="1" y="4575"/>
                  </a:cubicBezTo>
                  <a:lnTo>
                    <a:pt x="1" y="5896"/>
                  </a:lnTo>
                  <a:cubicBezTo>
                    <a:pt x="1413" y="4790"/>
                    <a:pt x="2826" y="3654"/>
                    <a:pt x="4208" y="2487"/>
                  </a:cubicBezTo>
                  <a:lnTo>
                    <a:pt x="4330" y="2395"/>
                  </a:lnTo>
                  <a:cubicBezTo>
                    <a:pt x="5313" y="1566"/>
                    <a:pt x="6326" y="768"/>
                    <a:pt x="73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3"/>
            <p:cNvSpPr/>
            <p:nvPr/>
          </p:nvSpPr>
          <p:spPr>
            <a:xfrm>
              <a:off x="4104775" y="1588575"/>
              <a:ext cx="295550" cy="232600"/>
            </a:xfrm>
            <a:custGeom>
              <a:avLst/>
              <a:gdLst/>
              <a:ahLst/>
              <a:cxnLst/>
              <a:rect l="l" t="t" r="r" b="b"/>
              <a:pathLst>
                <a:path w="11822" h="9304" extrusionOk="0">
                  <a:moveTo>
                    <a:pt x="11208" y="0"/>
                  </a:moveTo>
                  <a:cubicBezTo>
                    <a:pt x="10041" y="860"/>
                    <a:pt x="8843" y="1658"/>
                    <a:pt x="7646" y="2456"/>
                  </a:cubicBezTo>
                  <a:cubicBezTo>
                    <a:pt x="6940" y="2917"/>
                    <a:pt x="6233" y="3408"/>
                    <a:pt x="5558" y="3869"/>
                  </a:cubicBezTo>
                  <a:cubicBezTo>
                    <a:pt x="4514" y="4575"/>
                    <a:pt x="3531" y="5281"/>
                    <a:pt x="2518" y="5988"/>
                  </a:cubicBezTo>
                  <a:cubicBezTo>
                    <a:pt x="1689" y="6571"/>
                    <a:pt x="829" y="7185"/>
                    <a:pt x="0" y="7799"/>
                  </a:cubicBezTo>
                  <a:lnTo>
                    <a:pt x="0" y="9304"/>
                  </a:lnTo>
                  <a:cubicBezTo>
                    <a:pt x="1075" y="8475"/>
                    <a:pt x="2119" y="7677"/>
                    <a:pt x="3163" y="6847"/>
                  </a:cubicBezTo>
                  <a:cubicBezTo>
                    <a:pt x="4176" y="6080"/>
                    <a:pt x="5159" y="5312"/>
                    <a:pt x="6141" y="4514"/>
                  </a:cubicBezTo>
                  <a:cubicBezTo>
                    <a:pt x="6786" y="4022"/>
                    <a:pt x="7431" y="3500"/>
                    <a:pt x="8045" y="2978"/>
                  </a:cubicBezTo>
                  <a:cubicBezTo>
                    <a:pt x="9273" y="1934"/>
                    <a:pt x="10532" y="952"/>
                    <a:pt x="11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3"/>
            <p:cNvSpPr/>
            <p:nvPr/>
          </p:nvSpPr>
          <p:spPr>
            <a:xfrm>
              <a:off x="4105525" y="1588575"/>
              <a:ext cx="412250" cy="314750"/>
            </a:xfrm>
            <a:custGeom>
              <a:avLst/>
              <a:gdLst/>
              <a:ahLst/>
              <a:cxnLst/>
              <a:rect l="l" t="t" r="r" b="b"/>
              <a:pathLst>
                <a:path w="16490" h="12590" extrusionOk="0">
                  <a:moveTo>
                    <a:pt x="15385" y="0"/>
                  </a:moveTo>
                  <a:cubicBezTo>
                    <a:pt x="14648" y="614"/>
                    <a:pt x="13941" y="1198"/>
                    <a:pt x="13174" y="1781"/>
                  </a:cubicBezTo>
                  <a:cubicBezTo>
                    <a:pt x="11546" y="3071"/>
                    <a:pt x="9827" y="4237"/>
                    <a:pt x="8076" y="5404"/>
                  </a:cubicBezTo>
                  <a:lnTo>
                    <a:pt x="7309" y="5926"/>
                  </a:lnTo>
                  <a:cubicBezTo>
                    <a:pt x="5835" y="6909"/>
                    <a:pt x="4361" y="7922"/>
                    <a:pt x="2949" y="8935"/>
                  </a:cubicBezTo>
                  <a:cubicBezTo>
                    <a:pt x="1935" y="9642"/>
                    <a:pt x="953" y="10348"/>
                    <a:pt x="1" y="11054"/>
                  </a:cubicBezTo>
                  <a:lnTo>
                    <a:pt x="1" y="12589"/>
                  </a:lnTo>
                  <a:cubicBezTo>
                    <a:pt x="1198" y="11668"/>
                    <a:pt x="2396" y="10747"/>
                    <a:pt x="3593" y="9826"/>
                  </a:cubicBezTo>
                  <a:cubicBezTo>
                    <a:pt x="5006" y="8751"/>
                    <a:pt x="6388" y="7646"/>
                    <a:pt x="7739" y="6540"/>
                  </a:cubicBezTo>
                  <a:lnTo>
                    <a:pt x="8476" y="5926"/>
                  </a:lnTo>
                  <a:cubicBezTo>
                    <a:pt x="10072" y="4575"/>
                    <a:pt x="11700" y="3286"/>
                    <a:pt x="13389" y="2088"/>
                  </a:cubicBezTo>
                  <a:cubicBezTo>
                    <a:pt x="14402" y="1351"/>
                    <a:pt x="15446" y="676"/>
                    <a:pt x="16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3"/>
            <p:cNvSpPr/>
            <p:nvPr/>
          </p:nvSpPr>
          <p:spPr>
            <a:xfrm>
              <a:off x="4105525" y="1588575"/>
              <a:ext cx="49100" cy="59150"/>
            </a:xfrm>
            <a:custGeom>
              <a:avLst/>
              <a:gdLst/>
              <a:ahLst/>
              <a:cxnLst/>
              <a:rect l="l" t="t" r="r" b="b"/>
              <a:pathLst>
                <a:path w="1964" h="2366" extrusionOk="0">
                  <a:moveTo>
                    <a:pt x="646" y="0"/>
                  </a:moveTo>
                  <a:cubicBezTo>
                    <a:pt x="400" y="0"/>
                    <a:pt x="185" y="61"/>
                    <a:pt x="1" y="184"/>
                  </a:cubicBezTo>
                  <a:lnTo>
                    <a:pt x="1" y="2149"/>
                  </a:lnTo>
                  <a:cubicBezTo>
                    <a:pt x="185" y="2272"/>
                    <a:pt x="400" y="2364"/>
                    <a:pt x="646" y="2364"/>
                  </a:cubicBezTo>
                  <a:cubicBezTo>
                    <a:pt x="661" y="2365"/>
                    <a:pt x="677" y="2365"/>
                    <a:pt x="692" y="2365"/>
                  </a:cubicBezTo>
                  <a:cubicBezTo>
                    <a:pt x="1407" y="2365"/>
                    <a:pt x="1963" y="1673"/>
                    <a:pt x="1843" y="952"/>
                  </a:cubicBezTo>
                  <a:cubicBezTo>
                    <a:pt x="1812" y="829"/>
                    <a:pt x="1168" y="0"/>
                    <a:pt x="6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3"/>
            <p:cNvSpPr/>
            <p:nvPr/>
          </p:nvSpPr>
          <p:spPr>
            <a:xfrm>
              <a:off x="4153900" y="2073675"/>
              <a:ext cx="58275" cy="53050"/>
            </a:xfrm>
            <a:custGeom>
              <a:avLst/>
              <a:gdLst/>
              <a:ahLst/>
              <a:cxnLst/>
              <a:rect l="l" t="t" r="r" b="b"/>
              <a:pathLst>
                <a:path w="2331" h="2122" extrusionOk="0">
                  <a:moveTo>
                    <a:pt x="1048" y="0"/>
                  </a:moveTo>
                  <a:cubicBezTo>
                    <a:pt x="579" y="0"/>
                    <a:pt x="151" y="360"/>
                    <a:pt x="92" y="862"/>
                  </a:cubicBezTo>
                  <a:cubicBezTo>
                    <a:pt x="0" y="1507"/>
                    <a:pt x="492" y="2090"/>
                    <a:pt x="1136" y="2121"/>
                  </a:cubicBezTo>
                  <a:cubicBezTo>
                    <a:pt x="1153" y="2122"/>
                    <a:pt x="1169" y="2122"/>
                    <a:pt x="1185" y="2122"/>
                  </a:cubicBezTo>
                  <a:cubicBezTo>
                    <a:pt x="1837" y="2122"/>
                    <a:pt x="2331" y="1521"/>
                    <a:pt x="2211" y="862"/>
                  </a:cubicBezTo>
                  <a:cubicBezTo>
                    <a:pt x="2180" y="739"/>
                    <a:pt x="1597" y="2"/>
                    <a:pt x="1106" y="2"/>
                  </a:cubicBezTo>
                  <a:cubicBezTo>
                    <a:pt x="1087" y="1"/>
                    <a:pt x="1068" y="0"/>
                    <a:pt x="10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23"/>
          <p:cNvGrpSpPr/>
          <p:nvPr/>
        </p:nvGrpSpPr>
        <p:grpSpPr>
          <a:xfrm>
            <a:off x="3" y="439616"/>
            <a:ext cx="405802" cy="1054803"/>
            <a:chOff x="238125" y="2625175"/>
            <a:chExt cx="186550" cy="484900"/>
          </a:xfrm>
        </p:grpSpPr>
        <p:sp>
          <p:nvSpPr>
            <p:cNvPr id="257" name="Google Shape;257;p23"/>
            <p:cNvSpPr/>
            <p:nvPr/>
          </p:nvSpPr>
          <p:spPr>
            <a:xfrm>
              <a:off x="238125" y="2708575"/>
              <a:ext cx="122825" cy="401500"/>
            </a:xfrm>
            <a:custGeom>
              <a:avLst/>
              <a:gdLst/>
              <a:ahLst/>
              <a:cxnLst/>
              <a:rect l="l" t="t" r="r" b="b"/>
              <a:pathLst>
                <a:path w="4913" h="16060" extrusionOk="0">
                  <a:moveTo>
                    <a:pt x="0" y="0"/>
                  </a:moveTo>
                  <a:lnTo>
                    <a:pt x="0" y="16059"/>
                  </a:lnTo>
                  <a:cubicBezTo>
                    <a:pt x="368" y="15875"/>
                    <a:pt x="676" y="15660"/>
                    <a:pt x="983" y="15384"/>
                  </a:cubicBezTo>
                  <a:cubicBezTo>
                    <a:pt x="4913" y="11423"/>
                    <a:pt x="3715" y="5896"/>
                    <a:pt x="3255" y="3930"/>
                  </a:cubicBezTo>
                  <a:cubicBezTo>
                    <a:pt x="2794" y="2211"/>
                    <a:pt x="1597" y="768"/>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3"/>
            <p:cNvSpPr/>
            <p:nvPr/>
          </p:nvSpPr>
          <p:spPr>
            <a:xfrm>
              <a:off x="354725" y="2907650"/>
              <a:ext cx="69950" cy="55900"/>
            </a:xfrm>
            <a:custGeom>
              <a:avLst/>
              <a:gdLst/>
              <a:ahLst/>
              <a:cxnLst/>
              <a:rect l="l" t="t" r="r" b="b"/>
              <a:pathLst>
                <a:path w="2798" h="2236" extrusionOk="0">
                  <a:moveTo>
                    <a:pt x="1352" y="1"/>
                  </a:moveTo>
                  <a:cubicBezTo>
                    <a:pt x="1139" y="1"/>
                    <a:pt x="943" y="63"/>
                    <a:pt x="802" y="205"/>
                  </a:cubicBezTo>
                  <a:cubicBezTo>
                    <a:pt x="0" y="977"/>
                    <a:pt x="978" y="2236"/>
                    <a:pt x="1709" y="2236"/>
                  </a:cubicBezTo>
                  <a:cubicBezTo>
                    <a:pt x="1735" y="2236"/>
                    <a:pt x="1760" y="2235"/>
                    <a:pt x="1784" y="2231"/>
                  </a:cubicBezTo>
                  <a:cubicBezTo>
                    <a:pt x="2767" y="2078"/>
                    <a:pt x="2798" y="1402"/>
                    <a:pt x="2736" y="1034"/>
                  </a:cubicBezTo>
                  <a:cubicBezTo>
                    <a:pt x="2624" y="452"/>
                    <a:pt x="1925" y="1"/>
                    <a:pt x="1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a:off x="280325" y="2625175"/>
              <a:ext cx="117475" cy="122575"/>
            </a:xfrm>
            <a:custGeom>
              <a:avLst/>
              <a:gdLst/>
              <a:ahLst/>
              <a:cxnLst/>
              <a:rect l="l" t="t" r="r" b="b"/>
              <a:pathLst>
                <a:path w="4699" h="4903" extrusionOk="0">
                  <a:moveTo>
                    <a:pt x="2044" y="0"/>
                  </a:moveTo>
                  <a:cubicBezTo>
                    <a:pt x="1504" y="0"/>
                    <a:pt x="1014" y="328"/>
                    <a:pt x="738" y="1125"/>
                  </a:cubicBezTo>
                  <a:cubicBezTo>
                    <a:pt x="1" y="3213"/>
                    <a:pt x="1751" y="4902"/>
                    <a:pt x="2887" y="4902"/>
                  </a:cubicBezTo>
                  <a:cubicBezTo>
                    <a:pt x="4023" y="4902"/>
                    <a:pt x="4699" y="3889"/>
                    <a:pt x="4576" y="2814"/>
                  </a:cubicBezTo>
                  <a:cubicBezTo>
                    <a:pt x="4412" y="1318"/>
                    <a:pt x="3127" y="0"/>
                    <a:pt x="20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23"/>
          <p:cNvGrpSpPr/>
          <p:nvPr/>
        </p:nvGrpSpPr>
        <p:grpSpPr>
          <a:xfrm>
            <a:off x="-12" y="925419"/>
            <a:ext cx="312671" cy="514918"/>
            <a:chOff x="4105525" y="2774000"/>
            <a:chExt cx="137450" cy="226358"/>
          </a:xfrm>
        </p:grpSpPr>
        <p:sp>
          <p:nvSpPr>
            <p:cNvPr id="261" name="Google Shape;261;p23"/>
            <p:cNvSpPr/>
            <p:nvPr/>
          </p:nvSpPr>
          <p:spPr>
            <a:xfrm>
              <a:off x="4105525" y="2774000"/>
              <a:ext cx="137450" cy="31425"/>
            </a:xfrm>
            <a:custGeom>
              <a:avLst/>
              <a:gdLst/>
              <a:ahLst/>
              <a:cxnLst/>
              <a:rect l="l" t="t" r="r" b="b"/>
              <a:pathLst>
                <a:path w="5498" h="1257" extrusionOk="0">
                  <a:moveTo>
                    <a:pt x="922" y="1"/>
                  </a:moveTo>
                  <a:cubicBezTo>
                    <a:pt x="615" y="1"/>
                    <a:pt x="308" y="8"/>
                    <a:pt x="1" y="24"/>
                  </a:cubicBezTo>
                  <a:lnTo>
                    <a:pt x="1" y="1098"/>
                  </a:lnTo>
                  <a:cubicBezTo>
                    <a:pt x="584" y="1191"/>
                    <a:pt x="1198" y="1252"/>
                    <a:pt x="1782" y="1252"/>
                  </a:cubicBezTo>
                  <a:cubicBezTo>
                    <a:pt x="1908" y="1255"/>
                    <a:pt x="2033" y="1257"/>
                    <a:pt x="2159" y="1257"/>
                  </a:cubicBezTo>
                  <a:cubicBezTo>
                    <a:pt x="3286" y="1257"/>
                    <a:pt x="4392" y="1132"/>
                    <a:pt x="5497" y="884"/>
                  </a:cubicBezTo>
                  <a:lnTo>
                    <a:pt x="5497" y="761"/>
                  </a:lnTo>
                  <a:cubicBezTo>
                    <a:pt x="4300" y="362"/>
                    <a:pt x="3071" y="116"/>
                    <a:pt x="1843" y="24"/>
                  </a:cubicBezTo>
                  <a:cubicBezTo>
                    <a:pt x="1536" y="8"/>
                    <a:pt x="1229" y="1"/>
                    <a:pt x="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a:off x="4105525" y="2944008"/>
              <a:ext cx="105200" cy="56350"/>
            </a:xfrm>
            <a:custGeom>
              <a:avLst/>
              <a:gdLst/>
              <a:ahLst/>
              <a:cxnLst/>
              <a:rect l="l" t="t" r="r" b="b"/>
              <a:pathLst>
                <a:path w="4208" h="2254" extrusionOk="0">
                  <a:moveTo>
                    <a:pt x="3847" y="1"/>
                  </a:moveTo>
                  <a:cubicBezTo>
                    <a:pt x="3547" y="1"/>
                    <a:pt x="3248" y="35"/>
                    <a:pt x="2949" y="104"/>
                  </a:cubicBezTo>
                  <a:cubicBezTo>
                    <a:pt x="2549" y="197"/>
                    <a:pt x="2181" y="289"/>
                    <a:pt x="1812" y="442"/>
                  </a:cubicBezTo>
                  <a:cubicBezTo>
                    <a:pt x="1475" y="596"/>
                    <a:pt x="1137" y="780"/>
                    <a:pt x="799" y="995"/>
                  </a:cubicBezTo>
                  <a:cubicBezTo>
                    <a:pt x="523" y="1148"/>
                    <a:pt x="246" y="1333"/>
                    <a:pt x="1" y="1548"/>
                  </a:cubicBezTo>
                  <a:lnTo>
                    <a:pt x="1" y="2254"/>
                  </a:lnTo>
                  <a:lnTo>
                    <a:pt x="124" y="2223"/>
                  </a:lnTo>
                  <a:cubicBezTo>
                    <a:pt x="523" y="2192"/>
                    <a:pt x="891" y="2100"/>
                    <a:pt x="1260" y="1977"/>
                  </a:cubicBezTo>
                  <a:cubicBezTo>
                    <a:pt x="1628" y="1855"/>
                    <a:pt x="1997" y="1732"/>
                    <a:pt x="2334" y="1548"/>
                  </a:cubicBezTo>
                  <a:cubicBezTo>
                    <a:pt x="2703" y="1394"/>
                    <a:pt x="3010" y="1179"/>
                    <a:pt x="3317" y="933"/>
                  </a:cubicBezTo>
                  <a:cubicBezTo>
                    <a:pt x="3655" y="688"/>
                    <a:pt x="3962" y="411"/>
                    <a:pt x="4208" y="104"/>
                  </a:cubicBezTo>
                  <a:lnTo>
                    <a:pt x="4146" y="12"/>
                  </a:lnTo>
                  <a:cubicBezTo>
                    <a:pt x="4046" y="5"/>
                    <a:pt x="3947"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508119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263"/>
        <p:cNvGrpSpPr/>
        <p:nvPr/>
      </p:nvGrpSpPr>
      <p:grpSpPr>
        <a:xfrm>
          <a:off x="0" y="0"/>
          <a:ext cx="0" cy="0"/>
          <a:chOff x="0" y="0"/>
          <a:chExt cx="0" cy="0"/>
        </a:xfrm>
      </p:grpSpPr>
      <p:sp>
        <p:nvSpPr>
          <p:cNvPr id="264" name="Google Shape;264;p2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65" name="Google Shape;265;p24"/>
          <p:cNvSpPr txBox="1">
            <a:spLocks noGrp="1"/>
          </p:cNvSpPr>
          <p:nvPr>
            <p:ph type="subTitle" idx="1"/>
          </p:nvPr>
        </p:nvSpPr>
        <p:spPr>
          <a:xfrm>
            <a:off x="1835737" y="1902773"/>
            <a:ext cx="2923200" cy="30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solidFill>
                  <a:schemeClr val="lt1"/>
                </a:solidFill>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66" name="Google Shape;266;p24"/>
          <p:cNvSpPr txBox="1">
            <a:spLocks noGrp="1"/>
          </p:cNvSpPr>
          <p:nvPr>
            <p:ph type="subTitle" idx="2"/>
          </p:nvPr>
        </p:nvSpPr>
        <p:spPr>
          <a:xfrm>
            <a:off x="1835737" y="1720675"/>
            <a:ext cx="2923200" cy="182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Ribeye"/>
              <a:buNone/>
              <a:defRPr sz="1800" b="1">
                <a:solidFill>
                  <a:schemeClr val="lt1"/>
                </a:solidFill>
                <a:latin typeface="Paytone One"/>
                <a:ea typeface="Paytone One"/>
                <a:cs typeface="Paytone One"/>
                <a:sym typeface="Paytone One"/>
              </a:defRPr>
            </a:lvl1pPr>
            <a:lvl2pPr lvl="1" rtl="0">
              <a:spcBef>
                <a:spcPts val="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267" name="Google Shape;267;p24"/>
          <p:cNvSpPr txBox="1">
            <a:spLocks noGrp="1"/>
          </p:cNvSpPr>
          <p:nvPr>
            <p:ph type="subTitle" idx="3"/>
          </p:nvPr>
        </p:nvSpPr>
        <p:spPr>
          <a:xfrm>
            <a:off x="1835737" y="3010575"/>
            <a:ext cx="2923200" cy="30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68" name="Google Shape;268;p24"/>
          <p:cNvSpPr txBox="1">
            <a:spLocks noGrp="1"/>
          </p:cNvSpPr>
          <p:nvPr>
            <p:ph type="subTitle" idx="4"/>
          </p:nvPr>
        </p:nvSpPr>
        <p:spPr>
          <a:xfrm>
            <a:off x="1835737" y="2828475"/>
            <a:ext cx="2923200" cy="182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Ribeye"/>
              <a:buNone/>
              <a:defRPr sz="1800" b="1">
                <a:latin typeface="Paytone One"/>
                <a:ea typeface="Paytone One"/>
                <a:cs typeface="Paytone One"/>
                <a:sym typeface="Paytone One"/>
              </a:defRPr>
            </a:lvl1pPr>
            <a:lvl2pPr lvl="1" rtl="0">
              <a:spcBef>
                <a:spcPts val="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sp>
        <p:nvSpPr>
          <p:cNvPr id="269" name="Google Shape;269;p24"/>
          <p:cNvSpPr txBox="1">
            <a:spLocks noGrp="1"/>
          </p:cNvSpPr>
          <p:nvPr>
            <p:ph type="subTitle" idx="5"/>
          </p:nvPr>
        </p:nvSpPr>
        <p:spPr>
          <a:xfrm>
            <a:off x="1835737" y="4112950"/>
            <a:ext cx="2923200" cy="30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solidFill>
                  <a:schemeClr val="lt1"/>
                </a:solidFill>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70" name="Google Shape;270;p24"/>
          <p:cNvSpPr txBox="1">
            <a:spLocks noGrp="1"/>
          </p:cNvSpPr>
          <p:nvPr>
            <p:ph type="subTitle" idx="6"/>
          </p:nvPr>
        </p:nvSpPr>
        <p:spPr>
          <a:xfrm>
            <a:off x="1835737" y="3930850"/>
            <a:ext cx="2923200" cy="182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Ribeye"/>
              <a:buNone/>
              <a:defRPr sz="1800" b="1">
                <a:solidFill>
                  <a:schemeClr val="lt1"/>
                </a:solidFill>
                <a:latin typeface="Paytone One"/>
                <a:ea typeface="Paytone One"/>
                <a:cs typeface="Paytone One"/>
                <a:sym typeface="Paytone One"/>
              </a:defRPr>
            </a:lvl1pPr>
            <a:lvl2pPr lvl="1" rtl="0">
              <a:spcBef>
                <a:spcPts val="0"/>
              </a:spcBef>
              <a:spcAft>
                <a:spcPts val="0"/>
              </a:spcAft>
              <a:buSzPts val="3000"/>
              <a:buFont typeface="Ribeye"/>
              <a:buNone/>
              <a:defRPr sz="3000">
                <a:latin typeface="Ribeye"/>
                <a:ea typeface="Ribeye"/>
                <a:cs typeface="Ribeye"/>
                <a:sym typeface="Ribeye"/>
              </a:defRPr>
            </a:lvl2pPr>
            <a:lvl3pPr lvl="2" rtl="0">
              <a:spcBef>
                <a:spcPts val="1600"/>
              </a:spcBef>
              <a:spcAft>
                <a:spcPts val="0"/>
              </a:spcAft>
              <a:buSzPts val="3000"/>
              <a:buFont typeface="Ribeye"/>
              <a:buNone/>
              <a:defRPr sz="3000">
                <a:latin typeface="Ribeye"/>
                <a:ea typeface="Ribeye"/>
                <a:cs typeface="Ribeye"/>
                <a:sym typeface="Ribeye"/>
              </a:defRPr>
            </a:lvl3pPr>
            <a:lvl4pPr lvl="3" rtl="0">
              <a:spcBef>
                <a:spcPts val="1600"/>
              </a:spcBef>
              <a:spcAft>
                <a:spcPts val="0"/>
              </a:spcAft>
              <a:buSzPts val="3000"/>
              <a:buFont typeface="Ribeye"/>
              <a:buNone/>
              <a:defRPr sz="3000">
                <a:latin typeface="Ribeye"/>
                <a:ea typeface="Ribeye"/>
                <a:cs typeface="Ribeye"/>
                <a:sym typeface="Ribeye"/>
              </a:defRPr>
            </a:lvl4pPr>
            <a:lvl5pPr lvl="4" rtl="0">
              <a:spcBef>
                <a:spcPts val="1600"/>
              </a:spcBef>
              <a:spcAft>
                <a:spcPts val="0"/>
              </a:spcAft>
              <a:buSzPts val="3000"/>
              <a:buFont typeface="Ribeye"/>
              <a:buNone/>
              <a:defRPr sz="3000">
                <a:latin typeface="Ribeye"/>
                <a:ea typeface="Ribeye"/>
                <a:cs typeface="Ribeye"/>
                <a:sym typeface="Ribeye"/>
              </a:defRPr>
            </a:lvl5pPr>
            <a:lvl6pPr lvl="5" rtl="0">
              <a:spcBef>
                <a:spcPts val="1600"/>
              </a:spcBef>
              <a:spcAft>
                <a:spcPts val="0"/>
              </a:spcAft>
              <a:buSzPts val="3000"/>
              <a:buFont typeface="Ribeye"/>
              <a:buNone/>
              <a:defRPr sz="3000">
                <a:latin typeface="Ribeye"/>
                <a:ea typeface="Ribeye"/>
                <a:cs typeface="Ribeye"/>
                <a:sym typeface="Ribeye"/>
              </a:defRPr>
            </a:lvl6pPr>
            <a:lvl7pPr lvl="6" rtl="0">
              <a:spcBef>
                <a:spcPts val="1600"/>
              </a:spcBef>
              <a:spcAft>
                <a:spcPts val="0"/>
              </a:spcAft>
              <a:buSzPts val="3000"/>
              <a:buFont typeface="Ribeye"/>
              <a:buNone/>
              <a:defRPr sz="3000">
                <a:latin typeface="Ribeye"/>
                <a:ea typeface="Ribeye"/>
                <a:cs typeface="Ribeye"/>
                <a:sym typeface="Ribeye"/>
              </a:defRPr>
            </a:lvl7pPr>
            <a:lvl8pPr lvl="7" rtl="0">
              <a:spcBef>
                <a:spcPts val="1600"/>
              </a:spcBef>
              <a:spcAft>
                <a:spcPts val="0"/>
              </a:spcAft>
              <a:buSzPts val="3000"/>
              <a:buFont typeface="Ribeye"/>
              <a:buNone/>
              <a:defRPr sz="3000">
                <a:latin typeface="Ribeye"/>
                <a:ea typeface="Ribeye"/>
                <a:cs typeface="Ribeye"/>
                <a:sym typeface="Ribeye"/>
              </a:defRPr>
            </a:lvl8pPr>
            <a:lvl9pPr lvl="8" rtl="0">
              <a:spcBef>
                <a:spcPts val="1600"/>
              </a:spcBef>
              <a:spcAft>
                <a:spcPts val="1600"/>
              </a:spcAft>
              <a:buSzPts val="3000"/>
              <a:buFont typeface="Ribeye"/>
              <a:buNone/>
              <a:defRPr sz="3000">
                <a:latin typeface="Ribeye"/>
                <a:ea typeface="Ribeye"/>
                <a:cs typeface="Ribeye"/>
                <a:sym typeface="Ribeye"/>
              </a:defRPr>
            </a:lvl9pPr>
          </a:lstStyle>
          <a:p>
            <a:endParaRPr/>
          </a:p>
        </p:txBody>
      </p:sp>
      <p:grpSp>
        <p:nvGrpSpPr>
          <p:cNvPr id="271" name="Google Shape;271;p24"/>
          <p:cNvGrpSpPr/>
          <p:nvPr/>
        </p:nvGrpSpPr>
        <p:grpSpPr>
          <a:xfrm>
            <a:off x="8371105" y="72"/>
            <a:ext cx="764117" cy="785989"/>
            <a:chOff x="2521485" y="2919389"/>
            <a:chExt cx="1545232" cy="1589462"/>
          </a:xfrm>
        </p:grpSpPr>
        <p:sp>
          <p:nvSpPr>
            <p:cNvPr id="272" name="Google Shape;272;p24"/>
            <p:cNvSpPr/>
            <p:nvPr/>
          </p:nvSpPr>
          <p:spPr>
            <a:xfrm>
              <a:off x="2521485" y="2919389"/>
              <a:ext cx="1545232" cy="1383143"/>
            </a:xfrm>
            <a:custGeom>
              <a:avLst/>
              <a:gdLst/>
              <a:ahLst/>
              <a:cxnLst/>
              <a:rect l="l" t="t" r="r" b="b"/>
              <a:pathLst>
                <a:path w="99918" h="89437" extrusionOk="0">
                  <a:moveTo>
                    <a:pt x="241" y="0"/>
                  </a:moveTo>
                  <a:cubicBezTo>
                    <a:pt x="1" y="19192"/>
                    <a:pt x="6238" y="37784"/>
                    <a:pt x="18113" y="52897"/>
                  </a:cubicBezTo>
                  <a:cubicBezTo>
                    <a:pt x="36048" y="76236"/>
                    <a:pt x="67757" y="89436"/>
                    <a:pt x="96236" y="89436"/>
                  </a:cubicBezTo>
                  <a:cubicBezTo>
                    <a:pt x="97469" y="89436"/>
                    <a:pt x="98697" y="89412"/>
                    <a:pt x="99918" y="89362"/>
                  </a:cubicBezTo>
                  <a:lnTo>
                    <a:pt x="999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2914744" y="3945198"/>
              <a:ext cx="1151972" cy="487890"/>
            </a:xfrm>
            <a:custGeom>
              <a:avLst/>
              <a:gdLst/>
              <a:ahLst/>
              <a:cxnLst/>
              <a:rect l="l" t="t" r="r" b="b"/>
              <a:pathLst>
                <a:path w="74489" h="31548" extrusionOk="0">
                  <a:moveTo>
                    <a:pt x="1" y="1"/>
                  </a:moveTo>
                  <a:cubicBezTo>
                    <a:pt x="7078" y="8037"/>
                    <a:pt x="15354" y="14874"/>
                    <a:pt x="24710" y="20152"/>
                  </a:cubicBezTo>
                  <a:cubicBezTo>
                    <a:pt x="34306" y="25430"/>
                    <a:pt x="44742" y="29028"/>
                    <a:pt x="55537" y="30587"/>
                  </a:cubicBezTo>
                  <a:cubicBezTo>
                    <a:pt x="60575" y="31307"/>
                    <a:pt x="65613" y="31547"/>
                    <a:pt x="70650" y="31547"/>
                  </a:cubicBezTo>
                  <a:cubicBezTo>
                    <a:pt x="71850" y="31547"/>
                    <a:pt x="73169" y="31427"/>
                    <a:pt x="74489" y="31427"/>
                  </a:cubicBezTo>
                  <a:lnTo>
                    <a:pt x="74489" y="29028"/>
                  </a:lnTo>
                  <a:cubicBezTo>
                    <a:pt x="73169" y="29088"/>
                    <a:pt x="71857" y="29118"/>
                    <a:pt x="70551" y="29118"/>
                  </a:cubicBezTo>
                  <a:cubicBezTo>
                    <a:pt x="66632" y="29118"/>
                    <a:pt x="62764" y="28848"/>
                    <a:pt x="58895" y="28308"/>
                  </a:cubicBezTo>
                  <a:cubicBezTo>
                    <a:pt x="52898" y="27469"/>
                    <a:pt x="47021" y="26149"/>
                    <a:pt x="41383" y="24230"/>
                  </a:cubicBezTo>
                  <a:cubicBezTo>
                    <a:pt x="31067" y="20872"/>
                    <a:pt x="21472" y="15834"/>
                    <a:pt x="12715" y="9357"/>
                  </a:cubicBezTo>
                  <a:cubicBezTo>
                    <a:pt x="5638" y="4199"/>
                    <a:pt x="1320"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4"/>
            <p:cNvSpPr/>
            <p:nvPr/>
          </p:nvSpPr>
          <p:spPr>
            <a:xfrm>
              <a:off x="3647476" y="4447903"/>
              <a:ext cx="419241" cy="60948"/>
            </a:xfrm>
            <a:custGeom>
              <a:avLst/>
              <a:gdLst/>
              <a:ahLst/>
              <a:cxnLst/>
              <a:rect l="l" t="t" r="r" b="b"/>
              <a:pathLst>
                <a:path w="27109" h="3941" extrusionOk="0">
                  <a:moveTo>
                    <a:pt x="480" y="1"/>
                  </a:moveTo>
                  <a:cubicBezTo>
                    <a:pt x="0" y="1"/>
                    <a:pt x="120" y="241"/>
                    <a:pt x="960" y="600"/>
                  </a:cubicBezTo>
                  <a:cubicBezTo>
                    <a:pt x="1320" y="720"/>
                    <a:pt x="2040" y="1080"/>
                    <a:pt x="2879" y="1320"/>
                  </a:cubicBezTo>
                  <a:cubicBezTo>
                    <a:pt x="3719" y="1560"/>
                    <a:pt x="4798" y="1800"/>
                    <a:pt x="6118" y="2160"/>
                  </a:cubicBezTo>
                  <a:cubicBezTo>
                    <a:pt x="11366" y="3326"/>
                    <a:pt x="16693" y="3941"/>
                    <a:pt x="22035" y="3941"/>
                  </a:cubicBezTo>
                  <a:cubicBezTo>
                    <a:pt x="23286" y="3941"/>
                    <a:pt x="24538" y="3907"/>
                    <a:pt x="25789" y="3839"/>
                  </a:cubicBezTo>
                  <a:lnTo>
                    <a:pt x="27109" y="3839"/>
                  </a:lnTo>
                  <a:lnTo>
                    <a:pt x="27109" y="1800"/>
                  </a:lnTo>
                  <a:cubicBezTo>
                    <a:pt x="26029" y="1920"/>
                    <a:pt x="24950" y="1920"/>
                    <a:pt x="23750" y="1920"/>
                  </a:cubicBezTo>
                  <a:cubicBezTo>
                    <a:pt x="18952" y="1920"/>
                    <a:pt x="14034" y="1680"/>
                    <a:pt x="9236" y="1080"/>
                  </a:cubicBezTo>
                  <a:cubicBezTo>
                    <a:pt x="4918" y="600"/>
                    <a:pt x="1560" y="1"/>
                    <a:pt x="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4"/>
            <p:cNvSpPr/>
            <p:nvPr/>
          </p:nvSpPr>
          <p:spPr>
            <a:xfrm>
              <a:off x="2718122" y="3809786"/>
              <a:ext cx="832914" cy="628853"/>
            </a:xfrm>
            <a:custGeom>
              <a:avLst/>
              <a:gdLst/>
              <a:ahLst/>
              <a:cxnLst/>
              <a:rect l="l" t="t" r="r" b="b"/>
              <a:pathLst>
                <a:path w="53858" h="40663" extrusionOk="0">
                  <a:moveTo>
                    <a:pt x="0" y="0"/>
                  </a:moveTo>
                  <a:cubicBezTo>
                    <a:pt x="600" y="1200"/>
                    <a:pt x="1440" y="2759"/>
                    <a:pt x="2639" y="4678"/>
                  </a:cubicBezTo>
                  <a:cubicBezTo>
                    <a:pt x="4079" y="6957"/>
                    <a:pt x="5638" y="9116"/>
                    <a:pt x="7437" y="11156"/>
                  </a:cubicBezTo>
                  <a:cubicBezTo>
                    <a:pt x="16193" y="21951"/>
                    <a:pt x="27469" y="30587"/>
                    <a:pt x="40183" y="36225"/>
                  </a:cubicBezTo>
                  <a:cubicBezTo>
                    <a:pt x="44428" y="38230"/>
                    <a:pt x="49021" y="39655"/>
                    <a:pt x="53620" y="40614"/>
                  </a:cubicBezTo>
                  <a:lnTo>
                    <a:pt x="53620" y="40614"/>
                  </a:lnTo>
                  <a:cubicBezTo>
                    <a:pt x="53423" y="40558"/>
                    <a:pt x="53112" y="40454"/>
                    <a:pt x="52658" y="40303"/>
                  </a:cubicBezTo>
                  <a:lnTo>
                    <a:pt x="49299" y="38984"/>
                  </a:lnTo>
                  <a:cubicBezTo>
                    <a:pt x="47860" y="38504"/>
                    <a:pt x="46180" y="37784"/>
                    <a:pt x="44381" y="36944"/>
                  </a:cubicBezTo>
                  <a:cubicBezTo>
                    <a:pt x="42582" y="36105"/>
                    <a:pt x="40663" y="35265"/>
                    <a:pt x="38864" y="34186"/>
                  </a:cubicBezTo>
                  <a:lnTo>
                    <a:pt x="35985" y="32746"/>
                  </a:lnTo>
                  <a:lnTo>
                    <a:pt x="33346" y="31067"/>
                  </a:lnTo>
                  <a:cubicBezTo>
                    <a:pt x="31547" y="30107"/>
                    <a:pt x="29987" y="28908"/>
                    <a:pt x="28548" y="27948"/>
                  </a:cubicBezTo>
                  <a:cubicBezTo>
                    <a:pt x="25669" y="25909"/>
                    <a:pt x="23630" y="24230"/>
                    <a:pt x="22910" y="23750"/>
                  </a:cubicBezTo>
                  <a:cubicBezTo>
                    <a:pt x="18352" y="20032"/>
                    <a:pt x="14034" y="15954"/>
                    <a:pt x="10076" y="11635"/>
                  </a:cubicBezTo>
                  <a:cubicBezTo>
                    <a:pt x="5878" y="7077"/>
                    <a:pt x="2399" y="2519"/>
                    <a:pt x="0" y="0"/>
                  </a:cubicBezTo>
                  <a:close/>
                  <a:moveTo>
                    <a:pt x="53620" y="40614"/>
                  </a:moveTo>
                  <a:cubicBezTo>
                    <a:pt x="53736" y="40647"/>
                    <a:pt x="53813" y="40663"/>
                    <a:pt x="53857" y="40663"/>
                  </a:cubicBezTo>
                  <a:cubicBezTo>
                    <a:pt x="53778" y="40647"/>
                    <a:pt x="53699" y="40630"/>
                    <a:pt x="53620" y="406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4"/>
            <p:cNvSpPr/>
            <p:nvPr/>
          </p:nvSpPr>
          <p:spPr>
            <a:xfrm>
              <a:off x="3648558" y="4302439"/>
              <a:ext cx="362515" cy="52736"/>
            </a:xfrm>
            <a:custGeom>
              <a:avLst/>
              <a:gdLst/>
              <a:ahLst/>
              <a:cxnLst/>
              <a:rect l="l" t="t" r="r" b="b"/>
              <a:pathLst>
                <a:path w="23441" h="3410" extrusionOk="0">
                  <a:moveTo>
                    <a:pt x="201" y="1"/>
                  </a:moveTo>
                  <a:cubicBezTo>
                    <a:pt x="11" y="1"/>
                    <a:pt x="1" y="86"/>
                    <a:pt x="170" y="171"/>
                  </a:cubicBezTo>
                  <a:cubicBezTo>
                    <a:pt x="1610" y="770"/>
                    <a:pt x="3049" y="1250"/>
                    <a:pt x="4608" y="1610"/>
                  </a:cubicBezTo>
                  <a:cubicBezTo>
                    <a:pt x="5808" y="1850"/>
                    <a:pt x="7127" y="2210"/>
                    <a:pt x="8447" y="2450"/>
                  </a:cubicBezTo>
                  <a:cubicBezTo>
                    <a:pt x="9766" y="2690"/>
                    <a:pt x="11206" y="2809"/>
                    <a:pt x="12525" y="3049"/>
                  </a:cubicBezTo>
                  <a:cubicBezTo>
                    <a:pt x="14684" y="3289"/>
                    <a:pt x="16723" y="3409"/>
                    <a:pt x="18882" y="3409"/>
                  </a:cubicBezTo>
                  <a:cubicBezTo>
                    <a:pt x="22361" y="3289"/>
                    <a:pt x="23440" y="2929"/>
                    <a:pt x="23080" y="2809"/>
                  </a:cubicBezTo>
                  <a:cubicBezTo>
                    <a:pt x="22601" y="2570"/>
                    <a:pt x="22121" y="2570"/>
                    <a:pt x="21641" y="2570"/>
                  </a:cubicBezTo>
                  <a:cubicBezTo>
                    <a:pt x="20801" y="2450"/>
                    <a:pt x="19722" y="2330"/>
                    <a:pt x="18522" y="2330"/>
                  </a:cubicBezTo>
                  <a:cubicBezTo>
                    <a:pt x="16123" y="2090"/>
                    <a:pt x="13125" y="1850"/>
                    <a:pt x="10366" y="1370"/>
                  </a:cubicBezTo>
                  <a:cubicBezTo>
                    <a:pt x="8927" y="1250"/>
                    <a:pt x="7607" y="1010"/>
                    <a:pt x="6408" y="890"/>
                  </a:cubicBezTo>
                  <a:cubicBezTo>
                    <a:pt x="5328" y="650"/>
                    <a:pt x="4249" y="530"/>
                    <a:pt x="3529" y="411"/>
                  </a:cubicBezTo>
                  <a:cubicBezTo>
                    <a:pt x="2090" y="171"/>
                    <a:pt x="1130" y="51"/>
                    <a:pt x="530" y="51"/>
                  </a:cubicBezTo>
                  <a:cubicBezTo>
                    <a:pt x="390" y="16"/>
                    <a:pt x="280"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24"/>
          <p:cNvSpPr/>
          <p:nvPr/>
        </p:nvSpPr>
        <p:spPr>
          <a:xfrm rot="-5400000">
            <a:off x="153739" y="4454842"/>
            <a:ext cx="548248" cy="855722"/>
          </a:xfrm>
          <a:custGeom>
            <a:avLst/>
            <a:gdLst/>
            <a:ahLst/>
            <a:cxnLst/>
            <a:rect l="l" t="t" r="r" b="b"/>
            <a:pathLst>
              <a:path w="39421" h="64449" extrusionOk="0">
                <a:moveTo>
                  <a:pt x="64" y="1"/>
                </a:moveTo>
                <a:lnTo>
                  <a:pt x="0" y="39548"/>
                </a:lnTo>
                <a:cubicBezTo>
                  <a:pt x="6560" y="20634"/>
                  <a:pt x="20634" y="10063"/>
                  <a:pt x="33180" y="2739"/>
                </a:cubicBezTo>
                <a:cubicBezTo>
                  <a:pt x="34390" y="2039"/>
                  <a:pt x="35727" y="1402"/>
                  <a:pt x="37064" y="892"/>
                </a:cubicBezTo>
                <a:cubicBezTo>
                  <a:pt x="37829" y="574"/>
                  <a:pt x="38593" y="319"/>
                  <a:pt x="39421" y="1"/>
                </a:cubicBezTo>
                <a:close/>
                <a:moveTo>
                  <a:pt x="19964" y="19266"/>
                </a:moveTo>
                <a:cubicBezTo>
                  <a:pt x="19718" y="19266"/>
                  <a:pt x="19406" y="19388"/>
                  <a:pt x="19042" y="19679"/>
                </a:cubicBezTo>
                <a:lnTo>
                  <a:pt x="19042" y="19743"/>
                </a:lnTo>
                <a:cubicBezTo>
                  <a:pt x="10317" y="26621"/>
                  <a:pt x="3439" y="37829"/>
                  <a:pt x="0" y="44197"/>
                </a:cubicBezTo>
                <a:lnTo>
                  <a:pt x="0" y="53559"/>
                </a:lnTo>
                <a:cubicBezTo>
                  <a:pt x="4395" y="43242"/>
                  <a:pt x="11655" y="28340"/>
                  <a:pt x="19806" y="21526"/>
                </a:cubicBezTo>
                <a:cubicBezTo>
                  <a:pt x="20886" y="20642"/>
                  <a:pt x="20793" y="19266"/>
                  <a:pt x="19964" y="19266"/>
                </a:cubicBezTo>
                <a:close/>
                <a:moveTo>
                  <a:pt x="13643" y="37855"/>
                </a:moveTo>
                <a:cubicBezTo>
                  <a:pt x="13414" y="37855"/>
                  <a:pt x="13166" y="37959"/>
                  <a:pt x="12928" y="38211"/>
                </a:cubicBezTo>
                <a:cubicBezTo>
                  <a:pt x="8343" y="43497"/>
                  <a:pt x="3758" y="48974"/>
                  <a:pt x="64" y="55342"/>
                </a:cubicBezTo>
                <a:lnTo>
                  <a:pt x="64" y="64449"/>
                </a:lnTo>
                <a:cubicBezTo>
                  <a:pt x="5732" y="53113"/>
                  <a:pt x="10954" y="42796"/>
                  <a:pt x="14266" y="39612"/>
                </a:cubicBezTo>
                <a:cubicBezTo>
                  <a:pt x="14949" y="38977"/>
                  <a:pt x="14397" y="37855"/>
                  <a:pt x="13643" y="378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50668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78"/>
        <p:cNvGrpSpPr/>
        <p:nvPr/>
      </p:nvGrpSpPr>
      <p:grpSpPr>
        <a:xfrm>
          <a:off x="0" y="0"/>
          <a:ext cx="0" cy="0"/>
          <a:chOff x="0" y="0"/>
          <a:chExt cx="0" cy="0"/>
        </a:xfrm>
      </p:grpSpPr>
      <p:sp>
        <p:nvSpPr>
          <p:cNvPr id="279" name="Google Shape;279;p25"/>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80" name="Google Shape;280;p25"/>
          <p:cNvSpPr txBox="1">
            <a:spLocks noGrp="1"/>
          </p:cNvSpPr>
          <p:nvPr>
            <p:ph type="subTitle" idx="1"/>
          </p:nvPr>
        </p:nvSpPr>
        <p:spPr>
          <a:xfrm>
            <a:off x="2704825" y="3170473"/>
            <a:ext cx="1742700" cy="53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81" name="Google Shape;281;p25"/>
          <p:cNvSpPr txBox="1">
            <a:spLocks noGrp="1"/>
          </p:cNvSpPr>
          <p:nvPr>
            <p:ph type="subTitle" idx="2"/>
          </p:nvPr>
        </p:nvSpPr>
        <p:spPr>
          <a:xfrm>
            <a:off x="2704842" y="2816313"/>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82" name="Google Shape;282;p25"/>
          <p:cNvSpPr txBox="1">
            <a:spLocks noGrp="1"/>
          </p:cNvSpPr>
          <p:nvPr>
            <p:ph type="subTitle" idx="3"/>
          </p:nvPr>
        </p:nvSpPr>
        <p:spPr>
          <a:xfrm>
            <a:off x="4696455" y="3949825"/>
            <a:ext cx="1742700" cy="53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83" name="Google Shape;283;p25"/>
          <p:cNvSpPr txBox="1">
            <a:spLocks noGrp="1"/>
          </p:cNvSpPr>
          <p:nvPr>
            <p:ph type="subTitle" idx="4"/>
          </p:nvPr>
        </p:nvSpPr>
        <p:spPr>
          <a:xfrm>
            <a:off x="4696458" y="3595675"/>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84" name="Google Shape;284;p25"/>
          <p:cNvSpPr txBox="1">
            <a:spLocks noGrp="1"/>
          </p:cNvSpPr>
          <p:nvPr>
            <p:ph type="subTitle" idx="5"/>
          </p:nvPr>
        </p:nvSpPr>
        <p:spPr>
          <a:xfrm>
            <a:off x="6688074" y="3170475"/>
            <a:ext cx="1742700" cy="53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85" name="Google Shape;285;p25"/>
          <p:cNvSpPr txBox="1">
            <a:spLocks noGrp="1"/>
          </p:cNvSpPr>
          <p:nvPr>
            <p:ph type="subTitle" idx="6"/>
          </p:nvPr>
        </p:nvSpPr>
        <p:spPr>
          <a:xfrm>
            <a:off x="6688075" y="2816325"/>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86" name="Google Shape;286;p25"/>
          <p:cNvSpPr txBox="1">
            <a:spLocks noGrp="1"/>
          </p:cNvSpPr>
          <p:nvPr>
            <p:ph type="subTitle" idx="7"/>
          </p:nvPr>
        </p:nvSpPr>
        <p:spPr>
          <a:xfrm>
            <a:off x="713450" y="3954775"/>
            <a:ext cx="1742700" cy="53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87" name="Google Shape;287;p25"/>
          <p:cNvSpPr txBox="1">
            <a:spLocks noGrp="1"/>
          </p:cNvSpPr>
          <p:nvPr>
            <p:ph type="subTitle" idx="8"/>
          </p:nvPr>
        </p:nvSpPr>
        <p:spPr>
          <a:xfrm>
            <a:off x="713444" y="3600625"/>
            <a:ext cx="1742700" cy="37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88" name="Google Shape;288;p25"/>
          <p:cNvSpPr/>
          <p:nvPr/>
        </p:nvSpPr>
        <p:spPr>
          <a:xfrm>
            <a:off x="8309032" y="-8"/>
            <a:ext cx="834978" cy="184889"/>
          </a:xfrm>
          <a:custGeom>
            <a:avLst/>
            <a:gdLst/>
            <a:ahLst/>
            <a:cxnLst/>
            <a:rect l="l" t="t" r="r" b="b"/>
            <a:pathLst>
              <a:path w="60038" h="13925" extrusionOk="0">
                <a:moveTo>
                  <a:pt x="25202" y="1"/>
                </a:moveTo>
                <a:lnTo>
                  <a:pt x="25520" y="128"/>
                </a:lnTo>
                <a:cubicBezTo>
                  <a:pt x="18260" y="1466"/>
                  <a:pt x="10682" y="1848"/>
                  <a:pt x="747" y="7516"/>
                </a:cubicBezTo>
                <a:cubicBezTo>
                  <a:pt x="0" y="7889"/>
                  <a:pt x="684" y="8844"/>
                  <a:pt x="1637" y="8844"/>
                </a:cubicBezTo>
                <a:cubicBezTo>
                  <a:pt x="1821" y="8844"/>
                  <a:pt x="2016" y="8808"/>
                  <a:pt x="2212" y="8726"/>
                </a:cubicBezTo>
                <a:cubicBezTo>
                  <a:pt x="8771" y="6051"/>
                  <a:pt x="34245" y="1147"/>
                  <a:pt x="35901" y="956"/>
                </a:cubicBezTo>
                <a:cubicBezTo>
                  <a:pt x="39340" y="1338"/>
                  <a:pt x="42651" y="1848"/>
                  <a:pt x="46027" y="2357"/>
                </a:cubicBezTo>
                <a:cubicBezTo>
                  <a:pt x="45035" y="2208"/>
                  <a:pt x="43927" y="2118"/>
                  <a:pt x="42677" y="2118"/>
                </a:cubicBezTo>
                <a:cubicBezTo>
                  <a:pt x="37506" y="2118"/>
                  <a:pt x="29904" y="3672"/>
                  <a:pt x="18006" y="9108"/>
                </a:cubicBezTo>
                <a:cubicBezTo>
                  <a:pt x="17285" y="9440"/>
                  <a:pt x="17915" y="10592"/>
                  <a:pt x="18762" y="10592"/>
                </a:cubicBezTo>
                <a:cubicBezTo>
                  <a:pt x="18888" y="10592"/>
                  <a:pt x="19020" y="10567"/>
                  <a:pt x="19152" y="10509"/>
                </a:cubicBezTo>
                <a:cubicBezTo>
                  <a:pt x="31636" y="5298"/>
                  <a:pt x="45370" y="4112"/>
                  <a:pt x="55266" y="4112"/>
                </a:cubicBezTo>
                <a:cubicBezTo>
                  <a:pt x="56980" y="4112"/>
                  <a:pt x="58579" y="4148"/>
                  <a:pt x="60037" y="4204"/>
                </a:cubicBezTo>
                <a:lnTo>
                  <a:pt x="60037" y="1"/>
                </a:lnTo>
                <a:close/>
                <a:moveTo>
                  <a:pt x="60037" y="5350"/>
                </a:moveTo>
                <a:cubicBezTo>
                  <a:pt x="52268" y="6560"/>
                  <a:pt x="46218" y="9235"/>
                  <a:pt x="37302" y="12164"/>
                </a:cubicBezTo>
                <a:cubicBezTo>
                  <a:pt x="36371" y="12513"/>
                  <a:pt x="36928" y="13924"/>
                  <a:pt x="37807" y="13924"/>
                </a:cubicBezTo>
                <a:cubicBezTo>
                  <a:pt x="37891" y="13924"/>
                  <a:pt x="37978" y="13912"/>
                  <a:pt x="38066" y="13884"/>
                </a:cubicBezTo>
                <a:cubicBezTo>
                  <a:pt x="45262" y="11719"/>
                  <a:pt x="52586" y="10190"/>
                  <a:pt x="60037" y="9362"/>
                </a:cubicBezTo>
                <a:lnTo>
                  <a:pt x="60037" y="535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flipH="1">
            <a:off x="7" y="-8"/>
            <a:ext cx="834978" cy="184889"/>
          </a:xfrm>
          <a:custGeom>
            <a:avLst/>
            <a:gdLst/>
            <a:ahLst/>
            <a:cxnLst/>
            <a:rect l="l" t="t" r="r" b="b"/>
            <a:pathLst>
              <a:path w="60038" h="13925" extrusionOk="0">
                <a:moveTo>
                  <a:pt x="25202" y="1"/>
                </a:moveTo>
                <a:lnTo>
                  <a:pt x="25520" y="128"/>
                </a:lnTo>
                <a:cubicBezTo>
                  <a:pt x="18260" y="1466"/>
                  <a:pt x="10682" y="1848"/>
                  <a:pt x="747" y="7516"/>
                </a:cubicBezTo>
                <a:cubicBezTo>
                  <a:pt x="0" y="7889"/>
                  <a:pt x="684" y="8844"/>
                  <a:pt x="1637" y="8844"/>
                </a:cubicBezTo>
                <a:cubicBezTo>
                  <a:pt x="1821" y="8844"/>
                  <a:pt x="2016" y="8808"/>
                  <a:pt x="2212" y="8726"/>
                </a:cubicBezTo>
                <a:cubicBezTo>
                  <a:pt x="8771" y="6051"/>
                  <a:pt x="34245" y="1147"/>
                  <a:pt x="35901" y="956"/>
                </a:cubicBezTo>
                <a:cubicBezTo>
                  <a:pt x="39340" y="1338"/>
                  <a:pt x="42651" y="1848"/>
                  <a:pt x="46027" y="2357"/>
                </a:cubicBezTo>
                <a:cubicBezTo>
                  <a:pt x="45035" y="2208"/>
                  <a:pt x="43927" y="2118"/>
                  <a:pt x="42677" y="2118"/>
                </a:cubicBezTo>
                <a:cubicBezTo>
                  <a:pt x="37506" y="2118"/>
                  <a:pt x="29904" y="3672"/>
                  <a:pt x="18006" y="9108"/>
                </a:cubicBezTo>
                <a:cubicBezTo>
                  <a:pt x="17285" y="9440"/>
                  <a:pt x="17915" y="10592"/>
                  <a:pt x="18762" y="10592"/>
                </a:cubicBezTo>
                <a:cubicBezTo>
                  <a:pt x="18888" y="10592"/>
                  <a:pt x="19020" y="10567"/>
                  <a:pt x="19152" y="10509"/>
                </a:cubicBezTo>
                <a:cubicBezTo>
                  <a:pt x="31636" y="5298"/>
                  <a:pt x="45370" y="4112"/>
                  <a:pt x="55266" y="4112"/>
                </a:cubicBezTo>
                <a:cubicBezTo>
                  <a:pt x="56980" y="4112"/>
                  <a:pt x="58579" y="4148"/>
                  <a:pt x="60037" y="4204"/>
                </a:cubicBezTo>
                <a:lnTo>
                  <a:pt x="60037" y="1"/>
                </a:lnTo>
                <a:close/>
                <a:moveTo>
                  <a:pt x="60037" y="5350"/>
                </a:moveTo>
                <a:cubicBezTo>
                  <a:pt x="52268" y="6560"/>
                  <a:pt x="46218" y="9235"/>
                  <a:pt x="37302" y="12164"/>
                </a:cubicBezTo>
                <a:cubicBezTo>
                  <a:pt x="36371" y="12513"/>
                  <a:pt x="36928" y="13924"/>
                  <a:pt x="37807" y="13924"/>
                </a:cubicBezTo>
                <a:cubicBezTo>
                  <a:pt x="37891" y="13924"/>
                  <a:pt x="37978" y="13912"/>
                  <a:pt x="38066" y="13884"/>
                </a:cubicBezTo>
                <a:cubicBezTo>
                  <a:pt x="45262" y="11719"/>
                  <a:pt x="52586" y="10190"/>
                  <a:pt x="60037" y="9362"/>
                </a:cubicBezTo>
                <a:lnTo>
                  <a:pt x="60037" y="535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205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280"/>
        <p:cNvGrpSpPr/>
        <p:nvPr/>
      </p:nvGrpSpPr>
      <p:grpSpPr>
        <a:xfrm>
          <a:off x="0" y="0"/>
          <a:ext cx="0" cy="0"/>
          <a:chOff x="0" y="0"/>
          <a:chExt cx="0" cy="0"/>
        </a:xfrm>
      </p:grpSpPr>
      <p:sp>
        <p:nvSpPr>
          <p:cNvPr id="281" name="Google Shape;281;p16"/>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82" name="Google Shape;282;p16"/>
          <p:cNvGrpSpPr/>
          <p:nvPr/>
        </p:nvGrpSpPr>
        <p:grpSpPr>
          <a:xfrm rot="10800000">
            <a:off x="186126" y="190501"/>
            <a:ext cx="1407475" cy="1757425"/>
            <a:chOff x="5250900" y="3706075"/>
            <a:chExt cx="1407475" cy="1757425"/>
          </a:xfrm>
        </p:grpSpPr>
        <p:sp>
          <p:nvSpPr>
            <p:cNvPr id="283" name="Google Shape;283;p1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4" name="Google Shape;284;p1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5" name="Google Shape;285;p1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6" name="Google Shape;286;p1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87" name="Google Shape;287;p16"/>
          <p:cNvGrpSpPr/>
          <p:nvPr/>
        </p:nvGrpSpPr>
        <p:grpSpPr>
          <a:xfrm rot="10800000">
            <a:off x="7468613" y="3204826"/>
            <a:ext cx="1476300" cy="1757425"/>
            <a:chOff x="919550" y="238125"/>
            <a:chExt cx="1476300" cy="1757425"/>
          </a:xfrm>
        </p:grpSpPr>
        <p:sp>
          <p:nvSpPr>
            <p:cNvPr id="288" name="Google Shape;288;p1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9" name="Google Shape;289;p1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0" name="Google Shape;290;p1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1" name="Google Shape;291;p1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92" name="Google Shape;292;p16"/>
          <p:cNvSpPr txBox="1">
            <a:spLocks noGrp="1"/>
          </p:cNvSpPr>
          <p:nvPr>
            <p:ph type="title"/>
          </p:nvPr>
        </p:nvSpPr>
        <p:spPr>
          <a:xfrm>
            <a:off x="714775" y="549000"/>
            <a:ext cx="7757700" cy="58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Tree>
    <p:extLst>
      <p:ext uri="{BB962C8B-B14F-4D97-AF65-F5344CB8AC3E}">
        <p14:creationId xmlns:p14="http://schemas.microsoft.com/office/powerpoint/2010/main" val="25667258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90"/>
        <p:cNvGrpSpPr/>
        <p:nvPr/>
      </p:nvGrpSpPr>
      <p:grpSpPr>
        <a:xfrm>
          <a:off x="0" y="0"/>
          <a:ext cx="0" cy="0"/>
          <a:chOff x="0" y="0"/>
          <a:chExt cx="0" cy="0"/>
        </a:xfrm>
      </p:grpSpPr>
      <p:sp>
        <p:nvSpPr>
          <p:cNvPr id="291" name="Google Shape;291;p2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92" name="Google Shape;292;p26"/>
          <p:cNvSpPr txBox="1">
            <a:spLocks noGrp="1"/>
          </p:cNvSpPr>
          <p:nvPr>
            <p:ph type="subTitle" idx="1"/>
          </p:nvPr>
        </p:nvSpPr>
        <p:spPr>
          <a:xfrm>
            <a:off x="6566500" y="2062675"/>
            <a:ext cx="1652400" cy="640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solidFill>
                  <a:schemeClr val="lt1"/>
                </a:solidFill>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93" name="Google Shape;293;p26"/>
          <p:cNvSpPr txBox="1">
            <a:spLocks noGrp="1"/>
          </p:cNvSpPr>
          <p:nvPr>
            <p:ph type="subTitle" idx="2"/>
          </p:nvPr>
        </p:nvSpPr>
        <p:spPr>
          <a:xfrm>
            <a:off x="6566512" y="1710550"/>
            <a:ext cx="1652400" cy="37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94" name="Google Shape;294;p26"/>
          <p:cNvSpPr txBox="1">
            <a:spLocks noGrp="1"/>
          </p:cNvSpPr>
          <p:nvPr>
            <p:ph type="subTitle" idx="3"/>
          </p:nvPr>
        </p:nvSpPr>
        <p:spPr>
          <a:xfrm>
            <a:off x="951833" y="3704600"/>
            <a:ext cx="1609500" cy="640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95" name="Google Shape;295;p26"/>
          <p:cNvSpPr txBox="1">
            <a:spLocks noGrp="1"/>
          </p:cNvSpPr>
          <p:nvPr>
            <p:ph type="subTitle" idx="4"/>
          </p:nvPr>
        </p:nvSpPr>
        <p:spPr>
          <a:xfrm>
            <a:off x="951844" y="3352475"/>
            <a:ext cx="1609500" cy="37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96" name="Google Shape;296;p26"/>
          <p:cNvSpPr txBox="1">
            <a:spLocks noGrp="1"/>
          </p:cNvSpPr>
          <p:nvPr>
            <p:ph type="subTitle" idx="5"/>
          </p:nvPr>
        </p:nvSpPr>
        <p:spPr>
          <a:xfrm>
            <a:off x="6566508" y="3704600"/>
            <a:ext cx="1652400" cy="640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solidFill>
                  <a:schemeClr val="lt1"/>
                </a:solidFill>
              </a:defRPr>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97" name="Google Shape;297;p26"/>
          <p:cNvSpPr txBox="1">
            <a:spLocks noGrp="1"/>
          </p:cNvSpPr>
          <p:nvPr>
            <p:ph type="subTitle" idx="6"/>
          </p:nvPr>
        </p:nvSpPr>
        <p:spPr>
          <a:xfrm>
            <a:off x="6566519" y="3352475"/>
            <a:ext cx="1652400" cy="37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298" name="Google Shape;298;p26"/>
          <p:cNvSpPr txBox="1">
            <a:spLocks noGrp="1"/>
          </p:cNvSpPr>
          <p:nvPr>
            <p:ph type="subTitle" idx="7"/>
          </p:nvPr>
        </p:nvSpPr>
        <p:spPr>
          <a:xfrm>
            <a:off x="951825" y="2062675"/>
            <a:ext cx="1609500" cy="640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299" name="Google Shape;299;p26"/>
          <p:cNvSpPr txBox="1">
            <a:spLocks noGrp="1"/>
          </p:cNvSpPr>
          <p:nvPr>
            <p:ph type="subTitle" idx="8"/>
          </p:nvPr>
        </p:nvSpPr>
        <p:spPr>
          <a:xfrm>
            <a:off x="951837" y="1710550"/>
            <a:ext cx="1609500" cy="372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00" name="Google Shape;300;p26"/>
          <p:cNvSpPr/>
          <p:nvPr/>
        </p:nvSpPr>
        <p:spPr>
          <a:xfrm rot="10800000" flipH="1">
            <a:off x="8603155" y="-12"/>
            <a:ext cx="540844" cy="547522"/>
          </a:xfrm>
          <a:custGeom>
            <a:avLst/>
            <a:gdLst/>
            <a:ahLst/>
            <a:cxnLst/>
            <a:rect l="l" t="t" r="r" b="b"/>
            <a:pathLst>
              <a:path w="17530" h="17745" extrusionOk="0">
                <a:moveTo>
                  <a:pt x="8308" y="8012"/>
                </a:moveTo>
                <a:lnTo>
                  <a:pt x="8308" y="8012"/>
                </a:lnTo>
                <a:cubicBezTo>
                  <a:pt x="6937" y="9545"/>
                  <a:pt x="5135" y="12287"/>
                  <a:pt x="3710" y="13712"/>
                </a:cubicBezTo>
                <a:cubicBezTo>
                  <a:pt x="3979" y="13282"/>
                  <a:pt x="4275" y="12852"/>
                  <a:pt x="4571" y="12394"/>
                </a:cubicBezTo>
                <a:cubicBezTo>
                  <a:pt x="4732" y="12179"/>
                  <a:pt x="4867" y="11964"/>
                  <a:pt x="5028" y="11722"/>
                </a:cubicBezTo>
                <a:lnTo>
                  <a:pt x="5512" y="11104"/>
                </a:lnTo>
                <a:cubicBezTo>
                  <a:pt x="5861" y="10486"/>
                  <a:pt x="6265" y="9894"/>
                  <a:pt x="6749" y="9383"/>
                </a:cubicBezTo>
                <a:cubicBezTo>
                  <a:pt x="7206" y="8872"/>
                  <a:pt x="7743" y="8415"/>
                  <a:pt x="8308" y="8012"/>
                </a:cubicBezTo>
                <a:close/>
                <a:moveTo>
                  <a:pt x="17503" y="0"/>
                </a:moveTo>
                <a:cubicBezTo>
                  <a:pt x="16696" y="403"/>
                  <a:pt x="15863" y="887"/>
                  <a:pt x="15164" y="1344"/>
                </a:cubicBezTo>
                <a:cubicBezTo>
                  <a:pt x="12448" y="3119"/>
                  <a:pt x="9921" y="5189"/>
                  <a:pt x="7690" y="7528"/>
                </a:cubicBezTo>
                <a:cubicBezTo>
                  <a:pt x="5135" y="10109"/>
                  <a:pt x="2877" y="12986"/>
                  <a:pt x="968" y="16078"/>
                </a:cubicBezTo>
                <a:cubicBezTo>
                  <a:pt x="619" y="16616"/>
                  <a:pt x="323" y="17153"/>
                  <a:pt x="0" y="17718"/>
                </a:cubicBezTo>
                <a:lnTo>
                  <a:pt x="4598" y="17718"/>
                </a:lnTo>
                <a:cubicBezTo>
                  <a:pt x="4678" y="17610"/>
                  <a:pt x="4759" y="17503"/>
                  <a:pt x="4813" y="17395"/>
                </a:cubicBezTo>
                <a:lnTo>
                  <a:pt x="5566" y="16185"/>
                </a:lnTo>
                <a:lnTo>
                  <a:pt x="5754" y="15890"/>
                </a:lnTo>
                <a:lnTo>
                  <a:pt x="5969" y="15621"/>
                </a:lnTo>
                <a:lnTo>
                  <a:pt x="6372" y="15056"/>
                </a:lnTo>
                <a:cubicBezTo>
                  <a:pt x="6641" y="14680"/>
                  <a:pt x="6910" y="14330"/>
                  <a:pt x="7179" y="13981"/>
                </a:cubicBezTo>
                <a:cubicBezTo>
                  <a:pt x="7286" y="13793"/>
                  <a:pt x="7421" y="13631"/>
                  <a:pt x="7555" y="13470"/>
                </a:cubicBezTo>
                <a:lnTo>
                  <a:pt x="7958" y="12986"/>
                </a:lnTo>
                <a:cubicBezTo>
                  <a:pt x="8227" y="12690"/>
                  <a:pt x="8469" y="12394"/>
                  <a:pt x="8711" y="12126"/>
                </a:cubicBezTo>
                <a:cubicBezTo>
                  <a:pt x="8819" y="11991"/>
                  <a:pt x="8926" y="11884"/>
                  <a:pt x="9034" y="11749"/>
                </a:cubicBezTo>
                <a:lnTo>
                  <a:pt x="9383" y="11427"/>
                </a:lnTo>
                <a:cubicBezTo>
                  <a:pt x="10061" y="10749"/>
                  <a:pt x="10561" y="10338"/>
                  <a:pt x="10724" y="10338"/>
                </a:cubicBezTo>
                <a:cubicBezTo>
                  <a:pt x="10762" y="10338"/>
                  <a:pt x="10781" y="10360"/>
                  <a:pt x="10781" y="10405"/>
                </a:cubicBezTo>
                <a:cubicBezTo>
                  <a:pt x="10889" y="10459"/>
                  <a:pt x="10459" y="10996"/>
                  <a:pt x="9760" y="11803"/>
                </a:cubicBezTo>
                <a:lnTo>
                  <a:pt x="9491" y="12126"/>
                </a:lnTo>
                <a:lnTo>
                  <a:pt x="9195" y="12475"/>
                </a:lnTo>
                <a:cubicBezTo>
                  <a:pt x="9007" y="12717"/>
                  <a:pt x="8792" y="12986"/>
                  <a:pt x="8577" y="13255"/>
                </a:cubicBezTo>
                <a:lnTo>
                  <a:pt x="7878" y="14088"/>
                </a:lnTo>
                <a:lnTo>
                  <a:pt x="7179" y="15002"/>
                </a:lnTo>
                <a:cubicBezTo>
                  <a:pt x="6722" y="15621"/>
                  <a:pt x="6211" y="16239"/>
                  <a:pt x="5808" y="16911"/>
                </a:cubicBezTo>
                <a:cubicBezTo>
                  <a:pt x="5619" y="17180"/>
                  <a:pt x="5431" y="17476"/>
                  <a:pt x="5243" y="17745"/>
                </a:cubicBezTo>
                <a:lnTo>
                  <a:pt x="7125" y="17745"/>
                </a:lnTo>
                <a:cubicBezTo>
                  <a:pt x="7286" y="17503"/>
                  <a:pt x="7448" y="17261"/>
                  <a:pt x="7555" y="17100"/>
                </a:cubicBezTo>
                <a:cubicBezTo>
                  <a:pt x="8093" y="16374"/>
                  <a:pt x="8604" y="15675"/>
                  <a:pt x="9115" y="15029"/>
                </a:cubicBezTo>
                <a:cubicBezTo>
                  <a:pt x="9652" y="14411"/>
                  <a:pt x="10217" y="13846"/>
                  <a:pt x="10835" y="13282"/>
                </a:cubicBezTo>
                <a:lnTo>
                  <a:pt x="10835" y="13282"/>
                </a:lnTo>
                <a:cubicBezTo>
                  <a:pt x="10513" y="13739"/>
                  <a:pt x="10190" y="14169"/>
                  <a:pt x="9840" y="14599"/>
                </a:cubicBezTo>
                <a:cubicBezTo>
                  <a:pt x="9679" y="14841"/>
                  <a:pt x="9518" y="15056"/>
                  <a:pt x="9330" y="15271"/>
                </a:cubicBezTo>
                <a:cubicBezTo>
                  <a:pt x="9141" y="15486"/>
                  <a:pt x="8980" y="15701"/>
                  <a:pt x="8819" y="15943"/>
                </a:cubicBezTo>
                <a:lnTo>
                  <a:pt x="9195" y="15486"/>
                </a:lnTo>
                <a:lnTo>
                  <a:pt x="9195" y="15486"/>
                </a:lnTo>
                <a:cubicBezTo>
                  <a:pt x="8738" y="16051"/>
                  <a:pt x="8200" y="16858"/>
                  <a:pt x="7582" y="17745"/>
                </a:cubicBezTo>
                <a:lnTo>
                  <a:pt x="12529" y="17745"/>
                </a:lnTo>
                <a:cubicBezTo>
                  <a:pt x="13147" y="16911"/>
                  <a:pt x="13766" y="16078"/>
                  <a:pt x="14411" y="15298"/>
                </a:cubicBezTo>
                <a:lnTo>
                  <a:pt x="14411" y="15298"/>
                </a:lnTo>
                <a:cubicBezTo>
                  <a:pt x="14088" y="15486"/>
                  <a:pt x="13766" y="15675"/>
                  <a:pt x="13497" y="15863"/>
                </a:cubicBezTo>
                <a:cubicBezTo>
                  <a:pt x="13336" y="15970"/>
                  <a:pt x="13174" y="16078"/>
                  <a:pt x="12986" y="16159"/>
                </a:cubicBezTo>
                <a:cubicBezTo>
                  <a:pt x="12905" y="16159"/>
                  <a:pt x="12905" y="16105"/>
                  <a:pt x="13067" y="15863"/>
                </a:cubicBezTo>
                <a:cubicBezTo>
                  <a:pt x="13362" y="15433"/>
                  <a:pt x="13712" y="15029"/>
                  <a:pt x="14088" y="14653"/>
                </a:cubicBezTo>
                <a:lnTo>
                  <a:pt x="14545" y="14169"/>
                </a:lnTo>
                <a:lnTo>
                  <a:pt x="14787" y="13927"/>
                </a:lnTo>
                <a:lnTo>
                  <a:pt x="15029" y="13685"/>
                </a:lnTo>
                <a:cubicBezTo>
                  <a:pt x="15379" y="13362"/>
                  <a:pt x="15728" y="13040"/>
                  <a:pt x="16078" y="12717"/>
                </a:cubicBezTo>
                <a:lnTo>
                  <a:pt x="16320" y="12475"/>
                </a:lnTo>
                <a:lnTo>
                  <a:pt x="16562" y="12233"/>
                </a:lnTo>
                <a:cubicBezTo>
                  <a:pt x="16723" y="12099"/>
                  <a:pt x="16885" y="11937"/>
                  <a:pt x="17019" y="11776"/>
                </a:cubicBezTo>
                <a:cubicBezTo>
                  <a:pt x="17207" y="11588"/>
                  <a:pt x="17368" y="11373"/>
                  <a:pt x="17503" y="11158"/>
                </a:cubicBezTo>
                <a:lnTo>
                  <a:pt x="17503" y="10970"/>
                </a:lnTo>
                <a:cubicBezTo>
                  <a:pt x="17207" y="11131"/>
                  <a:pt x="16938" y="11346"/>
                  <a:pt x="16669" y="11561"/>
                </a:cubicBezTo>
                <a:cubicBezTo>
                  <a:pt x="16293" y="11857"/>
                  <a:pt x="15944" y="12179"/>
                  <a:pt x="15594" y="12529"/>
                </a:cubicBezTo>
                <a:cubicBezTo>
                  <a:pt x="15271" y="12852"/>
                  <a:pt x="14895" y="13201"/>
                  <a:pt x="14572" y="13497"/>
                </a:cubicBezTo>
                <a:cubicBezTo>
                  <a:pt x="14250" y="13766"/>
                  <a:pt x="13927" y="14035"/>
                  <a:pt x="13578" y="14223"/>
                </a:cubicBezTo>
                <a:cubicBezTo>
                  <a:pt x="13631" y="14061"/>
                  <a:pt x="13739" y="13900"/>
                  <a:pt x="13873" y="13685"/>
                </a:cubicBezTo>
                <a:cubicBezTo>
                  <a:pt x="14008" y="13443"/>
                  <a:pt x="14169" y="13228"/>
                  <a:pt x="14330" y="13013"/>
                </a:cubicBezTo>
                <a:cubicBezTo>
                  <a:pt x="14680" y="12556"/>
                  <a:pt x="15110" y="12018"/>
                  <a:pt x="15594" y="11507"/>
                </a:cubicBezTo>
                <a:cubicBezTo>
                  <a:pt x="16051" y="10970"/>
                  <a:pt x="16589" y="10486"/>
                  <a:pt x="17073" y="10029"/>
                </a:cubicBezTo>
                <a:lnTo>
                  <a:pt x="17503" y="9625"/>
                </a:lnTo>
                <a:lnTo>
                  <a:pt x="17503" y="8550"/>
                </a:lnTo>
                <a:cubicBezTo>
                  <a:pt x="17207" y="8792"/>
                  <a:pt x="16911" y="9034"/>
                  <a:pt x="16616" y="9276"/>
                </a:cubicBezTo>
                <a:cubicBezTo>
                  <a:pt x="16078" y="9733"/>
                  <a:pt x="15567" y="10217"/>
                  <a:pt x="15056" y="10647"/>
                </a:cubicBezTo>
                <a:cubicBezTo>
                  <a:pt x="14545" y="11077"/>
                  <a:pt x="14088" y="11534"/>
                  <a:pt x="13631" y="11884"/>
                </a:cubicBezTo>
                <a:cubicBezTo>
                  <a:pt x="13201" y="12206"/>
                  <a:pt x="12852" y="12475"/>
                  <a:pt x="12637" y="12610"/>
                </a:cubicBezTo>
                <a:cubicBezTo>
                  <a:pt x="12523" y="12681"/>
                  <a:pt x="12432" y="12714"/>
                  <a:pt x="12371" y="12714"/>
                </a:cubicBezTo>
                <a:cubicBezTo>
                  <a:pt x="12317" y="12714"/>
                  <a:pt x="12287" y="12687"/>
                  <a:pt x="12287" y="12636"/>
                </a:cubicBezTo>
                <a:cubicBezTo>
                  <a:pt x="12260" y="12448"/>
                  <a:pt x="12610" y="11830"/>
                  <a:pt x="13309" y="11023"/>
                </a:cubicBezTo>
                <a:cubicBezTo>
                  <a:pt x="13497" y="10835"/>
                  <a:pt x="13685" y="10620"/>
                  <a:pt x="13873" y="10405"/>
                </a:cubicBezTo>
                <a:lnTo>
                  <a:pt x="14142" y="10109"/>
                </a:lnTo>
                <a:lnTo>
                  <a:pt x="14465" y="9813"/>
                </a:lnTo>
                <a:cubicBezTo>
                  <a:pt x="14868" y="9410"/>
                  <a:pt x="15298" y="9034"/>
                  <a:pt x="15728" y="8657"/>
                </a:cubicBezTo>
                <a:cubicBezTo>
                  <a:pt x="16186" y="8308"/>
                  <a:pt x="16643" y="7958"/>
                  <a:pt x="17100" y="7609"/>
                </a:cubicBezTo>
                <a:lnTo>
                  <a:pt x="17422" y="7340"/>
                </a:lnTo>
                <a:lnTo>
                  <a:pt x="17530" y="7286"/>
                </a:lnTo>
                <a:lnTo>
                  <a:pt x="17530" y="5673"/>
                </a:lnTo>
                <a:cubicBezTo>
                  <a:pt x="16745" y="6163"/>
                  <a:pt x="16075" y="6597"/>
                  <a:pt x="15906" y="6597"/>
                </a:cubicBezTo>
                <a:cubicBezTo>
                  <a:pt x="15843" y="6597"/>
                  <a:pt x="15849" y="6537"/>
                  <a:pt x="15944" y="6399"/>
                </a:cubicBezTo>
                <a:cubicBezTo>
                  <a:pt x="16427" y="5942"/>
                  <a:pt x="16965" y="5539"/>
                  <a:pt x="17530" y="5162"/>
                </a:cubicBezTo>
                <a:lnTo>
                  <a:pt x="17530" y="4382"/>
                </a:lnTo>
                <a:cubicBezTo>
                  <a:pt x="17288" y="4490"/>
                  <a:pt x="17019" y="4651"/>
                  <a:pt x="16750" y="4840"/>
                </a:cubicBezTo>
                <a:cubicBezTo>
                  <a:pt x="16454" y="5001"/>
                  <a:pt x="16159" y="5189"/>
                  <a:pt x="15863" y="5377"/>
                </a:cubicBezTo>
                <a:lnTo>
                  <a:pt x="15003" y="5996"/>
                </a:lnTo>
                <a:cubicBezTo>
                  <a:pt x="14707" y="6184"/>
                  <a:pt x="14438" y="6372"/>
                  <a:pt x="14223" y="6506"/>
                </a:cubicBezTo>
                <a:cubicBezTo>
                  <a:pt x="13981" y="6668"/>
                  <a:pt x="13793" y="6802"/>
                  <a:pt x="13658" y="6883"/>
                </a:cubicBezTo>
                <a:cubicBezTo>
                  <a:pt x="13538" y="6959"/>
                  <a:pt x="13453" y="7000"/>
                  <a:pt x="13410" y="7000"/>
                </a:cubicBezTo>
                <a:cubicBezTo>
                  <a:pt x="13346" y="7000"/>
                  <a:pt x="13369" y="6913"/>
                  <a:pt x="13497" y="6722"/>
                </a:cubicBezTo>
                <a:cubicBezTo>
                  <a:pt x="13604" y="6560"/>
                  <a:pt x="13739" y="6426"/>
                  <a:pt x="13873" y="6291"/>
                </a:cubicBezTo>
                <a:cubicBezTo>
                  <a:pt x="14008" y="6157"/>
                  <a:pt x="14196" y="5969"/>
                  <a:pt x="14384" y="5807"/>
                </a:cubicBezTo>
                <a:cubicBezTo>
                  <a:pt x="14787" y="5485"/>
                  <a:pt x="15271" y="5081"/>
                  <a:pt x="15755" y="4705"/>
                </a:cubicBezTo>
                <a:cubicBezTo>
                  <a:pt x="16266" y="4356"/>
                  <a:pt x="16804" y="4006"/>
                  <a:pt x="17261" y="3683"/>
                </a:cubicBezTo>
                <a:lnTo>
                  <a:pt x="17503" y="3549"/>
                </a:lnTo>
                <a:lnTo>
                  <a:pt x="17503" y="2823"/>
                </a:lnTo>
                <a:lnTo>
                  <a:pt x="16885" y="3173"/>
                </a:lnTo>
                <a:cubicBezTo>
                  <a:pt x="16330" y="3462"/>
                  <a:pt x="15905" y="3665"/>
                  <a:pt x="15688" y="3665"/>
                </a:cubicBezTo>
                <a:cubicBezTo>
                  <a:pt x="15663" y="3665"/>
                  <a:pt x="15640" y="3662"/>
                  <a:pt x="15621" y="3657"/>
                </a:cubicBezTo>
                <a:cubicBezTo>
                  <a:pt x="15513" y="3630"/>
                  <a:pt x="15675" y="3441"/>
                  <a:pt x="15997" y="3173"/>
                </a:cubicBezTo>
                <a:cubicBezTo>
                  <a:pt x="16401" y="2823"/>
                  <a:pt x="16804" y="2527"/>
                  <a:pt x="17261" y="2232"/>
                </a:cubicBezTo>
                <a:lnTo>
                  <a:pt x="17503" y="2070"/>
                </a:lnTo>
                <a:lnTo>
                  <a:pt x="17503" y="1452"/>
                </a:lnTo>
                <a:cubicBezTo>
                  <a:pt x="16427" y="2124"/>
                  <a:pt x="15433" y="2850"/>
                  <a:pt x="14599" y="3388"/>
                </a:cubicBezTo>
                <a:cubicBezTo>
                  <a:pt x="13766" y="3925"/>
                  <a:pt x="13147" y="4356"/>
                  <a:pt x="12852" y="4356"/>
                </a:cubicBezTo>
                <a:cubicBezTo>
                  <a:pt x="12529" y="4356"/>
                  <a:pt x="14115" y="2957"/>
                  <a:pt x="16078" y="1586"/>
                </a:cubicBezTo>
                <a:cubicBezTo>
                  <a:pt x="16535" y="1291"/>
                  <a:pt x="17019" y="968"/>
                  <a:pt x="17503" y="672"/>
                </a:cubicBezTo>
                <a:lnTo>
                  <a:pt x="175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6"/>
          <p:cNvSpPr/>
          <p:nvPr/>
        </p:nvSpPr>
        <p:spPr>
          <a:xfrm rot="10800000">
            <a:off x="5" y="-12"/>
            <a:ext cx="540844" cy="547522"/>
          </a:xfrm>
          <a:custGeom>
            <a:avLst/>
            <a:gdLst/>
            <a:ahLst/>
            <a:cxnLst/>
            <a:rect l="l" t="t" r="r" b="b"/>
            <a:pathLst>
              <a:path w="17530" h="17745" extrusionOk="0">
                <a:moveTo>
                  <a:pt x="8308" y="8012"/>
                </a:moveTo>
                <a:lnTo>
                  <a:pt x="8308" y="8012"/>
                </a:lnTo>
                <a:cubicBezTo>
                  <a:pt x="6937" y="9545"/>
                  <a:pt x="5135" y="12287"/>
                  <a:pt x="3710" y="13712"/>
                </a:cubicBezTo>
                <a:cubicBezTo>
                  <a:pt x="3979" y="13282"/>
                  <a:pt x="4275" y="12852"/>
                  <a:pt x="4571" y="12394"/>
                </a:cubicBezTo>
                <a:cubicBezTo>
                  <a:pt x="4732" y="12179"/>
                  <a:pt x="4867" y="11964"/>
                  <a:pt x="5028" y="11722"/>
                </a:cubicBezTo>
                <a:lnTo>
                  <a:pt x="5512" y="11104"/>
                </a:lnTo>
                <a:cubicBezTo>
                  <a:pt x="5861" y="10486"/>
                  <a:pt x="6265" y="9894"/>
                  <a:pt x="6749" y="9383"/>
                </a:cubicBezTo>
                <a:cubicBezTo>
                  <a:pt x="7206" y="8872"/>
                  <a:pt x="7743" y="8415"/>
                  <a:pt x="8308" y="8012"/>
                </a:cubicBezTo>
                <a:close/>
                <a:moveTo>
                  <a:pt x="17503" y="0"/>
                </a:moveTo>
                <a:cubicBezTo>
                  <a:pt x="16696" y="403"/>
                  <a:pt x="15863" y="887"/>
                  <a:pt x="15164" y="1344"/>
                </a:cubicBezTo>
                <a:cubicBezTo>
                  <a:pt x="12448" y="3119"/>
                  <a:pt x="9921" y="5189"/>
                  <a:pt x="7690" y="7528"/>
                </a:cubicBezTo>
                <a:cubicBezTo>
                  <a:pt x="5135" y="10109"/>
                  <a:pt x="2877" y="12986"/>
                  <a:pt x="968" y="16078"/>
                </a:cubicBezTo>
                <a:cubicBezTo>
                  <a:pt x="619" y="16616"/>
                  <a:pt x="323" y="17153"/>
                  <a:pt x="0" y="17718"/>
                </a:cubicBezTo>
                <a:lnTo>
                  <a:pt x="4598" y="17718"/>
                </a:lnTo>
                <a:cubicBezTo>
                  <a:pt x="4678" y="17610"/>
                  <a:pt x="4759" y="17503"/>
                  <a:pt x="4813" y="17395"/>
                </a:cubicBezTo>
                <a:lnTo>
                  <a:pt x="5566" y="16185"/>
                </a:lnTo>
                <a:lnTo>
                  <a:pt x="5754" y="15890"/>
                </a:lnTo>
                <a:lnTo>
                  <a:pt x="5969" y="15621"/>
                </a:lnTo>
                <a:lnTo>
                  <a:pt x="6372" y="15056"/>
                </a:lnTo>
                <a:cubicBezTo>
                  <a:pt x="6641" y="14680"/>
                  <a:pt x="6910" y="14330"/>
                  <a:pt x="7179" y="13981"/>
                </a:cubicBezTo>
                <a:cubicBezTo>
                  <a:pt x="7286" y="13793"/>
                  <a:pt x="7421" y="13631"/>
                  <a:pt x="7555" y="13470"/>
                </a:cubicBezTo>
                <a:lnTo>
                  <a:pt x="7958" y="12986"/>
                </a:lnTo>
                <a:cubicBezTo>
                  <a:pt x="8227" y="12690"/>
                  <a:pt x="8469" y="12394"/>
                  <a:pt x="8711" y="12126"/>
                </a:cubicBezTo>
                <a:cubicBezTo>
                  <a:pt x="8819" y="11991"/>
                  <a:pt x="8926" y="11884"/>
                  <a:pt x="9034" y="11749"/>
                </a:cubicBezTo>
                <a:lnTo>
                  <a:pt x="9383" y="11427"/>
                </a:lnTo>
                <a:cubicBezTo>
                  <a:pt x="10061" y="10749"/>
                  <a:pt x="10561" y="10338"/>
                  <a:pt x="10724" y="10338"/>
                </a:cubicBezTo>
                <a:cubicBezTo>
                  <a:pt x="10762" y="10338"/>
                  <a:pt x="10781" y="10360"/>
                  <a:pt x="10781" y="10405"/>
                </a:cubicBezTo>
                <a:cubicBezTo>
                  <a:pt x="10889" y="10459"/>
                  <a:pt x="10459" y="10996"/>
                  <a:pt x="9760" y="11803"/>
                </a:cubicBezTo>
                <a:lnTo>
                  <a:pt x="9491" y="12126"/>
                </a:lnTo>
                <a:lnTo>
                  <a:pt x="9195" y="12475"/>
                </a:lnTo>
                <a:cubicBezTo>
                  <a:pt x="9007" y="12717"/>
                  <a:pt x="8792" y="12986"/>
                  <a:pt x="8577" y="13255"/>
                </a:cubicBezTo>
                <a:lnTo>
                  <a:pt x="7878" y="14088"/>
                </a:lnTo>
                <a:lnTo>
                  <a:pt x="7179" y="15002"/>
                </a:lnTo>
                <a:cubicBezTo>
                  <a:pt x="6722" y="15621"/>
                  <a:pt x="6211" y="16239"/>
                  <a:pt x="5808" y="16911"/>
                </a:cubicBezTo>
                <a:cubicBezTo>
                  <a:pt x="5619" y="17180"/>
                  <a:pt x="5431" y="17476"/>
                  <a:pt x="5243" y="17745"/>
                </a:cubicBezTo>
                <a:lnTo>
                  <a:pt x="7125" y="17745"/>
                </a:lnTo>
                <a:cubicBezTo>
                  <a:pt x="7286" y="17503"/>
                  <a:pt x="7448" y="17261"/>
                  <a:pt x="7555" y="17100"/>
                </a:cubicBezTo>
                <a:cubicBezTo>
                  <a:pt x="8093" y="16374"/>
                  <a:pt x="8604" y="15675"/>
                  <a:pt x="9115" y="15029"/>
                </a:cubicBezTo>
                <a:cubicBezTo>
                  <a:pt x="9652" y="14411"/>
                  <a:pt x="10217" y="13846"/>
                  <a:pt x="10835" y="13282"/>
                </a:cubicBezTo>
                <a:lnTo>
                  <a:pt x="10835" y="13282"/>
                </a:lnTo>
                <a:cubicBezTo>
                  <a:pt x="10513" y="13739"/>
                  <a:pt x="10190" y="14169"/>
                  <a:pt x="9840" y="14599"/>
                </a:cubicBezTo>
                <a:cubicBezTo>
                  <a:pt x="9679" y="14841"/>
                  <a:pt x="9518" y="15056"/>
                  <a:pt x="9330" y="15271"/>
                </a:cubicBezTo>
                <a:cubicBezTo>
                  <a:pt x="9141" y="15486"/>
                  <a:pt x="8980" y="15701"/>
                  <a:pt x="8819" y="15943"/>
                </a:cubicBezTo>
                <a:lnTo>
                  <a:pt x="9195" y="15486"/>
                </a:lnTo>
                <a:lnTo>
                  <a:pt x="9195" y="15486"/>
                </a:lnTo>
                <a:cubicBezTo>
                  <a:pt x="8738" y="16051"/>
                  <a:pt x="8200" y="16858"/>
                  <a:pt x="7582" y="17745"/>
                </a:cubicBezTo>
                <a:lnTo>
                  <a:pt x="12529" y="17745"/>
                </a:lnTo>
                <a:cubicBezTo>
                  <a:pt x="13147" y="16911"/>
                  <a:pt x="13766" y="16078"/>
                  <a:pt x="14411" y="15298"/>
                </a:cubicBezTo>
                <a:lnTo>
                  <a:pt x="14411" y="15298"/>
                </a:lnTo>
                <a:cubicBezTo>
                  <a:pt x="14088" y="15486"/>
                  <a:pt x="13766" y="15675"/>
                  <a:pt x="13497" y="15863"/>
                </a:cubicBezTo>
                <a:cubicBezTo>
                  <a:pt x="13336" y="15970"/>
                  <a:pt x="13174" y="16078"/>
                  <a:pt x="12986" y="16159"/>
                </a:cubicBezTo>
                <a:cubicBezTo>
                  <a:pt x="12905" y="16159"/>
                  <a:pt x="12905" y="16105"/>
                  <a:pt x="13067" y="15863"/>
                </a:cubicBezTo>
                <a:cubicBezTo>
                  <a:pt x="13362" y="15433"/>
                  <a:pt x="13712" y="15029"/>
                  <a:pt x="14088" y="14653"/>
                </a:cubicBezTo>
                <a:lnTo>
                  <a:pt x="14545" y="14169"/>
                </a:lnTo>
                <a:lnTo>
                  <a:pt x="14787" y="13927"/>
                </a:lnTo>
                <a:lnTo>
                  <a:pt x="15029" y="13685"/>
                </a:lnTo>
                <a:cubicBezTo>
                  <a:pt x="15379" y="13362"/>
                  <a:pt x="15728" y="13040"/>
                  <a:pt x="16078" y="12717"/>
                </a:cubicBezTo>
                <a:lnTo>
                  <a:pt x="16320" y="12475"/>
                </a:lnTo>
                <a:lnTo>
                  <a:pt x="16562" y="12233"/>
                </a:lnTo>
                <a:cubicBezTo>
                  <a:pt x="16723" y="12099"/>
                  <a:pt x="16885" y="11937"/>
                  <a:pt x="17019" y="11776"/>
                </a:cubicBezTo>
                <a:cubicBezTo>
                  <a:pt x="17207" y="11588"/>
                  <a:pt x="17368" y="11373"/>
                  <a:pt x="17503" y="11158"/>
                </a:cubicBezTo>
                <a:lnTo>
                  <a:pt x="17503" y="10970"/>
                </a:lnTo>
                <a:cubicBezTo>
                  <a:pt x="17207" y="11131"/>
                  <a:pt x="16938" y="11346"/>
                  <a:pt x="16669" y="11561"/>
                </a:cubicBezTo>
                <a:cubicBezTo>
                  <a:pt x="16293" y="11857"/>
                  <a:pt x="15944" y="12179"/>
                  <a:pt x="15594" y="12529"/>
                </a:cubicBezTo>
                <a:cubicBezTo>
                  <a:pt x="15271" y="12852"/>
                  <a:pt x="14895" y="13201"/>
                  <a:pt x="14572" y="13497"/>
                </a:cubicBezTo>
                <a:cubicBezTo>
                  <a:pt x="14250" y="13766"/>
                  <a:pt x="13927" y="14035"/>
                  <a:pt x="13578" y="14223"/>
                </a:cubicBezTo>
                <a:cubicBezTo>
                  <a:pt x="13631" y="14061"/>
                  <a:pt x="13739" y="13900"/>
                  <a:pt x="13873" y="13685"/>
                </a:cubicBezTo>
                <a:cubicBezTo>
                  <a:pt x="14008" y="13443"/>
                  <a:pt x="14169" y="13228"/>
                  <a:pt x="14330" y="13013"/>
                </a:cubicBezTo>
                <a:cubicBezTo>
                  <a:pt x="14680" y="12556"/>
                  <a:pt x="15110" y="12018"/>
                  <a:pt x="15594" y="11507"/>
                </a:cubicBezTo>
                <a:cubicBezTo>
                  <a:pt x="16051" y="10970"/>
                  <a:pt x="16589" y="10486"/>
                  <a:pt x="17073" y="10029"/>
                </a:cubicBezTo>
                <a:lnTo>
                  <a:pt x="17503" y="9625"/>
                </a:lnTo>
                <a:lnTo>
                  <a:pt x="17503" y="8550"/>
                </a:lnTo>
                <a:cubicBezTo>
                  <a:pt x="17207" y="8792"/>
                  <a:pt x="16911" y="9034"/>
                  <a:pt x="16616" y="9276"/>
                </a:cubicBezTo>
                <a:cubicBezTo>
                  <a:pt x="16078" y="9733"/>
                  <a:pt x="15567" y="10217"/>
                  <a:pt x="15056" y="10647"/>
                </a:cubicBezTo>
                <a:cubicBezTo>
                  <a:pt x="14545" y="11077"/>
                  <a:pt x="14088" y="11534"/>
                  <a:pt x="13631" y="11884"/>
                </a:cubicBezTo>
                <a:cubicBezTo>
                  <a:pt x="13201" y="12206"/>
                  <a:pt x="12852" y="12475"/>
                  <a:pt x="12637" y="12610"/>
                </a:cubicBezTo>
                <a:cubicBezTo>
                  <a:pt x="12523" y="12681"/>
                  <a:pt x="12432" y="12714"/>
                  <a:pt x="12371" y="12714"/>
                </a:cubicBezTo>
                <a:cubicBezTo>
                  <a:pt x="12317" y="12714"/>
                  <a:pt x="12287" y="12687"/>
                  <a:pt x="12287" y="12636"/>
                </a:cubicBezTo>
                <a:cubicBezTo>
                  <a:pt x="12260" y="12448"/>
                  <a:pt x="12610" y="11830"/>
                  <a:pt x="13309" y="11023"/>
                </a:cubicBezTo>
                <a:cubicBezTo>
                  <a:pt x="13497" y="10835"/>
                  <a:pt x="13685" y="10620"/>
                  <a:pt x="13873" y="10405"/>
                </a:cubicBezTo>
                <a:lnTo>
                  <a:pt x="14142" y="10109"/>
                </a:lnTo>
                <a:lnTo>
                  <a:pt x="14465" y="9813"/>
                </a:lnTo>
                <a:cubicBezTo>
                  <a:pt x="14868" y="9410"/>
                  <a:pt x="15298" y="9034"/>
                  <a:pt x="15728" y="8657"/>
                </a:cubicBezTo>
                <a:cubicBezTo>
                  <a:pt x="16186" y="8308"/>
                  <a:pt x="16643" y="7958"/>
                  <a:pt x="17100" y="7609"/>
                </a:cubicBezTo>
                <a:lnTo>
                  <a:pt x="17422" y="7340"/>
                </a:lnTo>
                <a:lnTo>
                  <a:pt x="17530" y="7286"/>
                </a:lnTo>
                <a:lnTo>
                  <a:pt x="17530" y="5673"/>
                </a:lnTo>
                <a:cubicBezTo>
                  <a:pt x="16745" y="6163"/>
                  <a:pt x="16075" y="6597"/>
                  <a:pt x="15906" y="6597"/>
                </a:cubicBezTo>
                <a:cubicBezTo>
                  <a:pt x="15843" y="6597"/>
                  <a:pt x="15849" y="6537"/>
                  <a:pt x="15944" y="6399"/>
                </a:cubicBezTo>
                <a:cubicBezTo>
                  <a:pt x="16427" y="5942"/>
                  <a:pt x="16965" y="5539"/>
                  <a:pt x="17530" y="5162"/>
                </a:cubicBezTo>
                <a:lnTo>
                  <a:pt x="17530" y="4382"/>
                </a:lnTo>
                <a:cubicBezTo>
                  <a:pt x="17288" y="4490"/>
                  <a:pt x="17019" y="4651"/>
                  <a:pt x="16750" y="4840"/>
                </a:cubicBezTo>
                <a:cubicBezTo>
                  <a:pt x="16454" y="5001"/>
                  <a:pt x="16159" y="5189"/>
                  <a:pt x="15863" y="5377"/>
                </a:cubicBezTo>
                <a:lnTo>
                  <a:pt x="15003" y="5996"/>
                </a:lnTo>
                <a:cubicBezTo>
                  <a:pt x="14707" y="6184"/>
                  <a:pt x="14438" y="6372"/>
                  <a:pt x="14223" y="6506"/>
                </a:cubicBezTo>
                <a:cubicBezTo>
                  <a:pt x="13981" y="6668"/>
                  <a:pt x="13793" y="6802"/>
                  <a:pt x="13658" y="6883"/>
                </a:cubicBezTo>
                <a:cubicBezTo>
                  <a:pt x="13538" y="6959"/>
                  <a:pt x="13453" y="7000"/>
                  <a:pt x="13410" y="7000"/>
                </a:cubicBezTo>
                <a:cubicBezTo>
                  <a:pt x="13346" y="7000"/>
                  <a:pt x="13369" y="6913"/>
                  <a:pt x="13497" y="6722"/>
                </a:cubicBezTo>
                <a:cubicBezTo>
                  <a:pt x="13604" y="6560"/>
                  <a:pt x="13739" y="6426"/>
                  <a:pt x="13873" y="6291"/>
                </a:cubicBezTo>
                <a:cubicBezTo>
                  <a:pt x="14008" y="6157"/>
                  <a:pt x="14196" y="5969"/>
                  <a:pt x="14384" y="5807"/>
                </a:cubicBezTo>
                <a:cubicBezTo>
                  <a:pt x="14787" y="5485"/>
                  <a:pt x="15271" y="5081"/>
                  <a:pt x="15755" y="4705"/>
                </a:cubicBezTo>
                <a:cubicBezTo>
                  <a:pt x="16266" y="4356"/>
                  <a:pt x="16804" y="4006"/>
                  <a:pt x="17261" y="3683"/>
                </a:cubicBezTo>
                <a:lnTo>
                  <a:pt x="17503" y="3549"/>
                </a:lnTo>
                <a:lnTo>
                  <a:pt x="17503" y="2823"/>
                </a:lnTo>
                <a:lnTo>
                  <a:pt x="16885" y="3173"/>
                </a:lnTo>
                <a:cubicBezTo>
                  <a:pt x="16330" y="3462"/>
                  <a:pt x="15905" y="3665"/>
                  <a:pt x="15688" y="3665"/>
                </a:cubicBezTo>
                <a:cubicBezTo>
                  <a:pt x="15663" y="3665"/>
                  <a:pt x="15640" y="3662"/>
                  <a:pt x="15621" y="3657"/>
                </a:cubicBezTo>
                <a:cubicBezTo>
                  <a:pt x="15513" y="3630"/>
                  <a:pt x="15675" y="3441"/>
                  <a:pt x="15997" y="3173"/>
                </a:cubicBezTo>
                <a:cubicBezTo>
                  <a:pt x="16401" y="2823"/>
                  <a:pt x="16804" y="2527"/>
                  <a:pt x="17261" y="2232"/>
                </a:cubicBezTo>
                <a:lnTo>
                  <a:pt x="17503" y="2070"/>
                </a:lnTo>
                <a:lnTo>
                  <a:pt x="17503" y="1452"/>
                </a:lnTo>
                <a:cubicBezTo>
                  <a:pt x="16427" y="2124"/>
                  <a:pt x="15433" y="2850"/>
                  <a:pt x="14599" y="3388"/>
                </a:cubicBezTo>
                <a:cubicBezTo>
                  <a:pt x="13766" y="3925"/>
                  <a:pt x="13147" y="4356"/>
                  <a:pt x="12852" y="4356"/>
                </a:cubicBezTo>
                <a:cubicBezTo>
                  <a:pt x="12529" y="4356"/>
                  <a:pt x="14115" y="2957"/>
                  <a:pt x="16078" y="1586"/>
                </a:cubicBezTo>
                <a:cubicBezTo>
                  <a:pt x="16535" y="1291"/>
                  <a:pt x="17019" y="968"/>
                  <a:pt x="17503" y="672"/>
                </a:cubicBezTo>
                <a:lnTo>
                  <a:pt x="175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 name="Google Shape;302;p26"/>
          <p:cNvGrpSpPr/>
          <p:nvPr/>
        </p:nvGrpSpPr>
        <p:grpSpPr>
          <a:xfrm rot="10800000" flipH="1">
            <a:off x="8933800" y="4380046"/>
            <a:ext cx="210200" cy="741000"/>
            <a:chOff x="3698850" y="3013200"/>
            <a:chExt cx="210200" cy="741000"/>
          </a:xfrm>
        </p:grpSpPr>
        <p:sp>
          <p:nvSpPr>
            <p:cNvPr id="303" name="Google Shape;303;p26"/>
            <p:cNvSpPr/>
            <p:nvPr/>
          </p:nvSpPr>
          <p:spPr>
            <a:xfrm>
              <a:off x="3698850" y="3635825"/>
              <a:ext cx="128050" cy="118375"/>
            </a:xfrm>
            <a:custGeom>
              <a:avLst/>
              <a:gdLst/>
              <a:ahLst/>
              <a:cxnLst/>
              <a:rect l="l" t="t" r="r" b="b"/>
              <a:pathLst>
                <a:path w="5122" h="4735" extrusionOk="0">
                  <a:moveTo>
                    <a:pt x="2597" y="1"/>
                  </a:moveTo>
                  <a:cubicBezTo>
                    <a:pt x="1111" y="1"/>
                    <a:pt x="0" y="1356"/>
                    <a:pt x="301" y="2828"/>
                  </a:cubicBezTo>
                  <a:cubicBezTo>
                    <a:pt x="331" y="3043"/>
                    <a:pt x="1621" y="4732"/>
                    <a:pt x="2696" y="4732"/>
                  </a:cubicBezTo>
                  <a:cubicBezTo>
                    <a:pt x="2735" y="4734"/>
                    <a:pt x="2775" y="4735"/>
                    <a:pt x="2814" y="4735"/>
                  </a:cubicBezTo>
                  <a:cubicBezTo>
                    <a:pt x="3902" y="4735"/>
                    <a:pt x="4851" y="3924"/>
                    <a:pt x="4999" y="2828"/>
                  </a:cubicBezTo>
                  <a:cubicBezTo>
                    <a:pt x="5122" y="1415"/>
                    <a:pt x="4139" y="34"/>
                    <a:pt x="2696" y="3"/>
                  </a:cubicBezTo>
                  <a:cubicBezTo>
                    <a:pt x="2663" y="2"/>
                    <a:pt x="2630"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6"/>
            <p:cNvSpPr/>
            <p:nvPr/>
          </p:nvSpPr>
          <p:spPr>
            <a:xfrm>
              <a:off x="3703275" y="3451650"/>
              <a:ext cx="33050" cy="30725"/>
            </a:xfrm>
            <a:custGeom>
              <a:avLst/>
              <a:gdLst/>
              <a:ahLst/>
              <a:cxnLst/>
              <a:rect l="l" t="t" r="r" b="b"/>
              <a:pathLst>
                <a:path w="1322" h="1229" extrusionOk="0">
                  <a:moveTo>
                    <a:pt x="707" y="0"/>
                  </a:moveTo>
                  <a:cubicBezTo>
                    <a:pt x="308" y="0"/>
                    <a:pt x="1" y="338"/>
                    <a:pt x="93" y="737"/>
                  </a:cubicBezTo>
                  <a:cubicBezTo>
                    <a:pt x="93" y="799"/>
                    <a:pt x="431" y="1229"/>
                    <a:pt x="707" y="1229"/>
                  </a:cubicBezTo>
                  <a:cubicBezTo>
                    <a:pt x="983" y="1229"/>
                    <a:pt x="1260" y="1014"/>
                    <a:pt x="1291" y="737"/>
                  </a:cubicBezTo>
                  <a:cubicBezTo>
                    <a:pt x="1321" y="369"/>
                    <a:pt x="1076" y="31"/>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6"/>
            <p:cNvSpPr/>
            <p:nvPr/>
          </p:nvSpPr>
          <p:spPr>
            <a:xfrm>
              <a:off x="3780825" y="3013200"/>
              <a:ext cx="128225" cy="128500"/>
            </a:xfrm>
            <a:custGeom>
              <a:avLst/>
              <a:gdLst/>
              <a:ahLst/>
              <a:cxnLst/>
              <a:rect l="l" t="t" r="r" b="b"/>
              <a:pathLst>
                <a:path w="5129" h="5140" extrusionOk="0">
                  <a:moveTo>
                    <a:pt x="3387" y="1"/>
                  </a:moveTo>
                  <a:cubicBezTo>
                    <a:pt x="2358" y="1"/>
                    <a:pt x="1337" y="460"/>
                    <a:pt x="1013" y="1203"/>
                  </a:cubicBezTo>
                  <a:cubicBezTo>
                    <a:pt x="0" y="3721"/>
                    <a:pt x="2242" y="4857"/>
                    <a:pt x="3593" y="5103"/>
                  </a:cubicBezTo>
                  <a:cubicBezTo>
                    <a:pt x="3706" y="5128"/>
                    <a:pt x="3820" y="5140"/>
                    <a:pt x="3933" y="5140"/>
                  </a:cubicBezTo>
                  <a:cubicBezTo>
                    <a:pt x="4376" y="5140"/>
                    <a:pt x="4810" y="4953"/>
                    <a:pt x="5128" y="4611"/>
                  </a:cubicBezTo>
                  <a:lnTo>
                    <a:pt x="5128" y="558"/>
                  </a:lnTo>
                  <a:cubicBezTo>
                    <a:pt x="4650" y="173"/>
                    <a:pt x="4017"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6"/>
            <p:cNvSpPr/>
            <p:nvPr/>
          </p:nvSpPr>
          <p:spPr>
            <a:xfrm>
              <a:off x="3803075" y="3302725"/>
              <a:ext cx="105975" cy="259500"/>
            </a:xfrm>
            <a:custGeom>
              <a:avLst/>
              <a:gdLst/>
              <a:ahLst/>
              <a:cxnLst/>
              <a:rect l="l" t="t" r="r" b="b"/>
              <a:pathLst>
                <a:path w="4239" h="10380" extrusionOk="0">
                  <a:moveTo>
                    <a:pt x="4238" y="0"/>
                  </a:moveTo>
                  <a:cubicBezTo>
                    <a:pt x="246" y="1106"/>
                    <a:pt x="1" y="6449"/>
                    <a:pt x="1290" y="8138"/>
                  </a:cubicBezTo>
                  <a:cubicBezTo>
                    <a:pt x="1935" y="8967"/>
                    <a:pt x="2733" y="9611"/>
                    <a:pt x="3655" y="10103"/>
                  </a:cubicBezTo>
                  <a:cubicBezTo>
                    <a:pt x="3839" y="10195"/>
                    <a:pt x="4054" y="10287"/>
                    <a:pt x="4238" y="10379"/>
                  </a:cubicBezTo>
                  <a:lnTo>
                    <a:pt x="42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26"/>
          <p:cNvGrpSpPr/>
          <p:nvPr/>
        </p:nvGrpSpPr>
        <p:grpSpPr>
          <a:xfrm rot="-5400000" flipH="1">
            <a:off x="380963" y="4452183"/>
            <a:ext cx="379050" cy="1041625"/>
            <a:chOff x="3530000" y="3095750"/>
            <a:chExt cx="379050" cy="1041625"/>
          </a:xfrm>
        </p:grpSpPr>
        <p:sp>
          <p:nvSpPr>
            <p:cNvPr id="308" name="Google Shape;308;p26"/>
            <p:cNvSpPr/>
            <p:nvPr/>
          </p:nvSpPr>
          <p:spPr>
            <a:xfrm>
              <a:off x="3530000" y="3095750"/>
              <a:ext cx="128050" cy="118375"/>
            </a:xfrm>
            <a:custGeom>
              <a:avLst/>
              <a:gdLst/>
              <a:ahLst/>
              <a:cxnLst/>
              <a:rect l="l" t="t" r="r" b="b"/>
              <a:pathLst>
                <a:path w="5122" h="4735" extrusionOk="0">
                  <a:moveTo>
                    <a:pt x="2597" y="1"/>
                  </a:moveTo>
                  <a:cubicBezTo>
                    <a:pt x="1111" y="1"/>
                    <a:pt x="0" y="1356"/>
                    <a:pt x="301" y="2828"/>
                  </a:cubicBezTo>
                  <a:cubicBezTo>
                    <a:pt x="331" y="3043"/>
                    <a:pt x="1621" y="4732"/>
                    <a:pt x="2696" y="4732"/>
                  </a:cubicBezTo>
                  <a:cubicBezTo>
                    <a:pt x="2735" y="4734"/>
                    <a:pt x="2775" y="4735"/>
                    <a:pt x="2814" y="4735"/>
                  </a:cubicBezTo>
                  <a:cubicBezTo>
                    <a:pt x="3902" y="4735"/>
                    <a:pt x="4851" y="3924"/>
                    <a:pt x="4999" y="2828"/>
                  </a:cubicBezTo>
                  <a:cubicBezTo>
                    <a:pt x="5122" y="1415"/>
                    <a:pt x="4139" y="34"/>
                    <a:pt x="2696" y="3"/>
                  </a:cubicBezTo>
                  <a:cubicBezTo>
                    <a:pt x="2663" y="2"/>
                    <a:pt x="2630"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a:off x="3731425" y="3183400"/>
              <a:ext cx="33050" cy="30725"/>
            </a:xfrm>
            <a:custGeom>
              <a:avLst/>
              <a:gdLst/>
              <a:ahLst/>
              <a:cxnLst/>
              <a:rect l="l" t="t" r="r" b="b"/>
              <a:pathLst>
                <a:path w="1322" h="1229" extrusionOk="0">
                  <a:moveTo>
                    <a:pt x="707" y="0"/>
                  </a:moveTo>
                  <a:cubicBezTo>
                    <a:pt x="308" y="0"/>
                    <a:pt x="1" y="338"/>
                    <a:pt x="93" y="737"/>
                  </a:cubicBezTo>
                  <a:cubicBezTo>
                    <a:pt x="93" y="799"/>
                    <a:pt x="431" y="1229"/>
                    <a:pt x="707" y="1229"/>
                  </a:cubicBezTo>
                  <a:cubicBezTo>
                    <a:pt x="983" y="1229"/>
                    <a:pt x="1260" y="1014"/>
                    <a:pt x="1291" y="737"/>
                  </a:cubicBezTo>
                  <a:cubicBezTo>
                    <a:pt x="1321" y="369"/>
                    <a:pt x="1076" y="31"/>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a:off x="3780825" y="4008875"/>
              <a:ext cx="128225" cy="128500"/>
            </a:xfrm>
            <a:custGeom>
              <a:avLst/>
              <a:gdLst/>
              <a:ahLst/>
              <a:cxnLst/>
              <a:rect l="l" t="t" r="r" b="b"/>
              <a:pathLst>
                <a:path w="5129" h="5140" extrusionOk="0">
                  <a:moveTo>
                    <a:pt x="3387" y="1"/>
                  </a:moveTo>
                  <a:cubicBezTo>
                    <a:pt x="2358" y="1"/>
                    <a:pt x="1337" y="460"/>
                    <a:pt x="1013" y="1203"/>
                  </a:cubicBezTo>
                  <a:cubicBezTo>
                    <a:pt x="0" y="3721"/>
                    <a:pt x="2242" y="4857"/>
                    <a:pt x="3593" y="5103"/>
                  </a:cubicBezTo>
                  <a:cubicBezTo>
                    <a:pt x="3706" y="5128"/>
                    <a:pt x="3820" y="5140"/>
                    <a:pt x="3933" y="5140"/>
                  </a:cubicBezTo>
                  <a:cubicBezTo>
                    <a:pt x="4376" y="5140"/>
                    <a:pt x="4810" y="4953"/>
                    <a:pt x="5128" y="4611"/>
                  </a:cubicBezTo>
                  <a:lnTo>
                    <a:pt x="5128" y="558"/>
                  </a:lnTo>
                  <a:cubicBezTo>
                    <a:pt x="4650" y="173"/>
                    <a:pt x="4017"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a:off x="3803075" y="3302725"/>
              <a:ext cx="105975" cy="259500"/>
            </a:xfrm>
            <a:custGeom>
              <a:avLst/>
              <a:gdLst/>
              <a:ahLst/>
              <a:cxnLst/>
              <a:rect l="l" t="t" r="r" b="b"/>
              <a:pathLst>
                <a:path w="4239" h="10380" extrusionOk="0">
                  <a:moveTo>
                    <a:pt x="4238" y="0"/>
                  </a:moveTo>
                  <a:cubicBezTo>
                    <a:pt x="246" y="1106"/>
                    <a:pt x="1" y="6449"/>
                    <a:pt x="1290" y="8138"/>
                  </a:cubicBezTo>
                  <a:cubicBezTo>
                    <a:pt x="1935" y="8967"/>
                    <a:pt x="2733" y="9611"/>
                    <a:pt x="3655" y="10103"/>
                  </a:cubicBezTo>
                  <a:cubicBezTo>
                    <a:pt x="3839" y="10195"/>
                    <a:pt x="4054" y="10287"/>
                    <a:pt x="4238" y="10379"/>
                  </a:cubicBezTo>
                  <a:lnTo>
                    <a:pt x="4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481127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312"/>
        <p:cNvGrpSpPr/>
        <p:nvPr/>
      </p:nvGrpSpPr>
      <p:grpSpPr>
        <a:xfrm>
          <a:off x="0" y="0"/>
          <a:ext cx="0" cy="0"/>
          <a:chOff x="0" y="0"/>
          <a:chExt cx="0" cy="0"/>
        </a:xfrm>
      </p:grpSpPr>
      <p:sp>
        <p:nvSpPr>
          <p:cNvPr id="313" name="Google Shape;313;p27"/>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14" name="Google Shape;314;p27"/>
          <p:cNvSpPr txBox="1">
            <a:spLocks noGrp="1"/>
          </p:cNvSpPr>
          <p:nvPr>
            <p:ph type="subTitle" idx="1"/>
          </p:nvPr>
        </p:nvSpPr>
        <p:spPr>
          <a:xfrm>
            <a:off x="774100" y="2265238"/>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15" name="Google Shape;315;p27"/>
          <p:cNvSpPr txBox="1">
            <a:spLocks noGrp="1"/>
          </p:cNvSpPr>
          <p:nvPr>
            <p:ph type="subTitle" idx="2"/>
          </p:nvPr>
        </p:nvSpPr>
        <p:spPr>
          <a:xfrm>
            <a:off x="774100" y="1940725"/>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16" name="Google Shape;316;p27"/>
          <p:cNvSpPr txBox="1">
            <a:spLocks noGrp="1"/>
          </p:cNvSpPr>
          <p:nvPr>
            <p:ph type="subTitle" idx="3"/>
          </p:nvPr>
        </p:nvSpPr>
        <p:spPr>
          <a:xfrm>
            <a:off x="3625950" y="2265238"/>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17" name="Google Shape;317;p27"/>
          <p:cNvSpPr txBox="1">
            <a:spLocks noGrp="1"/>
          </p:cNvSpPr>
          <p:nvPr>
            <p:ph type="subTitle" idx="4"/>
          </p:nvPr>
        </p:nvSpPr>
        <p:spPr>
          <a:xfrm>
            <a:off x="3625950" y="1940725"/>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18" name="Google Shape;318;p27"/>
          <p:cNvSpPr txBox="1">
            <a:spLocks noGrp="1"/>
          </p:cNvSpPr>
          <p:nvPr>
            <p:ph type="subTitle" idx="5"/>
          </p:nvPr>
        </p:nvSpPr>
        <p:spPr>
          <a:xfrm>
            <a:off x="6477800" y="2265238"/>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19" name="Google Shape;319;p27"/>
          <p:cNvSpPr txBox="1">
            <a:spLocks noGrp="1"/>
          </p:cNvSpPr>
          <p:nvPr>
            <p:ph type="subTitle" idx="6"/>
          </p:nvPr>
        </p:nvSpPr>
        <p:spPr>
          <a:xfrm>
            <a:off x="6477800" y="1940725"/>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20" name="Google Shape;320;p27"/>
          <p:cNvSpPr txBox="1">
            <a:spLocks noGrp="1"/>
          </p:cNvSpPr>
          <p:nvPr>
            <p:ph type="subTitle" idx="7"/>
          </p:nvPr>
        </p:nvSpPr>
        <p:spPr>
          <a:xfrm>
            <a:off x="774100" y="3792513"/>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21" name="Google Shape;321;p27"/>
          <p:cNvSpPr txBox="1">
            <a:spLocks noGrp="1"/>
          </p:cNvSpPr>
          <p:nvPr>
            <p:ph type="subTitle" idx="8"/>
          </p:nvPr>
        </p:nvSpPr>
        <p:spPr>
          <a:xfrm>
            <a:off x="774100" y="3468000"/>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22" name="Google Shape;322;p27"/>
          <p:cNvSpPr txBox="1">
            <a:spLocks noGrp="1"/>
          </p:cNvSpPr>
          <p:nvPr>
            <p:ph type="subTitle" idx="9"/>
          </p:nvPr>
        </p:nvSpPr>
        <p:spPr>
          <a:xfrm>
            <a:off x="3625950" y="3792513"/>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23" name="Google Shape;323;p27"/>
          <p:cNvSpPr txBox="1">
            <a:spLocks noGrp="1"/>
          </p:cNvSpPr>
          <p:nvPr>
            <p:ph type="subTitle" idx="13"/>
          </p:nvPr>
        </p:nvSpPr>
        <p:spPr>
          <a:xfrm>
            <a:off x="3625950" y="3468000"/>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24" name="Google Shape;324;p27"/>
          <p:cNvSpPr txBox="1">
            <a:spLocks noGrp="1"/>
          </p:cNvSpPr>
          <p:nvPr>
            <p:ph type="subTitle" idx="14"/>
          </p:nvPr>
        </p:nvSpPr>
        <p:spPr>
          <a:xfrm>
            <a:off x="6477800" y="3792513"/>
            <a:ext cx="1892100" cy="54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25" name="Google Shape;325;p27"/>
          <p:cNvSpPr txBox="1">
            <a:spLocks noGrp="1"/>
          </p:cNvSpPr>
          <p:nvPr>
            <p:ph type="subTitle" idx="15"/>
          </p:nvPr>
        </p:nvSpPr>
        <p:spPr>
          <a:xfrm>
            <a:off x="6477800" y="3468000"/>
            <a:ext cx="1892100" cy="39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26" name="Google Shape;326;p27"/>
          <p:cNvSpPr/>
          <p:nvPr/>
        </p:nvSpPr>
        <p:spPr>
          <a:xfrm>
            <a:off x="8603155" y="4614999"/>
            <a:ext cx="540844" cy="547522"/>
          </a:xfrm>
          <a:custGeom>
            <a:avLst/>
            <a:gdLst/>
            <a:ahLst/>
            <a:cxnLst/>
            <a:rect l="l" t="t" r="r" b="b"/>
            <a:pathLst>
              <a:path w="17530" h="17745" extrusionOk="0">
                <a:moveTo>
                  <a:pt x="8308" y="8012"/>
                </a:moveTo>
                <a:lnTo>
                  <a:pt x="8308" y="8012"/>
                </a:lnTo>
                <a:cubicBezTo>
                  <a:pt x="6937" y="9545"/>
                  <a:pt x="5135" y="12287"/>
                  <a:pt x="3710" y="13712"/>
                </a:cubicBezTo>
                <a:cubicBezTo>
                  <a:pt x="3979" y="13282"/>
                  <a:pt x="4275" y="12852"/>
                  <a:pt x="4571" y="12394"/>
                </a:cubicBezTo>
                <a:cubicBezTo>
                  <a:pt x="4732" y="12179"/>
                  <a:pt x="4867" y="11964"/>
                  <a:pt x="5028" y="11722"/>
                </a:cubicBezTo>
                <a:lnTo>
                  <a:pt x="5512" y="11104"/>
                </a:lnTo>
                <a:cubicBezTo>
                  <a:pt x="5861" y="10486"/>
                  <a:pt x="6265" y="9894"/>
                  <a:pt x="6749" y="9383"/>
                </a:cubicBezTo>
                <a:cubicBezTo>
                  <a:pt x="7206" y="8872"/>
                  <a:pt x="7743" y="8415"/>
                  <a:pt x="8308" y="8012"/>
                </a:cubicBezTo>
                <a:close/>
                <a:moveTo>
                  <a:pt x="17503" y="0"/>
                </a:moveTo>
                <a:cubicBezTo>
                  <a:pt x="16696" y="403"/>
                  <a:pt x="15863" y="887"/>
                  <a:pt x="15164" y="1344"/>
                </a:cubicBezTo>
                <a:cubicBezTo>
                  <a:pt x="12448" y="3119"/>
                  <a:pt x="9921" y="5189"/>
                  <a:pt x="7690" y="7528"/>
                </a:cubicBezTo>
                <a:cubicBezTo>
                  <a:pt x="5135" y="10109"/>
                  <a:pt x="2877" y="12986"/>
                  <a:pt x="968" y="16078"/>
                </a:cubicBezTo>
                <a:cubicBezTo>
                  <a:pt x="619" y="16616"/>
                  <a:pt x="323" y="17153"/>
                  <a:pt x="0" y="17718"/>
                </a:cubicBezTo>
                <a:lnTo>
                  <a:pt x="4598" y="17718"/>
                </a:lnTo>
                <a:cubicBezTo>
                  <a:pt x="4678" y="17610"/>
                  <a:pt x="4759" y="17503"/>
                  <a:pt x="4813" y="17395"/>
                </a:cubicBezTo>
                <a:lnTo>
                  <a:pt x="5566" y="16185"/>
                </a:lnTo>
                <a:lnTo>
                  <a:pt x="5754" y="15890"/>
                </a:lnTo>
                <a:lnTo>
                  <a:pt x="5969" y="15621"/>
                </a:lnTo>
                <a:lnTo>
                  <a:pt x="6372" y="15056"/>
                </a:lnTo>
                <a:cubicBezTo>
                  <a:pt x="6641" y="14680"/>
                  <a:pt x="6910" y="14330"/>
                  <a:pt x="7179" y="13981"/>
                </a:cubicBezTo>
                <a:cubicBezTo>
                  <a:pt x="7286" y="13793"/>
                  <a:pt x="7421" y="13631"/>
                  <a:pt x="7555" y="13470"/>
                </a:cubicBezTo>
                <a:lnTo>
                  <a:pt x="7958" y="12986"/>
                </a:lnTo>
                <a:cubicBezTo>
                  <a:pt x="8227" y="12690"/>
                  <a:pt x="8469" y="12394"/>
                  <a:pt x="8711" y="12126"/>
                </a:cubicBezTo>
                <a:cubicBezTo>
                  <a:pt x="8819" y="11991"/>
                  <a:pt x="8926" y="11884"/>
                  <a:pt x="9034" y="11749"/>
                </a:cubicBezTo>
                <a:lnTo>
                  <a:pt x="9383" y="11427"/>
                </a:lnTo>
                <a:cubicBezTo>
                  <a:pt x="10061" y="10749"/>
                  <a:pt x="10561" y="10338"/>
                  <a:pt x="10724" y="10338"/>
                </a:cubicBezTo>
                <a:cubicBezTo>
                  <a:pt x="10762" y="10338"/>
                  <a:pt x="10781" y="10360"/>
                  <a:pt x="10781" y="10405"/>
                </a:cubicBezTo>
                <a:cubicBezTo>
                  <a:pt x="10889" y="10459"/>
                  <a:pt x="10459" y="10996"/>
                  <a:pt x="9760" y="11803"/>
                </a:cubicBezTo>
                <a:lnTo>
                  <a:pt x="9491" y="12126"/>
                </a:lnTo>
                <a:lnTo>
                  <a:pt x="9195" y="12475"/>
                </a:lnTo>
                <a:cubicBezTo>
                  <a:pt x="9007" y="12717"/>
                  <a:pt x="8792" y="12986"/>
                  <a:pt x="8577" y="13255"/>
                </a:cubicBezTo>
                <a:lnTo>
                  <a:pt x="7878" y="14088"/>
                </a:lnTo>
                <a:lnTo>
                  <a:pt x="7179" y="15002"/>
                </a:lnTo>
                <a:cubicBezTo>
                  <a:pt x="6722" y="15621"/>
                  <a:pt x="6211" y="16239"/>
                  <a:pt x="5808" y="16911"/>
                </a:cubicBezTo>
                <a:cubicBezTo>
                  <a:pt x="5619" y="17180"/>
                  <a:pt x="5431" y="17476"/>
                  <a:pt x="5243" y="17745"/>
                </a:cubicBezTo>
                <a:lnTo>
                  <a:pt x="7125" y="17745"/>
                </a:lnTo>
                <a:cubicBezTo>
                  <a:pt x="7286" y="17503"/>
                  <a:pt x="7448" y="17261"/>
                  <a:pt x="7555" y="17100"/>
                </a:cubicBezTo>
                <a:cubicBezTo>
                  <a:pt x="8093" y="16374"/>
                  <a:pt x="8604" y="15675"/>
                  <a:pt x="9115" y="15029"/>
                </a:cubicBezTo>
                <a:cubicBezTo>
                  <a:pt x="9652" y="14411"/>
                  <a:pt x="10217" y="13846"/>
                  <a:pt x="10835" y="13282"/>
                </a:cubicBezTo>
                <a:lnTo>
                  <a:pt x="10835" y="13282"/>
                </a:lnTo>
                <a:cubicBezTo>
                  <a:pt x="10513" y="13739"/>
                  <a:pt x="10190" y="14169"/>
                  <a:pt x="9840" y="14599"/>
                </a:cubicBezTo>
                <a:cubicBezTo>
                  <a:pt x="9679" y="14841"/>
                  <a:pt x="9518" y="15056"/>
                  <a:pt x="9330" y="15271"/>
                </a:cubicBezTo>
                <a:cubicBezTo>
                  <a:pt x="9141" y="15486"/>
                  <a:pt x="8980" y="15701"/>
                  <a:pt x="8819" y="15943"/>
                </a:cubicBezTo>
                <a:lnTo>
                  <a:pt x="9195" y="15486"/>
                </a:lnTo>
                <a:lnTo>
                  <a:pt x="9195" y="15486"/>
                </a:lnTo>
                <a:cubicBezTo>
                  <a:pt x="8738" y="16051"/>
                  <a:pt x="8200" y="16858"/>
                  <a:pt x="7582" y="17745"/>
                </a:cubicBezTo>
                <a:lnTo>
                  <a:pt x="12529" y="17745"/>
                </a:lnTo>
                <a:cubicBezTo>
                  <a:pt x="13147" y="16911"/>
                  <a:pt x="13766" y="16078"/>
                  <a:pt x="14411" y="15298"/>
                </a:cubicBezTo>
                <a:lnTo>
                  <a:pt x="14411" y="15298"/>
                </a:lnTo>
                <a:cubicBezTo>
                  <a:pt x="14088" y="15486"/>
                  <a:pt x="13766" y="15675"/>
                  <a:pt x="13497" y="15863"/>
                </a:cubicBezTo>
                <a:cubicBezTo>
                  <a:pt x="13336" y="15970"/>
                  <a:pt x="13174" y="16078"/>
                  <a:pt x="12986" y="16159"/>
                </a:cubicBezTo>
                <a:cubicBezTo>
                  <a:pt x="12905" y="16159"/>
                  <a:pt x="12905" y="16105"/>
                  <a:pt x="13067" y="15863"/>
                </a:cubicBezTo>
                <a:cubicBezTo>
                  <a:pt x="13362" y="15433"/>
                  <a:pt x="13712" y="15029"/>
                  <a:pt x="14088" y="14653"/>
                </a:cubicBezTo>
                <a:lnTo>
                  <a:pt x="14545" y="14169"/>
                </a:lnTo>
                <a:lnTo>
                  <a:pt x="14787" y="13927"/>
                </a:lnTo>
                <a:lnTo>
                  <a:pt x="15029" y="13685"/>
                </a:lnTo>
                <a:cubicBezTo>
                  <a:pt x="15379" y="13362"/>
                  <a:pt x="15728" y="13040"/>
                  <a:pt x="16078" y="12717"/>
                </a:cubicBezTo>
                <a:lnTo>
                  <a:pt x="16320" y="12475"/>
                </a:lnTo>
                <a:lnTo>
                  <a:pt x="16562" y="12233"/>
                </a:lnTo>
                <a:cubicBezTo>
                  <a:pt x="16723" y="12099"/>
                  <a:pt x="16885" y="11937"/>
                  <a:pt x="17019" y="11776"/>
                </a:cubicBezTo>
                <a:cubicBezTo>
                  <a:pt x="17207" y="11588"/>
                  <a:pt x="17368" y="11373"/>
                  <a:pt x="17503" y="11158"/>
                </a:cubicBezTo>
                <a:lnTo>
                  <a:pt x="17503" y="10970"/>
                </a:lnTo>
                <a:cubicBezTo>
                  <a:pt x="17207" y="11131"/>
                  <a:pt x="16938" y="11346"/>
                  <a:pt x="16669" y="11561"/>
                </a:cubicBezTo>
                <a:cubicBezTo>
                  <a:pt x="16293" y="11857"/>
                  <a:pt x="15944" y="12179"/>
                  <a:pt x="15594" y="12529"/>
                </a:cubicBezTo>
                <a:cubicBezTo>
                  <a:pt x="15271" y="12852"/>
                  <a:pt x="14895" y="13201"/>
                  <a:pt x="14572" y="13497"/>
                </a:cubicBezTo>
                <a:cubicBezTo>
                  <a:pt x="14250" y="13766"/>
                  <a:pt x="13927" y="14035"/>
                  <a:pt x="13578" y="14223"/>
                </a:cubicBezTo>
                <a:cubicBezTo>
                  <a:pt x="13631" y="14061"/>
                  <a:pt x="13739" y="13900"/>
                  <a:pt x="13873" y="13685"/>
                </a:cubicBezTo>
                <a:cubicBezTo>
                  <a:pt x="14008" y="13443"/>
                  <a:pt x="14169" y="13228"/>
                  <a:pt x="14330" y="13013"/>
                </a:cubicBezTo>
                <a:cubicBezTo>
                  <a:pt x="14680" y="12556"/>
                  <a:pt x="15110" y="12018"/>
                  <a:pt x="15594" y="11507"/>
                </a:cubicBezTo>
                <a:cubicBezTo>
                  <a:pt x="16051" y="10970"/>
                  <a:pt x="16589" y="10486"/>
                  <a:pt x="17073" y="10029"/>
                </a:cubicBezTo>
                <a:lnTo>
                  <a:pt x="17503" y="9625"/>
                </a:lnTo>
                <a:lnTo>
                  <a:pt x="17503" y="8550"/>
                </a:lnTo>
                <a:cubicBezTo>
                  <a:pt x="17207" y="8792"/>
                  <a:pt x="16911" y="9034"/>
                  <a:pt x="16616" y="9276"/>
                </a:cubicBezTo>
                <a:cubicBezTo>
                  <a:pt x="16078" y="9733"/>
                  <a:pt x="15567" y="10217"/>
                  <a:pt x="15056" y="10647"/>
                </a:cubicBezTo>
                <a:cubicBezTo>
                  <a:pt x="14545" y="11077"/>
                  <a:pt x="14088" y="11534"/>
                  <a:pt x="13631" y="11884"/>
                </a:cubicBezTo>
                <a:cubicBezTo>
                  <a:pt x="13201" y="12206"/>
                  <a:pt x="12852" y="12475"/>
                  <a:pt x="12637" y="12610"/>
                </a:cubicBezTo>
                <a:cubicBezTo>
                  <a:pt x="12523" y="12681"/>
                  <a:pt x="12432" y="12714"/>
                  <a:pt x="12371" y="12714"/>
                </a:cubicBezTo>
                <a:cubicBezTo>
                  <a:pt x="12317" y="12714"/>
                  <a:pt x="12287" y="12687"/>
                  <a:pt x="12287" y="12636"/>
                </a:cubicBezTo>
                <a:cubicBezTo>
                  <a:pt x="12260" y="12448"/>
                  <a:pt x="12610" y="11830"/>
                  <a:pt x="13309" y="11023"/>
                </a:cubicBezTo>
                <a:cubicBezTo>
                  <a:pt x="13497" y="10835"/>
                  <a:pt x="13685" y="10620"/>
                  <a:pt x="13873" y="10405"/>
                </a:cubicBezTo>
                <a:lnTo>
                  <a:pt x="14142" y="10109"/>
                </a:lnTo>
                <a:lnTo>
                  <a:pt x="14465" y="9813"/>
                </a:lnTo>
                <a:cubicBezTo>
                  <a:pt x="14868" y="9410"/>
                  <a:pt x="15298" y="9034"/>
                  <a:pt x="15728" y="8657"/>
                </a:cubicBezTo>
                <a:cubicBezTo>
                  <a:pt x="16186" y="8308"/>
                  <a:pt x="16643" y="7958"/>
                  <a:pt x="17100" y="7609"/>
                </a:cubicBezTo>
                <a:lnTo>
                  <a:pt x="17422" y="7340"/>
                </a:lnTo>
                <a:lnTo>
                  <a:pt x="17530" y="7286"/>
                </a:lnTo>
                <a:lnTo>
                  <a:pt x="17530" y="5673"/>
                </a:lnTo>
                <a:cubicBezTo>
                  <a:pt x="16745" y="6163"/>
                  <a:pt x="16075" y="6597"/>
                  <a:pt x="15906" y="6597"/>
                </a:cubicBezTo>
                <a:cubicBezTo>
                  <a:pt x="15843" y="6597"/>
                  <a:pt x="15849" y="6537"/>
                  <a:pt x="15944" y="6399"/>
                </a:cubicBezTo>
                <a:cubicBezTo>
                  <a:pt x="16427" y="5942"/>
                  <a:pt x="16965" y="5539"/>
                  <a:pt x="17530" y="5162"/>
                </a:cubicBezTo>
                <a:lnTo>
                  <a:pt x="17530" y="4382"/>
                </a:lnTo>
                <a:cubicBezTo>
                  <a:pt x="17288" y="4490"/>
                  <a:pt x="17019" y="4651"/>
                  <a:pt x="16750" y="4840"/>
                </a:cubicBezTo>
                <a:cubicBezTo>
                  <a:pt x="16454" y="5001"/>
                  <a:pt x="16159" y="5189"/>
                  <a:pt x="15863" y="5377"/>
                </a:cubicBezTo>
                <a:lnTo>
                  <a:pt x="15003" y="5996"/>
                </a:lnTo>
                <a:cubicBezTo>
                  <a:pt x="14707" y="6184"/>
                  <a:pt x="14438" y="6372"/>
                  <a:pt x="14223" y="6506"/>
                </a:cubicBezTo>
                <a:cubicBezTo>
                  <a:pt x="13981" y="6668"/>
                  <a:pt x="13793" y="6802"/>
                  <a:pt x="13658" y="6883"/>
                </a:cubicBezTo>
                <a:cubicBezTo>
                  <a:pt x="13538" y="6959"/>
                  <a:pt x="13453" y="7000"/>
                  <a:pt x="13410" y="7000"/>
                </a:cubicBezTo>
                <a:cubicBezTo>
                  <a:pt x="13346" y="7000"/>
                  <a:pt x="13369" y="6913"/>
                  <a:pt x="13497" y="6722"/>
                </a:cubicBezTo>
                <a:cubicBezTo>
                  <a:pt x="13604" y="6560"/>
                  <a:pt x="13739" y="6426"/>
                  <a:pt x="13873" y="6291"/>
                </a:cubicBezTo>
                <a:cubicBezTo>
                  <a:pt x="14008" y="6157"/>
                  <a:pt x="14196" y="5969"/>
                  <a:pt x="14384" y="5807"/>
                </a:cubicBezTo>
                <a:cubicBezTo>
                  <a:pt x="14787" y="5485"/>
                  <a:pt x="15271" y="5081"/>
                  <a:pt x="15755" y="4705"/>
                </a:cubicBezTo>
                <a:cubicBezTo>
                  <a:pt x="16266" y="4356"/>
                  <a:pt x="16804" y="4006"/>
                  <a:pt x="17261" y="3683"/>
                </a:cubicBezTo>
                <a:lnTo>
                  <a:pt x="17503" y="3549"/>
                </a:lnTo>
                <a:lnTo>
                  <a:pt x="17503" y="2823"/>
                </a:lnTo>
                <a:lnTo>
                  <a:pt x="16885" y="3173"/>
                </a:lnTo>
                <a:cubicBezTo>
                  <a:pt x="16330" y="3462"/>
                  <a:pt x="15905" y="3665"/>
                  <a:pt x="15688" y="3665"/>
                </a:cubicBezTo>
                <a:cubicBezTo>
                  <a:pt x="15663" y="3665"/>
                  <a:pt x="15640" y="3662"/>
                  <a:pt x="15621" y="3657"/>
                </a:cubicBezTo>
                <a:cubicBezTo>
                  <a:pt x="15513" y="3630"/>
                  <a:pt x="15675" y="3441"/>
                  <a:pt x="15997" y="3173"/>
                </a:cubicBezTo>
                <a:cubicBezTo>
                  <a:pt x="16401" y="2823"/>
                  <a:pt x="16804" y="2527"/>
                  <a:pt x="17261" y="2232"/>
                </a:cubicBezTo>
                <a:lnTo>
                  <a:pt x="17503" y="2070"/>
                </a:lnTo>
                <a:lnTo>
                  <a:pt x="17503" y="1452"/>
                </a:lnTo>
                <a:cubicBezTo>
                  <a:pt x="16427" y="2124"/>
                  <a:pt x="15433" y="2850"/>
                  <a:pt x="14599" y="3388"/>
                </a:cubicBezTo>
                <a:cubicBezTo>
                  <a:pt x="13766" y="3925"/>
                  <a:pt x="13147" y="4356"/>
                  <a:pt x="12852" y="4356"/>
                </a:cubicBezTo>
                <a:cubicBezTo>
                  <a:pt x="12529" y="4356"/>
                  <a:pt x="14115" y="2957"/>
                  <a:pt x="16078" y="1586"/>
                </a:cubicBezTo>
                <a:cubicBezTo>
                  <a:pt x="16535" y="1291"/>
                  <a:pt x="17019" y="968"/>
                  <a:pt x="17503" y="672"/>
                </a:cubicBezTo>
                <a:lnTo>
                  <a:pt x="175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7"/>
          <p:cNvSpPr/>
          <p:nvPr/>
        </p:nvSpPr>
        <p:spPr>
          <a:xfrm flipH="1">
            <a:off x="5" y="4614999"/>
            <a:ext cx="540844" cy="547522"/>
          </a:xfrm>
          <a:custGeom>
            <a:avLst/>
            <a:gdLst/>
            <a:ahLst/>
            <a:cxnLst/>
            <a:rect l="l" t="t" r="r" b="b"/>
            <a:pathLst>
              <a:path w="17530" h="17745" extrusionOk="0">
                <a:moveTo>
                  <a:pt x="8308" y="8012"/>
                </a:moveTo>
                <a:lnTo>
                  <a:pt x="8308" y="8012"/>
                </a:lnTo>
                <a:cubicBezTo>
                  <a:pt x="6937" y="9545"/>
                  <a:pt x="5135" y="12287"/>
                  <a:pt x="3710" y="13712"/>
                </a:cubicBezTo>
                <a:cubicBezTo>
                  <a:pt x="3979" y="13282"/>
                  <a:pt x="4275" y="12852"/>
                  <a:pt x="4571" y="12394"/>
                </a:cubicBezTo>
                <a:cubicBezTo>
                  <a:pt x="4732" y="12179"/>
                  <a:pt x="4867" y="11964"/>
                  <a:pt x="5028" y="11722"/>
                </a:cubicBezTo>
                <a:lnTo>
                  <a:pt x="5512" y="11104"/>
                </a:lnTo>
                <a:cubicBezTo>
                  <a:pt x="5861" y="10486"/>
                  <a:pt x="6265" y="9894"/>
                  <a:pt x="6749" y="9383"/>
                </a:cubicBezTo>
                <a:cubicBezTo>
                  <a:pt x="7206" y="8872"/>
                  <a:pt x="7743" y="8415"/>
                  <a:pt x="8308" y="8012"/>
                </a:cubicBezTo>
                <a:close/>
                <a:moveTo>
                  <a:pt x="17503" y="0"/>
                </a:moveTo>
                <a:cubicBezTo>
                  <a:pt x="16696" y="403"/>
                  <a:pt x="15863" y="887"/>
                  <a:pt x="15164" y="1344"/>
                </a:cubicBezTo>
                <a:cubicBezTo>
                  <a:pt x="12448" y="3119"/>
                  <a:pt x="9921" y="5189"/>
                  <a:pt x="7690" y="7528"/>
                </a:cubicBezTo>
                <a:cubicBezTo>
                  <a:pt x="5135" y="10109"/>
                  <a:pt x="2877" y="12986"/>
                  <a:pt x="968" y="16078"/>
                </a:cubicBezTo>
                <a:cubicBezTo>
                  <a:pt x="619" y="16616"/>
                  <a:pt x="323" y="17153"/>
                  <a:pt x="0" y="17718"/>
                </a:cubicBezTo>
                <a:lnTo>
                  <a:pt x="4598" y="17718"/>
                </a:lnTo>
                <a:cubicBezTo>
                  <a:pt x="4678" y="17610"/>
                  <a:pt x="4759" y="17503"/>
                  <a:pt x="4813" y="17395"/>
                </a:cubicBezTo>
                <a:lnTo>
                  <a:pt x="5566" y="16185"/>
                </a:lnTo>
                <a:lnTo>
                  <a:pt x="5754" y="15890"/>
                </a:lnTo>
                <a:lnTo>
                  <a:pt x="5969" y="15621"/>
                </a:lnTo>
                <a:lnTo>
                  <a:pt x="6372" y="15056"/>
                </a:lnTo>
                <a:cubicBezTo>
                  <a:pt x="6641" y="14680"/>
                  <a:pt x="6910" y="14330"/>
                  <a:pt x="7179" y="13981"/>
                </a:cubicBezTo>
                <a:cubicBezTo>
                  <a:pt x="7286" y="13793"/>
                  <a:pt x="7421" y="13631"/>
                  <a:pt x="7555" y="13470"/>
                </a:cubicBezTo>
                <a:lnTo>
                  <a:pt x="7958" y="12986"/>
                </a:lnTo>
                <a:cubicBezTo>
                  <a:pt x="8227" y="12690"/>
                  <a:pt x="8469" y="12394"/>
                  <a:pt x="8711" y="12126"/>
                </a:cubicBezTo>
                <a:cubicBezTo>
                  <a:pt x="8819" y="11991"/>
                  <a:pt x="8926" y="11884"/>
                  <a:pt x="9034" y="11749"/>
                </a:cubicBezTo>
                <a:lnTo>
                  <a:pt x="9383" y="11427"/>
                </a:lnTo>
                <a:cubicBezTo>
                  <a:pt x="10061" y="10749"/>
                  <a:pt x="10561" y="10338"/>
                  <a:pt x="10724" y="10338"/>
                </a:cubicBezTo>
                <a:cubicBezTo>
                  <a:pt x="10762" y="10338"/>
                  <a:pt x="10781" y="10360"/>
                  <a:pt x="10781" y="10405"/>
                </a:cubicBezTo>
                <a:cubicBezTo>
                  <a:pt x="10889" y="10459"/>
                  <a:pt x="10459" y="10996"/>
                  <a:pt x="9760" y="11803"/>
                </a:cubicBezTo>
                <a:lnTo>
                  <a:pt x="9491" y="12126"/>
                </a:lnTo>
                <a:lnTo>
                  <a:pt x="9195" y="12475"/>
                </a:lnTo>
                <a:cubicBezTo>
                  <a:pt x="9007" y="12717"/>
                  <a:pt x="8792" y="12986"/>
                  <a:pt x="8577" y="13255"/>
                </a:cubicBezTo>
                <a:lnTo>
                  <a:pt x="7878" y="14088"/>
                </a:lnTo>
                <a:lnTo>
                  <a:pt x="7179" y="15002"/>
                </a:lnTo>
                <a:cubicBezTo>
                  <a:pt x="6722" y="15621"/>
                  <a:pt x="6211" y="16239"/>
                  <a:pt x="5808" y="16911"/>
                </a:cubicBezTo>
                <a:cubicBezTo>
                  <a:pt x="5619" y="17180"/>
                  <a:pt x="5431" y="17476"/>
                  <a:pt x="5243" y="17745"/>
                </a:cubicBezTo>
                <a:lnTo>
                  <a:pt x="7125" y="17745"/>
                </a:lnTo>
                <a:cubicBezTo>
                  <a:pt x="7286" y="17503"/>
                  <a:pt x="7448" y="17261"/>
                  <a:pt x="7555" y="17100"/>
                </a:cubicBezTo>
                <a:cubicBezTo>
                  <a:pt x="8093" y="16374"/>
                  <a:pt x="8604" y="15675"/>
                  <a:pt x="9115" y="15029"/>
                </a:cubicBezTo>
                <a:cubicBezTo>
                  <a:pt x="9652" y="14411"/>
                  <a:pt x="10217" y="13846"/>
                  <a:pt x="10835" y="13282"/>
                </a:cubicBezTo>
                <a:lnTo>
                  <a:pt x="10835" y="13282"/>
                </a:lnTo>
                <a:cubicBezTo>
                  <a:pt x="10513" y="13739"/>
                  <a:pt x="10190" y="14169"/>
                  <a:pt x="9840" y="14599"/>
                </a:cubicBezTo>
                <a:cubicBezTo>
                  <a:pt x="9679" y="14841"/>
                  <a:pt x="9518" y="15056"/>
                  <a:pt x="9330" y="15271"/>
                </a:cubicBezTo>
                <a:cubicBezTo>
                  <a:pt x="9141" y="15486"/>
                  <a:pt x="8980" y="15701"/>
                  <a:pt x="8819" y="15943"/>
                </a:cubicBezTo>
                <a:lnTo>
                  <a:pt x="9195" y="15486"/>
                </a:lnTo>
                <a:lnTo>
                  <a:pt x="9195" y="15486"/>
                </a:lnTo>
                <a:cubicBezTo>
                  <a:pt x="8738" y="16051"/>
                  <a:pt x="8200" y="16858"/>
                  <a:pt x="7582" y="17745"/>
                </a:cubicBezTo>
                <a:lnTo>
                  <a:pt x="12529" y="17745"/>
                </a:lnTo>
                <a:cubicBezTo>
                  <a:pt x="13147" y="16911"/>
                  <a:pt x="13766" y="16078"/>
                  <a:pt x="14411" y="15298"/>
                </a:cubicBezTo>
                <a:lnTo>
                  <a:pt x="14411" y="15298"/>
                </a:lnTo>
                <a:cubicBezTo>
                  <a:pt x="14088" y="15486"/>
                  <a:pt x="13766" y="15675"/>
                  <a:pt x="13497" y="15863"/>
                </a:cubicBezTo>
                <a:cubicBezTo>
                  <a:pt x="13336" y="15970"/>
                  <a:pt x="13174" y="16078"/>
                  <a:pt x="12986" y="16159"/>
                </a:cubicBezTo>
                <a:cubicBezTo>
                  <a:pt x="12905" y="16159"/>
                  <a:pt x="12905" y="16105"/>
                  <a:pt x="13067" y="15863"/>
                </a:cubicBezTo>
                <a:cubicBezTo>
                  <a:pt x="13362" y="15433"/>
                  <a:pt x="13712" y="15029"/>
                  <a:pt x="14088" y="14653"/>
                </a:cubicBezTo>
                <a:lnTo>
                  <a:pt x="14545" y="14169"/>
                </a:lnTo>
                <a:lnTo>
                  <a:pt x="14787" y="13927"/>
                </a:lnTo>
                <a:lnTo>
                  <a:pt x="15029" y="13685"/>
                </a:lnTo>
                <a:cubicBezTo>
                  <a:pt x="15379" y="13362"/>
                  <a:pt x="15728" y="13040"/>
                  <a:pt x="16078" y="12717"/>
                </a:cubicBezTo>
                <a:lnTo>
                  <a:pt x="16320" y="12475"/>
                </a:lnTo>
                <a:lnTo>
                  <a:pt x="16562" y="12233"/>
                </a:lnTo>
                <a:cubicBezTo>
                  <a:pt x="16723" y="12099"/>
                  <a:pt x="16885" y="11937"/>
                  <a:pt x="17019" y="11776"/>
                </a:cubicBezTo>
                <a:cubicBezTo>
                  <a:pt x="17207" y="11588"/>
                  <a:pt x="17368" y="11373"/>
                  <a:pt x="17503" y="11158"/>
                </a:cubicBezTo>
                <a:lnTo>
                  <a:pt x="17503" y="10970"/>
                </a:lnTo>
                <a:cubicBezTo>
                  <a:pt x="17207" y="11131"/>
                  <a:pt x="16938" y="11346"/>
                  <a:pt x="16669" y="11561"/>
                </a:cubicBezTo>
                <a:cubicBezTo>
                  <a:pt x="16293" y="11857"/>
                  <a:pt x="15944" y="12179"/>
                  <a:pt x="15594" y="12529"/>
                </a:cubicBezTo>
                <a:cubicBezTo>
                  <a:pt x="15271" y="12852"/>
                  <a:pt x="14895" y="13201"/>
                  <a:pt x="14572" y="13497"/>
                </a:cubicBezTo>
                <a:cubicBezTo>
                  <a:pt x="14250" y="13766"/>
                  <a:pt x="13927" y="14035"/>
                  <a:pt x="13578" y="14223"/>
                </a:cubicBezTo>
                <a:cubicBezTo>
                  <a:pt x="13631" y="14061"/>
                  <a:pt x="13739" y="13900"/>
                  <a:pt x="13873" y="13685"/>
                </a:cubicBezTo>
                <a:cubicBezTo>
                  <a:pt x="14008" y="13443"/>
                  <a:pt x="14169" y="13228"/>
                  <a:pt x="14330" y="13013"/>
                </a:cubicBezTo>
                <a:cubicBezTo>
                  <a:pt x="14680" y="12556"/>
                  <a:pt x="15110" y="12018"/>
                  <a:pt x="15594" y="11507"/>
                </a:cubicBezTo>
                <a:cubicBezTo>
                  <a:pt x="16051" y="10970"/>
                  <a:pt x="16589" y="10486"/>
                  <a:pt x="17073" y="10029"/>
                </a:cubicBezTo>
                <a:lnTo>
                  <a:pt x="17503" y="9625"/>
                </a:lnTo>
                <a:lnTo>
                  <a:pt x="17503" y="8550"/>
                </a:lnTo>
                <a:cubicBezTo>
                  <a:pt x="17207" y="8792"/>
                  <a:pt x="16911" y="9034"/>
                  <a:pt x="16616" y="9276"/>
                </a:cubicBezTo>
                <a:cubicBezTo>
                  <a:pt x="16078" y="9733"/>
                  <a:pt x="15567" y="10217"/>
                  <a:pt x="15056" y="10647"/>
                </a:cubicBezTo>
                <a:cubicBezTo>
                  <a:pt x="14545" y="11077"/>
                  <a:pt x="14088" y="11534"/>
                  <a:pt x="13631" y="11884"/>
                </a:cubicBezTo>
                <a:cubicBezTo>
                  <a:pt x="13201" y="12206"/>
                  <a:pt x="12852" y="12475"/>
                  <a:pt x="12637" y="12610"/>
                </a:cubicBezTo>
                <a:cubicBezTo>
                  <a:pt x="12523" y="12681"/>
                  <a:pt x="12432" y="12714"/>
                  <a:pt x="12371" y="12714"/>
                </a:cubicBezTo>
                <a:cubicBezTo>
                  <a:pt x="12317" y="12714"/>
                  <a:pt x="12287" y="12687"/>
                  <a:pt x="12287" y="12636"/>
                </a:cubicBezTo>
                <a:cubicBezTo>
                  <a:pt x="12260" y="12448"/>
                  <a:pt x="12610" y="11830"/>
                  <a:pt x="13309" y="11023"/>
                </a:cubicBezTo>
                <a:cubicBezTo>
                  <a:pt x="13497" y="10835"/>
                  <a:pt x="13685" y="10620"/>
                  <a:pt x="13873" y="10405"/>
                </a:cubicBezTo>
                <a:lnTo>
                  <a:pt x="14142" y="10109"/>
                </a:lnTo>
                <a:lnTo>
                  <a:pt x="14465" y="9813"/>
                </a:lnTo>
                <a:cubicBezTo>
                  <a:pt x="14868" y="9410"/>
                  <a:pt x="15298" y="9034"/>
                  <a:pt x="15728" y="8657"/>
                </a:cubicBezTo>
                <a:cubicBezTo>
                  <a:pt x="16186" y="8308"/>
                  <a:pt x="16643" y="7958"/>
                  <a:pt x="17100" y="7609"/>
                </a:cubicBezTo>
                <a:lnTo>
                  <a:pt x="17422" y="7340"/>
                </a:lnTo>
                <a:lnTo>
                  <a:pt x="17530" y="7286"/>
                </a:lnTo>
                <a:lnTo>
                  <a:pt x="17530" y="5673"/>
                </a:lnTo>
                <a:cubicBezTo>
                  <a:pt x="16745" y="6163"/>
                  <a:pt x="16075" y="6597"/>
                  <a:pt x="15906" y="6597"/>
                </a:cubicBezTo>
                <a:cubicBezTo>
                  <a:pt x="15843" y="6597"/>
                  <a:pt x="15849" y="6537"/>
                  <a:pt x="15944" y="6399"/>
                </a:cubicBezTo>
                <a:cubicBezTo>
                  <a:pt x="16427" y="5942"/>
                  <a:pt x="16965" y="5539"/>
                  <a:pt x="17530" y="5162"/>
                </a:cubicBezTo>
                <a:lnTo>
                  <a:pt x="17530" y="4382"/>
                </a:lnTo>
                <a:cubicBezTo>
                  <a:pt x="17288" y="4490"/>
                  <a:pt x="17019" y="4651"/>
                  <a:pt x="16750" y="4840"/>
                </a:cubicBezTo>
                <a:cubicBezTo>
                  <a:pt x="16454" y="5001"/>
                  <a:pt x="16159" y="5189"/>
                  <a:pt x="15863" y="5377"/>
                </a:cubicBezTo>
                <a:lnTo>
                  <a:pt x="15003" y="5996"/>
                </a:lnTo>
                <a:cubicBezTo>
                  <a:pt x="14707" y="6184"/>
                  <a:pt x="14438" y="6372"/>
                  <a:pt x="14223" y="6506"/>
                </a:cubicBezTo>
                <a:cubicBezTo>
                  <a:pt x="13981" y="6668"/>
                  <a:pt x="13793" y="6802"/>
                  <a:pt x="13658" y="6883"/>
                </a:cubicBezTo>
                <a:cubicBezTo>
                  <a:pt x="13538" y="6959"/>
                  <a:pt x="13453" y="7000"/>
                  <a:pt x="13410" y="7000"/>
                </a:cubicBezTo>
                <a:cubicBezTo>
                  <a:pt x="13346" y="7000"/>
                  <a:pt x="13369" y="6913"/>
                  <a:pt x="13497" y="6722"/>
                </a:cubicBezTo>
                <a:cubicBezTo>
                  <a:pt x="13604" y="6560"/>
                  <a:pt x="13739" y="6426"/>
                  <a:pt x="13873" y="6291"/>
                </a:cubicBezTo>
                <a:cubicBezTo>
                  <a:pt x="14008" y="6157"/>
                  <a:pt x="14196" y="5969"/>
                  <a:pt x="14384" y="5807"/>
                </a:cubicBezTo>
                <a:cubicBezTo>
                  <a:pt x="14787" y="5485"/>
                  <a:pt x="15271" y="5081"/>
                  <a:pt x="15755" y="4705"/>
                </a:cubicBezTo>
                <a:cubicBezTo>
                  <a:pt x="16266" y="4356"/>
                  <a:pt x="16804" y="4006"/>
                  <a:pt x="17261" y="3683"/>
                </a:cubicBezTo>
                <a:lnTo>
                  <a:pt x="17503" y="3549"/>
                </a:lnTo>
                <a:lnTo>
                  <a:pt x="17503" y="2823"/>
                </a:lnTo>
                <a:lnTo>
                  <a:pt x="16885" y="3173"/>
                </a:lnTo>
                <a:cubicBezTo>
                  <a:pt x="16330" y="3462"/>
                  <a:pt x="15905" y="3665"/>
                  <a:pt x="15688" y="3665"/>
                </a:cubicBezTo>
                <a:cubicBezTo>
                  <a:pt x="15663" y="3665"/>
                  <a:pt x="15640" y="3662"/>
                  <a:pt x="15621" y="3657"/>
                </a:cubicBezTo>
                <a:cubicBezTo>
                  <a:pt x="15513" y="3630"/>
                  <a:pt x="15675" y="3441"/>
                  <a:pt x="15997" y="3173"/>
                </a:cubicBezTo>
                <a:cubicBezTo>
                  <a:pt x="16401" y="2823"/>
                  <a:pt x="16804" y="2527"/>
                  <a:pt x="17261" y="2232"/>
                </a:cubicBezTo>
                <a:lnTo>
                  <a:pt x="17503" y="2070"/>
                </a:lnTo>
                <a:lnTo>
                  <a:pt x="17503" y="1452"/>
                </a:lnTo>
                <a:cubicBezTo>
                  <a:pt x="16427" y="2124"/>
                  <a:pt x="15433" y="2850"/>
                  <a:pt x="14599" y="3388"/>
                </a:cubicBezTo>
                <a:cubicBezTo>
                  <a:pt x="13766" y="3925"/>
                  <a:pt x="13147" y="4356"/>
                  <a:pt x="12852" y="4356"/>
                </a:cubicBezTo>
                <a:cubicBezTo>
                  <a:pt x="12529" y="4356"/>
                  <a:pt x="14115" y="2957"/>
                  <a:pt x="16078" y="1586"/>
                </a:cubicBezTo>
                <a:cubicBezTo>
                  <a:pt x="16535" y="1291"/>
                  <a:pt x="17019" y="968"/>
                  <a:pt x="17503" y="672"/>
                </a:cubicBezTo>
                <a:lnTo>
                  <a:pt x="175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27"/>
          <p:cNvGrpSpPr/>
          <p:nvPr/>
        </p:nvGrpSpPr>
        <p:grpSpPr>
          <a:xfrm>
            <a:off x="8933800" y="41463"/>
            <a:ext cx="210200" cy="741000"/>
            <a:chOff x="3698850" y="3013200"/>
            <a:chExt cx="210200" cy="741000"/>
          </a:xfrm>
        </p:grpSpPr>
        <p:sp>
          <p:nvSpPr>
            <p:cNvPr id="329" name="Google Shape;329;p27"/>
            <p:cNvSpPr/>
            <p:nvPr/>
          </p:nvSpPr>
          <p:spPr>
            <a:xfrm>
              <a:off x="3698850" y="3635825"/>
              <a:ext cx="128050" cy="118375"/>
            </a:xfrm>
            <a:custGeom>
              <a:avLst/>
              <a:gdLst/>
              <a:ahLst/>
              <a:cxnLst/>
              <a:rect l="l" t="t" r="r" b="b"/>
              <a:pathLst>
                <a:path w="5122" h="4735" extrusionOk="0">
                  <a:moveTo>
                    <a:pt x="2597" y="1"/>
                  </a:moveTo>
                  <a:cubicBezTo>
                    <a:pt x="1111" y="1"/>
                    <a:pt x="0" y="1356"/>
                    <a:pt x="301" y="2828"/>
                  </a:cubicBezTo>
                  <a:cubicBezTo>
                    <a:pt x="331" y="3043"/>
                    <a:pt x="1621" y="4732"/>
                    <a:pt x="2696" y="4732"/>
                  </a:cubicBezTo>
                  <a:cubicBezTo>
                    <a:pt x="2735" y="4734"/>
                    <a:pt x="2775" y="4735"/>
                    <a:pt x="2814" y="4735"/>
                  </a:cubicBezTo>
                  <a:cubicBezTo>
                    <a:pt x="3902" y="4735"/>
                    <a:pt x="4851" y="3924"/>
                    <a:pt x="4999" y="2828"/>
                  </a:cubicBezTo>
                  <a:cubicBezTo>
                    <a:pt x="5122" y="1415"/>
                    <a:pt x="4139" y="34"/>
                    <a:pt x="2696" y="3"/>
                  </a:cubicBezTo>
                  <a:cubicBezTo>
                    <a:pt x="2663" y="2"/>
                    <a:pt x="2630"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7"/>
            <p:cNvSpPr/>
            <p:nvPr/>
          </p:nvSpPr>
          <p:spPr>
            <a:xfrm>
              <a:off x="3703275" y="3451650"/>
              <a:ext cx="33050" cy="30725"/>
            </a:xfrm>
            <a:custGeom>
              <a:avLst/>
              <a:gdLst/>
              <a:ahLst/>
              <a:cxnLst/>
              <a:rect l="l" t="t" r="r" b="b"/>
              <a:pathLst>
                <a:path w="1322" h="1229" extrusionOk="0">
                  <a:moveTo>
                    <a:pt x="707" y="0"/>
                  </a:moveTo>
                  <a:cubicBezTo>
                    <a:pt x="308" y="0"/>
                    <a:pt x="1" y="338"/>
                    <a:pt x="93" y="737"/>
                  </a:cubicBezTo>
                  <a:cubicBezTo>
                    <a:pt x="93" y="799"/>
                    <a:pt x="431" y="1229"/>
                    <a:pt x="707" y="1229"/>
                  </a:cubicBezTo>
                  <a:cubicBezTo>
                    <a:pt x="983" y="1229"/>
                    <a:pt x="1260" y="1014"/>
                    <a:pt x="1291" y="737"/>
                  </a:cubicBezTo>
                  <a:cubicBezTo>
                    <a:pt x="1321" y="369"/>
                    <a:pt x="1076" y="31"/>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7"/>
            <p:cNvSpPr/>
            <p:nvPr/>
          </p:nvSpPr>
          <p:spPr>
            <a:xfrm>
              <a:off x="3780825" y="3013200"/>
              <a:ext cx="128225" cy="128500"/>
            </a:xfrm>
            <a:custGeom>
              <a:avLst/>
              <a:gdLst/>
              <a:ahLst/>
              <a:cxnLst/>
              <a:rect l="l" t="t" r="r" b="b"/>
              <a:pathLst>
                <a:path w="5129" h="5140" extrusionOk="0">
                  <a:moveTo>
                    <a:pt x="3387" y="1"/>
                  </a:moveTo>
                  <a:cubicBezTo>
                    <a:pt x="2358" y="1"/>
                    <a:pt x="1337" y="460"/>
                    <a:pt x="1013" y="1203"/>
                  </a:cubicBezTo>
                  <a:cubicBezTo>
                    <a:pt x="0" y="3721"/>
                    <a:pt x="2242" y="4857"/>
                    <a:pt x="3593" y="5103"/>
                  </a:cubicBezTo>
                  <a:cubicBezTo>
                    <a:pt x="3706" y="5128"/>
                    <a:pt x="3820" y="5140"/>
                    <a:pt x="3933" y="5140"/>
                  </a:cubicBezTo>
                  <a:cubicBezTo>
                    <a:pt x="4376" y="5140"/>
                    <a:pt x="4810" y="4953"/>
                    <a:pt x="5128" y="4611"/>
                  </a:cubicBezTo>
                  <a:lnTo>
                    <a:pt x="5128" y="558"/>
                  </a:lnTo>
                  <a:cubicBezTo>
                    <a:pt x="4650" y="173"/>
                    <a:pt x="4017"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7"/>
            <p:cNvSpPr/>
            <p:nvPr/>
          </p:nvSpPr>
          <p:spPr>
            <a:xfrm>
              <a:off x="3803075" y="3302725"/>
              <a:ext cx="105975" cy="259500"/>
            </a:xfrm>
            <a:custGeom>
              <a:avLst/>
              <a:gdLst/>
              <a:ahLst/>
              <a:cxnLst/>
              <a:rect l="l" t="t" r="r" b="b"/>
              <a:pathLst>
                <a:path w="4239" h="10380" extrusionOk="0">
                  <a:moveTo>
                    <a:pt x="4238" y="0"/>
                  </a:moveTo>
                  <a:cubicBezTo>
                    <a:pt x="246" y="1106"/>
                    <a:pt x="1" y="6449"/>
                    <a:pt x="1290" y="8138"/>
                  </a:cubicBezTo>
                  <a:cubicBezTo>
                    <a:pt x="1935" y="8967"/>
                    <a:pt x="2733" y="9611"/>
                    <a:pt x="3655" y="10103"/>
                  </a:cubicBezTo>
                  <a:cubicBezTo>
                    <a:pt x="3839" y="10195"/>
                    <a:pt x="4054" y="10287"/>
                    <a:pt x="4238" y="10379"/>
                  </a:cubicBezTo>
                  <a:lnTo>
                    <a:pt x="42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27"/>
          <p:cNvGrpSpPr/>
          <p:nvPr/>
        </p:nvGrpSpPr>
        <p:grpSpPr>
          <a:xfrm rot="-5400000">
            <a:off x="380963" y="-331300"/>
            <a:ext cx="379050" cy="1041625"/>
            <a:chOff x="3530000" y="3095750"/>
            <a:chExt cx="379050" cy="1041625"/>
          </a:xfrm>
        </p:grpSpPr>
        <p:sp>
          <p:nvSpPr>
            <p:cNvPr id="334" name="Google Shape;334;p27"/>
            <p:cNvSpPr/>
            <p:nvPr/>
          </p:nvSpPr>
          <p:spPr>
            <a:xfrm>
              <a:off x="3530000" y="3095750"/>
              <a:ext cx="128050" cy="118375"/>
            </a:xfrm>
            <a:custGeom>
              <a:avLst/>
              <a:gdLst/>
              <a:ahLst/>
              <a:cxnLst/>
              <a:rect l="l" t="t" r="r" b="b"/>
              <a:pathLst>
                <a:path w="5122" h="4735" extrusionOk="0">
                  <a:moveTo>
                    <a:pt x="2597" y="1"/>
                  </a:moveTo>
                  <a:cubicBezTo>
                    <a:pt x="1111" y="1"/>
                    <a:pt x="0" y="1356"/>
                    <a:pt x="301" y="2828"/>
                  </a:cubicBezTo>
                  <a:cubicBezTo>
                    <a:pt x="331" y="3043"/>
                    <a:pt x="1621" y="4732"/>
                    <a:pt x="2696" y="4732"/>
                  </a:cubicBezTo>
                  <a:cubicBezTo>
                    <a:pt x="2735" y="4734"/>
                    <a:pt x="2775" y="4735"/>
                    <a:pt x="2814" y="4735"/>
                  </a:cubicBezTo>
                  <a:cubicBezTo>
                    <a:pt x="3902" y="4735"/>
                    <a:pt x="4851" y="3924"/>
                    <a:pt x="4999" y="2828"/>
                  </a:cubicBezTo>
                  <a:cubicBezTo>
                    <a:pt x="5122" y="1415"/>
                    <a:pt x="4139" y="34"/>
                    <a:pt x="2696" y="3"/>
                  </a:cubicBezTo>
                  <a:cubicBezTo>
                    <a:pt x="2663" y="2"/>
                    <a:pt x="2630"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7"/>
            <p:cNvSpPr/>
            <p:nvPr/>
          </p:nvSpPr>
          <p:spPr>
            <a:xfrm>
              <a:off x="3731425" y="3183400"/>
              <a:ext cx="33050" cy="30725"/>
            </a:xfrm>
            <a:custGeom>
              <a:avLst/>
              <a:gdLst/>
              <a:ahLst/>
              <a:cxnLst/>
              <a:rect l="l" t="t" r="r" b="b"/>
              <a:pathLst>
                <a:path w="1322" h="1229" extrusionOk="0">
                  <a:moveTo>
                    <a:pt x="707" y="0"/>
                  </a:moveTo>
                  <a:cubicBezTo>
                    <a:pt x="308" y="0"/>
                    <a:pt x="1" y="338"/>
                    <a:pt x="93" y="737"/>
                  </a:cubicBezTo>
                  <a:cubicBezTo>
                    <a:pt x="93" y="799"/>
                    <a:pt x="431" y="1229"/>
                    <a:pt x="707" y="1229"/>
                  </a:cubicBezTo>
                  <a:cubicBezTo>
                    <a:pt x="983" y="1229"/>
                    <a:pt x="1260" y="1014"/>
                    <a:pt x="1291" y="737"/>
                  </a:cubicBezTo>
                  <a:cubicBezTo>
                    <a:pt x="1321" y="369"/>
                    <a:pt x="1076" y="31"/>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7"/>
            <p:cNvSpPr/>
            <p:nvPr/>
          </p:nvSpPr>
          <p:spPr>
            <a:xfrm>
              <a:off x="3780825" y="4008875"/>
              <a:ext cx="128225" cy="128500"/>
            </a:xfrm>
            <a:custGeom>
              <a:avLst/>
              <a:gdLst/>
              <a:ahLst/>
              <a:cxnLst/>
              <a:rect l="l" t="t" r="r" b="b"/>
              <a:pathLst>
                <a:path w="5129" h="5140" extrusionOk="0">
                  <a:moveTo>
                    <a:pt x="3387" y="1"/>
                  </a:moveTo>
                  <a:cubicBezTo>
                    <a:pt x="2358" y="1"/>
                    <a:pt x="1337" y="460"/>
                    <a:pt x="1013" y="1203"/>
                  </a:cubicBezTo>
                  <a:cubicBezTo>
                    <a:pt x="0" y="3721"/>
                    <a:pt x="2242" y="4857"/>
                    <a:pt x="3593" y="5103"/>
                  </a:cubicBezTo>
                  <a:cubicBezTo>
                    <a:pt x="3706" y="5128"/>
                    <a:pt x="3820" y="5140"/>
                    <a:pt x="3933" y="5140"/>
                  </a:cubicBezTo>
                  <a:cubicBezTo>
                    <a:pt x="4376" y="5140"/>
                    <a:pt x="4810" y="4953"/>
                    <a:pt x="5128" y="4611"/>
                  </a:cubicBezTo>
                  <a:lnTo>
                    <a:pt x="5128" y="558"/>
                  </a:lnTo>
                  <a:cubicBezTo>
                    <a:pt x="4650" y="173"/>
                    <a:pt x="4017" y="1"/>
                    <a:pt x="33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7"/>
            <p:cNvSpPr/>
            <p:nvPr/>
          </p:nvSpPr>
          <p:spPr>
            <a:xfrm>
              <a:off x="3803075" y="3302725"/>
              <a:ext cx="105975" cy="259500"/>
            </a:xfrm>
            <a:custGeom>
              <a:avLst/>
              <a:gdLst/>
              <a:ahLst/>
              <a:cxnLst/>
              <a:rect l="l" t="t" r="r" b="b"/>
              <a:pathLst>
                <a:path w="4239" h="10380" extrusionOk="0">
                  <a:moveTo>
                    <a:pt x="4238" y="0"/>
                  </a:moveTo>
                  <a:cubicBezTo>
                    <a:pt x="246" y="1106"/>
                    <a:pt x="1" y="6449"/>
                    <a:pt x="1290" y="8138"/>
                  </a:cubicBezTo>
                  <a:cubicBezTo>
                    <a:pt x="1935" y="8967"/>
                    <a:pt x="2733" y="9611"/>
                    <a:pt x="3655" y="10103"/>
                  </a:cubicBezTo>
                  <a:cubicBezTo>
                    <a:pt x="3839" y="10195"/>
                    <a:pt x="4054" y="10287"/>
                    <a:pt x="4238" y="10379"/>
                  </a:cubicBezTo>
                  <a:lnTo>
                    <a:pt x="4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207721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six columns 2">
  <p:cSld name="Title and six columns 2">
    <p:spTree>
      <p:nvGrpSpPr>
        <p:cNvPr id="1" name="Shape 338"/>
        <p:cNvGrpSpPr/>
        <p:nvPr/>
      </p:nvGrpSpPr>
      <p:grpSpPr>
        <a:xfrm>
          <a:off x="0" y="0"/>
          <a:ext cx="0" cy="0"/>
          <a:chOff x="0" y="0"/>
          <a:chExt cx="0" cy="0"/>
        </a:xfrm>
      </p:grpSpPr>
      <p:sp>
        <p:nvSpPr>
          <p:cNvPr id="339" name="Google Shape;339;p28"/>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40" name="Google Shape;340;p28"/>
          <p:cNvSpPr txBox="1">
            <a:spLocks noGrp="1"/>
          </p:cNvSpPr>
          <p:nvPr>
            <p:ph type="subTitle" idx="1"/>
          </p:nvPr>
        </p:nvSpPr>
        <p:spPr>
          <a:xfrm>
            <a:off x="713223" y="1724725"/>
            <a:ext cx="1740600" cy="547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41" name="Google Shape;341;p28"/>
          <p:cNvSpPr txBox="1">
            <a:spLocks noGrp="1"/>
          </p:cNvSpPr>
          <p:nvPr>
            <p:ph type="subTitle" idx="2"/>
          </p:nvPr>
        </p:nvSpPr>
        <p:spPr>
          <a:xfrm>
            <a:off x="713223" y="1400588"/>
            <a:ext cx="1740600" cy="312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42" name="Google Shape;342;p28"/>
          <p:cNvSpPr txBox="1">
            <a:spLocks noGrp="1"/>
          </p:cNvSpPr>
          <p:nvPr>
            <p:ph type="subTitle" idx="3"/>
          </p:nvPr>
        </p:nvSpPr>
        <p:spPr>
          <a:xfrm>
            <a:off x="6690198" y="1724749"/>
            <a:ext cx="1740600" cy="54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43" name="Google Shape;343;p28"/>
          <p:cNvSpPr txBox="1">
            <a:spLocks noGrp="1"/>
          </p:cNvSpPr>
          <p:nvPr>
            <p:ph type="subTitle" idx="4"/>
          </p:nvPr>
        </p:nvSpPr>
        <p:spPr>
          <a:xfrm>
            <a:off x="6690198" y="1400613"/>
            <a:ext cx="1740600" cy="31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44" name="Google Shape;344;p28"/>
          <p:cNvSpPr txBox="1">
            <a:spLocks noGrp="1"/>
          </p:cNvSpPr>
          <p:nvPr>
            <p:ph type="subTitle" idx="5"/>
          </p:nvPr>
        </p:nvSpPr>
        <p:spPr>
          <a:xfrm>
            <a:off x="6690175" y="2891494"/>
            <a:ext cx="1740600" cy="54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45" name="Google Shape;345;p28"/>
          <p:cNvSpPr txBox="1">
            <a:spLocks noGrp="1"/>
          </p:cNvSpPr>
          <p:nvPr>
            <p:ph type="subTitle" idx="6"/>
          </p:nvPr>
        </p:nvSpPr>
        <p:spPr>
          <a:xfrm>
            <a:off x="6690175" y="2567358"/>
            <a:ext cx="1740600" cy="31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46" name="Google Shape;346;p28"/>
          <p:cNvSpPr txBox="1">
            <a:spLocks noGrp="1"/>
          </p:cNvSpPr>
          <p:nvPr>
            <p:ph type="subTitle" idx="7"/>
          </p:nvPr>
        </p:nvSpPr>
        <p:spPr>
          <a:xfrm>
            <a:off x="713223" y="4007838"/>
            <a:ext cx="1740600" cy="547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47" name="Google Shape;347;p28"/>
          <p:cNvSpPr txBox="1">
            <a:spLocks noGrp="1"/>
          </p:cNvSpPr>
          <p:nvPr>
            <p:ph type="subTitle" idx="8"/>
          </p:nvPr>
        </p:nvSpPr>
        <p:spPr>
          <a:xfrm>
            <a:off x="713223" y="3683700"/>
            <a:ext cx="1740600" cy="312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48" name="Google Shape;348;p28"/>
          <p:cNvSpPr txBox="1">
            <a:spLocks noGrp="1"/>
          </p:cNvSpPr>
          <p:nvPr>
            <p:ph type="subTitle" idx="9"/>
          </p:nvPr>
        </p:nvSpPr>
        <p:spPr>
          <a:xfrm>
            <a:off x="713200" y="2891488"/>
            <a:ext cx="1740600" cy="547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49" name="Google Shape;349;p28"/>
          <p:cNvSpPr txBox="1">
            <a:spLocks noGrp="1"/>
          </p:cNvSpPr>
          <p:nvPr>
            <p:ph type="subTitle" idx="13"/>
          </p:nvPr>
        </p:nvSpPr>
        <p:spPr>
          <a:xfrm>
            <a:off x="713200" y="2567350"/>
            <a:ext cx="1740600" cy="312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50" name="Google Shape;350;p28"/>
          <p:cNvSpPr txBox="1">
            <a:spLocks noGrp="1"/>
          </p:cNvSpPr>
          <p:nvPr>
            <p:ph type="subTitle" idx="14"/>
          </p:nvPr>
        </p:nvSpPr>
        <p:spPr>
          <a:xfrm>
            <a:off x="6690198" y="4007840"/>
            <a:ext cx="1740600" cy="54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51" name="Google Shape;351;p28"/>
          <p:cNvSpPr txBox="1">
            <a:spLocks noGrp="1"/>
          </p:cNvSpPr>
          <p:nvPr>
            <p:ph type="subTitle" idx="15"/>
          </p:nvPr>
        </p:nvSpPr>
        <p:spPr>
          <a:xfrm>
            <a:off x="6690198" y="3683703"/>
            <a:ext cx="1740600" cy="31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1800" b="1">
                <a:latin typeface="Paytone One"/>
                <a:ea typeface="Paytone One"/>
                <a:cs typeface="Paytone One"/>
                <a:sym typeface="Paytone 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52" name="Google Shape;352;p28"/>
          <p:cNvSpPr/>
          <p:nvPr/>
        </p:nvSpPr>
        <p:spPr>
          <a:xfrm rot="5400000" flipH="1">
            <a:off x="448934" y="4769778"/>
            <a:ext cx="175099" cy="572338"/>
          </a:xfrm>
          <a:custGeom>
            <a:avLst/>
            <a:gdLst/>
            <a:ahLst/>
            <a:cxnLst/>
            <a:rect l="l" t="t" r="r" b="b"/>
            <a:pathLst>
              <a:path w="4913" h="16060" extrusionOk="0">
                <a:moveTo>
                  <a:pt x="0" y="0"/>
                </a:moveTo>
                <a:lnTo>
                  <a:pt x="0" y="16059"/>
                </a:lnTo>
                <a:cubicBezTo>
                  <a:pt x="368" y="15875"/>
                  <a:pt x="676" y="15660"/>
                  <a:pt x="983" y="15384"/>
                </a:cubicBezTo>
                <a:cubicBezTo>
                  <a:pt x="4913" y="11423"/>
                  <a:pt x="3715" y="5896"/>
                  <a:pt x="3255" y="3930"/>
                </a:cubicBezTo>
                <a:cubicBezTo>
                  <a:pt x="2794" y="2211"/>
                  <a:pt x="1597" y="76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8"/>
          <p:cNvSpPr/>
          <p:nvPr/>
        </p:nvSpPr>
        <p:spPr>
          <a:xfrm rot="-5400000" flipH="1">
            <a:off x="8666759" y="-192147"/>
            <a:ext cx="175099" cy="572338"/>
          </a:xfrm>
          <a:custGeom>
            <a:avLst/>
            <a:gdLst/>
            <a:ahLst/>
            <a:cxnLst/>
            <a:rect l="l" t="t" r="r" b="b"/>
            <a:pathLst>
              <a:path w="4913" h="16060" extrusionOk="0">
                <a:moveTo>
                  <a:pt x="0" y="0"/>
                </a:moveTo>
                <a:lnTo>
                  <a:pt x="0" y="16059"/>
                </a:lnTo>
                <a:cubicBezTo>
                  <a:pt x="368" y="15875"/>
                  <a:pt x="676" y="15660"/>
                  <a:pt x="983" y="15384"/>
                </a:cubicBezTo>
                <a:cubicBezTo>
                  <a:pt x="4913" y="11423"/>
                  <a:pt x="3715" y="5896"/>
                  <a:pt x="3255" y="3930"/>
                </a:cubicBezTo>
                <a:cubicBezTo>
                  <a:pt x="2794" y="2211"/>
                  <a:pt x="1597" y="768"/>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8"/>
          <p:cNvSpPr/>
          <p:nvPr/>
        </p:nvSpPr>
        <p:spPr>
          <a:xfrm rot="5400000">
            <a:off x="8871699" y="4862700"/>
            <a:ext cx="294231" cy="250382"/>
          </a:xfrm>
          <a:custGeom>
            <a:avLst/>
            <a:gdLst/>
            <a:ahLst/>
            <a:cxnLst/>
            <a:rect l="l" t="t" r="r" b="b"/>
            <a:pathLst>
              <a:path w="6388" h="5436" extrusionOk="0">
                <a:moveTo>
                  <a:pt x="6387" y="1"/>
                </a:moveTo>
                <a:cubicBezTo>
                  <a:pt x="6111" y="216"/>
                  <a:pt x="5804" y="461"/>
                  <a:pt x="5527" y="676"/>
                </a:cubicBezTo>
                <a:lnTo>
                  <a:pt x="4330" y="1628"/>
                </a:lnTo>
                <a:lnTo>
                  <a:pt x="3409" y="2396"/>
                </a:lnTo>
                <a:cubicBezTo>
                  <a:pt x="3009" y="2733"/>
                  <a:pt x="2610" y="3071"/>
                  <a:pt x="2211" y="3409"/>
                </a:cubicBezTo>
                <a:lnTo>
                  <a:pt x="1382" y="4115"/>
                </a:lnTo>
                <a:cubicBezTo>
                  <a:pt x="921" y="4514"/>
                  <a:pt x="461" y="4914"/>
                  <a:pt x="0" y="5343"/>
                </a:cubicBezTo>
                <a:lnTo>
                  <a:pt x="62" y="5436"/>
                </a:lnTo>
                <a:cubicBezTo>
                  <a:pt x="645" y="5098"/>
                  <a:pt x="1198" y="4760"/>
                  <a:pt x="1750" y="4392"/>
                </a:cubicBezTo>
                <a:cubicBezTo>
                  <a:pt x="2088" y="4207"/>
                  <a:pt x="2395" y="3992"/>
                  <a:pt x="2733" y="3777"/>
                </a:cubicBezTo>
                <a:cubicBezTo>
                  <a:pt x="3163" y="3501"/>
                  <a:pt x="3624" y="3194"/>
                  <a:pt x="4053" y="2887"/>
                </a:cubicBezTo>
                <a:cubicBezTo>
                  <a:pt x="4422" y="2672"/>
                  <a:pt x="4760" y="2426"/>
                  <a:pt x="5097" y="2211"/>
                </a:cubicBezTo>
                <a:cubicBezTo>
                  <a:pt x="5527" y="1904"/>
                  <a:pt x="5957" y="1628"/>
                  <a:pt x="6356" y="1352"/>
                </a:cubicBezTo>
                <a:lnTo>
                  <a:pt x="6387" y="1321"/>
                </a:lnTo>
                <a:lnTo>
                  <a:pt x="63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8"/>
          <p:cNvSpPr/>
          <p:nvPr/>
        </p:nvSpPr>
        <p:spPr>
          <a:xfrm rot="5400000">
            <a:off x="8798854" y="4948258"/>
            <a:ext cx="199486" cy="174015"/>
          </a:xfrm>
          <a:custGeom>
            <a:avLst/>
            <a:gdLst/>
            <a:ahLst/>
            <a:cxnLst/>
            <a:rect l="l" t="t" r="r" b="b"/>
            <a:pathLst>
              <a:path w="4331" h="3778" extrusionOk="0">
                <a:moveTo>
                  <a:pt x="4330" y="1"/>
                </a:moveTo>
                <a:lnTo>
                  <a:pt x="3532" y="676"/>
                </a:lnTo>
                <a:cubicBezTo>
                  <a:pt x="3133" y="1014"/>
                  <a:pt x="2764" y="1321"/>
                  <a:pt x="2365" y="1628"/>
                </a:cubicBezTo>
                <a:cubicBezTo>
                  <a:pt x="2089" y="1874"/>
                  <a:pt x="1781" y="2150"/>
                  <a:pt x="1474" y="2396"/>
                </a:cubicBezTo>
                <a:cubicBezTo>
                  <a:pt x="983" y="2826"/>
                  <a:pt x="492" y="3256"/>
                  <a:pt x="1" y="3685"/>
                </a:cubicBezTo>
                <a:lnTo>
                  <a:pt x="62" y="3778"/>
                </a:lnTo>
                <a:cubicBezTo>
                  <a:pt x="676" y="3409"/>
                  <a:pt x="1229" y="3071"/>
                  <a:pt x="1812" y="2672"/>
                </a:cubicBezTo>
                <a:cubicBezTo>
                  <a:pt x="2181" y="2457"/>
                  <a:pt x="2518" y="2212"/>
                  <a:pt x="2887" y="1997"/>
                </a:cubicBezTo>
                <a:lnTo>
                  <a:pt x="4146" y="1168"/>
                </a:lnTo>
                <a:lnTo>
                  <a:pt x="4330" y="1045"/>
                </a:lnTo>
                <a:lnTo>
                  <a:pt x="43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8"/>
          <p:cNvSpPr/>
          <p:nvPr/>
        </p:nvSpPr>
        <p:spPr>
          <a:xfrm rot="5400000">
            <a:off x="8663068" y="4963826"/>
            <a:ext cx="182490" cy="159874"/>
          </a:xfrm>
          <a:custGeom>
            <a:avLst/>
            <a:gdLst/>
            <a:ahLst/>
            <a:cxnLst/>
            <a:rect l="l" t="t" r="r" b="b"/>
            <a:pathLst>
              <a:path w="3962" h="3471" extrusionOk="0">
                <a:moveTo>
                  <a:pt x="3961" y="0"/>
                </a:moveTo>
                <a:lnTo>
                  <a:pt x="3132" y="676"/>
                </a:lnTo>
                <a:cubicBezTo>
                  <a:pt x="2088" y="1566"/>
                  <a:pt x="1044" y="2457"/>
                  <a:pt x="0" y="3378"/>
                </a:cubicBezTo>
                <a:lnTo>
                  <a:pt x="92" y="3470"/>
                </a:lnTo>
                <a:cubicBezTo>
                  <a:pt x="1320" y="2733"/>
                  <a:pt x="2518" y="1935"/>
                  <a:pt x="3715" y="1167"/>
                </a:cubicBezTo>
                <a:lnTo>
                  <a:pt x="3961" y="983"/>
                </a:lnTo>
                <a:lnTo>
                  <a:pt x="39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8"/>
          <p:cNvSpPr/>
          <p:nvPr/>
        </p:nvSpPr>
        <p:spPr>
          <a:xfrm rot="5400000" flipH="1">
            <a:off x="8871699" y="21927"/>
            <a:ext cx="294231" cy="250382"/>
          </a:xfrm>
          <a:custGeom>
            <a:avLst/>
            <a:gdLst/>
            <a:ahLst/>
            <a:cxnLst/>
            <a:rect l="l" t="t" r="r" b="b"/>
            <a:pathLst>
              <a:path w="6388" h="5436" extrusionOk="0">
                <a:moveTo>
                  <a:pt x="6387" y="1"/>
                </a:moveTo>
                <a:cubicBezTo>
                  <a:pt x="6111" y="216"/>
                  <a:pt x="5804" y="461"/>
                  <a:pt x="5527" y="676"/>
                </a:cubicBezTo>
                <a:lnTo>
                  <a:pt x="4330" y="1628"/>
                </a:lnTo>
                <a:lnTo>
                  <a:pt x="3409" y="2396"/>
                </a:lnTo>
                <a:cubicBezTo>
                  <a:pt x="3009" y="2733"/>
                  <a:pt x="2610" y="3071"/>
                  <a:pt x="2211" y="3409"/>
                </a:cubicBezTo>
                <a:lnTo>
                  <a:pt x="1382" y="4115"/>
                </a:lnTo>
                <a:cubicBezTo>
                  <a:pt x="921" y="4514"/>
                  <a:pt x="461" y="4914"/>
                  <a:pt x="0" y="5343"/>
                </a:cubicBezTo>
                <a:lnTo>
                  <a:pt x="62" y="5436"/>
                </a:lnTo>
                <a:cubicBezTo>
                  <a:pt x="645" y="5098"/>
                  <a:pt x="1198" y="4760"/>
                  <a:pt x="1750" y="4392"/>
                </a:cubicBezTo>
                <a:cubicBezTo>
                  <a:pt x="2088" y="4207"/>
                  <a:pt x="2395" y="3992"/>
                  <a:pt x="2733" y="3777"/>
                </a:cubicBezTo>
                <a:cubicBezTo>
                  <a:pt x="3163" y="3501"/>
                  <a:pt x="3624" y="3194"/>
                  <a:pt x="4053" y="2887"/>
                </a:cubicBezTo>
                <a:cubicBezTo>
                  <a:pt x="4422" y="2672"/>
                  <a:pt x="4760" y="2426"/>
                  <a:pt x="5097" y="2211"/>
                </a:cubicBezTo>
                <a:cubicBezTo>
                  <a:pt x="5527" y="1904"/>
                  <a:pt x="5957" y="1628"/>
                  <a:pt x="6356" y="1352"/>
                </a:cubicBezTo>
                <a:lnTo>
                  <a:pt x="6387" y="1321"/>
                </a:lnTo>
                <a:lnTo>
                  <a:pt x="63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8"/>
          <p:cNvSpPr/>
          <p:nvPr/>
        </p:nvSpPr>
        <p:spPr>
          <a:xfrm rot="5400000" flipH="1">
            <a:off x="8798854" y="12736"/>
            <a:ext cx="199486" cy="174015"/>
          </a:xfrm>
          <a:custGeom>
            <a:avLst/>
            <a:gdLst/>
            <a:ahLst/>
            <a:cxnLst/>
            <a:rect l="l" t="t" r="r" b="b"/>
            <a:pathLst>
              <a:path w="4331" h="3778" extrusionOk="0">
                <a:moveTo>
                  <a:pt x="4330" y="1"/>
                </a:moveTo>
                <a:lnTo>
                  <a:pt x="3532" y="676"/>
                </a:lnTo>
                <a:cubicBezTo>
                  <a:pt x="3133" y="1014"/>
                  <a:pt x="2764" y="1321"/>
                  <a:pt x="2365" y="1628"/>
                </a:cubicBezTo>
                <a:cubicBezTo>
                  <a:pt x="2089" y="1874"/>
                  <a:pt x="1781" y="2150"/>
                  <a:pt x="1474" y="2396"/>
                </a:cubicBezTo>
                <a:cubicBezTo>
                  <a:pt x="983" y="2826"/>
                  <a:pt x="492" y="3256"/>
                  <a:pt x="1" y="3685"/>
                </a:cubicBezTo>
                <a:lnTo>
                  <a:pt x="62" y="3778"/>
                </a:lnTo>
                <a:cubicBezTo>
                  <a:pt x="676" y="3409"/>
                  <a:pt x="1229" y="3071"/>
                  <a:pt x="1812" y="2672"/>
                </a:cubicBezTo>
                <a:cubicBezTo>
                  <a:pt x="2181" y="2457"/>
                  <a:pt x="2518" y="2212"/>
                  <a:pt x="2887" y="1997"/>
                </a:cubicBezTo>
                <a:lnTo>
                  <a:pt x="4146" y="1168"/>
                </a:lnTo>
                <a:lnTo>
                  <a:pt x="4330" y="1045"/>
                </a:lnTo>
                <a:lnTo>
                  <a:pt x="43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8"/>
          <p:cNvSpPr/>
          <p:nvPr/>
        </p:nvSpPr>
        <p:spPr>
          <a:xfrm rot="5400000" flipH="1">
            <a:off x="8663068" y="11308"/>
            <a:ext cx="182490" cy="159874"/>
          </a:xfrm>
          <a:custGeom>
            <a:avLst/>
            <a:gdLst/>
            <a:ahLst/>
            <a:cxnLst/>
            <a:rect l="l" t="t" r="r" b="b"/>
            <a:pathLst>
              <a:path w="3962" h="3471" extrusionOk="0">
                <a:moveTo>
                  <a:pt x="3961" y="0"/>
                </a:moveTo>
                <a:lnTo>
                  <a:pt x="3132" y="676"/>
                </a:lnTo>
                <a:cubicBezTo>
                  <a:pt x="2088" y="1566"/>
                  <a:pt x="1044" y="2457"/>
                  <a:pt x="0" y="3378"/>
                </a:cubicBezTo>
                <a:lnTo>
                  <a:pt x="92" y="3470"/>
                </a:lnTo>
                <a:cubicBezTo>
                  <a:pt x="1320" y="2733"/>
                  <a:pt x="2518" y="1935"/>
                  <a:pt x="3715" y="1167"/>
                </a:cubicBezTo>
                <a:lnTo>
                  <a:pt x="3961" y="983"/>
                </a:lnTo>
                <a:lnTo>
                  <a:pt x="39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8"/>
          <p:cNvSpPr/>
          <p:nvPr/>
        </p:nvSpPr>
        <p:spPr>
          <a:xfrm rot="-5400000">
            <a:off x="-21974" y="21927"/>
            <a:ext cx="294231" cy="250382"/>
          </a:xfrm>
          <a:custGeom>
            <a:avLst/>
            <a:gdLst/>
            <a:ahLst/>
            <a:cxnLst/>
            <a:rect l="l" t="t" r="r" b="b"/>
            <a:pathLst>
              <a:path w="6388" h="5436" extrusionOk="0">
                <a:moveTo>
                  <a:pt x="6387" y="1"/>
                </a:moveTo>
                <a:cubicBezTo>
                  <a:pt x="6111" y="216"/>
                  <a:pt x="5804" y="461"/>
                  <a:pt x="5527" y="676"/>
                </a:cubicBezTo>
                <a:lnTo>
                  <a:pt x="4330" y="1628"/>
                </a:lnTo>
                <a:lnTo>
                  <a:pt x="3409" y="2396"/>
                </a:lnTo>
                <a:cubicBezTo>
                  <a:pt x="3009" y="2733"/>
                  <a:pt x="2610" y="3071"/>
                  <a:pt x="2211" y="3409"/>
                </a:cubicBezTo>
                <a:lnTo>
                  <a:pt x="1382" y="4115"/>
                </a:lnTo>
                <a:cubicBezTo>
                  <a:pt x="921" y="4514"/>
                  <a:pt x="461" y="4914"/>
                  <a:pt x="0" y="5343"/>
                </a:cubicBezTo>
                <a:lnTo>
                  <a:pt x="62" y="5436"/>
                </a:lnTo>
                <a:cubicBezTo>
                  <a:pt x="645" y="5098"/>
                  <a:pt x="1198" y="4760"/>
                  <a:pt x="1750" y="4392"/>
                </a:cubicBezTo>
                <a:cubicBezTo>
                  <a:pt x="2088" y="4207"/>
                  <a:pt x="2395" y="3992"/>
                  <a:pt x="2733" y="3777"/>
                </a:cubicBezTo>
                <a:cubicBezTo>
                  <a:pt x="3163" y="3501"/>
                  <a:pt x="3624" y="3194"/>
                  <a:pt x="4053" y="2887"/>
                </a:cubicBezTo>
                <a:cubicBezTo>
                  <a:pt x="4422" y="2672"/>
                  <a:pt x="4760" y="2426"/>
                  <a:pt x="5097" y="2211"/>
                </a:cubicBezTo>
                <a:cubicBezTo>
                  <a:pt x="5527" y="1904"/>
                  <a:pt x="5957" y="1628"/>
                  <a:pt x="6356" y="1352"/>
                </a:cubicBezTo>
                <a:lnTo>
                  <a:pt x="6387" y="1321"/>
                </a:lnTo>
                <a:lnTo>
                  <a:pt x="63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8"/>
          <p:cNvSpPr/>
          <p:nvPr/>
        </p:nvSpPr>
        <p:spPr>
          <a:xfrm rot="-5400000">
            <a:off x="145617" y="12736"/>
            <a:ext cx="199486" cy="174015"/>
          </a:xfrm>
          <a:custGeom>
            <a:avLst/>
            <a:gdLst/>
            <a:ahLst/>
            <a:cxnLst/>
            <a:rect l="l" t="t" r="r" b="b"/>
            <a:pathLst>
              <a:path w="4331" h="3778" extrusionOk="0">
                <a:moveTo>
                  <a:pt x="4330" y="1"/>
                </a:moveTo>
                <a:lnTo>
                  <a:pt x="3532" y="676"/>
                </a:lnTo>
                <a:cubicBezTo>
                  <a:pt x="3133" y="1014"/>
                  <a:pt x="2764" y="1321"/>
                  <a:pt x="2365" y="1628"/>
                </a:cubicBezTo>
                <a:cubicBezTo>
                  <a:pt x="2089" y="1874"/>
                  <a:pt x="1781" y="2150"/>
                  <a:pt x="1474" y="2396"/>
                </a:cubicBezTo>
                <a:cubicBezTo>
                  <a:pt x="983" y="2826"/>
                  <a:pt x="492" y="3256"/>
                  <a:pt x="1" y="3685"/>
                </a:cubicBezTo>
                <a:lnTo>
                  <a:pt x="62" y="3778"/>
                </a:lnTo>
                <a:cubicBezTo>
                  <a:pt x="676" y="3409"/>
                  <a:pt x="1229" y="3071"/>
                  <a:pt x="1812" y="2672"/>
                </a:cubicBezTo>
                <a:cubicBezTo>
                  <a:pt x="2181" y="2457"/>
                  <a:pt x="2518" y="2212"/>
                  <a:pt x="2887" y="1997"/>
                </a:cubicBezTo>
                <a:lnTo>
                  <a:pt x="4146" y="1168"/>
                </a:lnTo>
                <a:lnTo>
                  <a:pt x="4330" y="1045"/>
                </a:lnTo>
                <a:lnTo>
                  <a:pt x="43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8"/>
          <p:cNvSpPr/>
          <p:nvPr/>
        </p:nvSpPr>
        <p:spPr>
          <a:xfrm rot="-5400000">
            <a:off x="298399" y="11308"/>
            <a:ext cx="182490" cy="159874"/>
          </a:xfrm>
          <a:custGeom>
            <a:avLst/>
            <a:gdLst/>
            <a:ahLst/>
            <a:cxnLst/>
            <a:rect l="l" t="t" r="r" b="b"/>
            <a:pathLst>
              <a:path w="3962" h="3471" extrusionOk="0">
                <a:moveTo>
                  <a:pt x="3961" y="0"/>
                </a:moveTo>
                <a:lnTo>
                  <a:pt x="3132" y="676"/>
                </a:lnTo>
                <a:cubicBezTo>
                  <a:pt x="2088" y="1566"/>
                  <a:pt x="1044" y="2457"/>
                  <a:pt x="0" y="3378"/>
                </a:cubicBezTo>
                <a:lnTo>
                  <a:pt x="92" y="3470"/>
                </a:lnTo>
                <a:cubicBezTo>
                  <a:pt x="1320" y="2733"/>
                  <a:pt x="2518" y="1935"/>
                  <a:pt x="3715" y="1167"/>
                </a:cubicBezTo>
                <a:lnTo>
                  <a:pt x="3961" y="983"/>
                </a:lnTo>
                <a:lnTo>
                  <a:pt x="39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8"/>
          <p:cNvSpPr/>
          <p:nvPr/>
        </p:nvSpPr>
        <p:spPr>
          <a:xfrm rot="-5400000" flipH="1">
            <a:off x="-21974" y="4862700"/>
            <a:ext cx="294231" cy="250382"/>
          </a:xfrm>
          <a:custGeom>
            <a:avLst/>
            <a:gdLst/>
            <a:ahLst/>
            <a:cxnLst/>
            <a:rect l="l" t="t" r="r" b="b"/>
            <a:pathLst>
              <a:path w="6388" h="5436" extrusionOk="0">
                <a:moveTo>
                  <a:pt x="6387" y="1"/>
                </a:moveTo>
                <a:cubicBezTo>
                  <a:pt x="6111" y="216"/>
                  <a:pt x="5804" y="461"/>
                  <a:pt x="5527" y="676"/>
                </a:cubicBezTo>
                <a:lnTo>
                  <a:pt x="4330" y="1628"/>
                </a:lnTo>
                <a:lnTo>
                  <a:pt x="3409" y="2396"/>
                </a:lnTo>
                <a:cubicBezTo>
                  <a:pt x="3009" y="2733"/>
                  <a:pt x="2610" y="3071"/>
                  <a:pt x="2211" y="3409"/>
                </a:cubicBezTo>
                <a:lnTo>
                  <a:pt x="1382" y="4115"/>
                </a:lnTo>
                <a:cubicBezTo>
                  <a:pt x="921" y="4514"/>
                  <a:pt x="461" y="4914"/>
                  <a:pt x="0" y="5343"/>
                </a:cubicBezTo>
                <a:lnTo>
                  <a:pt x="62" y="5436"/>
                </a:lnTo>
                <a:cubicBezTo>
                  <a:pt x="645" y="5098"/>
                  <a:pt x="1198" y="4760"/>
                  <a:pt x="1750" y="4392"/>
                </a:cubicBezTo>
                <a:cubicBezTo>
                  <a:pt x="2088" y="4207"/>
                  <a:pt x="2395" y="3992"/>
                  <a:pt x="2733" y="3777"/>
                </a:cubicBezTo>
                <a:cubicBezTo>
                  <a:pt x="3163" y="3501"/>
                  <a:pt x="3624" y="3194"/>
                  <a:pt x="4053" y="2887"/>
                </a:cubicBezTo>
                <a:cubicBezTo>
                  <a:pt x="4422" y="2672"/>
                  <a:pt x="4760" y="2426"/>
                  <a:pt x="5097" y="2211"/>
                </a:cubicBezTo>
                <a:cubicBezTo>
                  <a:pt x="5527" y="1904"/>
                  <a:pt x="5957" y="1628"/>
                  <a:pt x="6356" y="1352"/>
                </a:cubicBezTo>
                <a:lnTo>
                  <a:pt x="6387" y="1321"/>
                </a:lnTo>
                <a:lnTo>
                  <a:pt x="63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8"/>
          <p:cNvSpPr/>
          <p:nvPr/>
        </p:nvSpPr>
        <p:spPr>
          <a:xfrm rot="-5400000" flipH="1">
            <a:off x="145617" y="4948258"/>
            <a:ext cx="199486" cy="174015"/>
          </a:xfrm>
          <a:custGeom>
            <a:avLst/>
            <a:gdLst/>
            <a:ahLst/>
            <a:cxnLst/>
            <a:rect l="l" t="t" r="r" b="b"/>
            <a:pathLst>
              <a:path w="4331" h="3778" extrusionOk="0">
                <a:moveTo>
                  <a:pt x="4330" y="1"/>
                </a:moveTo>
                <a:lnTo>
                  <a:pt x="3532" y="676"/>
                </a:lnTo>
                <a:cubicBezTo>
                  <a:pt x="3133" y="1014"/>
                  <a:pt x="2764" y="1321"/>
                  <a:pt x="2365" y="1628"/>
                </a:cubicBezTo>
                <a:cubicBezTo>
                  <a:pt x="2089" y="1874"/>
                  <a:pt x="1781" y="2150"/>
                  <a:pt x="1474" y="2396"/>
                </a:cubicBezTo>
                <a:cubicBezTo>
                  <a:pt x="983" y="2826"/>
                  <a:pt x="492" y="3256"/>
                  <a:pt x="1" y="3685"/>
                </a:cubicBezTo>
                <a:lnTo>
                  <a:pt x="62" y="3778"/>
                </a:lnTo>
                <a:cubicBezTo>
                  <a:pt x="676" y="3409"/>
                  <a:pt x="1229" y="3071"/>
                  <a:pt x="1812" y="2672"/>
                </a:cubicBezTo>
                <a:cubicBezTo>
                  <a:pt x="2181" y="2457"/>
                  <a:pt x="2518" y="2212"/>
                  <a:pt x="2887" y="1997"/>
                </a:cubicBezTo>
                <a:lnTo>
                  <a:pt x="4146" y="1168"/>
                </a:lnTo>
                <a:lnTo>
                  <a:pt x="4330" y="1045"/>
                </a:lnTo>
                <a:lnTo>
                  <a:pt x="43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8"/>
          <p:cNvSpPr/>
          <p:nvPr/>
        </p:nvSpPr>
        <p:spPr>
          <a:xfrm rot="-5400000" flipH="1">
            <a:off x="298399" y="4963826"/>
            <a:ext cx="182490" cy="159874"/>
          </a:xfrm>
          <a:custGeom>
            <a:avLst/>
            <a:gdLst/>
            <a:ahLst/>
            <a:cxnLst/>
            <a:rect l="l" t="t" r="r" b="b"/>
            <a:pathLst>
              <a:path w="3962" h="3471" extrusionOk="0">
                <a:moveTo>
                  <a:pt x="3961" y="0"/>
                </a:moveTo>
                <a:lnTo>
                  <a:pt x="3132" y="676"/>
                </a:lnTo>
                <a:cubicBezTo>
                  <a:pt x="2088" y="1566"/>
                  <a:pt x="1044" y="2457"/>
                  <a:pt x="0" y="3378"/>
                </a:cubicBezTo>
                <a:lnTo>
                  <a:pt x="92" y="3470"/>
                </a:lnTo>
                <a:cubicBezTo>
                  <a:pt x="1320" y="2733"/>
                  <a:pt x="2518" y="1935"/>
                  <a:pt x="3715" y="1167"/>
                </a:cubicBezTo>
                <a:lnTo>
                  <a:pt x="3961" y="983"/>
                </a:lnTo>
                <a:lnTo>
                  <a:pt x="39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7484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66"/>
        <p:cNvGrpSpPr/>
        <p:nvPr/>
      </p:nvGrpSpPr>
      <p:grpSpPr>
        <a:xfrm>
          <a:off x="0" y="0"/>
          <a:ext cx="0" cy="0"/>
          <a:chOff x="0" y="0"/>
          <a:chExt cx="0" cy="0"/>
        </a:xfrm>
      </p:grpSpPr>
      <p:sp>
        <p:nvSpPr>
          <p:cNvPr id="367" name="Google Shape;367;p29"/>
          <p:cNvSpPr txBox="1">
            <a:spLocks noGrp="1"/>
          </p:cNvSpPr>
          <p:nvPr>
            <p:ph type="title"/>
          </p:nvPr>
        </p:nvSpPr>
        <p:spPr>
          <a:xfrm>
            <a:off x="2766150" y="615700"/>
            <a:ext cx="3611700" cy="68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68" name="Google Shape;368;p29"/>
          <p:cNvSpPr txBox="1">
            <a:spLocks noGrp="1"/>
          </p:cNvSpPr>
          <p:nvPr>
            <p:ph type="subTitle" idx="1"/>
          </p:nvPr>
        </p:nvSpPr>
        <p:spPr>
          <a:xfrm>
            <a:off x="2334300" y="1908600"/>
            <a:ext cx="4475400" cy="90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solidFill>
                  <a:schemeClr val="dk1"/>
                </a:solidFill>
              </a:defRPr>
            </a:lvl1pPr>
            <a:lvl2pPr lvl="1" rtl="0">
              <a:spcBef>
                <a:spcPts val="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369" name="Google Shape;369;p29"/>
          <p:cNvSpPr txBox="1">
            <a:spLocks noGrp="1"/>
          </p:cNvSpPr>
          <p:nvPr>
            <p:ph type="subTitle" idx="2"/>
          </p:nvPr>
        </p:nvSpPr>
        <p:spPr>
          <a:xfrm>
            <a:off x="2793750" y="1458075"/>
            <a:ext cx="3556500" cy="340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1600"/>
              </a:spcBef>
              <a:spcAft>
                <a:spcPts val="0"/>
              </a:spcAft>
              <a:buSzPts val="3000"/>
              <a:buNone/>
              <a:defRPr sz="3000"/>
            </a:lvl2pPr>
            <a:lvl3pPr lvl="2" rtl="0">
              <a:spcBef>
                <a:spcPts val="1600"/>
              </a:spcBef>
              <a:spcAft>
                <a:spcPts val="0"/>
              </a:spcAft>
              <a:buSzPts val="3000"/>
              <a:buNone/>
              <a:defRPr sz="3000"/>
            </a:lvl3pPr>
            <a:lvl4pPr lvl="3" rtl="0">
              <a:spcBef>
                <a:spcPts val="1600"/>
              </a:spcBef>
              <a:spcAft>
                <a:spcPts val="0"/>
              </a:spcAft>
              <a:buSzPts val="3000"/>
              <a:buNone/>
              <a:defRPr sz="3000"/>
            </a:lvl4pPr>
            <a:lvl5pPr lvl="4" rtl="0">
              <a:spcBef>
                <a:spcPts val="1600"/>
              </a:spcBef>
              <a:spcAft>
                <a:spcPts val="0"/>
              </a:spcAft>
              <a:buSzPts val="3000"/>
              <a:buNone/>
              <a:defRPr sz="3000"/>
            </a:lvl5pPr>
            <a:lvl6pPr lvl="5" rtl="0">
              <a:spcBef>
                <a:spcPts val="1600"/>
              </a:spcBef>
              <a:spcAft>
                <a:spcPts val="0"/>
              </a:spcAft>
              <a:buSzPts val="3000"/>
              <a:buNone/>
              <a:defRPr sz="3000"/>
            </a:lvl6pPr>
            <a:lvl7pPr lvl="6" rtl="0">
              <a:spcBef>
                <a:spcPts val="1600"/>
              </a:spcBef>
              <a:spcAft>
                <a:spcPts val="0"/>
              </a:spcAft>
              <a:buSzPts val="3000"/>
              <a:buNone/>
              <a:defRPr sz="3000"/>
            </a:lvl7pPr>
            <a:lvl8pPr lvl="7" rtl="0">
              <a:spcBef>
                <a:spcPts val="1600"/>
              </a:spcBef>
              <a:spcAft>
                <a:spcPts val="0"/>
              </a:spcAft>
              <a:buSzPts val="3000"/>
              <a:buNone/>
              <a:defRPr sz="3000"/>
            </a:lvl8pPr>
            <a:lvl9pPr lvl="8" rtl="0">
              <a:spcBef>
                <a:spcPts val="1600"/>
              </a:spcBef>
              <a:spcAft>
                <a:spcPts val="1600"/>
              </a:spcAft>
              <a:buSzPts val="3000"/>
              <a:buNone/>
              <a:defRPr sz="3000"/>
            </a:lvl9pPr>
          </a:lstStyle>
          <a:p>
            <a:endParaRPr/>
          </a:p>
        </p:txBody>
      </p:sp>
      <p:sp>
        <p:nvSpPr>
          <p:cNvPr id="370" name="Google Shape;370;p29"/>
          <p:cNvSpPr txBox="1"/>
          <p:nvPr/>
        </p:nvSpPr>
        <p:spPr>
          <a:xfrm>
            <a:off x="2618100" y="3654675"/>
            <a:ext cx="3907800" cy="5715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 sz="1200">
                <a:solidFill>
                  <a:schemeClr val="dk1"/>
                </a:solidFill>
                <a:latin typeface="Raleway Light"/>
                <a:ea typeface="Raleway Light"/>
                <a:cs typeface="Raleway Light"/>
                <a:sym typeface="Raleway Light"/>
              </a:rPr>
              <a:t>CREDITS: This presentation template was created by </a:t>
            </a:r>
            <a:r>
              <a:rPr lang="en" sz="1200" b="1">
                <a:solidFill>
                  <a:schemeClr val="dk1"/>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200">
                <a:solidFill>
                  <a:schemeClr val="dk1"/>
                </a:solidFill>
                <a:latin typeface="Raleway Light"/>
                <a:ea typeface="Raleway Light"/>
                <a:cs typeface="Raleway Light"/>
                <a:sym typeface="Raleway Light"/>
              </a:rPr>
              <a:t>, including icons by </a:t>
            </a:r>
            <a:r>
              <a:rPr lang="en" sz="1200" b="1">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200">
                <a:solidFill>
                  <a:schemeClr val="dk1"/>
                </a:solidFill>
                <a:latin typeface="Raleway Light"/>
                <a:ea typeface="Raleway Light"/>
                <a:cs typeface="Raleway Light"/>
                <a:sym typeface="Raleway Light"/>
              </a:rPr>
              <a:t>, and infographics &amp; images by </a:t>
            </a:r>
            <a:r>
              <a:rPr lang="en" sz="1200" b="1">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endParaRPr sz="1200" b="1">
              <a:solidFill>
                <a:schemeClr val="dk1"/>
              </a:solidFill>
              <a:latin typeface="Raleway"/>
              <a:ea typeface="Raleway"/>
              <a:cs typeface="Raleway"/>
              <a:sym typeface="Raleway"/>
            </a:endParaRPr>
          </a:p>
        </p:txBody>
      </p:sp>
      <p:sp>
        <p:nvSpPr>
          <p:cNvPr id="371" name="Google Shape;371;p29"/>
          <p:cNvSpPr/>
          <p:nvPr/>
        </p:nvSpPr>
        <p:spPr>
          <a:xfrm rot="5400000">
            <a:off x="-1473155" y="2414604"/>
            <a:ext cx="3260622" cy="314289"/>
          </a:xfrm>
          <a:custGeom>
            <a:avLst/>
            <a:gdLst/>
            <a:ahLst/>
            <a:cxnLst/>
            <a:rect l="l" t="t" r="r" b="b"/>
            <a:pathLst>
              <a:path w="78183" h="7536" extrusionOk="0">
                <a:moveTo>
                  <a:pt x="38448" y="1"/>
                </a:moveTo>
                <a:cubicBezTo>
                  <a:pt x="36549" y="1"/>
                  <a:pt x="34648" y="45"/>
                  <a:pt x="32742" y="134"/>
                </a:cubicBezTo>
                <a:cubicBezTo>
                  <a:pt x="28833" y="306"/>
                  <a:pt x="24948" y="675"/>
                  <a:pt x="21063" y="1241"/>
                </a:cubicBezTo>
                <a:cubicBezTo>
                  <a:pt x="23497" y="921"/>
                  <a:pt x="26054" y="675"/>
                  <a:pt x="28611" y="479"/>
                </a:cubicBezTo>
                <a:lnTo>
                  <a:pt x="28636" y="479"/>
                </a:lnTo>
                <a:cubicBezTo>
                  <a:pt x="31218" y="306"/>
                  <a:pt x="33824" y="208"/>
                  <a:pt x="36357" y="184"/>
                </a:cubicBezTo>
                <a:cubicBezTo>
                  <a:pt x="36730" y="180"/>
                  <a:pt x="37132" y="178"/>
                  <a:pt x="37558" y="178"/>
                </a:cubicBezTo>
                <a:cubicBezTo>
                  <a:pt x="39889" y="178"/>
                  <a:pt x="42942" y="239"/>
                  <a:pt x="45873" y="405"/>
                </a:cubicBezTo>
                <a:cubicBezTo>
                  <a:pt x="49340" y="626"/>
                  <a:pt x="52610" y="970"/>
                  <a:pt x="54430" y="1142"/>
                </a:cubicBezTo>
                <a:cubicBezTo>
                  <a:pt x="53914" y="1044"/>
                  <a:pt x="53250" y="946"/>
                  <a:pt x="52463" y="847"/>
                </a:cubicBezTo>
                <a:cubicBezTo>
                  <a:pt x="51701" y="749"/>
                  <a:pt x="50840" y="651"/>
                  <a:pt x="49930" y="552"/>
                </a:cubicBezTo>
                <a:cubicBezTo>
                  <a:pt x="49045" y="479"/>
                  <a:pt x="48111" y="405"/>
                  <a:pt x="47225" y="356"/>
                </a:cubicBezTo>
                <a:lnTo>
                  <a:pt x="44717" y="184"/>
                </a:lnTo>
                <a:lnTo>
                  <a:pt x="45234" y="184"/>
                </a:lnTo>
                <a:cubicBezTo>
                  <a:pt x="42973" y="63"/>
                  <a:pt x="40712" y="1"/>
                  <a:pt x="38448" y="1"/>
                </a:cubicBezTo>
                <a:close/>
                <a:moveTo>
                  <a:pt x="36807" y="720"/>
                </a:moveTo>
                <a:cubicBezTo>
                  <a:pt x="31805" y="720"/>
                  <a:pt x="26804" y="1066"/>
                  <a:pt x="21825" y="1757"/>
                </a:cubicBezTo>
                <a:cubicBezTo>
                  <a:pt x="19243" y="2077"/>
                  <a:pt x="15899" y="2667"/>
                  <a:pt x="15235" y="2864"/>
                </a:cubicBezTo>
                <a:cubicBezTo>
                  <a:pt x="14460" y="3060"/>
                  <a:pt x="14257" y="3140"/>
                  <a:pt x="14417" y="3140"/>
                </a:cubicBezTo>
                <a:cubicBezTo>
                  <a:pt x="14577" y="3140"/>
                  <a:pt x="15100" y="3060"/>
                  <a:pt x="15776" y="2937"/>
                </a:cubicBezTo>
                <a:lnTo>
                  <a:pt x="16858" y="2741"/>
                </a:lnTo>
                <a:lnTo>
                  <a:pt x="18038" y="2544"/>
                </a:lnTo>
                <a:lnTo>
                  <a:pt x="19169" y="2372"/>
                </a:lnTo>
                <a:lnTo>
                  <a:pt x="20079" y="2224"/>
                </a:lnTo>
                <a:cubicBezTo>
                  <a:pt x="21087" y="2077"/>
                  <a:pt x="22685" y="1856"/>
                  <a:pt x="24530" y="1659"/>
                </a:cubicBezTo>
                <a:cubicBezTo>
                  <a:pt x="25464" y="1561"/>
                  <a:pt x="26448" y="1462"/>
                  <a:pt x="27456" y="1388"/>
                </a:cubicBezTo>
                <a:lnTo>
                  <a:pt x="28980" y="1265"/>
                </a:lnTo>
                <a:lnTo>
                  <a:pt x="30480" y="1167"/>
                </a:lnTo>
                <a:cubicBezTo>
                  <a:pt x="34439" y="897"/>
                  <a:pt x="37881" y="872"/>
                  <a:pt x="37808" y="724"/>
                </a:cubicBezTo>
                <a:cubicBezTo>
                  <a:pt x="37474" y="721"/>
                  <a:pt x="37141" y="720"/>
                  <a:pt x="36807" y="720"/>
                </a:cubicBezTo>
                <a:close/>
                <a:moveTo>
                  <a:pt x="73241" y="5495"/>
                </a:moveTo>
                <a:lnTo>
                  <a:pt x="73241" y="5495"/>
                </a:lnTo>
                <a:cubicBezTo>
                  <a:pt x="74593" y="6085"/>
                  <a:pt x="75921" y="6773"/>
                  <a:pt x="77199" y="7511"/>
                </a:cubicBezTo>
                <a:lnTo>
                  <a:pt x="78183" y="7511"/>
                </a:lnTo>
                <a:cubicBezTo>
                  <a:pt x="76658" y="6798"/>
                  <a:pt x="75011" y="6134"/>
                  <a:pt x="73241" y="5495"/>
                </a:cubicBezTo>
                <a:close/>
                <a:moveTo>
                  <a:pt x="10443" y="4041"/>
                </a:moveTo>
                <a:cubicBezTo>
                  <a:pt x="10429" y="4041"/>
                  <a:pt x="10411" y="4042"/>
                  <a:pt x="10391" y="4044"/>
                </a:cubicBezTo>
                <a:cubicBezTo>
                  <a:pt x="10096" y="4093"/>
                  <a:pt x="9161" y="4290"/>
                  <a:pt x="7981" y="4610"/>
                </a:cubicBezTo>
                <a:cubicBezTo>
                  <a:pt x="7416" y="4757"/>
                  <a:pt x="6776" y="4929"/>
                  <a:pt x="6137" y="5126"/>
                </a:cubicBezTo>
                <a:cubicBezTo>
                  <a:pt x="5522" y="5298"/>
                  <a:pt x="4907" y="5519"/>
                  <a:pt x="4293" y="5716"/>
                </a:cubicBezTo>
                <a:cubicBezTo>
                  <a:pt x="3112" y="6109"/>
                  <a:pt x="2080" y="6503"/>
                  <a:pt x="1613" y="6724"/>
                </a:cubicBezTo>
                <a:cubicBezTo>
                  <a:pt x="372" y="7266"/>
                  <a:pt x="0" y="7517"/>
                  <a:pt x="99" y="7517"/>
                </a:cubicBezTo>
                <a:cubicBezTo>
                  <a:pt x="108" y="7517"/>
                  <a:pt x="121" y="7515"/>
                  <a:pt x="137" y="7511"/>
                </a:cubicBezTo>
                <a:cubicBezTo>
                  <a:pt x="358" y="7437"/>
                  <a:pt x="604" y="7364"/>
                  <a:pt x="826" y="7265"/>
                </a:cubicBezTo>
                <a:cubicBezTo>
                  <a:pt x="1170" y="7142"/>
                  <a:pt x="1613" y="6970"/>
                  <a:pt x="2129" y="6798"/>
                </a:cubicBezTo>
                <a:cubicBezTo>
                  <a:pt x="3186" y="6429"/>
                  <a:pt x="4489" y="5962"/>
                  <a:pt x="5768" y="5569"/>
                </a:cubicBezTo>
                <a:cubicBezTo>
                  <a:pt x="6383" y="5347"/>
                  <a:pt x="7022" y="5175"/>
                  <a:pt x="7539" y="5003"/>
                </a:cubicBezTo>
                <a:cubicBezTo>
                  <a:pt x="8079" y="4831"/>
                  <a:pt x="8547" y="4683"/>
                  <a:pt x="8891" y="4585"/>
                </a:cubicBezTo>
                <a:cubicBezTo>
                  <a:pt x="10194" y="4196"/>
                  <a:pt x="10626" y="4041"/>
                  <a:pt x="10443" y="4041"/>
                </a:cubicBezTo>
                <a:close/>
                <a:moveTo>
                  <a:pt x="47766" y="1142"/>
                </a:moveTo>
                <a:lnTo>
                  <a:pt x="47766" y="1142"/>
                </a:lnTo>
                <a:cubicBezTo>
                  <a:pt x="48651" y="1265"/>
                  <a:pt x="49610" y="1364"/>
                  <a:pt x="50594" y="1487"/>
                </a:cubicBezTo>
                <a:cubicBezTo>
                  <a:pt x="51602" y="1610"/>
                  <a:pt x="52635" y="1733"/>
                  <a:pt x="53717" y="1880"/>
                </a:cubicBezTo>
                <a:cubicBezTo>
                  <a:pt x="55881" y="2200"/>
                  <a:pt x="58143" y="2544"/>
                  <a:pt x="60282" y="2962"/>
                </a:cubicBezTo>
                <a:cubicBezTo>
                  <a:pt x="64634" y="3823"/>
                  <a:pt x="68519" y="4978"/>
                  <a:pt x="70733" y="6036"/>
                </a:cubicBezTo>
                <a:cubicBezTo>
                  <a:pt x="69356" y="5667"/>
                  <a:pt x="67462" y="5101"/>
                  <a:pt x="65028" y="4560"/>
                </a:cubicBezTo>
                <a:cubicBezTo>
                  <a:pt x="62618" y="4019"/>
                  <a:pt x="59766" y="3429"/>
                  <a:pt x="56668" y="2962"/>
                </a:cubicBezTo>
                <a:cubicBezTo>
                  <a:pt x="53594" y="2519"/>
                  <a:pt x="50324" y="2151"/>
                  <a:pt x="47201" y="1954"/>
                </a:cubicBezTo>
                <a:cubicBezTo>
                  <a:pt x="44078" y="1733"/>
                  <a:pt x="41152" y="1659"/>
                  <a:pt x="38767" y="1659"/>
                </a:cubicBezTo>
                <a:cubicBezTo>
                  <a:pt x="34709" y="1659"/>
                  <a:pt x="30554" y="1831"/>
                  <a:pt x="26472" y="2224"/>
                </a:cubicBezTo>
                <a:cubicBezTo>
                  <a:pt x="22489" y="2593"/>
                  <a:pt x="18554" y="3183"/>
                  <a:pt x="14645" y="3995"/>
                </a:cubicBezTo>
                <a:cubicBezTo>
                  <a:pt x="10612" y="4806"/>
                  <a:pt x="6653" y="5987"/>
                  <a:pt x="2842" y="7511"/>
                </a:cubicBezTo>
                <a:lnTo>
                  <a:pt x="4391" y="7511"/>
                </a:lnTo>
                <a:cubicBezTo>
                  <a:pt x="6137" y="6896"/>
                  <a:pt x="8079" y="6282"/>
                  <a:pt x="10170" y="5741"/>
                </a:cubicBezTo>
                <a:cubicBezTo>
                  <a:pt x="13366" y="4905"/>
                  <a:pt x="16612" y="4216"/>
                  <a:pt x="19907" y="3724"/>
                </a:cubicBezTo>
                <a:cubicBezTo>
                  <a:pt x="23153" y="3208"/>
                  <a:pt x="26251" y="2888"/>
                  <a:pt x="28734" y="2692"/>
                </a:cubicBezTo>
                <a:cubicBezTo>
                  <a:pt x="31218" y="2519"/>
                  <a:pt x="34119" y="2347"/>
                  <a:pt x="37119" y="2323"/>
                </a:cubicBezTo>
                <a:cubicBezTo>
                  <a:pt x="37488" y="2320"/>
                  <a:pt x="37860" y="2318"/>
                  <a:pt x="38234" y="2318"/>
                </a:cubicBezTo>
                <a:cubicBezTo>
                  <a:pt x="40899" y="2318"/>
                  <a:pt x="43672" y="2396"/>
                  <a:pt x="46389" y="2569"/>
                </a:cubicBezTo>
                <a:cubicBezTo>
                  <a:pt x="49512" y="2790"/>
                  <a:pt x="52537" y="3134"/>
                  <a:pt x="55266" y="3577"/>
                </a:cubicBezTo>
                <a:cubicBezTo>
                  <a:pt x="57700" y="3970"/>
                  <a:pt x="60110" y="4462"/>
                  <a:pt x="62471" y="5126"/>
                </a:cubicBezTo>
                <a:lnTo>
                  <a:pt x="63257" y="5323"/>
                </a:lnTo>
                <a:lnTo>
                  <a:pt x="63946" y="5544"/>
                </a:lnTo>
                <a:cubicBezTo>
                  <a:pt x="64364" y="5667"/>
                  <a:pt x="64782" y="5790"/>
                  <a:pt x="65126" y="5913"/>
                </a:cubicBezTo>
                <a:cubicBezTo>
                  <a:pt x="65790" y="6159"/>
                  <a:pt x="66306" y="6355"/>
                  <a:pt x="66675" y="6503"/>
                </a:cubicBezTo>
                <a:cubicBezTo>
                  <a:pt x="67337" y="6777"/>
                  <a:pt x="67512" y="6924"/>
                  <a:pt x="67298" y="6924"/>
                </a:cubicBezTo>
                <a:cubicBezTo>
                  <a:pt x="67281" y="6924"/>
                  <a:pt x="67262" y="6923"/>
                  <a:pt x="67241" y="6921"/>
                </a:cubicBezTo>
                <a:cubicBezTo>
                  <a:pt x="66946" y="6921"/>
                  <a:pt x="66184" y="6724"/>
                  <a:pt x="65028" y="6454"/>
                </a:cubicBezTo>
                <a:cubicBezTo>
                  <a:pt x="63872" y="6183"/>
                  <a:pt x="62298" y="5814"/>
                  <a:pt x="60380" y="5396"/>
                </a:cubicBezTo>
                <a:cubicBezTo>
                  <a:pt x="56053" y="4487"/>
                  <a:pt x="51651" y="3847"/>
                  <a:pt x="47250" y="3478"/>
                </a:cubicBezTo>
                <a:cubicBezTo>
                  <a:pt x="44939" y="3282"/>
                  <a:pt x="42578" y="3183"/>
                  <a:pt x="40193" y="3110"/>
                </a:cubicBezTo>
                <a:cubicBezTo>
                  <a:pt x="39013" y="3085"/>
                  <a:pt x="37808" y="3085"/>
                  <a:pt x="36627" y="3085"/>
                </a:cubicBezTo>
                <a:cubicBezTo>
                  <a:pt x="36406" y="3081"/>
                  <a:pt x="36186" y="3078"/>
                  <a:pt x="35966" y="3078"/>
                </a:cubicBezTo>
                <a:cubicBezTo>
                  <a:pt x="34989" y="3078"/>
                  <a:pt x="34026" y="3119"/>
                  <a:pt x="33062" y="3159"/>
                </a:cubicBezTo>
                <a:cubicBezTo>
                  <a:pt x="28070" y="3331"/>
                  <a:pt x="23128" y="3823"/>
                  <a:pt x="18235" y="4683"/>
                </a:cubicBezTo>
                <a:cubicBezTo>
                  <a:pt x="15677" y="5151"/>
                  <a:pt x="13243" y="5691"/>
                  <a:pt x="11129" y="6306"/>
                </a:cubicBezTo>
                <a:cubicBezTo>
                  <a:pt x="9727" y="6700"/>
                  <a:pt x="8448" y="7118"/>
                  <a:pt x="7342" y="7536"/>
                </a:cubicBezTo>
                <a:lnTo>
                  <a:pt x="8817" y="7536"/>
                </a:lnTo>
                <a:cubicBezTo>
                  <a:pt x="9211" y="7413"/>
                  <a:pt x="9604" y="7290"/>
                  <a:pt x="9997" y="7167"/>
                </a:cubicBezTo>
                <a:cubicBezTo>
                  <a:pt x="10686" y="6995"/>
                  <a:pt x="11301" y="6798"/>
                  <a:pt x="11866" y="6650"/>
                </a:cubicBezTo>
                <a:cubicBezTo>
                  <a:pt x="14719" y="5864"/>
                  <a:pt x="17595" y="5249"/>
                  <a:pt x="20497" y="4806"/>
                </a:cubicBezTo>
                <a:cubicBezTo>
                  <a:pt x="23153" y="4364"/>
                  <a:pt x="25857" y="4118"/>
                  <a:pt x="28538" y="4044"/>
                </a:cubicBezTo>
                <a:lnTo>
                  <a:pt x="28538" y="4044"/>
                </a:lnTo>
                <a:cubicBezTo>
                  <a:pt x="27702" y="4118"/>
                  <a:pt x="26792" y="4216"/>
                  <a:pt x="25857" y="4339"/>
                </a:cubicBezTo>
                <a:cubicBezTo>
                  <a:pt x="25390" y="4388"/>
                  <a:pt x="24948" y="4437"/>
                  <a:pt x="24456" y="4511"/>
                </a:cubicBezTo>
                <a:cubicBezTo>
                  <a:pt x="23989" y="4560"/>
                  <a:pt x="23546" y="4634"/>
                  <a:pt x="23079" y="4708"/>
                </a:cubicBezTo>
                <a:cubicBezTo>
                  <a:pt x="22169" y="4831"/>
                  <a:pt x="21308" y="4978"/>
                  <a:pt x="20546" y="5126"/>
                </a:cubicBezTo>
                <a:cubicBezTo>
                  <a:pt x="20153" y="5200"/>
                  <a:pt x="19784" y="5273"/>
                  <a:pt x="19464" y="5347"/>
                </a:cubicBezTo>
                <a:lnTo>
                  <a:pt x="18579" y="5519"/>
                </a:lnTo>
                <a:cubicBezTo>
                  <a:pt x="17658" y="5733"/>
                  <a:pt x="17166" y="5873"/>
                  <a:pt x="17379" y="5873"/>
                </a:cubicBezTo>
                <a:cubicBezTo>
                  <a:pt x="17411" y="5873"/>
                  <a:pt x="17458" y="5870"/>
                  <a:pt x="17522" y="5864"/>
                </a:cubicBezTo>
                <a:cubicBezTo>
                  <a:pt x="17792" y="5839"/>
                  <a:pt x="18333" y="5741"/>
                  <a:pt x="19243" y="5618"/>
                </a:cubicBezTo>
                <a:lnTo>
                  <a:pt x="19243" y="5618"/>
                </a:lnTo>
                <a:cubicBezTo>
                  <a:pt x="16243" y="6183"/>
                  <a:pt x="13342" y="6798"/>
                  <a:pt x="10612" y="7511"/>
                </a:cubicBezTo>
                <a:lnTo>
                  <a:pt x="76388" y="7511"/>
                </a:lnTo>
                <a:cubicBezTo>
                  <a:pt x="75380" y="7068"/>
                  <a:pt x="73855" y="6405"/>
                  <a:pt x="71544" y="5593"/>
                </a:cubicBezTo>
                <a:cubicBezTo>
                  <a:pt x="69872" y="5028"/>
                  <a:pt x="68028" y="4413"/>
                  <a:pt x="66036" y="3896"/>
                </a:cubicBezTo>
                <a:cubicBezTo>
                  <a:pt x="64044" y="3356"/>
                  <a:pt x="61930" y="2864"/>
                  <a:pt x="59766" y="2446"/>
                </a:cubicBezTo>
                <a:cubicBezTo>
                  <a:pt x="55807" y="1708"/>
                  <a:pt x="51799" y="1265"/>
                  <a:pt x="47766" y="11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p:nvPr/>
        </p:nvSpPr>
        <p:spPr>
          <a:xfrm rot="5400000">
            <a:off x="7356592" y="2407472"/>
            <a:ext cx="3238018" cy="336810"/>
          </a:xfrm>
          <a:custGeom>
            <a:avLst/>
            <a:gdLst/>
            <a:ahLst/>
            <a:cxnLst/>
            <a:rect l="l" t="t" r="r" b="b"/>
            <a:pathLst>
              <a:path w="77641" h="8076" extrusionOk="0">
                <a:moveTo>
                  <a:pt x="4415" y="25"/>
                </a:moveTo>
                <a:cubicBezTo>
                  <a:pt x="4783" y="197"/>
                  <a:pt x="5201" y="320"/>
                  <a:pt x="5619" y="492"/>
                </a:cubicBezTo>
                <a:cubicBezTo>
                  <a:pt x="6136" y="689"/>
                  <a:pt x="6677" y="861"/>
                  <a:pt x="7193" y="1033"/>
                </a:cubicBezTo>
                <a:cubicBezTo>
                  <a:pt x="8250" y="1377"/>
                  <a:pt x="9234" y="1672"/>
                  <a:pt x="9824" y="1795"/>
                </a:cubicBezTo>
                <a:cubicBezTo>
                  <a:pt x="11013" y="2068"/>
                  <a:pt x="11615" y="2156"/>
                  <a:pt x="11752" y="2156"/>
                </a:cubicBezTo>
                <a:cubicBezTo>
                  <a:pt x="11788" y="2156"/>
                  <a:pt x="11792" y="2150"/>
                  <a:pt x="11767" y="2139"/>
                </a:cubicBezTo>
                <a:cubicBezTo>
                  <a:pt x="11570" y="2066"/>
                  <a:pt x="11373" y="1992"/>
                  <a:pt x="11177" y="1943"/>
                </a:cubicBezTo>
                <a:cubicBezTo>
                  <a:pt x="10857" y="1820"/>
                  <a:pt x="10439" y="1697"/>
                  <a:pt x="9947" y="1549"/>
                </a:cubicBezTo>
                <a:cubicBezTo>
                  <a:pt x="8964" y="1254"/>
                  <a:pt x="7759" y="885"/>
                  <a:pt x="6677" y="517"/>
                </a:cubicBezTo>
                <a:cubicBezTo>
                  <a:pt x="6160" y="344"/>
                  <a:pt x="5669" y="172"/>
                  <a:pt x="5251" y="25"/>
                </a:cubicBezTo>
                <a:close/>
                <a:moveTo>
                  <a:pt x="77641" y="0"/>
                </a:moveTo>
                <a:lnTo>
                  <a:pt x="76116" y="25"/>
                </a:lnTo>
                <a:cubicBezTo>
                  <a:pt x="75821" y="172"/>
                  <a:pt x="75502" y="320"/>
                  <a:pt x="75182" y="443"/>
                </a:cubicBezTo>
                <a:cubicBezTo>
                  <a:pt x="73043" y="1402"/>
                  <a:pt x="70805" y="2164"/>
                  <a:pt x="68543" y="2779"/>
                </a:cubicBezTo>
                <a:cubicBezTo>
                  <a:pt x="70854" y="1992"/>
                  <a:pt x="73116" y="1082"/>
                  <a:pt x="75330" y="25"/>
                </a:cubicBezTo>
                <a:lnTo>
                  <a:pt x="6800" y="25"/>
                </a:lnTo>
                <a:cubicBezTo>
                  <a:pt x="9972" y="1057"/>
                  <a:pt x="13217" y="1894"/>
                  <a:pt x="16512" y="2582"/>
                </a:cubicBezTo>
                <a:cubicBezTo>
                  <a:pt x="16103" y="2504"/>
                  <a:pt x="15878" y="2471"/>
                  <a:pt x="15826" y="2471"/>
                </a:cubicBezTo>
                <a:cubicBezTo>
                  <a:pt x="15732" y="2471"/>
                  <a:pt x="16208" y="2578"/>
                  <a:pt x="17176" y="2705"/>
                </a:cubicBezTo>
                <a:cubicBezTo>
                  <a:pt x="19094" y="3098"/>
                  <a:pt x="21848" y="3492"/>
                  <a:pt x="23053" y="3615"/>
                </a:cubicBezTo>
                <a:cubicBezTo>
                  <a:pt x="23471" y="3689"/>
                  <a:pt x="24061" y="3738"/>
                  <a:pt x="24750" y="3811"/>
                </a:cubicBezTo>
                <a:cubicBezTo>
                  <a:pt x="25463" y="3861"/>
                  <a:pt x="26274" y="3934"/>
                  <a:pt x="27135" y="3984"/>
                </a:cubicBezTo>
                <a:cubicBezTo>
                  <a:pt x="28020" y="4057"/>
                  <a:pt x="28954" y="4082"/>
                  <a:pt x="29889" y="4131"/>
                </a:cubicBezTo>
                <a:cubicBezTo>
                  <a:pt x="30823" y="4180"/>
                  <a:pt x="31758" y="4205"/>
                  <a:pt x="32643" y="4229"/>
                </a:cubicBezTo>
                <a:cubicBezTo>
                  <a:pt x="36208" y="4303"/>
                  <a:pt x="38962" y="4229"/>
                  <a:pt x="37364" y="4475"/>
                </a:cubicBezTo>
                <a:cubicBezTo>
                  <a:pt x="37192" y="4525"/>
                  <a:pt x="36921" y="4549"/>
                  <a:pt x="36577" y="4574"/>
                </a:cubicBezTo>
                <a:cubicBezTo>
                  <a:pt x="36233" y="4598"/>
                  <a:pt x="35815" y="4598"/>
                  <a:pt x="35348" y="4623"/>
                </a:cubicBezTo>
                <a:cubicBezTo>
                  <a:pt x="34413" y="4672"/>
                  <a:pt x="33258" y="4647"/>
                  <a:pt x="32053" y="4672"/>
                </a:cubicBezTo>
                <a:cubicBezTo>
                  <a:pt x="29668" y="4647"/>
                  <a:pt x="27159" y="4525"/>
                  <a:pt x="25930" y="4475"/>
                </a:cubicBezTo>
                <a:lnTo>
                  <a:pt x="25930" y="4475"/>
                </a:lnTo>
                <a:cubicBezTo>
                  <a:pt x="26496" y="4549"/>
                  <a:pt x="27282" y="4647"/>
                  <a:pt x="28266" y="4721"/>
                </a:cubicBezTo>
                <a:cubicBezTo>
                  <a:pt x="28758" y="4746"/>
                  <a:pt x="29299" y="4795"/>
                  <a:pt x="29889" y="4820"/>
                </a:cubicBezTo>
                <a:lnTo>
                  <a:pt x="31733" y="4918"/>
                </a:lnTo>
                <a:cubicBezTo>
                  <a:pt x="32952" y="4964"/>
                  <a:pt x="34270" y="4989"/>
                  <a:pt x="35626" y="4989"/>
                </a:cubicBezTo>
                <a:cubicBezTo>
                  <a:pt x="37143" y="4989"/>
                  <a:pt x="38709" y="4958"/>
                  <a:pt x="40241" y="4893"/>
                </a:cubicBezTo>
                <a:cubicBezTo>
                  <a:pt x="43142" y="4770"/>
                  <a:pt x="45921" y="4549"/>
                  <a:pt x="48036" y="4352"/>
                </a:cubicBezTo>
                <a:cubicBezTo>
                  <a:pt x="49068" y="4254"/>
                  <a:pt x="49978" y="4180"/>
                  <a:pt x="50642" y="4107"/>
                </a:cubicBezTo>
                <a:cubicBezTo>
                  <a:pt x="51060" y="4057"/>
                  <a:pt x="51503" y="4033"/>
                  <a:pt x="51921" y="4033"/>
                </a:cubicBezTo>
                <a:cubicBezTo>
                  <a:pt x="52093" y="4082"/>
                  <a:pt x="51896" y="4156"/>
                  <a:pt x="51380" y="4254"/>
                </a:cubicBezTo>
                <a:cubicBezTo>
                  <a:pt x="51109" y="4328"/>
                  <a:pt x="50790" y="4377"/>
                  <a:pt x="50372" y="4451"/>
                </a:cubicBezTo>
                <a:lnTo>
                  <a:pt x="48970" y="4672"/>
                </a:lnTo>
                <a:cubicBezTo>
                  <a:pt x="46831" y="4992"/>
                  <a:pt x="43757" y="5287"/>
                  <a:pt x="40462" y="5459"/>
                </a:cubicBezTo>
                <a:cubicBezTo>
                  <a:pt x="38740" y="5536"/>
                  <a:pt x="36963" y="5573"/>
                  <a:pt x="35246" y="5573"/>
                </a:cubicBezTo>
                <a:cubicBezTo>
                  <a:pt x="33678" y="5573"/>
                  <a:pt x="32159" y="5542"/>
                  <a:pt x="30774" y="5484"/>
                </a:cubicBezTo>
                <a:cubicBezTo>
                  <a:pt x="29323" y="5434"/>
                  <a:pt x="28045" y="5336"/>
                  <a:pt x="26963" y="5287"/>
                </a:cubicBezTo>
                <a:cubicBezTo>
                  <a:pt x="25905" y="5213"/>
                  <a:pt x="25069" y="5115"/>
                  <a:pt x="24578" y="5066"/>
                </a:cubicBezTo>
                <a:cubicBezTo>
                  <a:pt x="20742" y="4697"/>
                  <a:pt x="16955" y="4082"/>
                  <a:pt x="13193" y="3270"/>
                </a:cubicBezTo>
                <a:cubicBezTo>
                  <a:pt x="10808" y="2730"/>
                  <a:pt x="8423" y="2066"/>
                  <a:pt x="6111" y="1303"/>
                </a:cubicBezTo>
                <a:cubicBezTo>
                  <a:pt x="4906" y="885"/>
                  <a:pt x="3751" y="467"/>
                  <a:pt x="2644" y="25"/>
                </a:cubicBezTo>
                <a:lnTo>
                  <a:pt x="628" y="25"/>
                </a:lnTo>
                <a:cubicBezTo>
                  <a:pt x="1685" y="467"/>
                  <a:pt x="2816" y="910"/>
                  <a:pt x="4021" y="1328"/>
                </a:cubicBezTo>
                <a:cubicBezTo>
                  <a:pt x="5201" y="1721"/>
                  <a:pt x="7341" y="2434"/>
                  <a:pt x="10218" y="3123"/>
                </a:cubicBezTo>
                <a:cubicBezTo>
                  <a:pt x="13512" y="3934"/>
                  <a:pt x="16832" y="4574"/>
                  <a:pt x="20201" y="5016"/>
                </a:cubicBezTo>
                <a:cubicBezTo>
                  <a:pt x="23791" y="5508"/>
                  <a:pt x="27405" y="5803"/>
                  <a:pt x="30208" y="5975"/>
                </a:cubicBezTo>
                <a:cubicBezTo>
                  <a:pt x="33036" y="6147"/>
                  <a:pt x="35053" y="6221"/>
                  <a:pt x="35520" y="6344"/>
                </a:cubicBezTo>
                <a:cubicBezTo>
                  <a:pt x="35792" y="6409"/>
                  <a:pt x="34705" y="6474"/>
                  <a:pt x="32896" y="6474"/>
                </a:cubicBezTo>
                <a:cubicBezTo>
                  <a:pt x="31272" y="6474"/>
                  <a:pt x="29067" y="6422"/>
                  <a:pt x="26741" y="6270"/>
                </a:cubicBezTo>
                <a:cubicBezTo>
                  <a:pt x="24283" y="6098"/>
                  <a:pt x="21701" y="5828"/>
                  <a:pt x="19561" y="5533"/>
                </a:cubicBezTo>
                <a:cubicBezTo>
                  <a:pt x="17398" y="5238"/>
                  <a:pt x="15676" y="4918"/>
                  <a:pt x="14767" y="4770"/>
                </a:cubicBezTo>
                <a:cubicBezTo>
                  <a:pt x="13685" y="4574"/>
                  <a:pt x="11693" y="4180"/>
                  <a:pt x="9627" y="3664"/>
                </a:cubicBezTo>
                <a:cubicBezTo>
                  <a:pt x="7562" y="3148"/>
                  <a:pt x="5324" y="2557"/>
                  <a:pt x="3628" y="1992"/>
                </a:cubicBezTo>
                <a:cubicBezTo>
                  <a:pt x="1931" y="1426"/>
                  <a:pt x="652" y="959"/>
                  <a:pt x="210" y="861"/>
                </a:cubicBezTo>
                <a:cubicBezTo>
                  <a:pt x="143" y="846"/>
                  <a:pt x="94" y="838"/>
                  <a:pt x="66" y="838"/>
                </a:cubicBezTo>
                <a:cubicBezTo>
                  <a:pt x="1" y="838"/>
                  <a:pt x="46" y="881"/>
                  <a:pt x="234" y="984"/>
                </a:cubicBezTo>
                <a:cubicBezTo>
                  <a:pt x="357" y="1082"/>
                  <a:pt x="579" y="1180"/>
                  <a:pt x="849" y="1328"/>
                </a:cubicBezTo>
                <a:cubicBezTo>
                  <a:pt x="1120" y="1475"/>
                  <a:pt x="1513" y="1623"/>
                  <a:pt x="1980" y="1820"/>
                </a:cubicBezTo>
                <a:cubicBezTo>
                  <a:pt x="4562" y="2852"/>
                  <a:pt x="7218" y="3664"/>
                  <a:pt x="9947" y="4254"/>
                </a:cubicBezTo>
                <a:cubicBezTo>
                  <a:pt x="11890" y="4721"/>
                  <a:pt x="14078" y="5164"/>
                  <a:pt x="16488" y="5533"/>
                </a:cubicBezTo>
                <a:cubicBezTo>
                  <a:pt x="18873" y="5902"/>
                  <a:pt x="21406" y="6221"/>
                  <a:pt x="23963" y="6467"/>
                </a:cubicBezTo>
                <a:cubicBezTo>
                  <a:pt x="26520" y="6688"/>
                  <a:pt x="29102" y="6836"/>
                  <a:pt x="31536" y="6910"/>
                </a:cubicBezTo>
                <a:cubicBezTo>
                  <a:pt x="32531" y="6930"/>
                  <a:pt x="33493" y="6966"/>
                  <a:pt x="34437" y="6966"/>
                </a:cubicBezTo>
                <a:cubicBezTo>
                  <a:pt x="34659" y="6966"/>
                  <a:pt x="34881" y="6964"/>
                  <a:pt x="35102" y="6959"/>
                </a:cubicBezTo>
                <a:lnTo>
                  <a:pt x="38323" y="6959"/>
                </a:lnTo>
                <a:cubicBezTo>
                  <a:pt x="41982" y="6893"/>
                  <a:pt x="44763" y="6730"/>
                  <a:pt x="46090" y="6730"/>
                </a:cubicBezTo>
                <a:cubicBezTo>
                  <a:pt x="46253" y="6730"/>
                  <a:pt x="46393" y="6732"/>
                  <a:pt x="46511" y="6738"/>
                </a:cubicBezTo>
                <a:cubicBezTo>
                  <a:pt x="46806" y="6738"/>
                  <a:pt x="46486" y="6811"/>
                  <a:pt x="45675" y="6910"/>
                </a:cubicBezTo>
                <a:cubicBezTo>
                  <a:pt x="45282" y="6959"/>
                  <a:pt x="44765" y="7008"/>
                  <a:pt x="44151" y="7057"/>
                </a:cubicBezTo>
                <a:cubicBezTo>
                  <a:pt x="43536" y="7106"/>
                  <a:pt x="42798" y="7180"/>
                  <a:pt x="41962" y="7229"/>
                </a:cubicBezTo>
                <a:cubicBezTo>
                  <a:pt x="39526" y="7382"/>
                  <a:pt x="37083" y="7457"/>
                  <a:pt x="34640" y="7457"/>
                </a:cubicBezTo>
                <a:cubicBezTo>
                  <a:pt x="32768" y="7457"/>
                  <a:pt x="30896" y="7413"/>
                  <a:pt x="29028" y="7328"/>
                </a:cubicBezTo>
                <a:cubicBezTo>
                  <a:pt x="26569" y="7205"/>
                  <a:pt x="24037" y="7008"/>
                  <a:pt x="21651" y="6762"/>
                </a:cubicBezTo>
                <a:cubicBezTo>
                  <a:pt x="19242" y="6492"/>
                  <a:pt x="16980" y="6172"/>
                  <a:pt x="14988" y="5828"/>
                </a:cubicBezTo>
                <a:cubicBezTo>
                  <a:pt x="10980" y="5139"/>
                  <a:pt x="8054" y="4377"/>
                  <a:pt x="6800" y="4033"/>
                </a:cubicBezTo>
                <a:cubicBezTo>
                  <a:pt x="6762" y="4024"/>
                  <a:pt x="6738" y="4020"/>
                  <a:pt x="6728" y="4020"/>
                </a:cubicBezTo>
                <a:cubicBezTo>
                  <a:pt x="6681" y="4020"/>
                  <a:pt x="6950" y="4116"/>
                  <a:pt x="7439" y="4279"/>
                </a:cubicBezTo>
                <a:cubicBezTo>
                  <a:pt x="8029" y="4475"/>
                  <a:pt x="8914" y="4746"/>
                  <a:pt x="9898" y="4992"/>
                </a:cubicBezTo>
                <a:lnTo>
                  <a:pt x="11373" y="5385"/>
                </a:lnTo>
                <a:cubicBezTo>
                  <a:pt x="11865" y="5533"/>
                  <a:pt x="12357" y="5631"/>
                  <a:pt x="12799" y="5729"/>
                </a:cubicBezTo>
                <a:cubicBezTo>
                  <a:pt x="13660" y="5951"/>
                  <a:pt x="14349" y="6098"/>
                  <a:pt x="14545" y="6123"/>
                </a:cubicBezTo>
                <a:cubicBezTo>
                  <a:pt x="15135" y="6246"/>
                  <a:pt x="15726" y="6369"/>
                  <a:pt x="16365" y="6467"/>
                </a:cubicBezTo>
                <a:lnTo>
                  <a:pt x="18332" y="6811"/>
                </a:lnTo>
                <a:lnTo>
                  <a:pt x="20422" y="7106"/>
                </a:lnTo>
                <a:cubicBezTo>
                  <a:pt x="21135" y="7205"/>
                  <a:pt x="21873" y="7279"/>
                  <a:pt x="22586" y="7377"/>
                </a:cubicBezTo>
                <a:cubicBezTo>
                  <a:pt x="25537" y="7697"/>
                  <a:pt x="28610" y="7893"/>
                  <a:pt x="31389" y="7992"/>
                </a:cubicBezTo>
                <a:cubicBezTo>
                  <a:pt x="32914" y="8047"/>
                  <a:pt x="34443" y="8075"/>
                  <a:pt x="35972" y="8075"/>
                </a:cubicBezTo>
                <a:cubicBezTo>
                  <a:pt x="41171" y="8075"/>
                  <a:pt x="46384" y="7752"/>
                  <a:pt x="51552" y="7106"/>
                </a:cubicBezTo>
                <a:cubicBezTo>
                  <a:pt x="57724" y="6369"/>
                  <a:pt x="63822" y="5041"/>
                  <a:pt x="69772" y="3148"/>
                </a:cubicBezTo>
                <a:cubicBezTo>
                  <a:pt x="72453" y="2287"/>
                  <a:pt x="75084" y="1230"/>
                  <a:pt x="776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5208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3"/>
        <p:cNvGrpSpPr/>
        <p:nvPr/>
      </p:nvGrpSpPr>
      <p:grpSpPr>
        <a:xfrm>
          <a:off x="0" y="0"/>
          <a:ext cx="0" cy="0"/>
          <a:chOff x="0" y="0"/>
          <a:chExt cx="0" cy="0"/>
        </a:xfrm>
      </p:grpSpPr>
      <p:sp>
        <p:nvSpPr>
          <p:cNvPr id="294" name="Google Shape;294;p17"/>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5" name="Google Shape;295;p17"/>
          <p:cNvSpPr txBox="1">
            <a:spLocks noGrp="1"/>
          </p:cNvSpPr>
          <p:nvPr>
            <p:ph type="title" hasCustomPrompt="1"/>
          </p:nvPr>
        </p:nvSpPr>
        <p:spPr>
          <a:xfrm>
            <a:off x="193750" y="549000"/>
            <a:ext cx="37290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sp>
        <p:nvSpPr>
          <p:cNvPr id="296" name="Google Shape;296;p17"/>
          <p:cNvSpPr txBox="1">
            <a:spLocks noGrp="1"/>
          </p:cNvSpPr>
          <p:nvPr>
            <p:ph type="title" idx="2" hasCustomPrompt="1"/>
          </p:nvPr>
        </p:nvSpPr>
        <p:spPr>
          <a:xfrm>
            <a:off x="2717950" y="1984263"/>
            <a:ext cx="3729000" cy="1001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sp>
        <p:nvSpPr>
          <p:cNvPr id="297" name="Google Shape;297;p17"/>
          <p:cNvSpPr txBox="1">
            <a:spLocks noGrp="1"/>
          </p:cNvSpPr>
          <p:nvPr>
            <p:ph type="title" idx="3" hasCustomPrompt="1"/>
          </p:nvPr>
        </p:nvSpPr>
        <p:spPr>
          <a:xfrm>
            <a:off x="5189725" y="3373825"/>
            <a:ext cx="3729000" cy="92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grpSp>
        <p:nvGrpSpPr>
          <p:cNvPr id="298" name="Google Shape;298;p17"/>
          <p:cNvGrpSpPr/>
          <p:nvPr/>
        </p:nvGrpSpPr>
        <p:grpSpPr>
          <a:xfrm rot="-5400000">
            <a:off x="1788750" y="2692525"/>
            <a:ext cx="175200" cy="3752700"/>
            <a:chOff x="8389650" y="-9525"/>
            <a:chExt cx="175200" cy="3752700"/>
          </a:xfrm>
        </p:grpSpPr>
        <p:cxnSp>
          <p:nvCxnSpPr>
            <p:cNvPr id="299" name="Google Shape;299;p17"/>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300" name="Google Shape;300;p17"/>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1" name="Google Shape;301;p17"/>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2" name="Google Shape;302;p17"/>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303" name="Google Shape;303;p17"/>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grpSp>
        <p:nvGrpSpPr>
          <p:cNvPr id="304" name="Google Shape;304;p17"/>
          <p:cNvGrpSpPr/>
          <p:nvPr/>
        </p:nvGrpSpPr>
        <p:grpSpPr>
          <a:xfrm flipH="1">
            <a:off x="7468613" y="190501"/>
            <a:ext cx="1476300" cy="1757425"/>
            <a:chOff x="919550" y="238125"/>
            <a:chExt cx="1476300" cy="1757425"/>
          </a:xfrm>
        </p:grpSpPr>
        <p:sp>
          <p:nvSpPr>
            <p:cNvPr id="305" name="Google Shape;305;p17"/>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6" name="Google Shape;306;p17"/>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7" name="Google Shape;307;p17"/>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7"/>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09" name="Google Shape;309;p17"/>
          <p:cNvSpPr txBox="1">
            <a:spLocks noGrp="1"/>
          </p:cNvSpPr>
          <p:nvPr>
            <p:ph type="subTitle" idx="1"/>
          </p:nvPr>
        </p:nvSpPr>
        <p:spPr>
          <a:xfrm>
            <a:off x="477550" y="1378925"/>
            <a:ext cx="3161400" cy="3708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FFE599"/>
              </a:buClr>
              <a:buSzPts val="1400"/>
              <a:buNone/>
              <a:defRPr sz="1400">
                <a:solidFill>
                  <a:srgbClr val="FFE599"/>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10" name="Google Shape;310;p17"/>
          <p:cNvSpPr txBox="1">
            <a:spLocks noGrp="1"/>
          </p:cNvSpPr>
          <p:nvPr>
            <p:ph type="subTitle" idx="4"/>
          </p:nvPr>
        </p:nvSpPr>
        <p:spPr>
          <a:xfrm>
            <a:off x="3022494" y="2768475"/>
            <a:ext cx="3161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E599"/>
              </a:buClr>
              <a:buSzPts val="1400"/>
              <a:buNone/>
              <a:defRPr sz="1400">
                <a:solidFill>
                  <a:srgbClr val="FFE599"/>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1" name="Google Shape;311;p17"/>
          <p:cNvSpPr txBox="1">
            <a:spLocks noGrp="1"/>
          </p:cNvSpPr>
          <p:nvPr>
            <p:ph type="subTitle" idx="5"/>
          </p:nvPr>
        </p:nvSpPr>
        <p:spPr>
          <a:xfrm>
            <a:off x="5473536" y="4094500"/>
            <a:ext cx="3161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E599"/>
              </a:buClr>
              <a:buSzPts val="1400"/>
              <a:buNone/>
              <a:defRPr sz="1400">
                <a:solidFill>
                  <a:srgbClr val="FFE599"/>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295101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312"/>
        <p:cNvGrpSpPr/>
        <p:nvPr/>
      </p:nvGrpSpPr>
      <p:grpSpPr>
        <a:xfrm>
          <a:off x="0" y="0"/>
          <a:ext cx="0" cy="0"/>
          <a:chOff x="0" y="0"/>
          <a:chExt cx="0" cy="0"/>
        </a:xfrm>
      </p:grpSpPr>
      <p:grpSp>
        <p:nvGrpSpPr>
          <p:cNvPr id="313" name="Google Shape;313;p18"/>
          <p:cNvGrpSpPr/>
          <p:nvPr/>
        </p:nvGrpSpPr>
        <p:grpSpPr>
          <a:xfrm flipH="1">
            <a:off x="186126" y="3204826"/>
            <a:ext cx="1407475" cy="1757425"/>
            <a:chOff x="5250900" y="3706075"/>
            <a:chExt cx="1407475" cy="1757425"/>
          </a:xfrm>
        </p:grpSpPr>
        <p:sp>
          <p:nvSpPr>
            <p:cNvPr id="314" name="Google Shape;314;p18"/>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5" name="Google Shape;315;p18"/>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6" name="Google Shape;316;p18"/>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7" name="Google Shape;317;p18"/>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18" name="Google Shape;318;p18"/>
          <p:cNvGrpSpPr/>
          <p:nvPr/>
        </p:nvGrpSpPr>
        <p:grpSpPr>
          <a:xfrm flipH="1">
            <a:off x="7468613" y="190501"/>
            <a:ext cx="1476300" cy="1757425"/>
            <a:chOff x="919550" y="238125"/>
            <a:chExt cx="1476300" cy="1757425"/>
          </a:xfrm>
        </p:grpSpPr>
        <p:sp>
          <p:nvSpPr>
            <p:cNvPr id="319" name="Google Shape;319;p1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0" name="Google Shape;320;p1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1" name="Google Shape;321;p1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2" name="Google Shape;322;p1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23" name="Google Shape;323;p18"/>
          <p:cNvGrpSpPr/>
          <p:nvPr/>
        </p:nvGrpSpPr>
        <p:grpSpPr>
          <a:xfrm rot="10800000">
            <a:off x="186126" y="190501"/>
            <a:ext cx="1407475" cy="1757425"/>
            <a:chOff x="5250900" y="3706075"/>
            <a:chExt cx="1407475" cy="1757425"/>
          </a:xfrm>
        </p:grpSpPr>
        <p:sp>
          <p:nvSpPr>
            <p:cNvPr id="324" name="Google Shape;324;p18"/>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5" name="Google Shape;325;p18"/>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6" name="Google Shape;326;p18"/>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7" name="Google Shape;327;p18"/>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28" name="Google Shape;328;p18"/>
          <p:cNvGrpSpPr/>
          <p:nvPr/>
        </p:nvGrpSpPr>
        <p:grpSpPr>
          <a:xfrm rot="10800000">
            <a:off x="7468613" y="3204826"/>
            <a:ext cx="1476300" cy="1757425"/>
            <a:chOff x="919550" y="238125"/>
            <a:chExt cx="1476300" cy="1757425"/>
          </a:xfrm>
        </p:grpSpPr>
        <p:sp>
          <p:nvSpPr>
            <p:cNvPr id="329" name="Google Shape;329;p1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0" name="Google Shape;330;p1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1" name="Google Shape;331;p1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2" name="Google Shape;332;p1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33" name="Google Shape;333;p18"/>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15188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ly Title 4">
  <p:cSld name="Only Title 4">
    <p:spTree>
      <p:nvGrpSpPr>
        <p:cNvPr id="1" name="Shape 334"/>
        <p:cNvGrpSpPr/>
        <p:nvPr/>
      </p:nvGrpSpPr>
      <p:grpSpPr>
        <a:xfrm>
          <a:off x="0" y="0"/>
          <a:ext cx="0" cy="0"/>
          <a:chOff x="0" y="0"/>
          <a:chExt cx="0" cy="0"/>
        </a:xfrm>
      </p:grpSpPr>
      <p:grpSp>
        <p:nvGrpSpPr>
          <p:cNvPr id="335" name="Google Shape;335;p19"/>
          <p:cNvGrpSpPr/>
          <p:nvPr/>
        </p:nvGrpSpPr>
        <p:grpSpPr>
          <a:xfrm flipH="1">
            <a:off x="186126" y="3204826"/>
            <a:ext cx="1407475" cy="1757425"/>
            <a:chOff x="5250900" y="3706075"/>
            <a:chExt cx="1407475" cy="1757425"/>
          </a:xfrm>
        </p:grpSpPr>
        <p:sp>
          <p:nvSpPr>
            <p:cNvPr id="336" name="Google Shape;336;p19"/>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7" name="Google Shape;337;p19"/>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8" name="Google Shape;338;p19"/>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9" name="Google Shape;339;p19"/>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0" name="Google Shape;340;p19"/>
          <p:cNvGrpSpPr/>
          <p:nvPr/>
        </p:nvGrpSpPr>
        <p:grpSpPr>
          <a:xfrm flipH="1">
            <a:off x="7468613" y="190501"/>
            <a:ext cx="1476300" cy="1757425"/>
            <a:chOff x="919550" y="238125"/>
            <a:chExt cx="1476300" cy="1757425"/>
          </a:xfrm>
        </p:grpSpPr>
        <p:sp>
          <p:nvSpPr>
            <p:cNvPr id="341" name="Google Shape;341;p19"/>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2" name="Google Shape;342;p19"/>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3" name="Google Shape;343;p19"/>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4" name="Google Shape;344;p19"/>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45" name="Google Shape;345;p19"/>
          <p:cNvGrpSpPr/>
          <p:nvPr/>
        </p:nvGrpSpPr>
        <p:grpSpPr>
          <a:xfrm rot="5400000" flipH="1">
            <a:off x="1153250" y="-962738"/>
            <a:ext cx="250200" cy="2556700"/>
            <a:chOff x="6592750" y="3054500"/>
            <a:chExt cx="250200" cy="2556700"/>
          </a:xfrm>
        </p:grpSpPr>
        <p:cxnSp>
          <p:nvCxnSpPr>
            <p:cNvPr id="346" name="Google Shape;346;p19"/>
            <p:cNvCxnSpPr/>
            <p:nvPr/>
          </p:nvCxnSpPr>
          <p:spPr>
            <a:xfrm>
              <a:off x="6717850" y="3561600"/>
              <a:ext cx="0" cy="2049600"/>
            </a:xfrm>
            <a:prstGeom prst="straightConnector1">
              <a:avLst/>
            </a:prstGeom>
            <a:noFill/>
            <a:ln w="28575" cap="flat" cmpd="sng">
              <a:solidFill>
                <a:schemeClr val="lt2"/>
              </a:solidFill>
              <a:prstDash val="solid"/>
              <a:round/>
              <a:headEnd type="none" w="med" len="med"/>
              <a:tailEnd type="none" w="med" len="med"/>
            </a:ln>
          </p:spPr>
        </p:cxnSp>
        <p:sp>
          <p:nvSpPr>
            <p:cNvPr id="347" name="Google Shape;347;p19"/>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8" name="Google Shape;348;p19"/>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9" name="Google Shape;349;p19"/>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0" name="Google Shape;350;p19"/>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67362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1"/>
        <p:cNvGrpSpPr/>
        <p:nvPr/>
      </p:nvGrpSpPr>
      <p:grpSpPr>
        <a:xfrm>
          <a:off x="0" y="0"/>
          <a:ext cx="0" cy="0"/>
          <a:chOff x="0" y="0"/>
          <a:chExt cx="0" cy="0"/>
        </a:xfrm>
      </p:grpSpPr>
      <p:grpSp>
        <p:nvGrpSpPr>
          <p:cNvPr id="352" name="Google Shape;352;p20"/>
          <p:cNvGrpSpPr/>
          <p:nvPr/>
        </p:nvGrpSpPr>
        <p:grpSpPr>
          <a:xfrm rot="10800000">
            <a:off x="186126" y="190501"/>
            <a:ext cx="1407475" cy="1757425"/>
            <a:chOff x="5250900" y="3706075"/>
            <a:chExt cx="1407475" cy="1757425"/>
          </a:xfrm>
        </p:grpSpPr>
        <p:sp>
          <p:nvSpPr>
            <p:cNvPr id="353" name="Google Shape;353;p20"/>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4" name="Google Shape;354;p20"/>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5" name="Google Shape;355;p20"/>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6" name="Google Shape;356;p20"/>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57" name="Google Shape;357;p20"/>
          <p:cNvGrpSpPr/>
          <p:nvPr/>
        </p:nvGrpSpPr>
        <p:grpSpPr>
          <a:xfrm rot="10800000">
            <a:off x="7468613" y="3204826"/>
            <a:ext cx="1476300" cy="1757425"/>
            <a:chOff x="919550" y="238125"/>
            <a:chExt cx="1476300" cy="1757425"/>
          </a:xfrm>
        </p:grpSpPr>
        <p:sp>
          <p:nvSpPr>
            <p:cNvPr id="358" name="Google Shape;358;p2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2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0" name="Google Shape;360;p2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1" name="Google Shape;361;p2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62" name="Google Shape;362;p20"/>
          <p:cNvSpPr txBox="1">
            <a:spLocks noGrp="1"/>
          </p:cNvSpPr>
          <p:nvPr>
            <p:ph type="title"/>
          </p:nvPr>
        </p:nvSpPr>
        <p:spPr>
          <a:xfrm>
            <a:off x="693150"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15075" y="132860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4" name="Google Shape;364;p20"/>
          <p:cNvSpPr txBox="1">
            <a:spLocks noGrp="1"/>
          </p:cNvSpPr>
          <p:nvPr>
            <p:ph type="subTitle" idx="1"/>
          </p:nvPr>
        </p:nvSpPr>
        <p:spPr>
          <a:xfrm>
            <a:off x="944557" y="1653575"/>
            <a:ext cx="2064000" cy="5400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30394B"/>
              </a:buClr>
              <a:buSzPts val="1400"/>
              <a:buNone/>
              <a:defRPr sz="1400">
                <a:solidFill>
                  <a:srgbClr val="30394B"/>
                </a:solidFill>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365" name="Google Shape;365;p20"/>
          <p:cNvSpPr txBox="1">
            <a:spLocks noGrp="1"/>
          </p:cNvSpPr>
          <p:nvPr>
            <p:ph type="title" idx="3"/>
          </p:nvPr>
        </p:nvSpPr>
        <p:spPr>
          <a:xfrm>
            <a:off x="915075" y="251625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6" name="Google Shape;366;p20"/>
          <p:cNvSpPr txBox="1">
            <a:spLocks noGrp="1"/>
          </p:cNvSpPr>
          <p:nvPr>
            <p:ph type="subTitle" idx="4"/>
          </p:nvPr>
        </p:nvSpPr>
        <p:spPr>
          <a:xfrm>
            <a:off x="944557" y="2841225"/>
            <a:ext cx="2064000" cy="540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0394B"/>
              </a:buClr>
              <a:buSzPts val="1400"/>
              <a:buNone/>
              <a:defRPr sz="1400">
                <a:solidFill>
                  <a:srgbClr val="30394B"/>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367" name="Google Shape;367;p20"/>
          <p:cNvSpPr txBox="1">
            <a:spLocks noGrp="1"/>
          </p:cNvSpPr>
          <p:nvPr>
            <p:ph type="title" idx="5"/>
          </p:nvPr>
        </p:nvSpPr>
        <p:spPr>
          <a:xfrm>
            <a:off x="915075" y="370390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8" name="Google Shape;368;p20"/>
          <p:cNvSpPr txBox="1">
            <a:spLocks noGrp="1"/>
          </p:cNvSpPr>
          <p:nvPr>
            <p:ph type="subTitle" idx="6"/>
          </p:nvPr>
        </p:nvSpPr>
        <p:spPr>
          <a:xfrm>
            <a:off x="944557" y="4028875"/>
            <a:ext cx="2064000" cy="540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0394B"/>
              </a:buClr>
              <a:buSzPts val="1400"/>
              <a:buNone/>
              <a:defRPr sz="1400">
                <a:solidFill>
                  <a:srgbClr val="30394B"/>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369" name="Google Shape;369;p20"/>
          <p:cNvSpPr txBox="1">
            <a:spLocks noGrp="1"/>
          </p:cNvSpPr>
          <p:nvPr>
            <p:ph type="title" idx="7"/>
          </p:nvPr>
        </p:nvSpPr>
        <p:spPr>
          <a:xfrm>
            <a:off x="6126854" y="132860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0" name="Google Shape;370;p20"/>
          <p:cNvSpPr txBox="1">
            <a:spLocks noGrp="1"/>
          </p:cNvSpPr>
          <p:nvPr>
            <p:ph type="subTitle" idx="8"/>
          </p:nvPr>
        </p:nvSpPr>
        <p:spPr>
          <a:xfrm>
            <a:off x="6126854" y="165357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71" name="Google Shape;371;p20"/>
          <p:cNvSpPr txBox="1">
            <a:spLocks noGrp="1"/>
          </p:cNvSpPr>
          <p:nvPr>
            <p:ph type="title" idx="9"/>
          </p:nvPr>
        </p:nvSpPr>
        <p:spPr>
          <a:xfrm>
            <a:off x="6126854" y="251625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2" name="Google Shape;372;p20"/>
          <p:cNvSpPr txBox="1">
            <a:spLocks noGrp="1"/>
          </p:cNvSpPr>
          <p:nvPr>
            <p:ph type="subTitle" idx="13"/>
          </p:nvPr>
        </p:nvSpPr>
        <p:spPr>
          <a:xfrm>
            <a:off x="6126854" y="284122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73" name="Google Shape;373;p20"/>
          <p:cNvSpPr txBox="1">
            <a:spLocks noGrp="1"/>
          </p:cNvSpPr>
          <p:nvPr>
            <p:ph type="title" idx="14"/>
          </p:nvPr>
        </p:nvSpPr>
        <p:spPr>
          <a:xfrm>
            <a:off x="6126854" y="370390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4" name="Google Shape;374;p20"/>
          <p:cNvSpPr txBox="1">
            <a:spLocks noGrp="1"/>
          </p:cNvSpPr>
          <p:nvPr>
            <p:ph type="subTitle" idx="15"/>
          </p:nvPr>
        </p:nvSpPr>
        <p:spPr>
          <a:xfrm>
            <a:off x="6126854" y="402887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3874170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375"/>
        <p:cNvGrpSpPr/>
        <p:nvPr/>
      </p:nvGrpSpPr>
      <p:grpSpPr>
        <a:xfrm>
          <a:off x="0" y="0"/>
          <a:ext cx="0" cy="0"/>
          <a:chOff x="0" y="0"/>
          <a:chExt cx="0" cy="0"/>
        </a:xfrm>
      </p:grpSpPr>
      <p:sp>
        <p:nvSpPr>
          <p:cNvPr id="376" name="Google Shape;376;p21"/>
          <p:cNvSpPr/>
          <p:nvPr/>
        </p:nvSpPr>
        <p:spPr>
          <a:xfrm>
            <a:off x="-100" y="4333560"/>
            <a:ext cx="9144064" cy="841264"/>
          </a:xfrm>
          <a:custGeom>
            <a:avLst/>
            <a:gdLst/>
            <a:ahLst/>
            <a:cxnLst/>
            <a:rect l="l" t="t" r="r" b="b"/>
            <a:pathLst>
              <a:path w="208483" h="25019" extrusionOk="0">
                <a:moveTo>
                  <a:pt x="0" y="1"/>
                </a:moveTo>
                <a:lnTo>
                  <a:pt x="0" y="25019"/>
                </a:lnTo>
                <a:lnTo>
                  <a:pt x="208482" y="25019"/>
                </a:lnTo>
                <a:lnTo>
                  <a:pt x="208482" y="1"/>
                </a:lnTo>
                <a:close/>
              </a:path>
            </a:pathLst>
          </a:custGeom>
          <a:solidFill>
            <a:srgbClr val="DFC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7" name="Google Shape;377;p21"/>
          <p:cNvSpPr txBox="1">
            <a:spLocks noGrp="1"/>
          </p:cNvSpPr>
          <p:nvPr>
            <p:ph type="title" hasCustomPrompt="1"/>
          </p:nvPr>
        </p:nvSpPr>
        <p:spPr>
          <a:xfrm>
            <a:off x="1147570" y="1173975"/>
            <a:ext cx="22593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3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378" name="Google Shape;378;p21"/>
          <p:cNvSpPr txBox="1">
            <a:spLocks noGrp="1"/>
          </p:cNvSpPr>
          <p:nvPr>
            <p:ph type="title" idx="2" hasCustomPrompt="1"/>
          </p:nvPr>
        </p:nvSpPr>
        <p:spPr>
          <a:xfrm>
            <a:off x="3459292" y="1173975"/>
            <a:ext cx="22593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3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379" name="Google Shape;379;p21"/>
          <p:cNvSpPr txBox="1">
            <a:spLocks noGrp="1"/>
          </p:cNvSpPr>
          <p:nvPr>
            <p:ph type="title" idx="3" hasCustomPrompt="1"/>
          </p:nvPr>
        </p:nvSpPr>
        <p:spPr>
          <a:xfrm>
            <a:off x="5770988" y="1173975"/>
            <a:ext cx="22593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3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380" name="Google Shape;380;p21"/>
          <p:cNvSpPr txBox="1">
            <a:spLocks noGrp="1"/>
          </p:cNvSpPr>
          <p:nvPr>
            <p:ph type="title" idx="4"/>
          </p:nvPr>
        </p:nvSpPr>
        <p:spPr>
          <a:xfrm>
            <a:off x="5847038" y="2285325"/>
            <a:ext cx="2107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1" name="Google Shape;381;p21"/>
          <p:cNvSpPr txBox="1">
            <a:spLocks noGrp="1"/>
          </p:cNvSpPr>
          <p:nvPr>
            <p:ph type="title" idx="5"/>
          </p:nvPr>
        </p:nvSpPr>
        <p:spPr>
          <a:xfrm>
            <a:off x="3535342" y="2285325"/>
            <a:ext cx="2107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82" name="Google Shape;382;p21"/>
          <p:cNvSpPr txBox="1">
            <a:spLocks noGrp="1"/>
          </p:cNvSpPr>
          <p:nvPr>
            <p:ph type="title" idx="6"/>
          </p:nvPr>
        </p:nvSpPr>
        <p:spPr>
          <a:xfrm>
            <a:off x="1223620" y="2285325"/>
            <a:ext cx="2107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grpSp>
        <p:nvGrpSpPr>
          <p:cNvPr id="383" name="Google Shape;383;p21"/>
          <p:cNvGrpSpPr/>
          <p:nvPr/>
        </p:nvGrpSpPr>
        <p:grpSpPr>
          <a:xfrm flipH="1">
            <a:off x="7468613" y="190501"/>
            <a:ext cx="1476300" cy="1757425"/>
            <a:chOff x="919550" y="238125"/>
            <a:chExt cx="1476300" cy="1757425"/>
          </a:xfrm>
        </p:grpSpPr>
        <p:sp>
          <p:nvSpPr>
            <p:cNvPr id="384" name="Google Shape;384;p2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5" name="Google Shape;385;p2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6" name="Google Shape;386;p2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2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388" name="Google Shape;388;p21"/>
          <p:cNvGrpSpPr/>
          <p:nvPr/>
        </p:nvGrpSpPr>
        <p:grpSpPr>
          <a:xfrm rot="10800000">
            <a:off x="186126" y="190501"/>
            <a:ext cx="1407475" cy="1757425"/>
            <a:chOff x="5250900" y="3706075"/>
            <a:chExt cx="1407475" cy="1757425"/>
          </a:xfrm>
        </p:grpSpPr>
        <p:sp>
          <p:nvSpPr>
            <p:cNvPr id="389" name="Google Shape;389;p21"/>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21"/>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21"/>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21"/>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93" name="Google Shape;393;p21"/>
          <p:cNvSpPr txBox="1">
            <a:spLocks noGrp="1"/>
          </p:cNvSpPr>
          <p:nvPr>
            <p:ph type="title" idx="7"/>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4" name="Google Shape;394;p21"/>
          <p:cNvSpPr txBox="1">
            <a:spLocks noGrp="1"/>
          </p:cNvSpPr>
          <p:nvPr>
            <p:ph type="subTitle" idx="1"/>
          </p:nvPr>
        </p:nvSpPr>
        <p:spPr>
          <a:xfrm>
            <a:off x="1175470" y="2690375"/>
            <a:ext cx="2203500" cy="5595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0394B"/>
              </a:buClr>
              <a:buSzPts val="1400"/>
              <a:buNone/>
              <a:defRPr sz="1400">
                <a:solidFill>
                  <a:srgbClr val="30394B"/>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95" name="Google Shape;395;p21"/>
          <p:cNvSpPr txBox="1">
            <a:spLocks noGrp="1"/>
          </p:cNvSpPr>
          <p:nvPr>
            <p:ph type="subTitle" idx="8"/>
          </p:nvPr>
        </p:nvSpPr>
        <p:spPr>
          <a:xfrm>
            <a:off x="3487191" y="2690375"/>
            <a:ext cx="2203500" cy="55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96" name="Google Shape;396;p21"/>
          <p:cNvSpPr txBox="1">
            <a:spLocks noGrp="1"/>
          </p:cNvSpPr>
          <p:nvPr>
            <p:ph type="subTitle" idx="9"/>
          </p:nvPr>
        </p:nvSpPr>
        <p:spPr>
          <a:xfrm>
            <a:off x="5798898" y="2690375"/>
            <a:ext cx="2203500" cy="55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687578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7"/>
        <p:cNvGrpSpPr/>
        <p:nvPr/>
      </p:nvGrpSpPr>
      <p:grpSpPr>
        <a:xfrm>
          <a:off x="0" y="0"/>
          <a:ext cx="0" cy="0"/>
          <a:chOff x="0" y="0"/>
          <a:chExt cx="0" cy="0"/>
        </a:xfrm>
      </p:grpSpPr>
      <p:sp>
        <p:nvSpPr>
          <p:cNvPr id="398" name="Google Shape;398;p22"/>
          <p:cNvSpPr/>
          <p:nvPr/>
        </p:nvSpPr>
        <p:spPr>
          <a:xfrm>
            <a:off x="0" y="0"/>
            <a:ext cx="9144000" cy="51435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9" name="Google Shape;399;p22"/>
          <p:cNvGrpSpPr/>
          <p:nvPr/>
        </p:nvGrpSpPr>
        <p:grpSpPr>
          <a:xfrm rot="10800000">
            <a:off x="621100" y="1390200"/>
            <a:ext cx="175200" cy="3752700"/>
            <a:chOff x="8389650" y="-9525"/>
            <a:chExt cx="175200" cy="3752700"/>
          </a:xfrm>
        </p:grpSpPr>
        <p:cxnSp>
          <p:nvCxnSpPr>
            <p:cNvPr id="400" name="Google Shape;400;p22"/>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401" name="Google Shape;401;p22"/>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22"/>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22"/>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04" name="Google Shape;404;p22"/>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grpSp>
        <p:nvGrpSpPr>
          <p:cNvPr id="405" name="Google Shape;405;p22"/>
          <p:cNvGrpSpPr/>
          <p:nvPr/>
        </p:nvGrpSpPr>
        <p:grpSpPr>
          <a:xfrm flipH="1">
            <a:off x="7468613" y="190501"/>
            <a:ext cx="1476300" cy="1757425"/>
            <a:chOff x="919550" y="238125"/>
            <a:chExt cx="1476300" cy="1757425"/>
          </a:xfrm>
        </p:grpSpPr>
        <p:sp>
          <p:nvSpPr>
            <p:cNvPr id="406" name="Google Shape;406;p22"/>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22"/>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8" name="Google Shape;408;p22"/>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9" name="Google Shape;409;p22"/>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10" name="Google Shape;410;p22"/>
          <p:cNvSpPr txBox="1">
            <a:spLocks noGrp="1"/>
          </p:cNvSpPr>
          <p:nvPr>
            <p:ph type="title" hasCustomPrompt="1"/>
          </p:nvPr>
        </p:nvSpPr>
        <p:spPr>
          <a:xfrm>
            <a:off x="1563863" y="9699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1" name="Google Shape;411;p22"/>
          <p:cNvSpPr txBox="1">
            <a:spLocks noGrp="1"/>
          </p:cNvSpPr>
          <p:nvPr>
            <p:ph type="title" idx="2"/>
          </p:nvPr>
        </p:nvSpPr>
        <p:spPr>
          <a:xfrm>
            <a:off x="1652063" y="1775629"/>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2" name="Google Shape;412;p22"/>
          <p:cNvSpPr txBox="1">
            <a:spLocks noGrp="1"/>
          </p:cNvSpPr>
          <p:nvPr>
            <p:ph type="title" idx="3" hasCustomPrompt="1"/>
          </p:nvPr>
        </p:nvSpPr>
        <p:spPr>
          <a:xfrm>
            <a:off x="5052042" y="9699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3" name="Google Shape;413;p22"/>
          <p:cNvSpPr txBox="1">
            <a:spLocks noGrp="1"/>
          </p:cNvSpPr>
          <p:nvPr>
            <p:ph type="title" idx="4"/>
          </p:nvPr>
        </p:nvSpPr>
        <p:spPr>
          <a:xfrm>
            <a:off x="5140242" y="1775629"/>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4" name="Google Shape;414;p22"/>
          <p:cNvSpPr txBox="1">
            <a:spLocks noGrp="1"/>
          </p:cNvSpPr>
          <p:nvPr>
            <p:ph type="title" idx="5" hasCustomPrompt="1"/>
          </p:nvPr>
        </p:nvSpPr>
        <p:spPr>
          <a:xfrm>
            <a:off x="5052042" y="2856107"/>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5" name="Google Shape;415;p22"/>
          <p:cNvSpPr txBox="1">
            <a:spLocks noGrp="1"/>
          </p:cNvSpPr>
          <p:nvPr>
            <p:ph type="title" idx="6"/>
          </p:nvPr>
        </p:nvSpPr>
        <p:spPr>
          <a:xfrm>
            <a:off x="5140242" y="366176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6" name="Google Shape;416;p22"/>
          <p:cNvSpPr txBox="1">
            <a:spLocks noGrp="1"/>
          </p:cNvSpPr>
          <p:nvPr>
            <p:ph type="title" idx="7" hasCustomPrompt="1"/>
          </p:nvPr>
        </p:nvSpPr>
        <p:spPr>
          <a:xfrm>
            <a:off x="1563863" y="2856107"/>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7" name="Google Shape;417;p22"/>
          <p:cNvSpPr txBox="1">
            <a:spLocks noGrp="1"/>
          </p:cNvSpPr>
          <p:nvPr>
            <p:ph type="title" idx="8"/>
          </p:nvPr>
        </p:nvSpPr>
        <p:spPr>
          <a:xfrm>
            <a:off x="1652063" y="366176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8" name="Google Shape;418;p22"/>
          <p:cNvSpPr txBox="1">
            <a:spLocks noGrp="1"/>
          </p:cNvSpPr>
          <p:nvPr>
            <p:ph type="title" idx="9"/>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9" name="Google Shape;419;p22"/>
          <p:cNvSpPr txBox="1">
            <a:spLocks noGrp="1"/>
          </p:cNvSpPr>
          <p:nvPr>
            <p:ph type="subTitle" idx="1"/>
          </p:nvPr>
        </p:nvSpPr>
        <p:spPr>
          <a:xfrm>
            <a:off x="1628363" y="2090988"/>
            <a:ext cx="2492100" cy="8412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0E2A47"/>
              </a:buClr>
              <a:buSzPts val="1400"/>
              <a:buNone/>
              <a:defRPr sz="1400">
                <a:solidFill>
                  <a:srgbClr val="0E2A47"/>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420" name="Google Shape;420;p22"/>
          <p:cNvSpPr txBox="1">
            <a:spLocks noGrp="1"/>
          </p:cNvSpPr>
          <p:nvPr>
            <p:ph type="subTitle" idx="13"/>
          </p:nvPr>
        </p:nvSpPr>
        <p:spPr>
          <a:xfrm>
            <a:off x="5116542" y="2091000"/>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21" name="Google Shape;421;p22"/>
          <p:cNvSpPr txBox="1">
            <a:spLocks noGrp="1"/>
          </p:cNvSpPr>
          <p:nvPr>
            <p:ph type="subTitle" idx="14"/>
          </p:nvPr>
        </p:nvSpPr>
        <p:spPr>
          <a:xfrm>
            <a:off x="1628363" y="4005575"/>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22" name="Google Shape;422;p22"/>
          <p:cNvSpPr txBox="1">
            <a:spLocks noGrp="1"/>
          </p:cNvSpPr>
          <p:nvPr>
            <p:ph type="subTitle" idx="15"/>
          </p:nvPr>
        </p:nvSpPr>
        <p:spPr>
          <a:xfrm>
            <a:off x="5116542" y="4005600"/>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738297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23"/>
        <p:cNvGrpSpPr/>
        <p:nvPr/>
      </p:nvGrpSpPr>
      <p:grpSpPr>
        <a:xfrm>
          <a:off x="0" y="0"/>
          <a:ext cx="0" cy="0"/>
          <a:chOff x="0" y="0"/>
          <a:chExt cx="0" cy="0"/>
        </a:xfrm>
      </p:grpSpPr>
      <p:sp>
        <p:nvSpPr>
          <p:cNvPr id="424" name="Google Shape;424;p23"/>
          <p:cNvSpPr txBox="1">
            <a:spLocks noGrp="1"/>
          </p:cNvSpPr>
          <p:nvPr>
            <p:ph type="title"/>
          </p:nvPr>
        </p:nvSpPr>
        <p:spPr>
          <a:xfrm>
            <a:off x="1619250" y="1603200"/>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5" name="Google Shape;425;p23"/>
          <p:cNvSpPr txBox="1">
            <a:spLocks noGrp="1"/>
          </p:cNvSpPr>
          <p:nvPr>
            <p:ph type="title" idx="2"/>
          </p:nvPr>
        </p:nvSpPr>
        <p:spPr>
          <a:xfrm>
            <a:off x="5696097" y="1603188"/>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6" name="Google Shape;426;p23"/>
          <p:cNvSpPr txBox="1">
            <a:spLocks noGrp="1"/>
          </p:cNvSpPr>
          <p:nvPr>
            <p:ph type="title" idx="3"/>
          </p:nvPr>
        </p:nvSpPr>
        <p:spPr>
          <a:xfrm>
            <a:off x="5696097" y="3252323"/>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7" name="Google Shape;427;p23"/>
          <p:cNvSpPr txBox="1">
            <a:spLocks noGrp="1"/>
          </p:cNvSpPr>
          <p:nvPr>
            <p:ph type="title" idx="4"/>
          </p:nvPr>
        </p:nvSpPr>
        <p:spPr>
          <a:xfrm>
            <a:off x="1619250" y="3252323"/>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grpSp>
        <p:nvGrpSpPr>
          <p:cNvPr id="428" name="Google Shape;428;p23"/>
          <p:cNvGrpSpPr/>
          <p:nvPr/>
        </p:nvGrpSpPr>
        <p:grpSpPr>
          <a:xfrm rot="10800000">
            <a:off x="186126" y="190501"/>
            <a:ext cx="1407475" cy="1757425"/>
            <a:chOff x="5250900" y="3706075"/>
            <a:chExt cx="1407475" cy="1757425"/>
          </a:xfrm>
        </p:grpSpPr>
        <p:sp>
          <p:nvSpPr>
            <p:cNvPr id="429" name="Google Shape;429;p23"/>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0" name="Google Shape;430;p23"/>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1" name="Google Shape;431;p23"/>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2" name="Google Shape;432;p23"/>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33" name="Google Shape;433;p23"/>
          <p:cNvGrpSpPr/>
          <p:nvPr/>
        </p:nvGrpSpPr>
        <p:grpSpPr>
          <a:xfrm rot="10800000" flipH="1">
            <a:off x="8611050" y="-35175"/>
            <a:ext cx="250200" cy="3009700"/>
            <a:chOff x="6592750" y="3054500"/>
            <a:chExt cx="250200" cy="3009700"/>
          </a:xfrm>
        </p:grpSpPr>
        <p:cxnSp>
          <p:nvCxnSpPr>
            <p:cNvPr id="434" name="Google Shape;434;p23"/>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435" name="Google Shape;435;p23"/>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6" name="Google Shape;436;p23"/>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7" name="Google Shape;437;p23"/>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cxnSp>
        <p:nvCxnSpPr>
          <p:cNvPr id="438" name="Google Shape;438;p23"/>
          <p:cNvCxnSpPr/>
          <p:nvPr/>
        </p:nvCxnSpPr>
        <p:spPr>
          <a:xfrm rot="10800000">
            <a:off x="814338" y="4000575"/>
            <a:ext cx="0" cy="1628700"/>
          </a:xfrm>
          <a:prstGeom prst="straightConnector1">
            <a:avLst/>
          </a:prstGeom>
          <a:noFill/>
          <a:ln w="28575" cap="flat" cmpd="sng">
            <a:solidFill>
              <a:schemeClr val="lt2"/>
            </a:solidFill>
            <a:prstDash val="solid"/>
            <a:round/>
            <a:headEnd type="none" w="med" len="med"/>
            <a:tailEnd type="none" w="med" len="med"/>
          </a:ln>
        </p:spPr>
      </p:cxnSp>
      <p:sp>
        <p:nvSpPr>
          <p:cNvPr id="439" name="Google Shape;439;p23"/>
          <p:cNvSpPr txBox="1">
            <a:spLocks noGrp="1"/>
          </p:cNvSpPr>
          <p:nvPr>
            <p:ph type="title" idx="5"/>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0" name="Google Shape;440;p23"/>
          <p:cNvSpPr txBox="1">
            <a:spLocks noGrp="1"/>
          </p:cNvSpPr>
          <p:nvPr>
            <p:ph type="subTitle" idx="1"/>
          </p:nvPr>
        </p:nvSpPr>
        <p:spPr>
          <a:xfrm>
            <a:off x="1619250" y="1947913"/>
            <a:ext cx="2793300" cy="647700"/>
          </a:xfrm>
          <a:prstGeom prst="rect">
            <a:avLst/>
          </a:prstGeom>
        </p:spPr>
        <p:txBody>
          <a:bodyPr spcFirstLastPara="1" wrap="square" lIns="91425" tIns="91425" rIns="91425" bIns="91425" anchor="t" anchorCtr="0">
            <a:noAutofit/>
          </a:bodyPr>
          <a:lstStyle>
            <a:lvl1pPr lvl="0">
              <a:spcBef>
                <a:spcPts val="0"/>
              </a:spcBef>
              <a:spcAft>
                <a:spcPts val="0"/>
              </a:spcAft>
              <a:buClr>
                <a:srgbClr val="30394B"/>
              </a:buClr>
              <a:buSzPts val="1400"/>
              <a:buNone/>
              <a:defRPr sz="1400">
                <a:solidFill>
                  <a:srgbClr val="30394B"/>
                </a:solidFill>
              </a:defRPr>
            </a:lvl1pPr>
            <a:lvl2pPr lvl="1">
              <a:spcBef>
                <a:spcPts val="1600"/>
              </a:spcBef>
              <a:spcAft>
                <a:spcPts val="0"/>
              </a:spcAft>
              <a:buClr>
                <a:srgbClr val="30394B"/>
              </a:buClr>
              <a:buSzPts val="1400"/>
              <a:buNone/>
              <a:defRPr>
                <a:solidFill>
                  <a:srgbClr val="30394B"/>
                </a:solidFill>
              </a:defRPr>
            </a:lvl2pPr>
            <a:lvl3pPr lvl="2">
              <a:spcBef>
                <a:spcPts val="1600"/>
              </a:spcBef>
              <a:spcAft>
                <a:spcPts val="0"/>
              </a:spcAft>
              <a:buClr>
                <a:srgbClr val="30394B"/>
              </a:buClr>
              <a:buSzPts val="1400"/>
              <a:buNone/>
              <a:defRPr>
                <a:solidFill>
                  <a:srgbClr val="30394B"/>
                </a:solidFill>
              </a:defRPr>
            </a:lvl3pPr>
            <a:lvl4pPr lvl="3">
              <a:spcBef>
                <a:spcPts val="1600"/>
              </a:spcBef>
              <a:spcAft>
                <a:spcPts val="0"/>
              </a:spcAft>
              <a:buClr>
                <a:srgbClr val="30394B"/>
              </a:buClr>
              <a:buSzPts val="1400"/>
              <a:buNone/>
              <a:defRPr>
                <a:solidFill>
                  <a:srgbClr val="30394B"/>
                </a:solidFill>
              </a:defRPr>
            </a:lvl4pPr>
            <a:lvl5pPr lvl="4">
              <a:spcBef>
                <a:spcPts val="1600"/>
              </a:spcBef>
              <a:spcAft>
                <a:spcPts val="0"/>
              </a:spcAft>
              <a:buClr>
                <a:srgbClr val="30394B"/>
              </a:buClr>
              <a:buSzPts val="1400"/>
              <a:buNone/>
              <a:defRPr>
                <a:solidFill>
                  <a:srgbClr val="30394B"/>
                </a:solidFill>
              </a:defRPr>
            </a:lvl5pPr>
            <a:lvl6pPr lvl="5">
              <a:spcBef>
                <a:spcPts val="1600"/>
              </a:spcBef>
              <a:spcAft>
                <a:spcPts val="0"/>
              </a:spcAft>
              <a:buClr>
                <a:srgbClr val="30394B"/>
              </a:buClr>
              <a:buSzPts val="1400"/>
              <a:buNone/>
              <a:defRPr>
                <a:solidFill>
                  <a:srgbClr val="30394B"/>
                </a:solidFill>
              </a:defRPr>
            </a:lvl6pPr>
            <a:lvl7pPr lvl="6">
              <a:spcBef>
                <a:spcPts val="1600"/>
              </a:spcBef>
              <a:spcAft>
                <a:spcPts val="0"/>
              </a:spcAft>
              <a:buClr>
                <a:srgbClr val="30394B"/>
              </a:buClr>
              <a:buSzPts val="1400"/>
              <a:buNone/>
              <a:defRPr>
                <a:solidFill>
                  <a:srgbClr val="30394B"/>
                </a:solidFill>
              </a:defRPr>
            </a:lvl7pPr>
            <a:lvl8pPr lvl="7">
              <a:spcBef>
                <a:spcPts val="1600"/>
              </a:spcBef>
              <a:spcAft>
                <a:spcPts val="0"/>
              </a:spcAft>
              <a:buClr>
                <a:srgbClr val="30394B"/>
              </a:buClr>
              <a:buSzPts val="1400"/>
              <a:buNone/>
              <a:defRPr>
                <a:solidFill>
                  <a:srgbClr val="30394B"/>
                </a:solidFill>
              </a:defRPr>
            </a:lvl8pPr>
            <a:lvl9pPr lvl="8">
              <a:spcBef>
                <a:spcPts val="1600"/>
              </a:spcBef>
              <a:spcAft>
                <a:spcPts val="1600"/>
              </a:spcAft>
              <a:buClr>
                <a:srgbClr val="30394B"/>
              </a:buClr>
              <a:buSzPts val="1400"/>
              <a:buNone/>
              <a:defRPr>
                <a:solidFill>
                  <a:srgbClr val="30394B"/>
                </a:solidFill>
              </a:defRPr>
            </a:lvl9pPr>
          </a:lstStyle>
          <a:p>
            <a:endParaRPr/>
          </a:p>
        </p:txBody>
      </p:sp>
      <p:sp>
        <p:nvSpPr>
          <p:cNvPr id="441" name="Google Shape;441;p23"/>
          <p:cNvSpPr txBox="1">
            <a:spLocks noGrp="1"/>
          </p:cNvSpPr>
          <p:nvPr>
            <p:ph type="subTitle" idx="6"/>
          </p:nvPr>
        </p:nvSpPr>
        <p:spPr>
          <a:xfrm>
            <a:off x="1619250" y="35714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
        <p:nvSpPr>
          <p:cNvPr id="442" name="Google Shape;442;p23"/>
          <p:cNvSpPr txBox="1">
            <a:spLocks noGrp="1"/>
          </p:cNvSpPr>
          <p:nvPr>
            <p:ph type="subTitle" idx="7"/>
          </p:nvPr>
        </p:nvSpPr>
        <p:spPr>
          <a:xfrm>
            <a:off x="5696100" y="35714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
        <p:nvSpPr>
          <p:cNvPr id="443" name="Google Shape;443;p23"/>
          <p:cNvSpPr txBox="1">
            <a:spLocks noGrp="1"/>
          </p:cNvSpPr>
          <p:nvPr>
            <p:ph type="subTitle" idx="8"/>
          </p:nvPr>
        </p:nvSpPr>
        <p:spPr>
          <a:xfrm>
            <a:off x="5673150" y="19479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Tree>
    <p:extLst>
      <p:ext uri="{BB962C8B-B14F-4D97-AF65-F5344CB8AC3E}">
        <p14:creationId xmlns:p14="http://schemas.microsoft.com/office/powerpoint/2010/main" val="2276331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ly title 5">
  <p:cSld name="only title 5">
    <p:spTree>
      <p:nvGrpSpPr>
        <p:cNvPr id="1" name="Shape 444"/>
        <p:cNvGrpSpPr/>
        <p:nvPr/>
      </p:nvGrpSpPr>
      <p:grpSpPr>
        <a:xfrm>
          <a:off x="0" y="0"/>
          <a:ext cx="0" cy="0"/>
          <a:chOff x="0" y="0"/>
          <a:chExt cx="0" cy="0"/>
        </a:xfrm>
      </p:grpSpPr>
      <p:grpSp>
        <p:nvGrpSpPr>
          <p:cNvPr id="445" name="Google Shape;445;p24"/>
          <p:cNvGrpSpPr/>
          <p:nvPr/>
        </p:nvGrpSpPr>
        <p:grpSpPr>
          <a:xfrm rot="10800000" flipH="1">
            <a:off x="8658675" y="-35175"/>
            <a:ext cx="250200" cy="3009700"/>
            <a:chOff x="6592750" y="3054500"/>
            <a:chExt cx="250200" cy="3009700"/>
          </a:xfrm>
        </p:grpSpPr>
        <p:cxnSp>
          <p:nvCxnSpPr>
            <p:cNvPr id="446" name="Google Shape;446;p24"/>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447" name="Google Shape;447;p2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8" name="Google Shape;448;p2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9" name="Google Shape;449;p24"/>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50" name="Google Shape;450;p24"/>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1" name="Google Shape;451;p24"/>
          <p:cNvGrpSpPr/>
          <p:nvPr/>
        </p:nvGrpSpPr>
        <p:grpSpPr>
          <a:xfrm rot="10800000">
            <a:off x="303000" y="1390200"/>
            <a:ext cx="175200" cy="3752700"/>
            <a:chOff x="8389650" y="-9525"/>
            <a:chExt cx="175200" cy="3752700"/>
          </a:xfrm>
        </p:grpSpPr>
        <p:cxnSp>
          <p:nvCxnSpPr>
            <p:cNvPr id="452" name="Google Shape;452;p24"/>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453" name="Google Shape;453;p24"/>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4" name="Google Shape;454;p24"/>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5" name="Google Shape;455;p24"/>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56" name="Google Shape;456;p24"/>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101420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0"/>
        <p:cNvGrpSpPr/>
        <p:nvPr/>
      </p:nvGrpSpPr>
      <p:grpSpPr>
        <a:xfrm>
          <a:off x="0" y="0"/>
          <a:ext cx="0" cy="0"/>
          <a:chOff x="0" y="0"/>
          <a:chExt cx="0" cy="0"/>
        </a:xfrm>
      </p:grpSpPr>
      <p:sp>
        <p:nvSpPr>
          <p:cNvPr id="131" name="Google Shape;131;p6"/>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33" name="Google Shape;133;p6"/>
          <p:cNvGrpSpPr/>
          <p:nvPr/>
        </p:nvGrpSpPr>
        <p:grpSpPr>
          <a:xfrm rot="5400000">
            <a:off x="7180050" y="2874475"/>
            <a:ext cx="175200" cy="3752700"/>
            <a:chOff x="8389650" y="-9525"/>
            <a:chExt cx="175200" cy="3752700"/>
          </a:xfrm>
        </p:grpSpPr>
        <p:cxnSp>
          <p:nvCxnSpPr>
            <p:cNvPr id="134" name="Google Shape;134;p6"/>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135" name="Google Shape;135;p6"/>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6"/>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6"/>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138" name="Google Shape;138;p6"/>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cxnSp>
        <p:nvCxnSpPr>
          <p:cNvPr id="139" name="Google Shape;139;p6"/>
          <p:cNvCxnSpPr/>
          <p:nvPr/>
        </p:nvCxnSpPr>
        <p:spPr>
          <a:xfrm>
            <a:off x="304800" y="3743325"/>
            <a:ext cx="0" cy="1390500"/>
          </a:xfrm>
          <a:prstGeom prst="straightConnector1">
            <a:avLst/>
          </a:prstGeom>
          <a:noFill/>
          <a:ln w="28575" cap="flat" cmpd="sng">
            <a:solidFill>
              <a:schemeClr val="lt2"/>
            </a:solidFill>
            <a:prstDash val="solid"/>
            <a:round/>
            <a:headEnd type="none" w="med" len="med"/>
            <a:tailEnd type="none" w="med" len="med"/>
          </a:ln>
        </p:spPr>
      </p:cxnSp>
      <p:grpSp>
        <p:nvGrpSpPr>
          <p:cNvPr id="140" name="Google Shape;140;p6"/>
          <p:cNvGrpSpPr/>
          <p:nvPr/>
        </p:nvGrpSpPr>
        <p:grpSpPr>
          <a:xfrm>
            <a:off x="170650" y="190501"/>
            <a:ext cx="1476300" cy="1757425"/>
            <a:chOff x="919550" y="238125"/>
            <a:chExt cx="1476300" cy="1757425"/>
          </a:xfrm>
        </p:grpSpPr>
        <p:sp>
          <p:nvSpPr>
            <p:cNvPr id="141" name="Google Shape;141;p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5" name="Google Shape;145;p6"/>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20293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sign mockup">
  <p:cSld name="design mockup">
    <p:spTree>
      <p:nvGrpSpPr>
        <p:cNvPr id="1" name="Shape 457"/>
        <p:cNvGrpSpPr/>
        <p:nvPr/>
      </p:nvGrpSpPr>
      <p:grpSpPr>
        <a:xfrm>
          <a:off x="0" y="0"/>
          <a:ext cx="0" cy="0"/>
          <a:chOff x="0" y="0"/>
          <a:chExt cx="0" cy="0"/>
        </a:xfrm>
      </p:grpSpPr>
      <p:sp>
        <p:nvSpPr>
          <p:cNvPr id="458" name="Google Shape;458;p25"/>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9" name="Google Shape;459;p25"/>
          <p:cNvSpPr txBox="1">
            <a:spLocks noGrp="1"/>
          </p:cNvSpPr>
          <p:nvPr>
            <p:ph type="title"/>
          </p:nvPr>
        </p:nvSpPr>
        <p:spPr>
          <a:xfrm>
            <a:off x="1003300" y="1717375"/>
            <a:ext cx="29238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60" name="Google Shape;460;p25"/>
          <p:cNvGrpSpPr/>
          <p:nvPr/>
        </p:nvGrpSpPr>
        <p:grpSpPr>
          <a:xfrm rot="10800000">
            <a:off x="627175" y="0"/>
            <a:ext cx="175200" cy="3752700"/>
            <a:chOff x="8389650" y="-9525"/>
            <a:chExt cx="175200" cy="3752700"/>
          </a:xfrm>
        </p:grpSpPr>
        <p:cxnSp>
          <p:nvCxnSpPr>
            <p:cNvPr id="461" name="Google Shape;461;p25"/>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462" name="Google Shape;462;p25"/>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3" name="Google Shape;463;p25"/>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4" name="Google Shape;464;p25"/>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65" name="Google Shape;465;p25"/>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466" name="Google Shape;466;p25"/>
          <p:cNvSpPr txBox="1">
            <a:spLocks noGrp="1"/>
          </p:cNvSpPr>
          <p:nvPr>
            <p:ph type="body" idx="1"/>
          </p:nvPr>
        </p:nvSpPr>
        <p:spPr>
          <a:xfrm>
            <a:off x="1003300" y="2282792"/>
            <a:ext cx="2923800" cy="1228800"/>
          </a:xfrm>
          <a:prstGeom prst="rect">
            <a:avLst/>
          </a:prstGeom>
        </p:spPr>
        <p:txBody>
          <a:bodyPr spcFirstLastPara="1" wrap="square" lIns="91425" tIns="91425" rIns="91425" bIns="91425" anchor="t" anchorCtr="0">
            <a:noAutofit/>
          </a:bodyPr>
          <a:lstStyle>
            <a:lvl1pPr marL="457189" lvl="0" indent="-304793" algn="r" rtl="0">
              <a:spcBef>
                <a:spcPts val="0"/>
              </a:spcBef>
              <a:spcAft>
                <a:spcPts val="0"/>
              </a:spcAft>
              <a:buClr>
                <a:srgbClr val="FFFFFF"/>
              </a:buClr>
              <a:buSzPts val="1200"/>
              <a:buFont typeface="Livvic"/>
              <a:buAutoNum type="arabicPeriod"/>
              <a:defRPr sz="1400">
                <a:solidFill>
                  <a:srgbClr val="FFFFFF"/>
                </a:solidFill>
              </a:defRPr>
            </a:lvl1pPr>
            <a:lvl2pPr marL="914378" lvl="1" indent="-304793" rtl="0">
              <a:spcBef>
                <a:spcPts val="1600"/>
              </a:spcBef>
              <a:spcAft>
                <a:spcPts val="0"/>
              </a:spcAft>
              <a:buClr>
                <a:srgbClr val="FFFFFF"/>
              </a:buClr>
              <a:buSzPts val="1200"/>
              <a:buFont typeface="Roboto Condensed Light"/>
              <a:buAutoNum type="alphaLcPeriod"/>
              <a:defRPr sz="1200">
                <a:solidFill>
                  <a:srgbClr val="FFFFFF"/>
                </a:solidFill>
              </a:defRPr>
            </a:lvl2pPr>
            <a:lvl3pPr marL="1371566" lvl="2" indent="-304793" rtl="0">
              <a:spcBef>
                <a:spcPts val="1600"/>
              </a:spcBef>
              <a:spcAft>
                <a:spcPts val="0"/>
              </a:spcAft>
              <a:buClr>
                <a:srgbClr val="FFFFFF"/>
              </a:buClr>
              <a:buSzPts val="1200"/>
              <a:buFont typeface="Roboto Condensed Light"/>
              <a:buAutoNum type="romanLcPeriod"/>
              <a:defRPr sz="1200">
                <a:solidFill>
                  <a:srgbClr val="FFFFFF"/>
                </a:solidFill>
              </a:defRPr>
            </a:lvl3pPr>
            <a:lvl4pPr marL="1828754" lvl="3" indent="-304793" rtl="0">
              <a:spcBef>
                <a:spcPts val="1600"/>
              </a:spcBef>
              <a:spcAft>
                <a:spcPts val="0"/>
              </a:spcAft>
              <a:buClr>
                <a:srgbClr val="FFFFFF"/>
              </a:buClr>
              <a:buSzPts val="1200"/>
              <a:buFont typeface="Roboto Condensed Light"/>
              <a:buAutoNum type="arabicPeriod"/>
              <a:defRPr sz="1200">
                <a:solidFill>
                  <a:srgbClr val="FFFFFF"/>
                </a:solidFill>
              </a:defRPr>
            </a:lvl4pPr>
            <a:lvl5pPr marL="2285943" lvl="4" indent="-304793" rtl="0">
              <a:spcBef>
                <a:spcPts val="1600"/>
              </a:spcBef>
              <a:spcAft>
                <a:spcPts val="0"/>
              </a:spcAft>
              <a:buClr>
                <a:srgbClr val="FFFFFF"/>
              </a:buClr>
              <a:buSzPts val="1200"/>
              <a:buFont typeface="Roboto Condensed Light"/>
              <a:buAutoNum type="alphaLcPeriod"/>
              <a:defRPr sz="1200">
                <a:solidFill>
                  <a:srgbClr val="FFFFFF"/>
                </a:solidFill>
              </a:defRPr>
            </a:lvl5pPr>
            <a:lvl6pPr marL="2743132" lvl="5" indent="-304793" rtl="0">
              <a:spcBef>
                <a:spcPts val="1600"/>
              </a:spcBef>
              <a:spcAft>
                <a:spcPts val="0"/>
              </a:spcAft>
              <a:buClr>
                <a:srgbClr val="FFFFFF"/>
              </a:buClr>
              <a:buSzPts val="1200"/>
              <a:buFont typeface="Roboto Condensed Light"/>
              <a:buAutoNum type="romanLcPeriod"/>
              <a:defRPr sz="1200">
                <a:solidFill>
                  <a:srgbClr val="FFFFFF"/>
                </a:solidFill>
              </a:defRPr>
            </a:lvl6pPr>
            <a:lvl7pPr marL="3200320" lvl="6" indent="-304793" rtl="0">
              <a:spcBef>
                <a:spcPts val="1600"/>
              </a:spcBef>
              <a:spcAft>
                <a:spcPts val="0"/>
              </a:spcAft>
              <a:buClr>
                <a:srgbClr val="FFFFFF"/>
              </a:buClr>
              <a:buSzPts val="1200"/>
              <a:buFont typeface="Roboto Condensed Light"/>
              <a:buAutoNum type="arabicPeriod"/>
              <a:defRPr sz="1200">
                <a:solidFill>
                  <a:srgbClr val="FFFFFF"/>
                </a:solidFill>
              </a:defRPr>
            </a:lvl7pPr>
            <a:lvl8pPr marL="3657509" lvl="7" indent="-304793" rtl="0">
              <a:spcBef>
                <a:spcPts val="1600"/>
              </a:spcBef>
              <a:spcAft>
                <a:spcPts val="0"/>
              </a:spcAft>
              <a:buClr>
                <a:srgbClr val="FFFFFF"/>
              </a:buClr>
              <a:buSzPts val="1200"/>
              <a:buFont typeface="Roboto Condensed Light"/>
              <a:buAutoNum type="alphaLcPeriod"/>
              <a:defRPr sz="1200">
                <a:solidFill>
                  <a:srgbClr val="FFFFFF"/>
                </a:solidFill>
              </a:defRPr>
            </a:lvl8pPr>
            <a:lvl9pPr marL="4114697" lvl="8" indent="-304793" rtl="0">
              <a:spcBef>
                <a:spcPts val="1600"/>
              </a:spcBef>
              <a:spcAft>
                <a:spcPts val="1600"/>
              </a:spcAft>
              <a:buClr>
                <a:srgbClr val="FFFFFF"/>
              </a:buClr>
              <a:buSzPts val="1200"/>
              <a:buFont typeface="Roboto Condensed Light"/>
              <a:buAutoNum type="romanLcPeriod"/>
              <a:defRPr sz="1200">
                <a:solidFill>
                  <a:srgbClr val="FFFFFF"/>
                </a:solidFill>
              </a:defRPr>
            </a:lvl9pPr>
          </a:lstStyle>
          <a:p>
            <a:endParaRPr/>
          </a:p>
        </p:txBody>
      </p:sp>
      <p:grpSp>
        <p:nvGrpSpPr>
          <p:cNvPr id="467" name="Google Shape;467;p25"/>
          <p:cNvGrpSpPr/>
          <p:nvPr/>
        </p:nvGrpSpPr>
        <p:grpSpPr>
          <a:xfrm rot="10800000">
            <a:off x="7468613" y="3204826"/>
            <a:ext cx="1476300" cy="1757425"/>
            <a:chOff x="919550" y="238125"/>
            <a:chExt cx="1476300" cy="1757425"/>
          </a:xfrm>
        </p:grpSpPr>
        <p:sp>
          <p:nvSpPr>
            <p:cNvPr id="468" name="Google Shape;468;p25"/>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9" name="Google Shape;469;p25"/>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0" name="Google Shape;470;p25"/>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1" name="Google Shape;471;p25"/>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78096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esign mockup 2">
  <p:cSld name="design mockup 2">
    <p:spTree>
      <p:nvGrpSpPr>
        <p:cNvPr id="1" name="Shape 472"/>
        <p:cNvGrpSpPr/>
        <p:nvPr/>
      </p:nvGrpSpPr>
      <p:grpSpPr>
        <a:xfrm>
          <a:off x="0" y="0"/>
          <a:ext cx="0" cy="0"/>
          <a:chOff x="0" y="0"/>
          <a:chExt cx="0" cy="0"/>
        </a:xfrm>
      </p:grpSpPr>
      <p:sp>
        <p:nvSpPr>
          <p:cNvPr id="473" name="Google Shape;473;p26"/>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4" name="Google Shape;474;p26"/>
          <p:cNvSpPr txBox="1">
            <a:spLocks noGrp="1"/>
          </p:cNvSpPr>
          <p:nvPr>
            <p:ph type="title"/>
          </p:nvPr>
        </p:nvSpPr>
        <p:spPr>
          <a:xfrm>
            <a:off x="4629550" y="2774650"/>
            <a:ext cx="2923800" cy="51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5" name="Google Shape;475;p26"/>
          <p:cNvSpPr txBox="1">
            <a:spLocks noGrp="1"/>
          </p:cNvSpPr>
          <p:nvPr>
            <p:ph type="body" idx="1"/>
          </p:nvPr>
        </p:nvSpPr>
        <p:spPr>
          <a:xfrm>
            <a:off x="4629550" y="3340075"/>
            <a:ext cx="2923800" cy="12288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FFFFFF"/>
              </a:buClr>
              <a:buSzPts val="1200"/>
              <a:buFont typeface="Livvic"/>
              <a:buAutoNum type="arabicPeriod"/>
              <a:defRPr sz="1400">
                <a:solidFill>
                  <a:srgbClr val="FFFFFF"/>
                </a:solidFill>
              </a:defRPr>
            </a:lvl1pPr>
            <a:lvl2pPr marL="914378" lvl="1" indent="-304793" rtl="0">
              <a:spcBef>
                <a:spcPts val="1600"/>
              </a:spcBef>
              <a:spcAft>
                <a:spcPts val="0"/>
              </a:spcAft>
              <a:buClr>
                <a:srgbClr val="FFFFFF"/>
              </a:buClr>
              <a:buSzPts val="1200"/>
              <a:buFont typeface="Roboto Condensed Light"/>
              <a:buAutoNum type="alphaLcPeriod"/>
              <a:defRPr sz="1200">
                <a:solidFill>
                  <a:srgbClr val="FFFFFF"/>
                </a:solidFill>
              </a:defRPr>
            </a:lvl2pPr>
            <a:lvl3pPr marL="1371566" lvl="2" indent="-304793" rtl="0">
              <a:spcBef>
                <a:spcPts val="1600"/>
              </a:spcBef>
              <a:spcAft>
                <a:spcPts val="0"/>
              </a:spcAft>
              <a:buClr>
                <a:srgbClr val="FFFFFF"/>
              </a:buClr>
              <a:buSzPts val="1200"/>
              <a:buFont typeface="Roboto Condensed Light"/>
              <a:buAutoNum type="romanLcPeriod"/>
              <a:defRPr sz="1200">
                <a:solidFill>
                  <a:srgbClr val="FFFFFF"/>
                </a:solidFill>
              </a:defRPr>
            </a:lvl3pPr>
            <a:lvl4pPr marL="1828754" lvl="3" indent="-304793" rtl="0">
              <a:spcBef>
                <a:spcPts val="1600"/>
              </a:spcBef>
              <a:spcAft>
                <a:spcPts val="0"/>
              </a:spcAft>
              <a:buClr>
                <a:srgbClr val="FFFFFF"/>
              </a:buClr>
              <a:buSzPts val="1200"/>
              <a:buFont typeface="Roboto Condensed Light"/>
              <a:buAutoNum type="arabicPeriod"/>
              <a:defRPr sz="1200">
                <a:solidFill>
                  <a:srgbClr val="FFFFFF"/>
                </a:solidFill>
              </a:defRPr>
            </a:lvl4pPr>
            <a:lvl5pPr marL="2285943" lvl="4" indent="-304793" rtl="0">
              <a:spcBef>
                <a:spcPts val="1600"/>
              </a:spcBef>
              <a:spcAft>
                <a:spcPts val="0"/>
              </a:spcAft>
              <a:buClr>
                <a:srgbClr val="FFFFFF"/>
              </a:buClr>
              <a:buSzPts val="1200"/>
              <a:buFont typeface="Roboto Condensed Light"/>
              <a:buAutoNum type="alphaLcPeriod"/>
              <a:defRPr sz="1200">
                <a:solidFill>
                  <a:srgbClr val="FFFFFF"/>
                </a:solidFill>
              </a:defRPr>
            </a:lvl5pPr>
            <a:lvl6pPr marL="2743132" lvl="5" indent="-304793" rtl="0">
              <a:spcBef>
                <a:spcPts val="1600"/>
              </a:spcBef>
              <a:spcAft>
                <a:spcPts val="0"/>
              </a:spcAft>
              <a:buClr>
                <a:srgbClr val="FFFFFF"/>
              </a:buClr>
              <a:buSzPts val="1200"/>
              <a:buFont typeface="Roboto Condensed Light"/>
              <a:buAutoNum type="romanLcPeriod"/>
              <a:defRPr sz="1200">
                <a:solidFill>
                  <a:srgbClr val="FFFFFF"/>
                </a:solidFill>
              </a:defRPr>
            </a:lvl6pPr>
            <a:lvl7pPr marL="3200320" lvl="6" indent="-304793" rtl="0">
              <a:spcBef>
                <a:spcPts val="1600"/>
              </a:spcBef>
              <a:spcAft>
                <a:spcPts val="0"/>
              </a:spcAft>
              <a:buClr>
                <a:srgbClr val="FFFFFF"/>
              </a:buClr>
              <a:buSzPts val="1200"/>
              <a:buFont typeface="Roboto Condensed Light"/>
              <a:buAutoNum type="arabicPeriod"/>
              <a:defRPr sz="1200">
                <a:solidFill>
                  <a:srgbClr val="FFFFFF"/>
                </a:solidFill>
              </a:defRPr>
            </a:lvl7pPr>
            <a:lvl8pPr marL="3657509" lvl="7" indent="-304793" rtl="0">
              <a:spcBef>
                <a:spcPts val="1600"/>
              </a:spcBef>
              <a:spcAft>
                <a:spcPts val="0"/>
              </a:spcAft>
              <a:buClr>
                <a:srgbClr val="FFFFFF"/>
              </a:buClr>
              <a:buSzPts val="1200"/>
              <a:buFont typeface="Roboto Condensed Light"/>
              <a:buAutoNum type="alphaLcPeriod"/>
              <a:defRPr sz="1200">
                <a:solidFill>
                  <a:srgbClr val="FFFFFF"/>
                </a:solidFill>
              </a:defRPr>
            </a:lvl8pPr>
            <a:lvl9pPr marL="4114697" lvl="8" indent="-304793" rtl="0">
              <a:spcBef>
                <a:spcPts val="1600"/>
              </a:spcBef>
              <a:spcAft>
                <a:spcPts val="1600"/>
              </a:spcAft>
              <a:buClr>
                <a:srgbClr val="FFFFFF"/>
              </a:buClr>
              <a:buSzPts val="1200"/>
              <a:buFont typeface="Roboto Condensed Light"/>
              <a:buAutoNum type="romanLcPeriod"/>
              <a:defRPr sz="1200">
                <a:solidFill>
                  <a:srgbClr val="FFFFFF"/>
                </a:solidFill>
              </a:defRPr>
            </a:lvl9pPr>
          </a:lstStyle>
          <a:p>
            <a:endParaRPr/>
          </a:p>
        </p:txBody>
      </p:sp>
      <p:grpSp>
        <p:nvGrpSpPr>
          <p:cNvPr id="476" name="Google Shape;476;p26"/>
          <p:cNvGrpSpPr/>
          <p:nvPr/>
        </p:nvGrpSpPr>
        <p:grpSpPr>
          <a:xfrm rot="10800000">
            <a:off x="186126" y="190501"/>
            <a:ext cx="1407475" cy="1757425"/>
            <a:chOff x="5250900" y="3706075"/>
            <a:chExt cx="1407475" cy="1757425"/>
          </a:xfrm>
        </p:grpSpPr>
        <p:sp>
          <p:nvSpPr>
            <p:cNvPr id="477" name="Google Shape;477;p2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8" name="Google Shape;478;p2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9" name="Google Shape;479;p2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0" name="Google Shape;480;p2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81" name="Google Shape;481;p26"/>
          <p:cNvGrpSpPr/>
          <p:nvPr/>
        </p:nvGrpSpPr>
        <p:grpSpPr>
          <a:xfrm>
            <a:off x="8384850" y="990600"/>
            <a:ext cx="175200" cy="4190800"/>
            <a:chOff x="292400" y="1018175"/>
            <a:chExt cx="175200" cy="4190800"/>
          </a:xfrm>
        </p:grpSpPr>
        <p:grpSp>
          <p:nvGrpSpPr>
            <p:cNvPr id="482" name="Google Shape;482;p26"/>
            <p:cNvGrpSpPr/>
            <p:nvPr/>
          </p:nvGrpSpPr>
          <p:grpSpPr>
            <a:xfrm>
              <a:off x="292400" y="1456275"/>
              <a:ext cx="175200" cy="3752700"/>
              <a:chOff x="8389650" y="-9525"/>
              <a:chExt cx="175200" cy="3752700"/>
            </a:xfrm>
          </p:grpSpPr>
          <p:cxnSp>
            <p:nvCxnSpPr>
              <p:cNvPr id="483" name="Google Shape;483;p26"/>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484" name="Google Shape;484;p26"/>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5" name="Google Shape;485;p26"/>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6" name="Google Shape;486;p26"/>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487" name="Google Shape;487;p26"/>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488" name="Google Shape;488;p26"/>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9" name="Google Shape;489;p26"/>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0" name="Google Shape;490;p26"/>
            <p:cNvSpPr/>
            <p:nvPr/>
          </p:nvSpPr>
          <p:spPr>
            <a:xfrm rot="2700000">
              <a:off x="318482" y="1043657"/>
              <a:ext cx="123037" cy="123037"/>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50591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91"/>
        <p:cNvGrpSpPr/>
        <p:nvPr/>
      </p:nvGrpSpPr>
      <p:grpSpPr>
        <a:xfrm>
          <a:off x="0" y="0"/>
          <a:ext cx="0" cy="0"/>
          <a:chOff x="0" y="0"/>
          <a:chExt cx="0" cy="0"/>
        </a:xfrm>
      </p:grpSpPr>
      <p:sp>
        <p:nvSpPr>
          <p:cNvPr id="492" name="Google Shape;492;p27"/>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3" name="Google Shape;493;p27"/>
          <p:cNvSpPr txBox="1">
            <a:spLocks noGrp="1"/>
          </p:cNvSpPr>
          <p:nvPr>
            <p:ph type="title"/>
          </p:nvPr>
        </p:nvSpPr>
        <p:spPr>
          <a:xfrm>
            <a:off x="2118288" y="860088"/>
            <a:ext cx="4907400" cy="120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300">
                <a:solidFill>
                  <a:schemeClr val="accent2"/>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494" name="Google Shape;494;p27"/>
          <p:cNvGrpSpPr/>
          <p:nvPr/>
        </p:nvGrpSpPr>
        <p:grpSpPr>
          <a:xfrm rot="10800000">
            <a:off x="186126" y="190501"/>
            <a:ext cx="1407475" cy="1757425"/>
            <a:chOff x="5250900" y="3706075"/>
            <a:chExt cx="1407475" cy="1757425"/>
          </a:xfrm>
        </p:grpSpPr>
        <p:sp>
          <p:nvSpPr>
            <p:cNvPr id="495" name="Google Shape;495;p27"/>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6" name="Google Shape;496;p27"/>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7" name="Google Shape;497;p27"/>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8" name="Google Shape;498;p27"/>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99" name="Google Shape;499;p27"/>
          <p:cNvGrpSpPr/>
          <p:nvPr/>
        </p:nvGrpSpPr>
        <p:grpSpPr>
          <a:xfrm rot="10800000" flipH="1">
            <a:off x="8611050" y="-35175"/>
            <a:ext cx="250200" cy="3009700"/>
            <a:chOff x="6592750" y="3054500"/>
            <a:chExt cx="250200" cy="3009700"/>
          </a:xfrm>
        </p:grpSpPr>
        <p:cxnSp>
          <p:nvCxnSpPr>
            <p:cNvPr id="500" name="Google Shape;500;p27"/>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501" name="Google Shape;501;p27"/>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2" name="Google Shape;502;p27"/>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3" name="Google Shape;503;p27"/>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04" name="Google Shape;504;p27"/>
          <p:cNvGrpSpPr/>
          <p:nvPr/>
        </p:nvGrpSpPr>
        <p:grpSpPr>
          <a:xfrm flipH="1">
            <a:off x="186126" y="3204826"/>
            <a:ext cx="1407475" cy="1757425"/>
            <a:chOff x="5250900" y="3706075"/>
            <a:chExt cx="1407475" cy="1757425"/>
          </a:xfrm>
        </p:grpSpPr>
        <p:sp>
          <p:nvSpPr>
            <p:cNvPr id="505" name="Google Shape;505;p27"/>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27"/>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27"/>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27"/>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09" name="Google Shape;509;p27"/>
          <p:cNvSpPr txBox="1">
            <a:spLocks noGrp="1"/>
          </p:cNvSpPr>
          <p:nvPr>
            <p:ph type="title" idx="2"/>
          </p:nvPr>
        </p:nvSpPr>
        <p:spPr>
          <a:xfrm>
            <a:off x="2986350" y="2068800"/>
            <a:ext cx="3171300" cy="108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2800"/>
              <a:buNone/>
              <a:defRPr sz="1400">
                <a:solidFill>
                  <a:srgbClr val="30394B"/>
                </a:solidFill>
                <a:latin typeface="Spartan"/>
                <a:ea typeface="Spartan"/>
                <a:cs typeface="Spartan"/>
                <a:sym typeface="Spartan"/>
              </a:defRPr>
            </a:lvl1pPr>
            <a:lvl2pPr lvl="1" rtl="0">
              <a:spcBef>
                <a:spcPts val="0"/>
              </a:spcBef>
              <a:spcAft>
                <a:spcPts val="0"/>
              </a:spcAft>
              <a:buClr>
                <a:srgbClr val="30394B"/>
              </a:buClr>
              <a:buSzPts val="2800"/>
              <a:buNone/>
              <a:defRPr>
                <a:solidFill>
                  <a:srgbClr val="30394B"/>
                </a:solidFill>
                <a:latin typeface="Spartan"/>
                <a:ea typeface="Spartan"/>
                <a:cs typeface="Spartan"/>
                <a:sym typeface="Spartan"/>
              </a:defRPr>
            </a:lvl2pPr>
            <a:lvl3pPr lvl="2" rtl="0">
              <a:spcBef>
                <a:spcPts val="0"/>
              </a:spcBef>
              <a:spcAft>
                <a:spcPts val="0"/>
              </a:spcAft>
              <a:buClr>
                <a:srgbClr val="30394B"/>
              </a:buClr>
              <a:buSzPts val="2800"/>
              <a:buNone/>
              <a:defRPr>
                <a:solidFill>
                  <a:srgbClr val="30394B"/>
                </a:solidFill>
                <a:latin typeface="Spartan"/>
                <a:ea typeface="Spartan"/>
                <a:cs typeface="Spartan"/>
                <a:sym typeface="Spartan"/>
              </a:defRPr>
            </a:lvl3pPr>
            <a:lvl4pPr lvl="3" rtl="0">
              <a:spcBef>
                <a:spcPts val="0"/>
              </a:spcBef>
              <a:spcAft>
                <a:spcPts val="0"/>
              </a:spcAft>
              <a:buClr>
                <a:srgbClr val="30394B"/>
              </a:buClr>
              <a:buSzPts val="2800"/>
              <a:buNone/>
              <a:defRPr>
                <a:solidFill>
                  <a:srgbClr val="30394B"/>
                </a:solidFill>
                <a:latin typeface="Spartan"/>
                <a:ea typeface="Spartan"/>
                <a:cs typeface="Spartan"/>
                <a:sym typeface="Spartan"/>
              </a:defRPr>
            </a:lvl4pPr>
            <a:lvl5pPr lvl="4" rtl="0">
              <a:spcBef>
                <a:spcPts val="0"/>
              </a:spcBef>
              <a:spcAft>
                <a:spcPts val="0"/>
              </a:spcAft>
              <a:buClr>
                <a:srgbClr val="30394B"/>
              </a:buClr>
              <a:buSzPts val="2800"/>
              <a:buNone/>
              <a:defRPr>
                <a:solidFill>
                  <a:srgbClr val="30394B"/>
                </a:solidFill>
                <a:latin typeface="Spartan"/>
                <a:ea typeface="Spartan"/>
                <a:cs typeface="Spartan"/>
                <a:sym typeface="Spartan"/>
              </a:defRPr>
            </a:lvl5pPr>
            <a:lvl6pPr lvl="5" rtl="0">
              <a:spcBef>
                <a:spcPts val="0"/>
              </a:spcBef>
              <a:spcAft>
                <a:spcPts val="0"/>
              </a:spcAft>
              <a:buClr>
                <a:srgbClr val="30394B"/>
              </a:buClr>
              <a:buSzPts val="2800"/>
              <a:buNone/>
              <a:defRPr>
                <a:solidFill>
                  <a:srgbClr val="30394B"/>
                </a:solidFill>
                <a:latin typeface="Spartan"/>
                <a:ea typeface="Spartan"/>
                <a:cs typeface="Spartan"/>
                <a:sym typeface="Spartan"/>
              </a:defRPr>
            </a:lvl6pPr>
            <a:lvl7pPr lvl="6" rtl="0">
              <a:spcBef>
                <a:spcPts val="0"/>
              </a:spcBef>
              <a:spcAft>
                <a:spcPts val="0"/>
              </a:spcAft>
              <a:buClr>
                <a:srgbClr val="30394B"/>
              </a:buClr>
              <a:buSzPts val="2800"/>
              <a:buNone/>
              <a:defRPr>
                <a:solidFill>
                  <a:srgbClr val="30394B"/>
                </a:solidFill>
                <a:latin typeface="Spartan"/>
                <a:ea typeface="Spartan"/>
                <a:cs typeface="Spartan"/>
                <a:sym typeface="Spartan"/>
              </a:defRPr>
            </a:lvl7pPr>
            <a:lvl8pPr lvl="7" rtl="0">
              <a:spcBef>
                <a:spcPts val="0"/>
              </a:spcBef>
              <a:spcAft>
                <a:spcPts val="0"/>
              </a:spcAft>
              <a:buClr>
                <a:srgbClr val="30394B"/>
              </a:buClr>
              <a:buSzPts val="2800"/>
              <a:buNone/>
              <a:defRPr>
                <a:solidFill>
                  <a:srgbClr val="30394B"/>
                </a:solidFill>
                <a:latin typeface="Spartan"/>
                <a:ea typeface="Spartan"/>
                <a:cs typeface="Spartan"/>
                <a:sym typeface="Spartan"/>
              </a:defRPr>
            </a:lvl8pPr>
            <a:lvl9pPr lvl="8" rtl="0">
              <a:spcBef>
                <a:spcPts val="0"/>
              </a:spcBef>
              <a:spcAft>
                <a:spcPts val="0"/>
              </a:spcAft>
              <a:buClr>
                <a:srgbClr val="30394B"/>
              </a:buClr>
              <a:buSzPts val="2800"/>
              <a:buNone/>
              <a:defRPr>
                <a:solidFill>
                  <a:srgbClr val="30394B"/>
                </a:solidFill>
                <a:latin typeface="Spartan"/>
                <a:ea typeface="Spartan"/>
                <a:cs typeface="Spartan"/>
                <a:sym typeface="Spartan"/>
              </a:defRPr>
            </a:lvl9pPr>
          </a:lstStyle>
          <a:p>
            <a:endParaRPr/>
          </a:p>
        </p:txBody>
      </p:sp>
      <p:sp>
        <p:nvSpPr>
          <p:cNvPr id="510" name="Google Shape;510;p27"/>
          <p:cNvSpPr txBox="1"/>
          <p:nvPr/>
        </p:nvSpPr>
        <p:spPr>
          <a:xfrm>
            <a:off x="2834925" y="3289350"/>
            <a:ext cx="3464400" cy="7059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rgbClr val="30394B"/>
                </a:solidFill>
                <a:latin typeface="Spartan Thin"/>
                <a:ea typeface="Spartan Thin"/>
                <a:cs typeface="Spartan Thin"/>
                <a:sym typeface="Spartan Thin"/>
              </a:rPr>
              <a:t>CREDITS: This presentation template was created by </a:t>
            </a:r>
            <a:r>
              <a:rPr lang="en" sz="1000">
                <a:solidFill>
                  <a:srgbClr val="30394B"/>
                </a:solidFill>
                <a:uFill>
                  <a:noFill/>
                </a:uFill>
                <a:latin typeface="Spartan Thin"/>
                <a:ea typeface="Spartan Thin"/>
                <a:cs typeface="Spartan Thin"/>
                <a:sym typeface="Spartan Thin"/>
                <a:hlinkClick r:id="rId2">
                  <a:extLst>
                    <a:ext uri="{A12FA001-AC4F-418D-AE19-62706E023703}">
                      <ahyp:hlinkClr xmlns:ahyp="http://schemas.microsoft.com/office/drawing/2018/hyperlinkcolor" val="tx"/>
                    </a:ext>
                  </a:extLst>
                </a:hlinkClick>
              </a:rPr>
              <a:t>Slidesgo</a:t>
            </a:r>
            <a:r>
              <a:rPr lang="en" sz="1000">
                <a:solidFill>
                  <a:srgbClr val="30394B"/>
                </a:solidFill>
                <a:latin typeface="Spartan Thin"/>
                <a:ea typeface="Spartan Thin"/>
                <a:cs typeface="Spartan Thin"/>
                <a:sym typeface="Spartan Thin"/>
              </a:rPr>
              <a:t>, including icons by </a:t>
            </a:r>
            <a:r>
              <a:rPr lang="en" sz="1000">
                <a:solidFill>
                  <a:srgbClr val="30394B"/>
                </a:solidFill>
                <a:uFill>
                  <a:noFill/>
                </a:uFill>
                <a:latin typeface="Spartan Thin"/>
                <a:ea typeface="Spartan Thin"/>
                <a:cs typeface="Spartan Thin"/>
                <a:sym typeface="Spartan Thin"/>
                <a:hlinkClick r:id="rId3">
                  <a:extLst>
                    <a:ext uri="{A12FA001-AC4F-418D-AE19-62706E023703}">
                      <ahyp:hlinkClr xmlns:ahyp="http://schemas.microsoft.com/office/drawing/2018/hyperlinkcolor" val="tx"/>
                    </a:ext>
                  </a:extLst>
                </a:hlinkClick>
              </a:rPr>
              <a:t>Flaticon</a:t>
            </a:r>
            <a:r>
              <a:rPr lang="en" sz="1000">
                <a:solidFill>
                  <a:srgbClr val="30394B"/>
                </a:solidFill>
                <a:latin typeface="Spartan Thin"/>
                <a:ea typeface="Spartan Thin"/>
                <a:cs typeface="Spartan Thin"/>
                <a:sym typeface="Spartan Thin"/>
              </a:rPr>
              <a:t>, and infographics &amp; images by </a:t>
            </a:r>
            <a:r>
              <a:rPr lang="en" sz="1000">
                <a:solidFill>
                  <a:srgbClr val="30394B"/>
                </a:solidFill>
                <a:uFill>
                  <a:noFill/>
                </a:uFill>
                <a:latin typeface="Spartan Thin"/>
                <a:ea typeface="Spartan Thin"/>
                <a:cs typeface="Spartan Thin"/>
                <a:sym typeface="Spartan Thin"/>
                <a:hlinkClick r:id="rId4">
                  <a:extLst>
                    <a:ext uri="{A12FA001-AC4F-418D-AE19-62706E023703}">
                      <ahyp:hlinkClr xmlns:ahyp="http://schemas.microsoft.com/office/drawing/2018/hyperlinkcolor" val="tx"/>
                    </a:ext>
                  </a:extLst>
                </a:hlinkClick>
              </a:rPr>
              <a:t>Freepik</a:t>
            </a:r>
            <a:endParaRPr sz="1000">
              <a:solidFill>
                <a:srgbClr val="30394B"/>
              </a:solidFill>
              <a:latin typeface="Spartan Thin"/>
              <a:ea typeface="Spartan Thin"/>
              <a:cs typeface="Spartan Thin"/>
              <a:sym typeface="Spartan Thin"/>
            </a:endParaRPr>
          </a:p>
        </p:txBody>
      </p:sp>
    </p:spTree>
    <p:extLst>
      <p:ext uri="{BB962C8B-B14F-4D97-AF65-F5344CB8AC3E}">
        <p14:creationId xmlns:p14="http://schemas.microsoft.com/office/powerpoint/2010/main" val="2367790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511"/>
        <p:cNvGrpSpPr/>
        <p:nvPr/>
      </p:nvGrpSpPr>
      <p:grpSpPr>
        <a:xfrm>
          <a:off x="0" y="0"/>
          <a:ext cx="0" cy="0"/>
          <a:chOff x="0" y="0"/>
          <a:chExt cx="0" cy="0"/>
        </a:xfrm>
      </p:grpSpPr>
      <p:grpSp>
        <p:nvGrpSpPr>
          <p:cNvPr id="512" name="Google Shape;512;p28"/>
          <p:cNvGrpSpPr/>
          <p:nvPr/>
        </p:nvGrpSpPr>
        <p:grpSpPr>
          <a:xfrm rot="5400000" flipH="1">
            <a:off x="2007800" y="-1823375"/>
            <a:ext cx="175200" cy="4190800"/>
            <a:chOff x="292400" y="1018175"/>
            <a:chExt cx="175200" cy="4190800"/>
          </a:xfrm>
        </p:grpSpPr>
        <p:grpSp>
          <p:nvGrpSpPr>
            <p:cNvPr id="513" name="Google Shape;513;p28"/>
            <p:cNvGrpSpPr/>
            <p:nvPr/>
          </p:nvGrpSpPr>
          <p:grpSpPr>
            <a:xfrm>
              <a:off x="292400" y="1456275"/>
              <a:ext cx="175200" cy="3752700"/>
              <a:chOff x="8389650" y="-9525"/>
              <a:chExt cx="175200" cy="3752700"/>
            </a:xfrm>
          </p:grpSpPr>
          <p:cxnSp>
            <p:nvCxnSpPr>
              <p:cNvPr id="514" name="Google Shape;514;p28"/>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515" name="Google Shape;515;p28"/>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28"/>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28"/>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18" name="Google Shape;518;p28"/>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519" name="Google Shape;519;p28"/>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0" name="Google Shape;520;p28"/>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28"/>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2" name="Google Shape;522;p28"/>
          <p:cNvGrpSpPr/>
          <p:nvPr/>
        </p:nvGrpSpPr>
        <p:grpSpPr>
          <a:xfrm rot="10800000">
            <a:off x="7468613" y="3204826"/>
            <a:ext cx="1476300" cy="1757425"/>
            <a:chOff x="919550" y="238125"/>
            <a:chExt cx="1476300" cy="1757425"/>
          </a:xfrm>
        </p:grpSpPr>
        <p:sp>
          <p:nvSpPr>
            <p:cNvPr id="523" name="Google Shape;523;p2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2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2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2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27" name="Google Shape;527;p28"/>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528" name="Google Shape;528;p28"/>
          <p:cNvSpPr txBox="1">
            <a:spLocks noGrp="1"/>
          </p:cNvSpPr>
          <p:nvPr>
            <p:ph type="title" idx="2" hasCustomPrompt="1"/>
          </p:nvPr>
        </p:nvSpPr>
        <p:spPr>
          <a:xfrm>
            <a:off x="1171200" y="1354763"/>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29" name="Google Shape;529;p28"/>
          <p:cNvSpPr txBox="1">
            <a:spLocks noGrp="1"/>
          </p:cNvSpPr>
          <p:nvPr>
            <p:ph type="title" idx="3"/>
          </p:nvPr>
        </p:nvSpPr>
        <p:spPr>
          <a:xfrm>
            <a:off x="1259429" y="114124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0" name="Google Shape;530;p28"/>
          <p:cNvSpPr txBox="1">
            <a:spLocks noGrp="1"/>
          </p:cNvSpPr>
          <p:nvPr>
            <p:ph type="title" idx="4" hasCustomPrompt="1"/>
          </p:nvPr>
        </p:nvSpPr>
        <p:spPr>
          <a:xfrm>
            <a:off x="3627925" y="1888163"/>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31" name="Google Shape;531;p28"/>
          <p:cNvSpPr txBox="1">
            <a:spLocks noGrp="1"/>
          </p:cNvSpPr>
          <p:nvPr>
            <p:ph type="title" idx="5"/>
          </p:nvPr>
        </p:nvSpPr>
        <p:spPr>
          <a:xfrm>
            <a:off x="3716154" y="167464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2" name="Google Shape;532;p28"/>
          <p:cNvSpPr txBox="1">
            <a:spLocks noGrp="1"/>
          </p:cNvSpPr>
          <p:nvPr>
            <p:ph type="title" idx="6" hasCustomPrompt="1"/>
          </p:nvPr>
        </p:nvSpPr>
        <p:spPr>
          <a:xfrm>
            <a:off x="6076575" y="24215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33" name="Google Shape;533;p28"/>
          <p:cNvSpPr txBox="1">
            <a:spLocks noGrp="1"/>
          </p:cNvSpPr>
          <p:nvPr>
            <p:ph type="title" idx="7"/>
          </p:nvPr>
        </p:nvSpPr>
        <p:spPr>
          <a:xfrm>
            <a:off x="6164804" y="2208054"/>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4" name="Google Shape;534;p28"/>
          <p:cNvSpPr txBox="1">
            <a:spLocks noGrp="1"/>
          </p:cNvSpPr>
          <p:nvPr>
            <p:ph type="subTitle" idx="1"/>
          </p:nvPr>
        </p:nvSpPr>
        <p:spPr>
          <a:xfrm>
            <a:off x="1344450" y="2156500"/>
            <a:ext cx="2274600" cy="3714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0394B"/>
              </a:buClr>
              <a:buSzPts val="1400"/>
              <a:buNone/>
              <a:defRPr sz="1400">
                <a:solidFill>
                  <a:srgbClr val="30394B"/>
                </a:solidFill>
              </a:defRPr>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535" name="Google Shape;535;p28"/>
          <p:cNvSpPr txBox="1">
            <a:spLocks noGrp="1"/>
          </p:cNvSpPr>
          <p:nvPr>
            <p:ph type="subTitle" idx="8"/>
          </p:nvPr>
        </p:nvSpPr>
        <p:spPr>
          <a:xfrm>
            <a:off x="3807322" y="2695500"/>
            <a:ext cx="2262300" cy="37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36" name="Google Shape;536;p28"/>
          <p:cNvSpPr txBox="1">
            <a:spLocks noGrp="1"/>
          </p:cNvSpPr>
          <p:nvPr>
            <p:ph type="subTitle" idx="9"/>
          </p:nvPr>
        </p:nvSpPr>
        <p:spPr>
          <a:xfrm>
            <a:off x="6255982" y="3267075"/>
            <a:ext cx="2262300" cy="37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4003008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37"/>
        <p:cNvGrpSpPr/>
        <p:nvPr/>
      </p:nvGrpSpPr>
      <p:grpSpPr>
        <a:xfrm>
          <a:off x="0" y="0"/>
          <a:ext cx="0" cy="0"/>
          <a:chOff x="0" y="0"/>
          <a:chExt cx="0" cy="0"/>
        </a:xfrm>
      </p:grpSpPr>
      <p:sp>
        <p:nvSpPr>
          <p:cNvPr id="538" name="Google Shape;538;p29"/>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39" name="Google Shape;539;p29"/>
          <p:cNvGrpSpPr/>
          <p:nvPr/>
        </p:nvGrpSpPr>
        <p:grpSpPr>
          <a:xfrm flipH="1">
            <a:off x="7468613" y="190501"/>
            <a:ext cx="1476300" cy="1757425"/>
            <a:chOff x="919550" y="238125"/>
            <a:chExt cx="1476300" cy="1757425"/>
          </a:xfrm>
        </p:grpSpPr>
        <p:sp>
          <p:nvSpPr>
            <p:cNvPr id="540" name="Google Shape;540;p29"/>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29"/>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29"/>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3" name="Google Shape;543;p29"/>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4" name="Google Shape;544;p29"/>
          <p:cNvGrpSpPr/>
          <p:nvPr/>
        </p:nvGrpSpPr>
        <p:grpSpPr>
          <a:xfrm rot="10800000">
            <a:off x="186126" y="190501"/>
            <a:ext cx="1407475" cy="1757425"/>
            <a:chOff x="5250900" y="3706075"/>
            <a:chExt cx="1407475" cy="1757425"/>
          </a:xfrm>
        </p:grpSpPr>
        <p:sp>
          <p:nvSpPr>
            <p:cNvPr id="545" name="Google Shape;545;p29"/>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29"/>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29"/>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29"/>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9" name="Google Shape;549;p29"/>
          <p:cNvGrpSpPr/>
          <p:nvPr/>
        </p:nvGrpSpPr>
        <p:grpSpPr>
          <a:xfrm rot="5400000" flipH="1">
            <a:off x="2007800" y="2473476"/>
            <a:ext cx="175200" cy="4190800"/>
            <a:chOff x="292400" y="1018175"/>
            <a:chExt cx="175200" cy="4190800"/>
          </a:xfrm>
        </p:grpSpPr>
        <p:grpSp>
          <p:nvGrpSpPr>
            <p:cNvPr id="550" name="Google Shape;550;p29"/>
            <p:cNvGrpSpPr/>
            <p:nvPr/>
          </p:nvGrpSpPr>
          <p:grpSpPr>
            <a:xfrm>
              <a:off x="292400" y="1456275"/>
              <a:ext cx="175200" cy="3752700"/>
              <a:chOff x="8389650" y="-9525"/>
              <a:chExt cx="175200" cy="3752700"/>
            </a:xfrm>
          </p:grpSpPr>
          <p:cxnSp>
            <p:nvCxnSpPr>
              <p:cNvPr id="551" name="Google Shape;551;p29"/>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552" name="Google Shape;552;p29"/>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29"/>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29"/>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55" name="Google Shape;555;p29"/>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556" name="Google Shape;556;p29"/>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29"/>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8" name="Google Shape;558;p29"/>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cxnSp>
        <p:nvCxnSpPr>
          <p:cNvPr id="559" name="Google Shape;559;p29"/>
          <p:cNvCxnSpPr/>
          <p:nvPr/>
        </p:nvCxnSpPr>
        <p:spPr>
          <a:xfrm>
            <a:off x="8820150" y="3762175"/>
            <a:ext cx="0" cy="1381200"/>
          </a:xfrm>
          <a:prstGeom prst="straightConnector1">
            <a:avLst/>
          </a:prstGeom>
          <a:noFill/>
          <a:ln w="28575" cap="flat" cmpd="sng">
            <a:solidFill>
              <a:schemeClr val="lt2"/>
            </a:solidFill>
            <a:prstDash val="solid"/>
            <a:round/>
            <a:headEnd type="none" w="med" len="med"/>
            <a:tailEnd type="none" w="med" len="med"/>
          </a:ln>
        </p:spPr>
      </p:cxnSp>
      <p:sp>
        <p:nvSpPr>
          <p:cNvPr id="560" name="Google Shape;560;p29"/>
          <p:cNvSpPr txBox="1">
            <a:spLocks noGrp="1"/>
          </p:cNvSpPr>
          <p:nvPr>
            <p:ph type="title"/>
          </p:nvPr>
        </p:nvSpPr>
        <p:spPr>
          <a:xfrm>
            <a:off x="762025" y="1260175"/>
            <a:ext cx="25746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561" name="Google Shape;561;p29"/>
          <p:cNvSpPr txBox="1">
            <a:spLocks noGrp="1"/>
          </p:cNvSpPr>
          <p:nvPr>
            <p:ph type="subTitle" idx="1"/>
          </p:nvPr>
        </p:nvSpPr>
        <p:spPr>
          <a:xfrm>
            <a:off x="619525" y="1919350"/>
            <a:ext cx="27174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500">
                <a:solidFill>
                  <a:srgbClr val="30394B"/>
                </a:solidFill>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473371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562"/>
        <p:cNvGrpSpPr/>
        <p:nvPr/>
      </p:nvGrpSpPr>
      <p:grpSpPr>
        <a:xfrm>
          <a:off x="0" y="0"/>
          <a:ext cx="0" cy="0"/>
          <a:chOff x="0" y="0"/>
          <a:chExt cx="0" cy="0"/>
        </a:xfrm>
      </p:grpSpPr>
      <p:sp>
        <p:nvSpPr>
          <p:cNvPr id="563" name="Google Shape;563;p30"/>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0"/>
          <p:cNvSpPr txBox="1">
            <a:spLocks noGrp="1"/>
          </p:cNvSpPr>
          <p:nvPr>
            <p:ph type="title"/>
          </p:nvPr>
        </p:nvSpPr>
        <p:spPr>
          <a:xfrm>
            <a:off x="5754750" y="1196950"/>
            <a:ext cx="27174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2800"/>
              <a:buNone/>
              <a:defRPr>
                <a:solidFill>
                  <a:srgbClr val="FFE599"/>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565" name="Google Shape;565;p30"/>
          <p:cNvSpPr txBox="1">
            <a:spLocks noGrp="1"/>
          </p:cNvSpPr>
          <p:nvPr>
            <p:ph type="subTitle" idx="1"/>
          </p:nvPr>
        </p:nvSpPr>
        <p:spPr>
          <a:xfrm>
            <a:off x="5543550" y="2133850"/>
            <a:ext cx="29289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600">
                <a:solidFill>
                  <a:srgbClr val="FFFFFF"/>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grpSp>
        <p:nvGrpSpPr>
          <p:cNvPr id="566" name="Google Shape;566;p30"/>
          <p:cNvGrpSpPr/>
          <p:nvPr/>
        </p:nvGrpSpPr>
        <p:grpSpPr>
          <a:xfrm rot="10800000">
            <a:off x="303000" y="0"/>
            <a:ext cx="175200" cy="3752700"/>
            <a:chOff x="8389650" y="-9525"/>
            <a:chExt cx="175200" cy="3752700"/>
          </a:xfrm>
        </p:grpSpPr>
        <p:cxnSp>
          <p:nvCxnSpPr>
            <p:cNvPr id="567" name="Google Shape;567;p3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568" name="Google Shape;568;p3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3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3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71" name="Google Shape;571;p3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grpSp>
        <p:nvGrpSpPr>
          <p:cNvPr id="572" name="Google Shape;572;p30"/>
          <p:cNvGrpSpPr/>
          <p:nvPr/>
        </p:nvGrpSpPr>
        <p:grpSpPr>
          <a:xfrm flipH="1">
            <a:off x="7488100" y="190501"/>
            <a:ext cx="1476300" cy="1757425"/>
            <a:chOff x="919550" y="238125"/>
            <a:chExt cx="1476300" cy="1757425"/>
          </a:xfrm>
        </p:grpSpPr>
        <p:sp>
          <p:nvSpPr>
            <p:cNvPr id="573" name="Google Shape;573;p3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3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3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3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7" name="Google Shape;577;p30"/>
          <p:cNvGrpSpPr/>
          <p:nvPr/>
        </p:nvGrpSpPr>
        <p:grpSpPr>
          <a:xfrm rot="-5400000">
            <a:off x="6960900" y="2473476"/>
            <a:ext cx="175200" cy="4190800"/>
            <a:chOff x="292400" y="1018175"/>
            <a:chExt cx="175200" cy="4190800"/>
          </a:xfrm>
        </p:grpSpPr>
        <p:grpSp>
          <p:nvGrpSpPr>
            <p:cNvPr id="578" name="Google Shape;578;p30"/>
            <p:cNvGrpSpPr/>
            <p:nvPr/>
          </p:nvGrpSpPr>
          <p:grpSpPr>
            <a:xfrm>
              <a:off x="292400" y="1456275"/>
              <a:ext cx="175200" cy="3752700"/>
              <a:chOff x="8389650" y="-9525"/>
              <a:chExt cx="175200" cy="3752700"/>
            </a:xfrm>
          </p:grpSpPr>
          <p:cxnSp>
            <p:nvCxnSpPr>
              <p:cNvPr id="579" name="Google Shape;579;p3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580" name="Google Shape;580;p3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3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3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583" name="Google Shape;583;p3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584" name="Google Shape;584;p30"/>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30"/>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30"/>
            <p:cNvSpPr/>
            <p:nvPr/>
          </p:nvSpPr>
          <p:spPr>
            <a:xfrm rot="2700000">
              <a:off x="318482" y="1043657"/>
              <a:ext cx="123037" cy="123037"/>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87" name="Google Shape;587;p30"/>
          <p:cNvSpPr txBox="1">
            <a:spLocks noGrp="1"/>
          </p:cNvSpPr>
          <p:nvPr>
            <p:ph type="body" idx="2"/>
          </p:nvPr>
        </p:nvSpPr>
        <p:spPr>
          <a:xfrm>
            <a:off x="714775" y="1196950"/>
            <a:ext cx="4143000" cy="2981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Clr>
                <a:srgbClr val="FFE599"/>
              </a:buClr>
              <a:buSzPts val="1800"/>
              <a:buChar char="●"/>
              <a:defRPr sz="1600">
                <a:solidFill>
                  <a:schemeClr val="lt1"/>
                </a:solidFill>
              </a:defRPr>
            </a:lvl1pPr>
            <a:lvl2pPr marL="914378" lvl="1" indent="-317492">
              <a:spcBef>
                <a:spcPts val="1600"/>
              </a:spcBef>
              <a:spcAft>
                <a:spcPts val="0"/>
              </a:spcAft>
              <a:buClr>
                <a:schemeClr val="lt1"/>
              </a:buClr>
              <a:buSzPts val="1400"/>
              <a:buChar char="○"/>
              <a:defRPr>
                <a:solidFill>
                  <a:schemeClr val="lt1"/>
                </a:solidFill>
              </a:defRPr>
            </a:lvl2pPr>
            <a:lvl3pPr marL="1371566" lvl="2" indent="-317492">
              <a:spcBef>
                <a:spcPts val="1600"/>
              </a:spcBef>
              <a:spcAft>
                <a:spcPts val="0"/>
              </a:spcAft>
              <a:buClr>
                <a:schemeClr val="lt1"/>
              </a:buClr>
              <a:buSzPts val="1400"/>
              <a:buChar char="■"/>
              <a:defRPr>
                <a:solidFill>
                  <a:schemeClr val="lt1"/>
                </a:solidFill>
              </a:defRPr>
            </a:lvl3pPr>
            <a:lvl4pPr marL="1828754" lvl="3" indent="-317492">
              <a:spcBef>
                <a:spcPts val="1600"/>
              </a:spcBef>
              <a:spcAft>
                <a:spcPts val="0"/>
              </a:spcAft>
              <a:buClr>
                <a:schemeClr val="lt1"/>
              </a:buClr>
              <a:buSzPts val="1400"/>
              <a:buChar char="●"/>
              <a:defRPr>
                <a:solidFill>
                  <a:schemeClr val="lt1"/>
                </a:solidFill>
              </a:defRPr>
            </a:lvl4pPr>
            <a:lvl5pPr marL="2285943" lvl="4" indent="-317492">
              <a:spcBef>
                <a:spcPts val="1600"/>
              </a:spcBef>
              <a:spcAft>
                <a:spcPts val="0"/>
              </a:spcAft>
              <a:buClr>
                <a:schemeClr val="lt1"/>
              </a:buClr>
              <a:buSzPts val="1400"/>
              <a:buChar char="○"/>
              <a:defRPr>
                <a:solidFill>
                  <a:schemeClr val="lt1"/>
                </a:solidFill>
              </a:defRPr>
            </a:lvl5pPr>
            <a:lvl6pPr marL="2743132" lvl="5" indent="-317492">
              <a:spcBef>
                <a:spcPts val="1600"/>
              </a:spcBef>
              <a:spcAft>
                <a:spcPts val="0"/>
              </a:spcAft>
              <a:buClr>
                <a:schemeClr val="lt1"/>
              </a:buClr>
              <a:buSzPts val="1400"/>
              <a:buChar char="■"/>
              <a:defRPr>
                <a:solidFill>
                  <a:schemeClr val="lt1"/>
                </a:solidFill>
              </a:defRPr>
            </a:lvl6pPr>
            <a:lvl7pPr marL="3200320" lvl="6" indent="-317492">
              <a:spcBef>
                <a:spcPts val="1600"/>
              </a:spcBef>
              <a:spcAft>
                <a:spcPts val="0"/>
              </a:spcAft>
              <a:buClr>
                <a:schemeClr val="lt1"/>
              </a:buClr>
              <a:buSzPts val="1400"/>
              <a:buChar char="●"/>
              <a:defRPr>
                <a:solidFill>
                  <a:schemeClr val="lt1"/>
                </a:solidFill>
              </a:defRPr>
            </a:lvl7pPr>
            <a:lvl8pPr marL="3657509" lvl="7" indent="-317492">
              <a:spcBef>
                <a:spcPts val="1600"/>
              </a:spcBef>
              <a:spcAft>
                <a:spcPts val="0"/>
              </a:spcAft>
              <a:buClr>
                <a:schemeClr val="lt1"/>
              </a:buClr>
              <a:buSzPts val="1400"/>
              <a:buChar char="○"/>
              <a:defRPr>
                <a:solidFill>
                  <a:schemeClr val="lt1"/>
                </a:solidFill>
              </a:defRPr>
            </a:lvl8pPr>
            <a:lvl9pPr marL="4114697" lvl="8" indent="-317492">
              <a:spcBef>
                <a:spcPts val="1600"/>
              </a:spcBef>
              <a:spcAft>
                <a:spcPts val="1600"/>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3001943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ly title 6">
  <p:cSld name="only title 6">
    <p:spTree>
      <p:nvGrpSpPr>
        <p:cNvPr id="1" name="Shape 588"/>
        <p:cNvGrpSpPr/>
        <p:nvPr/>
      </p:nvGrpSpPr>
      <p:grpSpPr>
        <a:xfrm>
          <a:off x="0" y="0"/>
          <a:ext cx="0" cy="0"/>
          <a:chOff x="0" y="0"/>
          <a:chExt cx="0" cy="0"/>
        </a:xfrm>
      </p:grpSpPr>
      <p:sp>
        <p:nvSpPr>
          <p:cNvPr id="589" name="Google Shape;589;p31"/>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0" name="Google Shape;590;p31"/>
          <p:cNvGrpSpPr/>
          <p:nvPr/>
        </p:nvGrpSpPr>
        <p:grpSpPr>
          <a:xfrm rot="10800000">
            <a:off x="186126" y="190501"/>
            <a:ext cx="1407475" cy="1757425"/>
            <a:chOff x="5250900" y="3706075"/>
            <a:chExt cx="1407475" cy="1757425"/>
          </a:xfrm>
        </p:grpSpPr>
        <p:sp>
          <p:nvSpPr>
            <p:cNvPr id="591" name="Google Shape;591;p31"/>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31"/>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31"/>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31"/>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5" name="Google Shape;595;p31"/>
          <p:cNvGrpSpPr/>
          <p:nvPr/>
        </p:nvGrpSpPr>
        <p:grpSpPr>
          <a:xfrm rot="-5400000">
            <a:off x="7561675" y="3230913"/>
            <a:ext cx="250200" cy="3009700"/>
            <a:chOff x="6592750" y="3054500"/>
            <a:chExt cx="250200" cy="3009700"/>
          </a:xfrm>
        </p:grpSpPr>
        <p:cxnSp>
          <p:nvCxnSpPr>
            <p:cNvPr id="596" name="Google Shape;596;p31"/>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597" name="Google Shape;597;p31"/>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31"/>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31"/>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00" name="Google Shape;600;p31"/>
          <p:cNvGrpSpPr/>
          <p:nvPr/>
        </p:nvGrpSpPr>
        <p:grpSpPr>
          <a:xfrm flipH="1">
            <a:off x="7468613" y="190501"/>
            <a:ext cx="1476300" cy="1757425"/>
            <a:chOff x="919550" y="238125"/>
            <a:chExt cx="1476300" cy="1757425"/>
          </a:xfrm>
        </p:grpSpPr>
        <p:sp>
          <p:nvSpPr>
            <p:cNvPr id="601" name="Google Shape;601;p3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2" name="Google Shape;602;p3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3" name="Google Shape;603;p3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4" name="Google Shape;604;p3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94431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7">
  <p:cSld name="only title 7">
    <p:spTree>
      <p:nvGrpSpPr>
        <p:cNvPr id="1" name="Shape 605"/>
        <p:cNvGrpSpPr/>
        <p:nvPr/>
      </p:nvGrpSpPr>
      <p:grpSpPr>
        <a:xfrm>
          <a:off x="0" y="0"/>
          <a:ext cx="0" cy="0"/>
          <a:chOff x="0" y="0"/>
          <a:chExt cx="0" cy="0"/>
        </a:xfrm>
      </p:grpSpPr>
      <p:sp>
        <p:nvSpPr>
          <p:cNvPr id="606" name="Google Shape;606;p32"/>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32"/>
          <p:cNvGrpSpPr/>
          <p:nvPr/>
        </p:nvGrpSpPr>
        <p:grpSpPr>
          <a:xfrm rot="5400000">
            <a:off x="7665750" y="-1114500"/>
            <a:ext cx="175200" cy="2781300"/>
            <a:chOff x="8389650" y="561975"/>
            <a:chExt cx="175200" cy="2781300"/>
          </a:xfrm>
        </p:grpSpPr>
        <p:cxnSp>
          <p:nvCxnSpPr>
            <p:cNvPr id="608" name="Google Shape;608;p32"/>
            <p:cNvCxnSpPr/>
            <p:nvPr/>
          </p:nvCxnSpPr>
          <p:spPr>
            <a:xfrm rot="5400000">
              <a:off x="7948650" y="1090575"/>
              <a:ext cx="1057200" cy="0"/>
            </a:xfrm>
            <a:prstGeom prst="straightConnector1">
              <a:avLst/>
            </a:prstGeom>
            <a:noFill/>
            <a:ln w="28575" cap="flat" cmpd="sng">
              <a:solidFill>
                <a:schemeClr val="lt2"/>
              </a:solidFill>
              <a:prstDash val="solid"/>
              <a:round/>
              <a:headEnd type="none" w="med" len="med"/>
              <a:tailEnd type="none" w="med" len="med"/>
            </a:ln>
          </p:spPr>
        </p:cxnSp>
        <p:sp>
          <p:nvSpPr>
            <p:cNvPr id="609" name="Google Shape;609;p32"/>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32"/>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32"/>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612" name="Google Shape;612;p32"/>
            <p:cNvCxnSpPr/>
            <p:nvPr/>
          </p:nvCxnSpPr>
          <p:spPr>
            <a:xfrm rot="5400000">
              <a:off x="7810500" y="2676525"/>
              <a:ext cx="1333500" cy="0"/>
            </a:xfrm>
            <a:prstGeom prst="straightConnector1">
              <a:avLst/>
            </a:prstGeom>
            <a:noFill/>
            <a:ln w="28575" cap="flat" cmpd="sng">
              <a:solidFill>
                <a:schemeClr val="lt2"/>
              </a:solidFill>
              <a:prstDash val="solid"/>
              <a:round/>
              <a:headEnd type="none" w="med" len="med"/>
              <a:tailEnd type="none" w="med" len="med"/>
            </a:ln>
          </p:spPr>
        </p:cxnSp>
      </p:grpSp>
      <p:grpSp>
        <p:nvGrpSpPr>
          <p:cNvPr id="613" name="Google Shape;613;p32"/>
          <p:cNvGrpSpPr/>
          <p:nvPr/>
        </p:nvGrpSpPr>
        <p:grpSpPr>
          <a:xfrm rot="5400000" flipH="1">
            <a:off x="1641050" y="3183126"/>
            <a:ext cx="175200" cy="3457300"/>
            <a:chOff x="292400" y="1018175"/>
            <a:chExt cx="175200" cy="3457300"/>
          </a:xfrm>
        </p:grpSpPr>
        <p:grpSp>
          <p:nvGrpSpPr>
            <p:cNvPr id="614" name="Google Shape;614;p32"/>
            <p:cNvGrpSpPr/>
            <p:nvPr/>
          </p:nvGrpSpPr>
          <p:grpSpPr>
            <a:xfrm>
              <a:off x="292400" y="1456275"/>
              <a:ext cx="175200" cy="3019200"/>
              <a:chOff x="8389650" y="-9525"/>
              <a:chExt cx="175200" cy="3019200"/>
            </a:xfrm>
          </p:grpSpPr>
          <p:cxnSp>
            <p:nvCxnSpPr>
              <p:cNvPr id="615" name="Google Shape;615;p32"/>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616" name="Google Shape;616;p32"/>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32"/>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32"/>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619" name="Google Shape;619;p32"/>
              <p:cNvCxnSpPr/>
              <p:nvPr/>
            </p:nvCxnSpPr>
            <p:spPr>
              <a:xfrm rot="5400000">
                <a:off x="7977300" y="2509725"/>
                <a:ext cx="999900" cy="0"/>
              </a:xfrm>
              <a:prstGeom prst="straightConnector1">
                <a:avLst/>
              </a:prstGeom>
              <a:noFill/>
              <a:ln w="28575" cap="flat" cmpd="sng">
                <a:solidFill>
                  <a:schemeClr val="lt2"/>
                </a:solidFill>
                <a:prstDash val="solid"/>
                <a:round/>
                <a:headEnd type="none" w="med" len="med"/>
                <a:tailEnd type="none" w="med" len="med"/>
              </a:ln>
            </p:spPr>
          </p:cxnSp>
        </p:grpSp>
        <p:sp>
          <p:nvSpPr>
            <p:cNvPr id="620" name="Google Shape;620;p32"/>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32"/>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32"/>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23" name="Google Shape;623;p32"/>
          <p:cNvGrpSpPr/>
          <p:nvPr/>
        </p:nvGrpSpPr>
        <p:grpSpPr>
          <a:xfrm rot="10800000">
            <a:off x="186126" y="190501"/>
            <a:ext cx="1407475" cy="1757425"/>
            <a:chOff x="5250900" y="3706075"/>
            <a:chExt cx="1407475" cy="1757425"/>
          </a:xfrm>
        </p:grpSpPr>
        <p:sp>
          <p:nvSpPr>
            <p:cNvPr id="624" name="Google Shape;624;p32"/>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32"/>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32"/>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32"/>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28" name="Google Shape;628;p32"/>
          <p:cNvGrpSpPr/>
          <p:nvPr/>
        </p:nvGrpSpPr>
        <p:grpSpPr>
          <a:xfrm rot="10800000">
            <a:off x="7468613" y="3204826"/>
            <a:ext cx="1476300" cy="1757425"/>
            <a:chOff x="919550" y="238125"/>
            <a:chExt cx="1476300" cy="1757425"/>
          </a:xfrm>
        </p:grpSpPr>
        <p:sp>
          <p:nvSpPr>
            <p:cNvPr id="629" name="Google Shape;629;p32"/>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32"/>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32"/>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32"/>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8019603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ly title 8">
  <p:cSld name="only title 8">
    <p:spTree>
      <p:nvGrpSpPr>
        <p:cNvPr id="1" name="Shape 633"/>
        <p:cNvGrpSpPr/>
        <p:nvPr/>
      </p:nvGrpSpPr>
      <p:grpSpPr>
        <a:xfrm>
          <a:off x="0" y="0"/>
          <a:ext cx="0" cy="0"/>
          <a:chOff x="0" y="0"/>
          <a:chExt cx="0" cy="0"/>
        </a:xfrm>
      </p:grpSpPr>
      <p:sp>
        <p:nvSpPr>
          <p:cNvPr id="634" name="Google Shape;634;p33"/>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35" name="Google Shape;635;p33"/>
          <p:cNvGrpSpPr/>
          <p:nvPr/>
        </p:nvGrpSpPr>
        <p:grpSpPr>
          <a:xfrm rot="10800000">
            <a:off x="186126" y="190501"/>
            <a:ext cx="1407475" cy="1757425"/>
            <a:chOff x="5250900" y="3706075"/>
            <a:chExt cx="1407475" cy="1757425"/>
          </a:xfrm>
        </p:grpSpPr>
        <p:sp>
          <p:nvSpPr>
            <p:cNvPr id="636" name="Google Shape;636;p33"/>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33"/>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33"/>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33"/>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0" name="Google Shape;640;p33"/>
          <p:cNvGrpSpPr/>
          <p:nvPr/>
        </p:nvGrpSpPr>
        <p:grpSpPr>
          <a:xfrm rot="10800000">
            <a:off x="7468613" y="3204826"/>
            <a:ext cx="1476300" cy="1757425"/>
            <a:chOff x="919550" y="238125"/>
            <a:chExt cx="1476300" cy="1757425"/>
          </a:xfrm>
        </p:grpSpPr>
        <p:sp>
          <p:nvSpPr>
            <p:cNvPr id="641" name="Google Shape;641;p33"/>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33"/>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33"/>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33"/>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5" name="Google Shape;645;p33"/>
          <p:cNvGrpSpPr/>
          <p:nvPr/>
        </p:nvGrpSpPr>
        <p:grpSpPr>
          <a:xfrm rot="-5400000">
            <a:off x="6960900" y="-1774675"/>
            <a:ext cx="175200" cy="4190800"/>
            <a:chOff x="292400" y="1018175"/>
            <a:chExt cx="175200" cy="4190800"/>
          </a:xfrm>
        </p:grpSpPr>
        <p:grpSp>
          <p:nvGrpSpPr>
            <p:cNvPr id="646" name="Google Shape;646;p33"/>
            <p:cNvGrpSpPr/>
            <p:nvPr/>
          </p:nvGrpSpPr>
          <p:grpSpPr>
            <a:xfrm>
              <a:off x="292400" y="1456275"/>
              <a:ext cx="175200" cy="3752700"/>
              <a:chOff x="8389650" y="-9525"/>
              <a:chExt cx="175200" cy="3752700"/>
            </a:xfrm>
          </p:grpSpPr>
          <p:cxnSp>
            <p:nvCxnSpPr>
              <p:cNvPr id="647" name="Google Shape;647;p33"/>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648" name="Google Shape;648;p33"/>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33"/>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33"/>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651" name="Google Shape;651;p33"/>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652" name="Google Shape;652;p33"/>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33"/>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33"/>
            <p:cNvSpPr/>
            <p:nvPr/>
          </p:nvSpPr>
          <p:spPr>
            <a:xfrm rot="2700000">
              <a:off x="318482" y="1043657"/>
              <a:ext cx="123037" cy="123037"/>
            </a:xfrm>
            <a:prstGeom prst="rect">
              <a:avLst/>
            </a:prstGeom>
            <a:solidFill>
              <a:schemeClr val="lt2"/>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55" name="Google Shape;655;p33"/>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E599"/>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51161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ly title 9">
  <p:cSld name="only title 9">
    <p:spTree>
      <p:nvGrpSpPr>
        <p:cNvPr id="1" name="Shape 656"/>
        <p:cNvGrpSpPr/>
        <p:nvPr/>
      </p:nvGrpSpPr>
      <p:grpSpPr>
        <a:xfrm>
          <a:off x="0" y="0"/>
          <a:ext cx="0" cy="0"/>
          <a:chOff x="0" y="0"/>
          <a:chExt cx="0" cy="0"/>
        </a:xfrm>
      </p:grpSpPr>
      <p:sp>
        <p:nvSpPr>
          <p:cNvPr id="657" name="Google Shape;657;p34"/>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grpSp>
        <p:nvGrpSpPr>
          <p:cNvPr id="658" name="Google Shape;658;p34"/>
          <p:cNvGrpSpPr/>
          <p:nvPr/>
        </p:nvGrpSpPr>
        <p:grpSpPr>
          <a:xfrm rot="10800000">
            <a:off x="186126" y="190501"/>
            <a:ext cx="1407475" cy="1757425"/>
            <a:chOff x="5250900" y="3706075"/>
            <a:chExt cx="1407475" cy="1757425"/>
          </a:xfrm>
        </p:grpSpPr>
        <p:sp>
          <p:nvSpPr>
            <p:cNvPr id="659" name="Google Shape;659;p34"/>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34"/>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34"/>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34"/>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3" name="Google Shape;663;p34"/>
          <p:cNvGrpSpPr/>
          <p:nvPr/>
        </p:nvGrpSpPr>
        <p:grpSpPr>
          <a:xfrm rot="10800000">
            <a:off x="7468613" y="3204826"/>
            <a:ext cx="1476300" cy="1757425"/>
            <a:chOff x="919550" y="238125"/>
            <a:chExt cx="1476300" cy="1757425"/>
          </a:xfrm>
        </p:grpSpPr>
        <p:sp>
          <p:nvSpPr>
            <p:cNvPr id="664" name="Google Shape;664;p34"/>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34"/>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34"/>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34"/>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68" name="Google Shape;668;p34"/>
          <p:cNvGrpSpPr/>
          <p:nvPr/>
        </p:nvGrpSpPr>
        <p:grpSpPr>
          <a:xfrm rot="-5400000">
            <a:off x="7514050" y="-1189238"/>
            <a:ext cx="250200" cy="3009700"/>
            <a:chOff x="6592750" y="3054500"/>
            <a:chExt cx="250200" cy="3009700"/>
          </a:xfrm>
        </p:grpSpPr>
        <p:cxnSp>
          <p:nvCxnSpPr>
            <p:cNvPr id="669" name="Google Shape;669;p34"/>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670" name="Google Shape;670;p3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3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34"/>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032725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6"/>
        <p:cNvGrpSpPr/>
        <p:nvPr/>
      </p:nvGrpSpPr>
      <p:grpSpPr>
        <a:xfrm>
          <a:off x="0" y="0"/>
          <a:ext cx="0" cy="0"/>
          <a:chOff x="0" y="0"/>
          <a:chExt cx="0" cy="0"/>
        </a:xfrm>
      </p:grpSpPr>
      <p:sp>
        <p:nvSpPr>
          <p:cNvPr id="147" name="Google Shape;147;p7"/>
          <p:cNvSpPr txBox="1">
            <a:spLocks noGrp="1"/>
          </p:cNvSpPr>
          <p:nvPr>
            <p:ph type="body" idx="1"/>
          </p:nvPr>
        </p:nvSpPr>
        <p:spPr>
          <a:xfrm>
            <a:off x="714775" y="1389600"/>
            <a:ext cx="34722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148" name="Google Shape;14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49" name="Google Shape;149;p7"/>
          <p:cNvGrpSpPr/>
          <p:nvPr/>
        </p:nvGrpSpPr>
        <p:grpSpPr>
          <a:xfrm>
            <a:off x="292400" y="1018176"/>
            <a:ext cx="175200" cy="4190800"/>
            <a:chOff x="292400" y="1018175"/>
            <a:chExt cx="175200" cy="4190800"/>
          </a:xfrm>
        </p:grpSpPr>
        <p:grpSp>
          <p:nvGrpSpPr>
            <p:cNvPr id="150" name="Google Shape;150;p7"/>
            <p:cNvGrpSpPr/>
            <p:nvPr/>
          </p:nvGrpSpPr>
          <p:grpSpPr>
            <a:xfrm>
              <a:off x="292400" y="1456275"/>
              <a:ext cx="175200" cy="3752700"/>
              <a:chOff x="8389650" y="-9525"/>
              <a:chExt cx="175200" cy="3752700"/>
            </a:xfrm>
          </p:grpSpPr>
          <p:cxnSp>
            <p:nvCxnSpPr>
              <p:cNvPr id="151" name="Google Shape;151;p7"/>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152" name="Google Shape;152;p7"/>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7"/>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 name="Google Shape;154;p7"/>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155" name="Google Shape;155;p7"/>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156" name="Google Shape;156;p7"/>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7"/>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8" name="Google Shape;158;p7"/>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9" name="Google Shape;159;p7"/>
          <p:cNvGrpSpPr/>
          <p:nvPr/>
        </p:nvGrpSpPr>
        <p:grpSpPr>
          <a:xfrm flipH="1">
            <a:off x="7468613" y="190501"/>
            <a:ext cx="1476300" cy="1757425"/>
            <a:chOff x="919550" y="238125"/>
            <a:chExt cx="1476300" cy="1757425"/>
          </a:xfrm>
        </p:grpSpPr>
        <p:sp>
          <p:nvSpPr>
            <p:cNvPr id="160" name="Google Shape;160;p7"/>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7"/>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7"/>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7"/>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4" name="Google Shape;164;p7"/>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2913985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673"/>
        <p:cNvGrpSpPr/>
        <p:nvPr/>
      </p:nvGrpSpPr>
      <p:grpSpPr>
        <a:xfrm>
          <a:off x="0" y="0"/>
          <a:ext cx="0" cy="0"/>
          <a:chOff x="0" y="0"/>
          <a:chExt cx="0" cy="0"/>
        </a:xfrm>
      </p:grpSpPr>
      <p:sp>
        <p:nvSpPr>
          <p:cNvPr id="674" name="Google Shape;674;p35"/>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75" name="Google Shape;675;p35"/>
          <p:cNvGrpSpPr/>
          <p:nvPr/>
        </p:nvGrpSpPr>
        <p:grpSpPr>
          <a:xfrm rot="10800000">
            <a:off x="186126" y="190501"/>
            <a:ext cx="1407475" cy="1757425"/>
            <a:chOff x="5250900" y="3706075"/>
            <a:chExt cx="1407475" cy="1757425"/>
          </a:xfrm>
        </p:grpSpPr>
        <p:sp>
          <p:nvSpPr>
            <p:cNvPr id="676" name="Google Shape;676;p35"/>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35"/>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35"/>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35"/>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80" name="Google Shape;680;p35"/>
          <p:cNvGrpSpPr/>
          <p:nvPr/>
        </p:nvGrpSpPr>
        <p:grpSpPr>
          <a:xfrm rot="10800000">
            <a:off x="7468613" y="3204826"/>
            <a:ext cx="1476300" cy="1757425"/>
            <a:chOff x="919550" y="238125"/>
            <a:chExt cx="1476300" cy="1757425"/>
          </a:xfrm>
        </p:grpSpPr>
        <p:sp>
          <p:nvSpPr>
            <p:cNvPr id="681" name="Google Shape;681;p35"/>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35"/>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35"/>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35"/>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5" name="Google Shape;685;p35"/>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6" name="Google Shape;686;p35"/>
          <p:cNvSpPr txBox="1">
            <a:spLocks noGrp="1"/>
          </p:cNvSpPr>
          <p:nvPr>
            <p:ph type="body" idx="1"/>
          </p:nvPr>
        </p:nvSpPr>
        <p:spPr>
          <a:xfrm>
            <a:off x="714775" y="1285875"/>
            <a:ext cx="3762000" cy="3282900"/>
          </a:xfrm>
          <a:prstGeom prst="rect">
            <a:avLst/>
          </a:prstGeom>
        </p:spPr>
        <p:txBody>
          <a:bodyPr spcFirstLastPara="1" wrap="square" lIns="91425" tIns="91425" rIns="91425" bIns="91425" anchor="t" anchorCtr="0">
            <a:noAutofit/>
          </a:bodyPr>
          <a:lstStyle>
            <a:lvl1pPr marL="457189" lvl="0" indent="-298442" rtl="0">
              <a:spcBef>
                <a:spcPts val="0"/>
              </a:spcBef>
              <a:spcAft>
                <a:spcPts val="0"/>
              </a:spcAft>
              <a:buClr>
                <a:srgbClr val="000000"/>
              </a:buClr>
              <a:buSzPts val="1100"/>
              <a:buChar char="●"/>
              <a:defRPr sz="1100">
                <a:solidFill>
                  <a:srgbClr val="30394B"/>
                </a:solidFill>
              </a:defRPr>
            </a:lvl1pPr>
            <a:lvl2pPr marL="914378" lvl="1" indent="-298442" rtl="0">
              <a:spcBef>
                <a:spcPts val="1600"/>
              </a:spcBef>
              <a:spcAft>
                <a:spcPts val="0"/>
              </a:spcAft>
              <a:buClr>
                <a:srgbClr val="000000"/>
              </a:buClr>
              <a:buSzPts val="1100"/>
              <a:buChar char="○"/>
              <a:defRPr sz="1100">
                <a:solidFill>
                  <a:srgbClr val="000000"/>
                </a:solidFill>
              </a:defRPr>
            </a:lvl2pPr>
            <a:lvl3pPr marL="1371566" lvl="2" indent="-298442" rtl="0">
              <a:spcBef>
                <a:spcPts val="1600"/>
              </a:spcBef>
              <a:spcAft>
                <a:spcPts val="0"/>
              </a:spcAft>
              <a:buClr>
                <a:srgbClr val="000000"/>
              </a:buClr>
              <a:buSzPts val="1100"/>
              <a:buChar char="■"/>
              <a:defRPr sz="1100">
                <a:solidFill>
                  <a:srgbClr val="000000"/>
                </a:solidFill>
              </a:defRPr>
            </a:lvl3pPr>
            <a:lvl4pPr marL="1828754" lvl="3" indent="-298442" rtl="0">
              <a:spcBef>
                <a:spcPts val="1600"/>
              </a:spcBef>
              <a:spcAft>
                <a:spcPts val="0"/>
              </a:spcAft>
              <a:buClr>
                <a:srgbClr val="000000"/>
              </a:buClr>
              <a:buSzPts val="1100"/>
              <a:buChar char="●"/>
              <a:defRPr sz="1100">
                <a:solidFill>
                  <a:srgbClr val="000000"/>
                </a:solidFill>
              </a:defRPr>
            </a:lvl4pPr>
            <a:lvl5pPr marL="2285943" lvl="4" indent="-298442" rtl="0">
              <a:spcBef>
                <a:spcPts val="1600"/>
              </a:spcBef>
              <a:spcAft>
                <a:spcPts val="0"/>
              </a:spcAft>
              <a:buClr>
                <a:srgbClr val="000000"/>
              </a:buClr>
              <a:buSzPts val="1100"/>
              <a:buChar char="○"/>
              <a:defRPr sz="1100">
                <a:solidFill>
                  <a:srgbClr val="000000"/>
                </a:solidFill>
              </a:defRPr>
            </a:lvl5pPr>
            <a:lvl6pPr marL="2743132" lvl="5" indent="-298442" rtl="0">
              <a:spcBef>
                <a:spcPts val="1600"/>
              </a:spcBef>
              <a:spcAft>
                <a:spcPts val="0"/>
              </a:spcAft>
              <a:buClr>
                <a:srgbClr val="000000"/>
              </a:buClr>
              <a:buSzPts val="1100"/>
              <a:buChar char="■"/>
              <a:defRPr sz="1100">
                <a:solidFill>
                  <a:srgbClr val="000000"/>
                </a:solidFill>
              </a:defRPr>
            </a:lvl6pPr>
            <a:lvl7pPr marL="3200320" lvl="6" indent="-298442" rtl="0">
              <a:spcBef>
                <a:spcPts val="1600"/>
              </a:spcBef>
              <a:spcAft>
                <a:spcPts val="0"/>
              </a:spcAft>
              <a:buClr>
                <a:srgbClr val="000000"/>
              </a:buClr>
              <a:buSzPts val="1100"/>
              <a:buChar char="●"/>
              <a:defRPr sz="1100">
                <a:solidFill>
                  <a:srgbClr val="000000"/>
                </a:solidFill>
              </a:defRPr>
            </a:lvl7pPr>
            <a:lvl8pPr marL="3657509" lvl="7" indent="-298442" rtl="0">
              <a:spcBef>
                <a:spcPts val="1600"/>
              </a:spcBef>
              <a:spcAft>
                <a:spcPts val="0"/>
              </a:spcAft>
              <a:buClr>
                <a:srgbClr val="000000"/>
              </a:buClr>
              <a:buSzPts val="1100"/>
              <a:buChar char="○"/>
              <a:defRPr sz="1100">
                <a:solidFill>
                  <a:srgbClr val="000000"/>
                </a:solidFill>
              </a:defRPr>
            </a:lvl8pPr>
            <a:lvl9pPr marL="4114697" lvl="8" indent="-298442" rtl="0">
              <a:spcBef>
                <a:spcPts val="1600"/>
              </a:spcBef>
              <a:spcAft>
                <a:spcPts val="1600"/>
              </a:spcAft>
              <a:buClr>
                <a:srgbClr val="000000"/>
              </a:buClr>
              <a:buSzPts val="1100"/>
              <a:buChar char="■"/>
              <a:defRPr sz="1100">
                <a:solidFill>
                  <a:srgbClr val="000000"/>
                </a:solidFill>
              </a:defRPr>
            </a:lvl9pPr>
          </a:lstStyle>
          <a:p>
            <a:endParaRPr/>
          </a:p>
        </p:txBody>
      </p:sp>
      <p:sp>
        <p:nvSpPr>
          <p:cNvPr id="687" name="Google Shape;687;p35"/>
          <p:cNvSpPr txBox="1">
            <a:spLocks noGrp="1"/>
          </p:cNvSpPr>
          <p:nvPr>
            <p:ph type="body" idx="2"/>
          </p:nvPr>
        </p:nvSpPr>
        <p:spPr>
          <a:xfrm>
            <a:off x="4710478" y="1285875"/>
            <a:ext cx="3762000" cy="3282900"/>
          </a:xfrm>
          <a:prstGeom prst="rect">
            <a:avLst/>
          </a:prstGeom>
        </p:spPr>
        <p:txBody>
          <a:bodyPr spcFirstLastPara="1" wrap="square" lIns="91425" tIns="91425" rIns="91425" bIns="91425" anchor="t" anchorCtr="0">
            <a:noAutofit/>
          </a:bodyPr>
          <a:lstStyle>
            <a:lvl1pPr marL="457189" lvl="0" indent="-298442" rtl="0">
              <a:spcBef>
                <a:spcPts val="0"/>
              </a:spcBef>
              <a:spcAft>
                <a:spcPts val="0"/>
              </a:spcAft>
              <a:buClr>
                <a:srgbClr val="000000"/>
              </a:buClr>
              <a:buSzPts val="1100"/>
              <a:buChar char="●"/>
              <a:defRPr sz="1100">
                <a:solidFill>
                  <a:srgbClr val="30394B"/>
                </a:solidFill>
              </a:defRPr>
            </a:lvl1pPr>
            <a:lvl2pPr marL="914378" lvl="1" indent="-298442" rtl="0">
              <a:spcBef>
                <a:spcPts val="1600"/>
              </a:spcBef>
              <a:spcAft>
                <a:spcPts val="0"/>
              </a:spcAft>
              <a:buClr>
                <a:srgbClr val="000000"/>
              </a:buClr>
              <a:buSzPts val="1100"/>
              <a:buChar char="○"/>
              <a:defRPr sz="1100">
                <a:solidFill>
                  <a:srgbClr val="000000"/>
                </a:solidFill>
              </a:defRPr>
            </a:lvl2pPr>
            <a:lvl3pPr marL="1371566" lvl="2" indent="-298442" rtl="0">
              <a:spcBef>
                <a:spcPts val="1600"/>
              </a:spcBef>
              <a:spcAft>
                <a:spcPts val="0"/>
              </a:spcAft>
              <a:buClr>
                <a:srgbClr val="000000"/>
              </a:buClr>
              <a:buSzPts val="1100"/>
              <a:buChar char="■"/>
              <a:defRPr sz="1100">
                <a:solidFill>
                  <a:srgbClr val="000000"/>
                </a:solidFill>
              </a:defRPr>
            </a:lvl3pPr>
            <a:lvl4pPr marL="1828754" lvl="3" indent="-298442" rtl="0">
              <a:spcBef>
                <a:spcPts val="1600"/>
              </a:spcBef>
              <a:spcAft>
                <a:spcPts val="0"/>
              </a:spcAft>
              <a:buClr>
                <a:srgbClr val="000000"/>
              </a:buClr>
              <a:buSzPts val="1100"/>
              <a:buChar char="●"/>
              <a:defRPr sz="1100">
                <a:solidFill>
                  <a:srgbClr val="000000"/>
                </a:solidFill>
              </a:defRPr>
            </a:lvl4pPr>
            <a:lvl5pPr marL="2285943" lvl="4" indent="-298442" rtl="0">
              <a:spcBef>
                <a:spcPts val="1600"/>
              </a:spcBef>
              <a:spcAft>
                <a:spcPts val="0"/>
              </a:spcAft>
              <a:buClr>
                <a:srgbClr val="000000"/>
              </a:buClr>
              <a:buSzPts val="1100"/>
              <a:buChar char="○"/>
              <a:defRPr sz="1100">
                <a:solidFill>
                  <a:srgbClr val="000000"/>
                </a:solidFill>
              </a:defRPr>
            </a:lvl5pPr>
            <a:lvl6pPr marL="2743132" lvl="5" indent="-298442" rtl="0">
              <a:spcBef>
                <a:spcPts val="1600"/>
              </a:spcBef>
              <a:spcAft>
                <a:spcPts val="0"/>
              </a:spcAft>
              <a:buClr>
                <a:srgbClr val="000000"/>
              </a:buClr>
              <a:buSzPts val="1100"/>
              <a:buChar char="■"/>
              <a:defRPr sz="1100">
                <a:solidFill>
                  <a:srgbClr val="000000"/>
                </a:solidFill>
              </a:defRPr>
            </a:lvl6pPr>
            <a:lvl7pPr marL="3200320" lvl="6" indent="-298442" rtl="0">
              <a:spcBef>
                <a:spcPts val="1600"/>
              </a:spcBef>
              <a:spcAft>
                <a:spcPts val="0"/>
              </a:spcAft>
              <a:buClr>
                <a:srgbClr val="000000"/>
              </a:buClr>
              <a:buSzPts val="1100"/>
              <a:buChar char="●"/>
              <a:defRPr sz="1100">
                <a:solidFill>
                  <a:srgbClr val="000000"/>
                </a:solidFill>
              </a:defRPr>
            </a:lvl7pPr>
            <a:lvl8pPr marL="3657509" lvl="7" indent="-298442" rtl="0">
              <a:spcBef>
                <a:spcPts val="1600"/>
              </a:spcBef>
              <a:spcAft>
                <a:spcPts val="0"/>
              </a:spcAft>
              <a:buClr>
                <a:srgbClr val="000000"/>
              </a:buClr>
              <a:buSzPts val="1100"/>
              <a:buChar char="○"/>
              <a:defRPr sz="1100">
                <a:solidFill>
                  <a:srgbClr val="000000"/>
                </a:solidFill>
              </a:defRPr>
            </a:lvl8pPr>
            <a:lvl9pPr marL="4114697" lvl="8" indent="-298442" rtl="0">
              <a:spcBef>
                <a:spcPts val="1600"/>
              </a:spcBef>
              <a:spcAft>
                <a:spcPts val="1600"/>
              </a:spcAft>
              <a:buClr>
                <a:srgbClr val="000000"/>
              </a:buClr>
              <a:buSzPts val="1100"/>
              <a:buChar char="■"/>
              <a:defRPr sz="1100">
                <a:solidFill>
                  <a:srgbClr val="000000"/>
                </a:solidFill>
              </a:defRPr>
            </a:lvl9pPr>
          </a:lstStyle>
          <a:p>
            <a:endParaRPr/>
          </a:p>
        </p:txBody>
      </p:sp>
    </p:spTree>
    <p:extLst>
      <p:ext uri="{BB962C8B-B14F-4D97-AF65-F5344CB8AC3E}">
        <p14:creationId xmlns:p14="http://schemas.microsoft.com/office/powerpoint/2010/main" val="1490886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688"/>
        <p:cNvGrpSpPr/>
        <p:nvPr/>
      </p:nvGrpSpPr>
      <p:grpSpPr>
        <a:xfrm>
          <a:off x="0" y="0"/>
          <a:ext cx="0" cy="0"/>
          <a:chOff x="0" y="0"/>
          <a:chExt cx="0" cy="0"/>
        </a:xfrm>
      </p:grpSpPr>
      <p:sp>
        <p:nvSpPr>
          <p:cNvPr id="689" name="Google Shape;689;p36"/>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91" name="Google Shape;691;p36"/>
          <p:cNvSpPr txBox="1">
            <a:spLocks noGrp="1"/>
          </p:cNvSpPr>
          <p:nvPr>
            <p:ph type="body" idx="1"/>
          </p:nvPr>
        </p:nvSpPr>
        <p:spPr>
          <a:xfrm>
            <a:off x="714775" y="1927075"/>
            <a:ext cx="2752800" cy="2641800"/>
          </a:xfrm>
          <a:prstGeom prst="rect">
            <a:avLst/>
          </a:prstGeom>
        </p:spPr>
        <p:txBody>
          <a:bodyPr spcFirstLastPara="1" wrap="square" lIns="91425" tIns="91425" rIns="91425" bIns="91425" anchor="t" anchorCtr="0">
            <a:noAutofit/>
          </a:bodyPr>
          <a:lstStyle>
            <a:lvl1pPr marL="457189" lvl="0" indent="-342892" rtl="0">
              <a:spcBef>
                <a:spcPts val="0"/>
              </a:spcBef>
              <a:spcAft>
                <a:spcPts val="0"/>
              </a:spcAft>
              <a:buSzPts val="1800"/>
              <a:buChar char="●"/>
              <a:defRPr sz="1400">
                <a:solidFill>
                  <a:srgbClr val="30394B"/>
                </a:solidFill>
              </a:defRPr>
            </a:lvl1pPr>
            <a:lvl2pPr marL="914378" lvl="1" indent="-317492" rtl="0">
              <a:spcBef>
                <a:spcPts val="1600"/>
              </a:spcBef>
              <a:spcAft>
                <a:spcPts val="0"/>
              </a:spcAft>
              <a:buSzPts val="1400"/>
              <a:buChar char="○"/>
              <a:defRPr/>
            </a:lvl2pPr>
            <a:lvl3pPr marL="1371566" lvl="2" indent="-317492" rtl="0">
              <a:spcBef>
                <a:spcPts val="1600"/>
              </a:spcBef>
              <a:spcAft>
                <a:spcPts val="0"/>
              </a:spcAft>
              <a:buSzPts val="1400"/>
              <a:buChar char="■"/>
              <a:defRPr/>
            </a:lvl3pPr>
            <a:lvl4pPr marL="1828754" lvl="3" indent="-317492" rtl="0">
              <a:spcBef>
                <a:spcPts val="1600"/>
              </a:spcBef>
              <a:spcAft>
                <a:spcPts val="0"/>
              </a:spcAft>
              <a:buSzPts val="1400"/>
              <a:buChar char="●"/>
              <a:defRPr/>
            </a:lvl4pPr>
            <a:lvl5pPr marL="2285943" lvl="4" indent="-317492" rtl="0">
              <a:spcBef>
                <a:spcPts val="1600"/>
              </a:spcBef>
              <a:spcAft>
                <a:spcPts val="0"/>
              </a:spcAft>
              <a:buSzPts val="1400"/>
              <a:buChar char="○"/>
              <a:defRPr/>
            </a:lvl5pPr>
            <a:lvl6pPr marL="2743132" lvl="5" indent="-317492" rtl="0">
              <a:spcBef>
                <a:spcPts val="1600"/>
              </a:spcBef>
              <a:spcAft>
                <a:spcPts val="0"/>
              </a:spcAft>
              <a:buSzPts val="1400"/>
              <a:buChar char="■"/>
              <a:defRPr/>
            </a:lvl6pPr>
            <a:lvl7pPr marL="3200320" lvl="6" indent="-317492" rtl="0">
              <a:spcBef>
                <a:spcPts val="1600"/>
              </a:spcBef>
              <a:spcAft>
                <a:spcPts val="0"/>
              </a:spcAft>
              <a:buSzPts val="1400"/>
              <a:buChar char="●"/>
              <a:defRPr/>
            </a:lvl7pPr>
            <a:lvl8pPr marL="3657509" lvl="7" indent="-317492" rtl="0">
              <a:spcBef>
                <a:spcPts val="1600"/>
              </a:spcBef>
              <a:spcAft>
                <a:spcPts val="0"/>
              </a:spcAft>
              <a:buSzPts val="1400"/>
              <a:buChar char="○"/>
              <a:defRPr/>
            </a:lvl8pPr>
            <a:lvl9pPr marL="4114697" lvl="8" indent="-317492" rtl="0">
              <a:spcBef>
                <a:spcPts val="1600"/>
              </a:spcBef>
              <a:spcAft>
                <a:spcPts val="1600"/>
              </a:spcAft>
              <a:buSzPts val="1400"/>
              <a:buChar char="■"/>
              <a:defRPr/>
            </a:lvl9pPr>
          </a:lstStyle>
          <a:p>
            <a:endParaRPr/>
          </a:p>
        </p:txBody>
      </p:sp>
      <p:grpSp>
        <p:nvGrpSpPr>
          <p:cNvPr id="692" name="Google Shape;692;p36"/>
          <p:cNvGrpSpPr/>
          <p:nvPr/>
        </p:nvGrpSpPr>
        <p:grpSpPr>
          <a:xfrm>
            <a:off x="8740200" y="-19049"/>
            <a:ext cx="175200" cy="1966975"/>
            <a:chOff x="8389650" y="733400"/>
            <a:chExt cx="175200" cy="1966975"/>
          </a:xfrm>
        </p:grpSpPr>
        <p:cxnSp>
          <p:nvCxnSpPr>
            <p:cNvPr id="693" name="Google Shape;693;p36"/>
            <p:cNvCxnSpPr/>
            <p:nvPr/>
          </p:nvCxnSpPr>
          <p:spPr>
            <a:xfrm>
              <a:off x="8477250" y="733400"/>
              <a:ext cx="0" cy="885900"/>
            </a:xfrm>
            <a:prstGeom prst="straightConnector1">
              <a:avLst/>
            </a:prstGeom>
            <a:noFill/>
            <a:ln w="28575" cap="flat" cmpd="sng">
              <a:solidFill>
                <a:schemeClr val="lt2"/>
              </a:solidFill>
              <a:prstDash val="solid"/>
              <a:round/>
              <a:headEnd type="none" w="med" len="med"/>
              <a:tailEnd type="none" w="med" len="med"/>
            </a:ln>
          </p:spPr>
        </p:cxnSp>
        <p:sp>
          <p:nvSpPr>
            <p:cNvPr id="694" name="Google Shape;694;p36"/>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36"/>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36"/>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697" name="Google Shape;697;p36"/>
            <p:cNvCxnSpPr/>
            <p:nvPr/>
          </p:nvCxnSpPr>
          <p:spPr>
            <a:xfrm>
              <a:off x="8477250" y="2009775"/>
              <a:ext cx="0" cy="690600"/>
            </a:xfrm>
            <a:prstGeom prst="straightConnector1">
              <a:avLst/>
            </a:prstGeom>
            <a:noFill/>
            <a:ln w="28575" cap="flat" cmpd="sng">
              <a:solidFill>
                <a:schemeClr val="lt2"/>
              </a:solidFill>
              <a:prstDash val="solid"/>
              <a:round/>
              <a:headEnd type="none" w="med" len="med"/>
              <a:tailEnd type="none" w="med" len="med"/>
            </a:ln>
          </p:spPr>
        </p:cxnSp>
      </p:grpSp>
      <p:grpSp>
        <p:nvGrpSpPr>
          <p:cNvPr id="698" name="Google Shape;698;p36"/>
          <p:cNvGrpSpPr/>
          <p:nvPr/>
        </p:nvGrpSpPr>
        <p:grpSpPr>
          <a:xfrm rot="10800000">
            <a:off x="186126" y="190501"/>
            <a:ext cx="1407475" cy="1757425"/>
            <a:chOff x="5250900" y="3706075"/>
            <a:chExt cx="1407475" cy="1757425"/>
          </a:xfrm>
        </p:grpSpPr>
        <p:sp>
          <p:nvSpPr>
            <p:cNvPr id="699" name="Google Shape;699;p3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0" name="Google Shape;700;p3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1" name="Google Shape;701;p3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2" name="Google Shape;702;p3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03" name="Google Shape;703;p36"/>
          <p:cNvGrpSpPr/>
          <p:nvPr/>
        </p:nvGrpSpPr>
        <p:grpSpPr>
          <a:xfrm rot="10800000">
            <a:off x="7468613" y="3204826"/>
            <a:ext cx="1476300" cy="1757425"/>
            <a:chOff x="919550" y="238125"/>
            <a:chExt cx="1476300" cy="1757425"/>
          </a:xfrm>
        </p:grpSpPr>
        <p:sp>
          <p:nvSpPr>
            <p:cNvPr id="704" name="Google Shape;704;p3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3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3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3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08" name="Google Shape;708;p36"/>
          <p:cNvSpPr txBox="1">
            <a:spLocks noGrp="1"/>
          </p:cNvSpPr>
          <p:nvPr>
            <p:ph type="subTitle" idx="2"/>
          </p:nvPr>
        </p:nvSpPr>
        <p:spPr>
          <a:xfrm>
            <a:off x="714775" y="1336675"/>
            <a:ext cx="2838600" cy="495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800"/>
              <a:buNone/>
              <a:defRPr sz="1700">
                <a:solidFill>
                  <a:schemeClr val="lt2"/>
                </a:solidFill>
                <a:latin typeface="Spartan Thin"/>
                <a:ea typeface="Spartan Thin"/>
                <a:cs typeface="Spartan Thin"/>
                <a:sym typeface="Spartan Thin"/>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09" name="Google Shape;709;p36"/>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15041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flipH="1">
            <a:off x="2037300" y="2879925"/>
            <a:ext cx="3685975" cy="2263575"/>
          </a:xfrm>
          <a:custGeom>
            <a:avLst/>
            <a:gdLst/>
            <a:ahLst/>
            <a:cxnLst/>
            <a:rect l="l" t="t" r="r" b="b"/>
            <a:pathLst>
              <a:path w="147439" h="90543" extrusionOk="0">
                <a:moveTo>
                  <a:pt x="41563" y="1"/>
                </a:moveTo>
                <a:cubicBezTo>
                  <a:pt x="41515" y="1"/>
                  <a:pt x="41471" y="4"/>
                  <a:pt x="41430" y="11"/>
                </a:cubicBezTo>
                <a:cubicBezTo>
                  <a:pt x="34758" y="1179"/>
                  <a:pt x="0" y="35637"/>
                  <a:pt x="0" y="35637"/>
                </a:cubicBezTo>
                <a:lnTo>
                  <a:pt x="0" y="90543"/>
                </a:lnTo>
                <a:lnTo>
                  <a:pt x="147439" y="90543"/>
                </a:lnTo>
                <a:cubicBezTo>
                  <a:pt x="147439" y="90543"/>
                  <a:pt x="49319" y="1"/>
                  <a:pt x="41563" y="1"/>
                </a:cubicBezTo>
                <a:close/>
              </a:path>
            </a:pathLst>
          </a:custGeom>
          <a:solidFill>
            <a:srgbClr val="DFC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4138750" y="2809550"/>
            <a:ext cx="1057250" cy="540075"/>
          </a:xfrm>
          <a:custGeom>
            <a:avLst/>
            <a:gdLst/>
            <a:ahLst/>
            <a:cxnLst/>
            <a:rect l="l" t="t" r="r" b="b"/>
            <a:pathLst>
              <a:path w="42290" h="21603" extrusionOk="0">
                <a:moveTo>
                  <a:pt x="21327" y="1"/>
                </a:moveTo>
                <a:cubicBezTo>
                  <a:pt x="17326" y="1"/>
                  <a:pt x="636" y="16778"/>
                  <a:pt x="59" y="17227"/>
                </a:cubicBezTo>
                <a:cubicBezTo>
                  <a:pt x="0" y="17273"/>
                  <a:pt x="17" y="17294"/>
                  <a:pt x="95" y="17294"/>
                </a:cubicBezTo>
                <a:cubicBezTo>
                  <a:pt x="824" y="17294"/>
                  <a:pt x="6922" y="15479"/>
                  <a:pt x="8698" y="14425"/>
                </a:cubicBezTo>
                <a:cubicBezTo>
                  <a:pt x="8862" y="14330"/>
                  <a:pt x="8977" y="14286"/>
                  <a:pt x="9054" y="14286"/>
                </a:cubicBezTo>
                <a:cubicBezTo>
                  <a:pt x="9916" y="14286"/>
                  <a:pt x="5845" y="19880"/>
                  <a:pt x="9399" y="21197"/>
                </a:cubicBezTo>
                <a:cubicBezTo>
                  <a:pt x="9743" y="21324"/>
                  <a:pt x="10055" y="21383"/>
                  <a:pt x="10341" y="21383"/>
                </a:cubicBezTo>
                <a:cubicBezTo>
                  <a:pt x="13270" y="21383"/>
                  <a:pt x="13414" y="15246"/>
                  <a:pt x="16270" y="14425"/>
                </a:cubicBezTo>
                <a:cubicBezTo>
                  <a:pt x="16439" y="14376"/>
                  <a:pt x="16597" y="14352"/>
                  <a:pt x="16748" y="14352"/>
                </a:cubicBezTo>
                <a:cubicBezTo>
                  <a:pt x="19398" y="14352"/>
                  <a:pt x="19527" y="21602"/>
                  <a:pt x="23369" y="21602"/>
                </a:cubicBezTo>
                <a:cubicBezTo>
                  <a:pt x="23426" y="21602"/>
                  <a:pt x="23484" y="21600"/>
                  <a:pt x="23542" y="21597"/>
                </a:cubicBezTo>
                <a:cubicBezTo>
                  <a:pt x="27812" y="21364"/>
                  <a:pt x="24710" y="12524"/>
                  <a:pt x="27345" y="12157"/>
                </a:cubicBezTo>
                <a:cubicBezTo>
                  <a:pt x="27503" y="12135"/>
                  <a:pt x="27662" y="12125"/>
                  <a:pt x="27820" y="12125"/>
                </a:cubicBezTo>
                <a:cubicBezTo>
                  <a:pt x="30333" y="12125"/>
                  <a:pt x="32852" y="14766"/>
                  <a:pt x="35017" y="16994"/>
                </a:cubicBezTo>
                <a:cubicBezTo>
                  <a:pt x="37165" y="19142"/>
                  <a:pt x="40356" y="19382"/>
                  <a:pt x="41680" y="19382"/>
                </a:cubicBezTo>
                <a:cubicBezTo>
                  <a:pt x="42062" y="19382"/>
                  <a:pt x="42289" y="19362"/>
                  <a:pt x="42289" y="19362"/>
                </a:cubicBezTo>
                <a:cubicBezTo>
                  <a:pt x="42289" y="19362"/>
                  <a:pt x="24810" y="1516"/>
                  <a:pt x="21741" y="82"/>
                </a:cubicBezTo>
                <a:cubicBezTo>
                  <a:pt x="21624" y="27"/>
                  <a:pt x="21486" y="1"/>
                  <a:pt x="213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5467000" y="2879925"/>
            <a:ext cx="3685975" cy="2263575"/>
          </a:xfrm>
          <a:custGeom>
            <a:avLst/>
            <a:gdLst/>
            <a:ahLst/>
            <a:cxnLst/>
            <a:rect l="l" t="t" r="r" b="b"/>
            <a:pathLst>
              <a:path w="147439" h="90543" extrusionOk="0">
                <a:moveTo>
                  <a:pt x="41563" y="1"/>
                </a:moveTo>
                <a:cubicBezTo>
                  <a:pt x="41515" y="1"/>
                  <a:pt x="41471" y="4"/>
                  <a:pt x="41430" y="11"/>
                </a:cubicBezTo>
                <a:cubicBezTo>
                  <a:pt x="34758" y="1179"/>
                  <a:pt x="0" y="35637"/>
                  <a:pt x="0" y="35637"/>
                </a:cubicBezTo>
                <a:lnTo>
                  <a:pt x="0" y="90543"/>
                </a:lnTo>
                <a:lnTo>
                  <a:pt x="147439" y="90543"/>
                </a:lnTo>
                <a:cubicBezTo>
                  <a:pt x="147439" y="90543"/>
                  <a:pt x="49319" y="1"/>
                  <a:pt x="41563" y="1"/>
                </a:cubicBezTo>
                <a:close/>
              </a:path>
            </a:pathLst>
          </a:custGeom>
          <a:solidFill>
            <a:srgbClr val="DFC2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7565150" y="2833125"/>
            <a:ext cx="1057250" cy="540075"/>
          </a:xfrm>
          <a:custGeom>
            <a:avLst/>
            <a:gdLst/>
            <a:ahLst/>
            <a:cxnLst/>
            <a:rect l="l" t="t" r="r" b="b"/>
            <a:pathLst>
              <a:path w="42290" h="21603" extrusionOk="0">
                <a:moveTo>
                  <a:pt x="21327" y="1"/>
                </a:moveTo>
                <a:cubicBezTo>
                  <a:pt x="17326" y="1"/>
                  <a:pt x="636" y="16778"/>
                  <a:pt x="59" y="17227"/>
                </a:cubicBezTo>
                <a:cubicBezTo>
                  <a:pt x="0" y="17273"/>
                  <a:pt x="17" y="17294"/>
                  <a:pt x="95" y="17294"/>
                </a:cubicBezTo>
                <a:cubicBezTo>
                  <a:pt x="824" y="17294"/>
                  <a:pt x="6922" y="15479"/>
                  <a:pt x="8698" y="14425"/>
                </a:cubicBezTo>
                <a:cubicBezTo>
                  <a:pt x="8862" y="14330"/>
                  <a:pt x="8977" y="14286"/>
                  <a:pt x="9054" y="14286"/>
                </a:cubicBezTo>
                <a:cubicBezTo>
                  <a:pt x="9916" y="14286"/>
                  <a:pt x="5845" y="19880"/>
                  <a:pt x="9399" y="21197"/>
                </a:cubicBezTo>
                <a:cubicBezTo>
                  <a:pt x="9743" y="21324"/>
                  <a:pt x="10055" y="21383"/>
                  <a:pt x="10341" y="21383"/>
                </a:cubicBezTo>
                <a:cubicBezTo>
                  <a:pt x="13270" y="21383"/>
                  <a:pt x="13414" y="15246"/>
                  <a:pt x="16270" y="14425"/>
                </a:cubicBezTo>
                <a:cubicBezTo>
                  <a:pt x="16439" y="14376"/>
                  <a:pt x="16597" y="14352"/>
                  <a:pt x="16748" y="14352"/>
                </a:cubicBezTo>
                <a:cubicBezTo>
                  <a:pt x="19398" y="14352"/>
                  <a:pt x="19527" y="21602"/>
                  <a:pt x="23369" y="21602"/>
                </a:cubicBezTo>
                <a:cubicBezTo>
                  <a:pt x="23426" y="21602"/>
                  <a:pt x="23484" y="21600"/>
                  <a:pt x="23542" y="21597"/>
                </a:cubicBezTo>
                <a:cubicBezTo>
                  <a:pt x="27812" y="21364"/>
                  <a:pt x="24710" y="12524"/>
                  <a:pt x="27345" y="12157"/>
                </a:cubicBezTo>
                <a:cubicBezTo>
                  <a:pt x="27503" y="12135"/>
                  <a:pt x="27662" y="12125"/>
                  <a:pt x="27820" y="12125"/>
                </a:cubicBezTo>
                <a:cubicBezTo>
                  <a:pt x="30333" y="12125"/>
                  <a:pt x="32852" y="14766"/>
                  <a:pt x="35017" y="16994"/>
                </a:cubicBezTo>
                <a:cubicBezTo>
                  <a:pt x="37165" y="19142"/>
                  <a:pt x="40356" y="19382"/>
                  <a:pt x="41680" y="19382"/>
                </a:cubicBezTo>
                <a:cubicBezTo>
                  <a:pt x="42062" y="19382"/>
                  <a:pt x="42289" y="19362"/>
                  <a:pt x="42289" y="19362"/>
                </a:cubicBezTo>
                <a:cubicBezTo>
                  <a:pt x="42289" y="19362"/>
                  <a:pt x="24810" y="1516"/>
                  <a:pt x="21741" y="82"/>
                </a:cubicBezTo>
                <a:cubicBezTo>
                  <a:pt x="21624" y="27"/>
                  <a:pt x="21486" y="1"/>
                  <a:pt x="213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2755450" y="3405488"/>
            <a:ext cx="257950" cy="89975"/>
          </a:xfrm>
          <a:custGeom>
            <a:avLst/>
            <a:gdLst/>
            <a:ahLst/>
            <a:cxnLst/>
            <a:rect l="l" t="t" r="r" b="b"/>
            <a:pathLst>
              <a:path w="10318" h="3599" extrusionOk="0">
                <a:moveTo>
                  <a:pt x="7035" y="1"/>
                </a:moveTo>
                <a:cubicBezTo>
                  <a:pt x="5502" y="1"/>
                  <a:pt x="5394" y="1821"/>
                  <a:pt x="5047" y="2388"/>
                </a:cubicBezTo>
                <a:cubicBezTo>
                  <a:pt x="5012" y="2442"/>
                  <a:pt x="4979" y="2467"/>
                  <a:pt x="4946" y="2467"/>
                </a:cubicBezTo>
                <a:cubicBezTo>
                  <a:pt x="4636" y="2467"/>
                  <a:pt x="4370" y="264"/>
                  <a:pt x="3012" y="53"/>
                </a:cubicBezTo>
                <a:cubicBezTo>
                  <a:pt x="2947" y="43"/>
                  <a:pt x="2882" y="38"/>
                  <a:pt x="2817" y="38"/>
                </a:cubicBezTo>
                <a:cubicBezTo>
                  <a:pt x="1389" y="38"/>
                  <a:pt x="77" y="2388"/>
                  <a:pt x="77" y="2388"/>
                </a:cubicBezTo>
                <a:cubicBezTo>
                  <a:pt x="0" y="2813"/>
                  <a:pt x="90" y="2972"/>
                  <a:pt x="277" y="2972"/>
                </a:cubicBezTo>
                <a:cubicBezTo>
                  <a:pt x="822" y="2972"/>
                  <a:pt x="2189" y="1612"/>
                  <a:pt x="2612" y="1588"/>
                </a:cubicBezTo>
                <a:cubicBezTo>
                  <a:pt x="2616" y="1587"/>
                  <a:pt x="2621" y="1587"/>
                  <a:pt x="2626" y="1587"/>
                </a:cubicBezTo>
                <a:cubicBezTo>
                  <a:pt x="3157" y="1587"/>
                  <a:pt x="3790" y="3490"/>
                  <a:pt x="5014" y="3589"/>
                </a:cubicBezTo>
                <a:cubicBezTo>
                  <a:pt x="5072" y="3595"/>
                  <a:pt x="5127" y="3598"/>
                  <a:pt x="5178" y="3598"/>
                </a:cubicBezTo>
                <a:cubicBezTo>
                  <a:pt x="6236" y="3598"/>
                  <a:pt x="5806" y="2333"/>
                  <a:pt x="7015" y="1888"/>
                </a:cubicBezTo>
                <a:cubicBezTo>
                  <a:pt x="7138" y="1838"/>
                  <a:pt x="7261" y="1816"/>
                  <a:pt x="7384" y="1816"/>
                </a:cubicBezTo>
                <a:cubicBezTo>
                  <a:pt x="8347" y="1816"/>
                  <a:pt x="9290" y="3167"/>
                  <a:pt x="9742" y="3167"/>
                </a:cubicBezTo>
                <a:cubicBezTo>
                  <a:pt x="9813" y="3167"/>
                  <a:pt x="9872" y="3133"/>
                  <a:pt x="9917" y="3055"/>
                </a:cubicBezTo>
                <a:cubicBezTo>
                  <a:pt x="10317" y="2421"/>
                  <a:pt x="9150" y="287"/>
                  <a:pt x="7315" y="20"/>
                </a:cubicBezTo>
                <a:cubicBezTo>
                  <a:pt x="7217" y="7"/>
                  <a:pt x="7123" y="1"/>
                  <a:pt x="70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8420775" y="2492650"/>
            <a:ext cx="258175" cy="89975"/>
          </a:xfrm>
          <a:custGeom>
            <a:avLst/>
            <a:gdLst/>
            <a:ahLst/>
            <a:cxnLst/>
            <a:rect l="l" t="t" r="r" b="b"/>
            <a:pathLst>
              <a:path w="10327" h="3599" extrusionOk="0">
                <a:moveTo>
                  <a:pt x="7009" y="0"/>
                </a:moveTo>
                <a:cubicBezTo>
                  <a:pt x="5510" y="0"/>
                  <a:pt x="5400" y="1796"/>
                  <a:pt x="5056" y="2359"/>
                </a:cubicBezTo>
                <a:cubicBezTo>
                  <a:pt x="5016" y="2420"/>
                  <a:pt x="4978" y="2447"/>
                  <a:pt x="4942" y="2447"/>
                </a:cubicBezTo>
                <a:cubicBezTo>
                  <a:pt x="4615" y="2447"/>
                  <a:pt x="4368" y="264"/>
                  <a:pt x="2988" y="24"/>
                </a:cubicBezTo>
                <a:cubicBezTo>
                  <a:pt x="2923" y="14"/>
                  <a:pt x="2858" y="9"/>
                  <a:pt x="2793" y="9"/>
                </a:cubicBezTo>
                <a:cubicBezTo>
                  <a:pt x="1368" y="9"/>
                  <a:pt x="86" y="2359"/>
                  <a:pt x="86" y="2359"/>
                </a:cubicBezTo>
                <a:cubicBezTo>
                  <a:pt x="0" y="2788"/>
                  <a:pt x="89" y="2948"/>
                  <a:pt x="277" y="2948"/>
                </a:cubicBezTo>
                <a:cubicBezTo>
                  <a:pt x="820" y="2948"/>
                  <a:pt x="2191" y="1617"/>
                  <a:pt x="2588" y="1592"/>
                </a:cubicBezTo>
                <a:cubicBezTo>
                  <a:pt x="2597" y="1591"/>
                  <a:pt x="2607" y="1590"/>
                  <a:pt x="2616" y="1590"/>
                </a:cubicBezTo>
                <a:cubicBezTo>
                  <a:pt x="3175" y="1590"/>
                  <a:pt x="3776" y="3495"/>
                  <a:pt x="5023" y="3594"/>
                </a:cubicBezTo>
                <a:cubicBezTo>
                  <a:pt x="5067" y="3597"/>
                  <a:pt x="5110" y="3599"/>
                  <a:pt x="5150" y="3599"/>
                </a:cubicBezTo>
                <a:cubicBezTo>
                  <a:pt x="6255" y="3599"/>
                  <a:pt x="5800" y="2310"/>
                  <a:pt x="6991" y="1859"/>
                </a:cubicBezTo>
                <a:cubicBezTo>
                  <a:pt x="7117" y="1809"/>
                  <a:pt x="7243" y="1787"/>
                  <a:pt x="7368" y="1787"/>
                </a:cubicBezTo>
                <a:cubicBezTo>
                  <a:pt x="8347" y="1787"/>
                  <a:pt x="9275" y="3138"/>
                  <a:pt x="9741" y="3138"/>
                </a:cubicBezTo>
                <a:cubicBezTo>
                  <a:pt x="9815" y="3138"/>
                  <a:pt x="9877" y="3104"/>
                  <a:pt x="9926" y="3027"/>
                </a:cubicBezTo>
                <a:cubicBezTo>
                  <a:pt x="10327" y="2393"/>
                  <a:pt x="9126" y="291"/>
                  <a:pt x="7324" y="24"/>
                </a:cubicBezTo>
                <a:cubicBezTo>
                  <a:pt x="7213" y="8"/>
                  <a:pt x="7108" y="0"/>
                  <a:pt x="7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551150" y="3202863"/>
            <a:ext cx="257950" cy="89950"/>
          </a:xfrm>
          <a:custGeom>
            <a:avLst/>
            <a:gdLst/>
            <a:ahLst/>
            <a:cxnLst/>
            <a:rect l="l" t="t" r="r" b="b"/>
            <a:pathLst>
              <a:path w="10318" h="3598" extrusionOk="0">
                <a:moveTo>
                  <a:pt x="7035" y="0"/>
                </a:moveTo>
                <a:cubicBezTo>
                  <a:pt x="5503" y="0"/>
                  <a:pt x="5394" y="1820"/>
                  <a:pt x="5047" y="2387"/>
                </a:cubicBezTo>
                <a:cubicBezTo>
                  <a:pt x="5012" y="2442"/>
                  <a:pt x="4979" y="2466"/>
                  <a:pt x="4946" y="2466"/>
                </a:cubicBezTo>
                <a:cubicBezTo>
                  <a:pt x="4636" y="2466"/>
                  <a:pt x="4370" y="263"/>
                  <a:pt x="3013" y="52"/>
                </a:cubicBezTo>
                <a:cubicBezTo>
                  <a:pt x="2947" y="42"/>
                  <a:pt x="2882" y="37"/>
                  <a:pt x="2817" y="37"/>
                </a:cubicBezTo>
                <a:cubicBezTo>
                  <a:pt x="1390" y="37"/>
                  <a:pt x="77" y="2387"/>
                  <a:pt x="77" y="2387"/>
                </a:cubicBezTo>
                <a:cubicBezTo>
                  <a:pt x="1" y="2812"/>
                  <a:pt x="91" y="2971"/>
                  <a:pt x="277" y="2971"/>
                </a:cubicBezTo>
                <a:cubicBezTo>
                  <a:pt x="822" y="2971"/>
                  <a:pt x="2190" y="1612"/>
                  <a:pt x="2612" y="1587"/>
                </a:cubicBezTo>
                <a:cubicBezTo>
                  <a:pt x="2617" y="1586"/>
                  <a:pt x="2622" y="1586"/>
                  <a:pt x="2626" y="1586"/>
                </a:cubicBezTo>
                <a:cubicBezTo>
                  <a:pt x="3156" y="1586"/>
                  <a:pt x="3757" y="3489"/>
                  <a:pt x="5014" y="3588"/>
                </a:cubicBezTo>
                <a:cubicBezTo>
                  <a:pt x="5073" y="3594"/>
                  <a:pt x="5127" y="3597"/>
                  <a:pt x="5178" y="3597"/>
                </a:cubicBezTo>
                <a:cubicBezTo>
                  <a:pt x="6236" y="3597"/>
                  <a:pt x="5806" y="2331"/>
                  <a:pt x="7016" y="1854"/>
                </a:cubicBezTo>
                <a:cubicBezTo>
                  <a:pt x="7131" y="1810"/>
                  <a:pt x="7246" y="1791"/>
                  <a:pt x="7361" y="1791"/>
                </a:cubicBezTo>
                <a:cubicBezTo>
                  <a:pt x="8328" y="1791"/>
                  <a:pt x="9263" y="3166"/>
                  <a:pt x="9733" y="3166"/>
                </a:cubicBezTo>
                <a:cubicBezTo>
                  <a:pt x="9807" y="3166"/>
                  <a:pt x="9869" y="3132"/>
                  <a:pt x="9918" y="3054"/>
                </a:cubicBezTo>
                <a:cubicBezTo>
                  <a:pt x="10318" y="2421"/>
                  <a:pt x="9150" y="286"/>
                  <a:pt x="7316" y="19"/>
                </a:cubicBezTo>
                <a:cubicBezTo>
                  <a:pt x="7217" y="6"/>
                  <a:pt x="7124" y="0"/>
                  <a:pt x="70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flipH="1">
            <a:off x="933825" y="3435850"/>
            <a:ext cx="490650" cy="270950"/>
            <a:chOff x="6264800" y="1993100"/>
            <a:chExt cx="490650" cy="270950"/>
          </a:xfrm>
        </p:grpSpPr>
        <p:sp>
          <p:nvSpPr>
            <p:cNvPr id="18" name="Google Shape;18;p2"/>
            <p:cNvSpPr/>
            <p:nvPr/>
          </p:nvSpPr>
          <p:spPr>
            <a:xfrm>
              <a:off x="6264800" y="2174075"/>
              <a:ext cx="257975" cy="89975"/>
            </a:xfrm>
            <a:custGeom>
              <a:avLst/>
              <a:gdLst/>
              <a:ahLst/>
              <a:cxnLst/>
              <a:rect l="l" t="t" r="r" b="b"/>
              <a:pathLst>
                <a:path w="10319" h="3599" extrusionOk="0">
                  <a:moveTo>
                    <a:pt x="7005" y="0"/>
                  </a:moveTo>
                  <a:cubicBezTo>
                    <a:pt x="5502" y="0"/>
                    <a:pt x="5393" y="1827"/>
                    <a:pt x="5048" y="2359"/>
                  </a:cubicBezTo>
                  <a:cubicBezTo>
                    <a:pt x="5013" y="2414"/>
                    <a:pt x="4979" y="2439"/>
                    <a:pt x="4946" y="2439"/>
                  </a:cubicBezTo>
                  <a:cubicBezTo>
                    <a:pt x="4637" y="2439"/>
                    <a:pt x="4369" y="265"/>
                    <a:pt x="3013" y="24"/>
                  </a:cubicBezTo>
                  <a:cubicBezTo>
                    <a:pt x="2948" y="14"/>
                    <a:pt x="2883" y="9"/>
                    <a:pt x="2818" y="9"/>
                  </a:cubicBezTo>
                  <a:cubicBezTo>
                    <a:pt x="1390" y="9"/>
                    <a:pt x="78" y="2359"/>
                    <a:pt x="78" y="2359"/>
                  </a:cubicBezTo>
                  <a:cubicBezTo>
                    <a:pt x="1" y="2788"/>
                    <a:pt x="94" y="2948"/>
                    <a:pt x="284" y="2948"/>
                  </a:cubicBezTo>
                  <a:cubicBezTo>
                    <a:pt x="832" y="2948"/>
                    <a:pt x="2192" y="1617"/>
                    <a:pt x="2613" y="1592"/>
                  </a:cubicBezTo>
                  <a:cubicBezTo>
                    <a:pt x="2622" y="1591"/>
                    <a:pt x="2631" y="1590"/>
                    <a:pt x="2640" y="1590"/>
                  </a:cubicBezTo>
                  <a:cubicBezTo>
                    <a:pt x="3168" y="1590"/>
                    <a:pt x="3801" y="3495"/>
                    <a:pt x="5015" y="3594"/>
                  </a:cubicBezTo>
                  <a:cubicBezTo>
                    <a:pt x="5060" y="3597"/>
                    <a:pt x="5104" y="3599"/>
                    <a:pt x="5145" y="3599"/>
                  </a:cubicBezTo>
                  <a:cubicBezTo>
                    <a:pt x="6246" y="3599"/>
                    <a:pt x="5794" y="2341"/>
                    <a:pt x="7016" y="1859"/>
                  </a:cubicBezTo>
                  <a:cubicBezTo>
                    <a:pt x="7139" y="1809"/>
                    <a:pt x="7262" y="1787"/>
                    <a:pt x="7384" y="1787"/>
                  </a:cubicBezTo>
                  <a:cubicBezTo>
                    <a:pt x="8343" y="1787"/>
                    <a:pt x="9267" y="3138"/>
                    <a:pt x="9734" y="3138"/>
                  </a:cubicBezTo>
                  <a:cubicBezTo>
                    <a:pt x="9807" y="3138"/>
                    <a:pt x="9869" y="3104"/>
                    <a:pt x="9918" y="3026"/>
                  </a:cubicBezTo>
                  <a:cubicBezTo>
                    <a:pt x="10319" y="2426"/>
                    <a:pt x="9151" y="291"/>
                    <a:pt x="7316" y="24"/>
                  </a:cubicBezTo>
                  <a:cubicBezTo>
                    <a:pt x="7207" y="8"/>
                    <a:pt x="7103" y="0"/>
                    <a:pt x="7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497475" y="1993100"/>
              <a:ext cx="257975" cy="90000"/>
            </a:xfrm>
            <a:custGeom>
              <a:avLst/>
              <a:gdLst/>
              <a:ahLst/>
              <a:cxnLst/>
              <a:rect l="l" t="t" r="r" b="b"/>
              <a:pathLst>
                <a:path w="10319" h="3600" extrusionOk="0">
                  <a:moveTo>
                    <a:pt x="7001" y="0"/>
                  </a:moveTo>
                  <a:cubicBezTo>
                    <a:pt x="5501" y="0"/>
                    <a:pt x="5392" y="1797"/>
                    <a:pt x="5048" y="2360"/>
                  </a:cubicBezTo>
                  <a:cubicBezTo>
                    <a:pt x="5011" y="2420"/>
                    <a:pt x="4976" y="2448"/>
                    <a:pt x="4942" y="2448"/>
                  </a:cubicBezTo>
                  <a:cubicBezTo>
                    <a:pt x="4634" y="2448"/>
                    <a:pt x="4363" y="265"/>
                    <a:pt x="3013" y="25"/>
                  </a:cubicBezTo>
                  <a:cubicBezTo>
                    <a:pt x="2946" y="15"/>
                    <a:pt x="2880" y="10"/>
                    <a:pt x="2814" y="10"/>
                  </a:cubicBezTo>
                  <a:cubicBezTo>
                    <a:pt x="1359" y="10"/>
                    <a:pt x="78" y="2360"/>
                    <a:pt x="78" y="2360"/>
                  </a:cubicBezTo>
                  <a:cubicBezTo>
                    <a:pt x="1" y="2788"/>
                    <a:pt x="93" y="2948"/>
                    <a:pt x="282" y="2948"/>
                  </a:cubicBezTo>
                  <a:cubicBezTo>
                    <a:pt x="830" y="2948"/>
                    <a:pt x="2191" y="1609"/>
                    <a:pt x="2613" y="1559"/>
                  </a:cubicBezTo>
                  <a:cubicBezTo>
                    <a:pt x="2617" y="1559"/>
                    <a:pt x="2622" y="1559"/>
                    <a:pt x="2626" y="1559"/>
                  </a:cubicBezTo>
                  <a:cubicBezTo>
                    <a:pt x="3157" y="1559"/>
                    <a:pt x="3791" y="3495"/>
                    <a:pt x="5014" y="3594"/>
                  </a:cubicBezTo>
                  <a:cubicBezTo>
                    <a:pt x="5060" y="3598"/>
                    <a:pt x="5103" y="3599"/>
                    <a:pt x="5144" y="3599"/>
                  </a:cubicBezTo>
                  <a:cubicBezTo>
                    <a:pt x="6246" y="3599"/>
                    <a:pt x="5794" y="2342"/>
                    <a:pt x="7016" y="1859"/>
                  </a:cubicBezTo>
                  <a:cubicBezTo>
                    <a:pt x="7139" y="1810"/>
                    <a:pt x="7262" y="1788"/>
                    <a:pt x="7384" y="1788"/>
                  </a:cubicBezTo>
                  <a:cubicBezTo>
                    <a:pt x="8342" y="1788"/>
                    <a:pt x="9267" y="3138"/>
                    <a:pt x="9733" y="3138"/>
                  </a:cubicBezTo>
                  <a:cubicBezTo>
                    <a:pt x="9807" y="3138"/>
                    <a:pt x="9869" y="3105"/>
                    <a:pt x="9918" y="3027"/>
                  </a:cubicBezTo>
                  <a:cubicBezTo>
                    <a:pt x="10318" y="2393"/>
                    <a:pt x="9151" y="292"/>
                    <a:pt x="7316" y="25"/>
                  </a:cubicBezTo>
                  <a:cubicBezTo>
                    <a:pt x="7205" y="8"/>
                    <a:pt x="7100" y="0"/>
                    <a:pt x="70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p:nvPr/>
        </p:nvSpPr>
        <p:spPr>
          <a:xfrm flipH="1">
            <a:off x="8046350" y="2373375"/>
            <a:ext cx="257325" cy="90000"/>
          </a:xfrm>
          <a:custGeom>
            <a:avLst/>
            <a:gdLst/>
            <a:ahLst/>
            <a:cxnLst/>
            <a:rect l="l" t="t" r="r" b="b"/>
            <a:pathLst>
              <a:path w="10293" h="3600" extrusionOk="0">
                <a:moveTo>
                  <a:pt x="7009" y="1"/>
                </a:moveTo>
                <a:cubicBezTo>
                  <a:pt x="5509" y="1"/>
                  <a:pt x="5398" y="1797"/>
                  <a:pt x="5023" y="2360"/>
                </a:cubicBezTo>
                <a:cubicBezTo>
                  <a:pt x="4986" y="2421"/>
                  <a:pt x="4951" y="2448"/>
                  <a:pt x="4916" y="2448"/>
                </a:cubicBezTo>
                <a:cubicBezTo>
                  <a:pt x="4609" y="2448"/>
                  <a:pt x="4338" y="265"/>
                  <a:pt x="2988" y="25"/>
                </a:cubicBezTo>
                <a:cubicBezTo>
                  <a:pt x="2922" y="15"/>
                  <a:pt x="2857" y="10"/>
                  <a:pt x="2793" y="10"/>
                </a:cubicBezTo>
                <a:cubicBezTo>
                  <a:pt x="1367" y="10"/>
                  <a:pt x="86" y="2360"/>
                  <a:pt x="86" y="2360"/>
                </a:cubicBezTo>
                <a:cubicBezTo>
                  <a:pt x="1" y="2785"/>
                  <a:pt x="87" y="2944"/>
                  <a:pt x="271" y="2944"/>
                </a:cubicBezTo>
                <a:cubicBezTo>
                  <a:pt x="810" y="2944"/>
                  <a:pt x="2190" y="1585"/>
                  <a:pt x="2587" y="1560"/>
                </a:cubicBezTo>
                <a:cubicBezTo>
                  <a:pt x="2592" y="1559"/>
                  <a:pt x="2597" y="1559"/>
                  <a:pt x="2602" y="1559"/>
                </a:cubicBezTo>
                <a:cubicBezTo>
                  <a:pt x="3165" y="1559"/>
                  <a:pt x="3766" y="3495"/>
                  <a:pt x="5023" y="3594"/>
                </a:cubicBezTo>
                <a:cubicBezTo>
                  <a:pt x="5066" y="3598"/>
                  <a:pt x="5107" y="3600"/>
                  <a:pt x="5146" y="3600"/>
                </a:cubicBezTo>
                <a:cubicBezTo>
                  <a:pt x="6224" y="3600"/>
                  <a:pt x="5800" y="2311"/>
                  <a:pt x="6991" y="1860"/>
                </a:cubicBezTo>
                <a:cubicBezTo>
                  <a:pt x="7117" y="1810"/>
                  <a:pt x="7243" y="1788"/>
                  <a:pt x="7368" y="1788"/>
                </a:cubicBezTo>
                <a:cubicBezTo>
                  <a:pt x="8347" y="1788"/>
                  <a:pt x="9274" y="3139"/>
                  <a:pt x="9741" y="3139"/>
                </a:cubicBezTo>
                <a:cubicBezTo>
                  <a:pt x="9815" y="3139"/>
                  <a:pt x="9877" y="3105"/>
                  <a:pt x="9926" y="3027"/>
                </a:cubicBezTo>
                <a:cubicBezTo>
                  <a:pt x="10293" y="2394"/>
                  <a:pt x="9125" y="292"/>
                  <a:pt x="7324" y="25"/>
                </a:cubicBezTo>
                <a:cubicBezTo>
                  <a:pt x="7213" y="9"/>
                  <a:pt x="7108" y="1"/>
                  <a:pt x="7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8330700" y="2154075"/>
            <a:ext cx="257375" cy="89975"/>
          </a:xfrm>
          <a:custGeom>
            <a:avLst/>
            <a:gdLst/>
            <a:ahLst/>
            <a:cxnLst/>
            <a:rect l="l" t="t" r="r" b="b"/>
            <a:pathLst>
              <a:path w="10295" h="3599" extrusionOk="0">
                <a:moveTo>
                  <a:pt x="7014" y="0"/>
                </a:moveTo>
                <a:cubicBezTo>
                  <a:pt x="5511" y="0"/>
                  <a:pt x="5402" y="1827"/>
                  <a:pt x="5057" y="2359"/>
                </a:cubicBezTo>
                <a:cubicBezTo>
                  <a:pt x="5017" y="2420"/>
                  <a:pt x="4979" y="2447"/>
                  <a:pt x="4943" y="2447"/>
                </a:cubicBezTo>
                <a:cubicBezTo>
                  <a:pt x="4616" y="2447"/>
                  <a:pt x="4369" y="268"/>
                  <a:pt x="2989" y="58"/>
                </a:cubicBezTo>
                <a:cubicBezTo>
                  <a:pt x="2915" y="45"/>
                  <a:pt x="2841" y="38"/>
                  <a:pt x="2767" y="38"/>
                </a:cubicBezTo>
                <a:cubicBezTo>
                  <a:pt x="1353" y="38"/>
                  <a:pt x="87" y="2359"/>
                  <a:pt x="87" y="2359"/>
                </a:cubicBezTo>
                <a:cubicBezTo>
                  <a:pt x="1" y="2799"/>
                  <a:pt x="90" y="2962"/>
                  <a:pt x="281" y="2962"/>
                </a:cubicBezTo>
                <a:cubicBezTo>
                  <a:pt x="827" y="2962"/>
                  <a:pt x="2201" y="1617"/>
                  <a:pt x="2622" y="1592"/>
                </a:cubicBezTo>
                <a:cubicBezTo>
                  <a:pt x="2627" y="1592"/>
                  <a:pt x="2631" y="1592"/>
                  <a:pt x="2636" y="1592"/>
                </a:cubicBezTo>
                <a:cubicBezTo>
                  <a:pt x="3166" y="1592"/>
                  <a:pt x="3767" y="3494"/>
                  <a:pt x="5024" y="3594"/>
                </a:cubicBezTo>
                <a:cubicBezTo>
                  <a:pt x="5069" y="3597"/>
                  <a:pt x="5112" y="3599"/>
                  <a:pt x="5153" y="3599"/>
                </a:cubicBezTo>
                <a:cubicBezTo>
                  <a:pt x="6255" y="3599"/>
                  <a:pt x="5803" y="2341"/>
                  <a:pt x="7025" y="1859"/>
                </a:cubicBezTo>
                <a:cubicBezTo>
                  <a:pt x="7140" y="1815"/>
                  <a:pt x="7256" y="1796"/>
                  <a:pt x="7372" y="1796"/>
                </a:cubicBezTo>
                <a:cubicBezTo>
                  <a:pt x="8342" y="1796"/>
                  <a:pt x="9297" y="3171"/>
                  <a:pt x="9752" y="3171"/>
                </a:cubicBezTo>
                <a:cubicBezTo>
                  <a:pt x="9823" y="3171"/>
                  <a:pt x="9882" y="3138"/>
                  <a:pt x="9927" y="3060"/>
                </a:cubicBezTo>
                <a:cubicBezTo>
                  <a:pt x="10294" y="2426"/>
                  <a:pt x="9127" y="291"/>
                  <a:pt x="7325" y="24"/>
                </a:cubicBezTo>
                <a:cubicBezTo>
                  <a:pt x="7215" y="8"/>
                  <a:pt x="7112" y="0"/>
                  <a:pt x="70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flipH="1">
            <a:off x="2479425" y="3624688"/>
            <a:ext cx="257350" cy="90000"/>
          </a:xfrm>
          <a:custGeom>
            <a:avLst/>
            <a:gdLst/>
            <a:ahLst/>
            <a:cxnLst/>
            <a:rect l="l" t="t" r="r" b="b"/>
            <a:pathLst>
              <a:path w="10294" h="3600" extrusionOk="0">
                <a:moveTo>
                  <a:pt x="7013" y="1"/>
                </a:moveTo>
                <a:cubicBezTo>
                  <a:pt x="5506" y="1"/>
                  <a:pt x="5368" y="1827"/>
                  <a:pt x="5023" y="2360"/>
                </a:cubicBezTo>
                <a:cubicBezTo>
                  <a:pt x="4988" y="2415"/>
                  <a:pt x="4954" y="2439"/>
                  <a:pt x="4921" y="2439"/>
                </a:cubicBezTo>
                <a:cubicBezTo>
                  <a:pt x="4612" y="2439"/>
                  <a:pt x="4344" y="269"/>
                  <a:pt x="2988" y="58"/>
                </a:cubicBezTo>
                <a:cubicBezTo>
                  <a:pt x="2914" y="45"/>
                  <a:pt x="2840" y="39"/>
                  <a:pt x="2767" y="39"/>
                </a:cubicBezTo>
                <a:cubicBezTo>
                  <a:pt x="1352" y="39"/>
                  <a:pt x="86" y="2360"/>
                  <a:pt x="86" y="2360"/>
                </a:cubicBezTo>
                <a:cubicBezTo>
                  <a:pt x="0" y="2799"/>
                  <a:pt x="90" y="2963"/>
                  <a:pt x="280" y="2963"/>
                </a:cubicBezTo>
                <a:cubicBezTo>
                  <a:pt x="827" y="2963"/>
                  <a:pt x="2201" y="1617"/>
                  <a:pt x="2621" y="1592"/>
                </a:cubicBezTo>
                <a:cubicBezTo>
                  <a:pt x="2631" y="1591"/>
                  <a:pt x="2640" y="1591"/>
                  <a:pt x="2649" y="1591"/>
                </a:cubicBezTo>
                <a:cubicBezTo>
                  <a:pt x="3177" y="1591"/>
                  <a:pt x="3810" y="3463"/>
                  <a:pt x="5023" y="3594"/>
                </a:cubicBezTo>
                <a:cubicBezTo>
                  <a:pt x="5069" y="3598"/>
                  <a:pt x="5112" y="3599"/>
                  <a:pt x="5153" y="3599"/>
                </a:cubicBezTo>
                <a:cubicBezTo>
                  <a:pt x="6255" y="3599"/>
                  <a:pt x="5801" y="2342"/>
                  <a:pt x="6991" y="1859"/>
                </a:cubicBezTo>
                <a:cubicBezTo>
                  <a:pt x="7117" y="1810"/>
                  <a:pt x="7243" y="1788"/>
                  <a:pt x="7368" y="1788"/>
                </a:cubicBezTo>
                <a:cubicBezTo>
                  <a:pt x="8348" y="1788"/>
                  <a:pt x="9275" y="3138"/>
                  <a:pt x="9742" y="3138"/>
                </a:cubicBezTo>
                <a:cubicBezTo>
                  <a:pt x="9815" y="3138"/>
                  <a:pt x="9878" y="3105"/>
                  <a:pt x="9927" y="3027"/>
                </a:cubicBezTo>
                <a:cubicBezTo>
                  <a:pt x="10294" y="2426"/>
                  <a:pt x="9126" y="292"/>
                  <a:pt x="7325" y="25"/>
                </a:cubicBezTo>
                <a:cubicBezTo>
                  <a:pt x="7215" y="8"/>
                  <a:pt x="7111" y="1"/>
                  <a:pt x="7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flipH="1">
            <a:off x="2303475" y="3340313"/>
            <a:ext cx="257125" cy="90000"/>
          </a:xfrm>
          <a:custGeom>
            <a:avLst/>
            <a:gdLst/>
            <a:ahLst/>
            <a:cxnLst/>
            <a:rect l="l" t="t" r="r" b="b"/>
            <a:pathLst>
              <a:path w="10285" h="3600" extrusionOk="0">
                <a:moveTo>
                  <a:pt x="7000" y="1"/>
                </a:moveTo>
                <a:cubicBezTo>
                  <a:pt x="5498" y="1"/>
                  <a:pt x="5359" y="1797"/>
                  <a:pt x="5015" y="2360"/>
                </a:cubicBezTo>
                <a:cubicBezTo>
                  <a:pt x="4978" y="2420"/>
                  <a:pt x="4943" y="2448"/>
                  <a:pt x="4908" y="2448"/>
                </a:cubicBezTo>
                <a:cubicBezTo>
                  <a:pt x="4601" y="2448"/>
                  <a:pt x="4330" y="265"/>
                  <a:pt x="2980" y="25"/>
                </a:cubicBezTo>
                <a:cubicBezTo>
                  <a:pt x="2915" y="15"/>
                  <a:pt x="2849" y="10"/>
                  <a:pt x="2785" y="10"/>
                </a:cubicBezTo>
                <a:cubicBezTo>
                  <a:pt x="1360" y="10"/>
                  <a:pt x="78" y="2360"/>
                  <a:pt x="78" y="2360"/>
                </a:cubicBezTo>
                <a:cubicBezTo>
                  <a:pt x="1" y="2788"/>
                  <a:pt x="93" y="2948"/>
                  <a:pt x="282" y="2948"/>
                </a:cubicBezTo>
                <a:cubicBezTo>
                  <a:pt x="828" y="2948"/>
                  <a:pt x="2183" y="1609"/>
                  <a:pt x="2580" y="1559"/>
                </a:cubicBezTo>
                <a:cubicBezTo>
                  <a:pt x="2584" y="1559"/>
                  <a:pt x="2589" y="1559"/>
                  <a:pt x="2594" y="1559"/>
                </a:cubicBezTo>
                <a:cubicBezTo>
                  <a:pt x="3157" y="1559"/>
                  <a:pt x="3758" y="3495"/>
                  <a:pt x="5015" y="3594"/>
                </a:cubicBezTo>
                <a:cubicBezTo>
                  <a:pt x="5058" y="3598"/>
                  <a:pt x="5099" y="3599"/>
                  <a:pt x="5138" y="3599"/>
                </a:cubicBezTo>
                <a:cubicBezTo>
                  <a:pt x="6216" y="3599"/>
                  <a:pt x="5792" y="2310"/>
                  <a:pt x="6983" y="1860"/>
                </a:cubicBezTo>
                <a:cubicBezTo>
                  <a:pt x="7109" y="1810"/>
                  <a:pt x="7235" y="1788"/>
                  <a:pt x="7360" y="1788"/>
                </a:cubicBezTo>
                <a:cubicBezTo>
                  <a:pt x="8339" y="1788"/>
                  <a:pt x="9266" y="3138"/>
                  <a:pt x="9733" y="3138"/>
                </a:cubicBezTo>
                <a:cubicBezTo>
                  <a:pt x="9807" y="3138"/>
                  <a:pt x="9869" y="3105"/>
                  <a:pt x="9918" y="3027"/>
                </a:cubicBezTo>
                <a:cubicBezTo>
                  <a:pt x="10285" y="2393"/>
                  <a:pt x="9118" y="292"/>
                  <a:pt x="7316" y="25"/>
                </a:cubicBezTo>
                <a:cubicBezTo>
                  <a:pt x="7205" y="8"/>
                  <a:pt x="7100" y="1"/>
                  <a:pt x="70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2"/>
          <p:cNvGrpSpPr/>
          <p:nvPr/>
        </p:nvGrpSpPr>
        <p:grpSpPr>
          <a:xfrm flipH="1">
            <a:off x="-23425" y="4269350"/>
            <a:ext cx="1740725" cy="874150"/>
            <a:chOff x="5234600" y="4269350"/>
            <a:chExt cx="1740725" cy="874150"/>
          </a:xfrm>
        </p:grpSpPr>
        <p:sp>
          <p:nvSpPr>
            <p:cNvPr id="25" name="Google Shape;25;p2"/>
            <p:cNvSpPr/>
            <p:nvPr/>
          </p:nvSpPr>
          <p:spPr>
            <a:xfrm>
              <a:off x="5234600" y="4269350"/>
              <a:ext cx="1740725" cy="874150"/>
            </a:xfrm>
            <a:custGeom>
              <a:avLst/>
              <a:gdLst/>
              <a:ahLst/>
              <a:cxnLst/>
              <a:rect l="l" t="t" r="r" b="b"/>
              <a:pathLst>
                <a:path w="69629" h="34966" extrusionOk="0">
                  <a:moveTo>
                    <a:pt x="56940" y="0"/>
                  </a:moveTo>
                  <a:cubicBezTo>
                    <a:pt x="56242" y="0"/>
                    <a:pt x="55383" y="111"/>
                    <a:pt x="54318" y="374"/>
                  </a:cubicBezTo>
                  <a:cubicBezTo>
                    <a:pt x="47579" y="2042"/>
                    <a:pt x="50648" y="6779"/>
                    <a:pt x="48814" y="7613"/>
                  </a:cubicBezTo>
                  <a:cubicBezTo>
                    <a:pt x="48371" y="7814"/>
                    <a:pt x="48052" y="7885"/>
                    <a:pt x="47777" y="7885"/>
                  </a:cubicBezTo>
                  <a:cubicBezTo>
                    <a:pt x="47113" y="7885"/>
                    <a:pt x="46697" y="7473"/>
                    <a:pt x="45392" y="7473"/>
                  </a:cubicBezTo>
                  <a:cubicBezTo>
                    <a:pt x="44992" y="7473"/>
                    <a:pt x="44509" y="7512"/>
                    <a:pt x="43910" y="7613"/>
                  </a:cubicBezTo>
                  <a:cubicBezTo>
                    <a:pt x="40541" y="8180"/>
                    <a:pt x="39307" y="12049"/>
                    <a:pt x="39007" y="13450"/>
                  </a:cubicBezTo>
                  <a:cubicBezTo>
                    <a:pt x="38965" y="13625"/>
                    <a:pt x="38948" y="13700"/>
                    <a:pt x="38941" y="13700"/>
                  </a:cubicBezTo>
                  <a:cubicBezTo>
                    <a:pt x="38896" y="13700"/>
                    <a:pt x="39242" y="10789"/>
                    <a:pt x="36547" y="10789"/>
                  </a:cubicBezTo>
                  <a:cubicBezTo>
                    <a:pt x="36197" y="10789"/>
                    <a:pt x="35797" y="10838"/>
                    <a:pt x="35337" y="10948"/>
                  </a:cubicBezTo>
                  <a:cubicBezTo>
                    <a:pt x="30734" y="12049"/>
                    <a:pt x="29800" y="15652"/>
                    <a:pt x="29800" y="16786"/>
                  </a:cubicBezTo>
                  <a:cubicBezTo>
                    <a:pt x="29800" y="17034"/>
                    <a:pt x="29653" y="17106"/>
                    <a:pt x="29382" y="17106"/>
                  </a:cubicBezTo>
                  <a:cubicBezTo>
                    <a:pt x="29001" y="17106"/>
                    <a:pt x="28372" y="16962"/>
                    <a:pt x="27560" y="16962"/>
                  </a:cubicBezTo>
                  <a:cubicBezTo>
                    <a:pt x="26315" y="16962"/>
                    <a:pt x="24639" y="17301"/>
                    <a:pt x="22762" y="19021"/>
                  </a:cubicBezTo>
                  <a:cubicBezTo>
                    <a:pt x="18759" y="22623"/>
                    <a:pt x="23162" y="25425"/>
                    <a:pt x="20427" y="26093"/>
                  </a:cubicBezTo>
                  <a:cubicBezTo>
                    <a:pt x="20223" y="26143"/>
                    <a:pt x="20022" y="26165"/>
                    <a:pt x="19821" y="26165"/>
                  </a:cubicBezTo>
                  <a:cubicBezTo>
                    <a:pt x="17995" y="26165"/>
                    <a:pt x="16265" y="24285"/>
                    <a:pt x="14069" y="24285"/>
                  </a:cubicBezTo>
                  <a:cubicBezTo>
                    <a:pt x="13306" y="24285"/>
                    <a:pt x="12486" y="24512"/>
                    <a:pt x="11587" y="25125"/>
                  </a:cubicBezTo>
                  <a:cubicBezTo>
                    <a:pt x="7818" y="27694"/>
                    <a:pt x="8051" y="29562"/>
                    <a:pt x="8051" y="29562"/>
                  </a:cubicBezTo>
                  <a:cubicBezTo>
                    <a:pt x="8051" y="29562"/>
                    <a:pt x="7504" y="29486"/>
                    <a:pt x="6705" y="29486"/>
                  </a:cubicBezTo>
                  <a:cubicBezTo>
                    <a:pt x="4402" y="29486"/>
                    <a:pt x="1" y="30112"/>
                    <a:pt x="546" y="34966"/>
                  </a:cubicBezTo>
                  <a:lnTo>
                    <a:pt x="69328" y="34966"/>
                  </a:lnTo>
                  <a:lnTo>
                    <a:pt x="69328" y="1675"/>
                  </a:lnTo>
                  <a:cubicBezTo>
                    <a:pt x="69328" y="1675"/>
                    <a:pt x="69628" y="374"/>
                    <a:pt x="65659" y="374"/>
                  </a:cubicBezTo>
                  <a:cubicBezTo>
                    <a:pt x="61656" y="374"/>
                    <a:pt x="62590" y="2609"/>
                    <a:pt x="61056" y="2876"/>
                  </a:cubicBezTo>
                  <a:cubicBezTo>
                    <a:pt x="61007" y="2886"/>
                    <a:pt x="60961" y="2890"/>
                    <a:pt x="60918" y="2890"/>
                  </a:cubicBezTo>
                  <a:cubicBezTo>
                    <a:pt x="59852" y="2890"/>
                    <a:pt x="60512" y="0"/>
                    <a:pt x="56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444200" y="4553700"/>
              <a:ext cx="104150" cy="63400"/>
            </a:xfrm>
            <a:custGeom>
              <a:avLst/>
              <a:gdLst/>
              <a:ahLst/>
              <a:cxnLst/>
              <a:rect l="l" t="t" r="r" b="b"/>
              <a:pathLst>
                <a:path w="4166" h="2536" extrusionOk="0">
                  <a:moveTo>
                    <a:pt x="2551" y="1"/>
                  </a:moveTo>
                  <a:cubicBezTo>
                    <a:pt x="1293" y="1"/>
                    <a:pt x="396" y="1609"/>
                    <a:pt x="396" y="1609"/>
                  </a:cubicBezTo>
                  <a:cubicBezTo>
                    <a:pt x="1" y="2121"/>
                    <a:pt x="319" y="2536"/>
                    <a:pt x="662" y="2536"/>
                  </a:cubicBezTo>
                  <a:cubicBezTo>
                    <a:pt x="810" y="2536"/>
                    <a:pt x="963" y="2458"/>
                    <a:pt x="1063" y="2276"/>
                  </a:cubicBezTo>
                  <a:cubicBezTo>
                    <a:pt x="1441" y="1458"/>
                    <a:pt x="2265" y="936"/>
                    <a:pt x="3169" y="936"/>
                  </a:cubicBezTo>
                  <a:cubicBezTo>
                    <a:pt x="3223" y="936"/>
                    <a:pt x="3277" y="938"/>
                    <a:pt x="3332" y="942"/>
                  </a:cubicBezTo>
                  <a:cubicBezTo>
                    <a:pt x="4166" y="942"/>
                    <a:pt x="4032" y="108"/>
                    <a:pt x="2698" y="8"/>
                  </a:cubicBezTo>
                  <a:cubicBezTo>
                    <a:pt x="2648" y="3"/>
                    <a:pt x="2600" y="1"/>
                    <a:pt x="25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333050" y="4522025"/>
              <a:ext cx="103550" cy="63400"/>
            </a:xfrm>
            <a:custGeom>
              <a:avLst/>
              <a:gdLst/>
              <a:ahLst/>
              <a:cxnLst/>
              <a:rect l="l" t="t" r="r" b="b"/>
              <a:pathLst>
                <a:path w="4142" h="2536" extrusionOk="0">
                  <a:moveTo>
                    <a:pt x="2557" y="0"/>
                  </a:moveTo>
                  <a:cubicBezTo>
                    <a:pt x="1269" y="0"/>
                    <a:pt x="372" y="1609"/>
                    <a:pt x="372" y="1609"/>
                  </a:cubicBezTo>
                  <a:cubicBezTo>
                    <a:pt x="0" y="2121"/>
                    <a:pt x="326" y="2535"/>
                    <a:pt x="659" y="2535"/>
                  </a:cubicBezTo>
                  <a:cubicBezTo>
                    <a:pt x="803" y="2535"/>
                    <a:pt x="949" y="2457"/>
                    <a:pt x="1039" y="2276"/>
                  </a:cubicBezTo>
                  <a:cubicBezTo>
                    <a:pt x="1417" y="1457"/>
                    <a:pt x="2241" y="936"/>
                    <a:pt x="3145" y="936"/>
                  </a:cubicBezTo>
                  <a:cubicBezTo>
                    <a:pt x="3199" y="936"/>
                    <a:pt x="3253" y="938"/>
                    <a:pt x="3308" y="941"/>
                  </a:cubicBezTo>
                  <a:cubicBezTo>
                    <a:pt x="4142" y="941"/>
                    <a:pt x="4042" y="108"/>
                    <a:pt x="2707" y="7"/>
                  </a:cubicBezTo>
                  <a:cubicBezTo>
                    <a:pt x="2657" y="3"/>
                    <a:pt x="2607" y="0"/>
                    <a:pt x="2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063700" y="4599650"/>
              <a:ext cx="103550" cy="63700"/>
            </a:xfrm>
            <a:custGeom>
              <a:avLst/>
              <a:gdLst/>
              <a:ahLst/>
              <a:cxnLst/>
              <a:rect l="l" t="t" r="r" b="b"/>
              <a:pathLst>
                <a:path w="4142" h="2548" extrusionOk="0">
                  <a:moveTo>
                    <a:pt x="2593" y="0"/>
                  </a:moveTo>
                  <a:cubicBezTo>
                    <a:pt x="1316" y="0"/>
                    <a:pt x="372" y="1606"/>
                    <a:pt x="372" y="1606"/>
                  </a:cubicBezTo>
                  <a:cubicBezTo>
                    <a:pt x="0" y="2117"/>
                    <a:pt x="324" y="2547"/>
                    <a:pt x="668" y="2547"/>
                  </a:cubicBezTo>
                  <a:cubicBezTo>
                    <a:pt x="818" y="2547"/>
                    <a:pt x="971" y="2465"/>
                    <a:pt x="1072" y="2273"/>
                  </a:cubicBezTo>
                  <a:cubicBezTo>
                    <a:pt x="1450" y="1454"/>
                    <a:pt x="2274" y="933"/>
                    <a:pt x="3150" y="933"/>
                  </a:cubicBezTo>
                  <a:cubicBezTo>
                    <a:pt x="3202" y="933"/>
                    <a:pt x="3255" y="935"/>
                    <a:pt x="3307" y="939"/>
                  </a:cubicBezTo>
                  <a:cubicBezTo>
                    <a:pt x="4141" y="939"/>
                    <a:pt x="4041" y="138"/>
                    <a:pt x="2707" y="5"/>
                  </a:cubicBezTo>
                  <a:cubicBezTo>
                    <a:pt x="2669" y="2"/>
                    <a:pt x="2631" y="0"/>
                    <a:pt x="2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018075" y="4702225"/>
              <a:ext cx="104150" cy="63325"/>
            </a:xfrm>
            <a:custGeom>
              <a:avLst/>
              <a:gdLst/>
              <a:ahLst/>
              <a:cxnLst/>
              <a:rect l="l" t="t" r="r" b="b"/>
              <a:pathLst>
                <a:path w="4166" h="2533" extrusionOk="0">
                  <a:moveTo>
                    <a:pt x="2584" y="0"/>
                  </a:moveTo>
                  <a:cubicBezTo>
                    <a:pt x="1309" y="0"/>
                    <a:pt x="396" y="1606"/>
                    <a:pt x="396" y="1606"/>
                  </a:cubicBezTo>
                  <a:cubicBezTo>
                    <a:pt x="0" y="2118"/>
                    <a:pt x="335" y="2532"/>
                    <a:pt x="676" y="2532"/>
                  </a:cubicBezTo>
                  <a:cubicBezTo>
                    <a:pt x="823" y="2532"/>
                    <a:pt x="972" y="2454"/>
                    <a:pt x="1063" y="2273"/>
                  </a:cubicBezTo>
                  <a:cubicBezTo>
                    <a:pt x="1441" y="1454"/>
                    <a:pt x="2264" y="933"/>
                    <a:pt x="3169" y="933"/>
                  </a:cubicBezTo>
                  <a:cubicBezTo>
                    <a:pt x="3223" y="933"/>
                    <a:pt x="3277" y="935"/>
                    <a:pt x="3331" y="939"/>
                  </a:cubicBezTo>
                  <a:cubicBezTo>
                    <a:pt x="4165" y="939"/>
                    <a:pt x="4065" y="105"/>
                    <a:pt x="2697" y="5"/>
                  </a:cubicBezTo>
                  <a:cubicBezTo>
                    <a:pt x="2659" y="2"/>
                    <a:pt x="2621" y="0"/>
                    <a:pt x="2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863800" y="4743925"/>
              <a:ext cx="103300" cy="63325"/>
            </a:xfrm>
            <a:custGeom>
              <a:avLst/>
              <a:gdLst/>
              <a:ahLst/>
              <a:cxnLst/>
              <a:rect l="l" t="t" r="r" b="b"/>
              <a:pathLst>
                <a:path w="4132" h="2533" extrusionOk="0">
                  <a:moveTo>
                    <a:pt x="2584" y="0"/>
                  </a:moveTo>
                  <a:cubicBezTo>
                    <a:pt x="1309" y="0"/>
                    <a:pt x="396" y="1606"/>
                    <a:pt x="396" y="1606"/>
                  </a:cubicBezTo>
                  <a:cubicBezTo>
                    <a:pt x="0" y="2118"/>
                    <a:pt x="335" y="2532"/>
                    <a:pt x="676" y="2532"/>
                  </a:cubicBezTo>
                  <a:cubicBezTo>
                    <a:pt x="823" y="2532"/>
                    <a:pt x="972" y="2454"/>
                    <a:pt x="1063" y="2273"/>
                  </a:cubicBezTo>
                  <a:cubicBezTo>
                    <a:pt x="1441" y="1454"/>
                    <a:pt x="2264" y="933"/>
                    <a:pt x="3169" y="933"/>
                  </a:cubicBezTo>
                  <a:cubicBezTo>
                    <a:pt x="3222" y="933"/>
                    <a:pt x="3277" y="935"/>
                    <a:pt x="3331" y="938"/>
                  </a:cubicBezTo>
                  <a:cubicBezTo>
                    <a:pt x="4132" y="938"/>
                    <a:pt x="4032" y="105"/>
                    <a:pt x="2697" y="4"/>
                  </a:cubicBezTo>
                  <a:cubicBezTo>
                    <a:pt x="2659" y="2"/>
                    <a:pt x="2621" y="0"/>
                    <a:pt x="2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846300" y="4838975"/>
              <a:ext cx="104125" cy="63700"/>
            </a:xfrm>
            <a:custGeom>
              <a:avLst/>
              <a:gdLst/>
              <a:ahLst/>
              <a:cxnLst/>
              <a:rect l="l" t="t" r="r" b="b"/>
              <a:pathLst>
                <a:path w="4165" h="2548" extrusionOk="0">
                  <a:moveTo>
                    <a:pt x="2583" y="1"/>
                  </a:moveTo>
                  <a:cubicBezTo>
                    <a:pt x="1308" y="1"/>
                    <a:pt x="395" y="1606"/>
                    <a:pt x="395" y="1606"/>
                  </a:cubicBezTo>
                  <a:cubicBezTo>
                    <a:pt x="0" y="2117"/>
                    <a:pt x="317" y="2548"/>
                    <a:pt x="659" y="2548"/>
                  </a:cubicBezTo>
                  <a:cubicBezTo>
                    <a:pt x="807" y="2548"/>
                    <a:pt x="961" y="2466"/>
                    <a:pt x="1062" y="2273"/>
                  </a:cubicBezTo>
                  <a:cubicBezTo>
                    <a:pt x="1440" y="1455"/>
                    <a:pt x="2263" y="934"/>
                    <a:pt x="3168" y="934"/>
                  </a:cubicBezTo>
                  <a:cubicBezTo>
                    <a:pt x="3222" y="934"/>
                    <a:pt x="3276" y="935"/>
                    <a:pt x="3331" y="939"/>
                  </a:cubicBezTo>
                  <a:cubicBezTo>
                    <a:pt x="4164" y="939"/>
                    <a:pt x="4031" y="139"/>
                    <a:pt x="2697" y="5"/>
                  </a:cubicBezTo>
                  <a:cubicBezTo>
                    <a:pt x="2659" y="2"/>
                    <a:pt x="2621"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108975" y="4775600"/>
              <a:ext cx="104125" cy="63700"/>
            </a:xfrm>
            <a:custGeom>
              <a:avLst/>
              <a:gdLst/>
              <a:ahLst/>
              <a:cxnLst/>
              <a:rect l="l" t="t" r="r" b="b"/>
              <a:pathLst>
                <a:path w="4165" h="2548" extrusionOk="0">
                  <a:moveTo>
                    <a:pt x="2584" y="1"/>
                  </a:moveTo>
                  <a:cubicBezTo>
                    <a:pt x="1309" y="1"/>
                    <a:pt x="396" y="1606"/>
                    <a:pt x="396" y="1606"/>
                  </a:cubicBezTo>
                  <a:cubicBezTo>
                    <a:pt x="1" y="2117"/>
                    <a:pt x="334" y="2547"/>
                    <a:pt x="674" y="2547"/>
                  </a:cubicBezTo>
                  <a:cubicBezTo>
                    <a:pt x="822" y="2547"/>
                    <a:pt x="972" y="2466"/>
                    <a:pt x="1063" y="2273"/>
                  </a:cubicBezTo>
                  <a:cubicBezTo>
                    <a:pt x="1441" y="1455"/>
                    <a:pt x="2264" y="933"/>
                    <a:pt x="3169" y="933"/>
                  </a:cubicBezTo>
                  <a:cubicBezTo>
                    <a:pt x="3222" y="933"/>
                    <a:pt x="3277" y="935"/>
                    <a:pt x="3331" y="939"/>
                  </a:cubicBezTo>
                  <a:cubicBezTo>
                    <a:pt x="4165" y="939"/>
                    <a:pt x="4065" y="105"/>
                    <a:pt x="2697" y="5"/>
                  </a:cubicBezTo>
                  <a:cubicBezTo>
                    <a:pt x="2659" y="2"/>
                    <a:pt x="2621" y="1"/>
                    <a:pt x="2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577625" y="4527025"/>
              <a:ext cx="104150" cy="63400"/>
            </a:xfrm>
            <a:custGeom>
              <a:avLst/>
              <a:gdLst/>
              <a:ahLst/>
              <a:cxnLst/>
              <a:rect l="l" t="t" r="r" b="b"/>
              <a:pathLst>
                <a:path w="4166" h="2536" extrusionOk="0">
                  <a:moveTo>
                    <a:pt x="2551" y="0"/>
                  </a:moveTo>
                  <a:cubicBezTo>
                    <a:pt x="1293" y="0"/>
                    <a:pt x="396" y="1609"/>
                    <a:pt x="396" y="1609"/>
                  </a:cubicBezTo>
                  <a:cubicBezTo>
                    <a:pt x="1" y="2121"/>
                    <a:pt x="336" y="2535"/>
                    <a:pt x="676" y="2535"/>
                  </a:cubicBezTo>
                  <a:cubicBezTo>
                    <a:pt x="824" y="2535"/>
                    <a:pt x="973" y="2457"/>
                    <a:pt x="1064" y="2276"/>
                  </a:cubicBezTo>
                  <a:cubicBezTo>
                    <a:pt x="1441" y="1457"/>
                    <a:pt x="2265" y="936"/>
                    <a:pt x="3169" y="936"/>
                  </a:cubicBezTo>
                  <a:cubicBezTo>
                    <a:pt x="3223" y="936"/>
                    <a:pt x="3277" y="938"/>
                    <a:pt x="3332" y="942"/>
                  </a:cubicBezTo>
                  <a:cubicBezTo>
                    <a:pt x="4166" y="942"/>
                    <a:pt x="4066" y="108"/>
                    <a:pt x="2698" y="8"/>
                  </a:cubicBezTo>
                  <a:cubicBezTo>
                    <a:pt x="2649" y="3"/>
                    <a:pt x="2600" y="0"/>
                    <a:pt x="25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510100" y="4421175"/>
              <a:ext cx="103200" cy="63700"/>
            </a:xfrm>
            <a:custGeom>
              <a:avLst/>
              <a:gdLst/>
              <a:ahLst/>
              <a:cxnLst/>
              <a:rect l="l" t="t" r="r" b="b"/>
              <a:pathLst>
                <a:path w="4128" h="2548" extrusionOk="0">
                  <a:moveTo>
                    <a:pt x="2584" y="1"/>
                  </a:moveTo>
                  <a:cubicBezTo>
                    <a:pt x="1308" y="1"/>
                    <a:pt x="395" y="1606"/>
                    <a:pt x="395" y="1606"/>
                  </a:cubicBezTo>
                  <a:cubicBezTo>
                    <a:pt x="1" y="2117"/>
                    <a:pt x="334" y="2548"/>
                    <a:pt x="674" y="2548"/>
                  </a:cubicBezTo>
                  <a:cubicBezTo>
                    <a:pt x="822" y="2548"/>
                    <a:pt x="971" y="2466"/>
                    <a:pt x="1063" y="2274"/>
                  </a:cubicBezTo>
                  <a:cubicBezTo>
                    <a:pt x="1450" y="1433"/>
                    <a:pt x="2307" y="938"/>
                    <a:pt x="3240" y="938"/>
                  </a:cubicBezTo>
                  <a:cubicBezTo>
                    <a:pt x="3270" y="938"/>
                    <a:pt x="3300" y="938"/>
                    <a:pt x="3331" y="939"/>
                  </a:cubicBezTo>
                  <a:cubicBezTo>
                    <a:pt x="3347" y="940"/>
                    <a:pt x="3362" y="940"/>
                    <a:pt x="3377" y="940"/>
                  </a:cubicBezTo>
                  <a:cubicBezTo>
                    <a:pt x="4127" y="940"/>
                    <a:pt x="4005" y="136"/>
                    <a:pt x="2697" y="5"/>
                  </a:cubicBezTo>
                  <a:cubicBezTo>
                    <a:pt x="2659" y="2"/>
                    <a:pt x="2621" y="1"/>
                    <a:pt x="2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555725" y="4307775"/>
              <a:ext cx="103550" cy="63700"/>
            </a:xfrm>
            <a:custGeom>
              <a:avLst/>
              <a:gdLst/>
              <a:ahLst/>
              <a:cxnLst/>
              <a:rect l="l" t="t" r="r" b="b"/>
              <a:pathLst>
                <a:path w="4142" h="2548" extrusionOk="0">
                  <a:moveTo>
                    <a:pt x="2593" y="0"/>
                  </a:moveTo>
                  <a:cubicBezTo>
                    <a:pt x="1316" y="0"/>
                    <a:pt x="372" y="1606"/>
                    <a:pt x="372" y="1606"/>
                  </a:cubicBezTo>
                  <a:cubicBezTo>
                    <a:pt x="0" y="2117"/>
                    <a:pt x="324" y="2547"/>
                    <a:pt x="668" y="2547"/>
                  </a:cubicBezTo>
                  <a:cubicBezTo>
                    <a:pt x="817" y="2547"/>
                    <a:pt x="971" y="2465"/>
                    <a:pt x="1072" y="2273"/>
                  </a:cubicBezTo>
                  <a:cubicBezTo>
                    <a:pt x="1450" y="1454"/>
                    <a:pt x="2273" y="933"/>
                    <a:pt x="3150" y="933"/>
                  </a:cubicBezTo>
                  <a:cubicBezTo>
                    <a:pt x="3202" y="933"/>
                    <a:pt x="3255" y="935"/>
                    <a:pt x="3307" y="939"/>
                  </a:cubicBezTo>
                  <a:cubicBezTo>
                    <a:pt x="4141" y="939"/>
                    <a:pt x="4041" y="105"/>
                    <a:pt x="2707" y="5"/>
                  </a:cubicBezTo>
                  <a:cubicBezTo>
                    <a:pt x="2669" y="2"/>
                    <a:pt x="2631" y="0"/>
                    <a:pt x="2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784475" y="4371150"/>
              <a:ext cx="104125" cy="63700"/>
            </a:xfrm>
            <a:custGeom>
              <a:avLst/>
              <a:gdLst/>
              <a:ahLst/>
              <a:cxnLst/>
              <a:rect l="l" t="t" r="r" b="b"/>
              <a:pathLst>
                <a:path w="4165" h="2548" extrusionOk="0">
                  <a:moveTo>
                    <a:pt x="2583" y="1"/>
                  </a:moveTo>
                  <a:cubicBezTo>
                    <a:pt x="1308" y="1"/>
                    <a:pt x="395" y="1606"/>
                    <a:pt x="395" y="1606"/>
                  </a:cubicBezTo>
                  <a:cubicBezTo>
                    <a:pt x="0" y="2117"/>
                    <a:pt x="333" y="2547"/>
                    <a:pt x="673" y="2547"/>
                  </a:cubicBezTo>
                  <a:cubicBezTo>
                    <a:pt x="821" y="2547"/>
                    <a:pt x="971" y="2465"/>
                    <a:pt x="1062" y="2273"/>
                  </a:cubicBezTo>
                  <a:cubicBezTo>
                    <a:pt x="1450" y="1433"/>
                    <a:pt x="2307" y="937"/>
                    <a:pt x="3239" y="937"/>
                  </a:cubicBezTo>
                  <a:cubicBezTo>
                    <a:pt x="3270" y="937"/>
                    <a:pt x="3300" y="938"/>
                    <a:pt x="3330" y="939"/>
                  </a:cubicBezTo>
                  <a:cubicBezTo>
                    <a:pt x="4164" y="939"/>
                    <a:pt x="4031" y="138"/>
                    <a:pt x="2697" y="5"/>
                  </a:cubicBezTo>
                  <a:cubicBezTo>
                    <a:pt x="2658" y="2"/>
                    <a:pt x="2621" y="1"/>
                    <a:pt x="25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814375" y="4485325"/>
              <a:ext cx="104125" cy="63250"/>
            </a:xfrm>
            <a:custGeom>
              <a:avLst/>
              <a:gdLst/>
              <a:ahLst/>
              <a:cxnLst/>
              <a:rect l="l" t="t" r="r" b="b"/>
              <a:pathLst>
                <a:path w="4165" h="2530" extrusionOk="0">
                  <a:moveTo>
                    <a:pt x="2585" y="0"/>
                  </a:moveTo>
                  <a:cubicBezTo>
                    <a:pt x="1297" y="0"/>
                    <a:pt x="400" y="1609"/>
                    <a:pt x="400" y="1609"/>
                  </a:cubicBezTo>
                  <a:cubicBezTo>
                    <a:pt x="1" y="2102"/>
                    <a:pt x="345" y="2529"/>
                    <a:pt x="689" y="2529"/>
                  </a:cubicBezTo>
                  <a:cubicBezTo>
                    <a:pt x="834" y="2529"/>
                    <a:pt x="978" y="2454"/>
                    <a:pt x="1067" y="2276"/>
                  </a:cubicBezTo>
                  <a:cubicBezTo>
                    <a:pt x="1455" y="1434"/>
                    <a:pt x="2315" y="907"/>
                    <a:pt x="3250" y="907"/>
                  </a:cubicBezTo>
                  <a:cubicBezTo>
                    <a:pt x="3278" y="907"/>
                    <a:pt x="3307" y="907"/>
                    <a:pt x="3335" y="908"/>
                  </a:cubicBezTo>
                  <a:cubicBezTo>
                    <a:pt x="3352" y="909"/>
                    <a:pt x="3368" y="909"/>
                    <a:pt x="3383" y="909"/>
                  </a:cubicBezTo>
                  <a:cubicBezTo>
                    <a:pt x="4165" y="909"/>
                    <a:pt x="4043" y="106"/>
                    <a:pt x="2735" y="8"/>
                  </a:cubicBezTo>
                  <a:cubicBezTo>
                    <a:pt x="2684" y="3"/>
                    <a:pt x="2634" y="0"/>
                    <a:pt x="2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723475" y="4634600"/>
              <a:ext cx="104125" cy="63250"/>
            </a:xfrm>
            <a:custGeom>
              <a:avLst/>
              <a:gdLst/>
              <a:ahLst/>
              <a:cxnLst/>
              <a:rect l="l" t="t" r="r" b="b"/>
              <a:pathLst>
                <a:path w="4165" h="2530" extrusionOk="0">
                  <a:moveTo>
                    <a:pt x="2555" y="0"/>
                  </a:moveTo>
                  <a:cubicBezTo>
                    <a:pt x="1297" y="0"/>
                    <a:pt x="400" y="1609"/>
                    <a:pt x="400" y="1609"/>
                  </a:cubicBezTo>
                  <a:cubicBezTo>
                    <a:pt x="1" y="2102"/>
                    <a:pt x="345" y="2529"/>
                    <a:pt x="689" y="2529"/>
                  </a:cubicBezTo>
                  <a:cubicBezTo>
                    <a:pt x="834" y="2529"/>
                    <a:pt x="978" y="2454"/>
                    <a:pt x="1067" y="2276"/>
                  </a:cubicBezTo>
                  <a:cubicBezTo>
                    <a:pt x="1455" y="1434"/>
                    <a:pt x="2315" y="907"/>
                    <a:pt x="3250" y="907"/>
                  </a:cubicBezTo>
                  <a:cubicBezTo>
                    <a:pt x="3278" y="907"/>
                    <a:pt x="3307" y="907"/>
                    <a:pt x="3335" y="908"/>
                  </a:cubicBezTo>
                  <a:cubicBezTo>
                    <a:pt x="3352" y="909"/>
                    <a:pt x="3368" y="909"/>
                    <a:pt x="3383" y="909"/>
                  </a:cubicBezTo>
                  <a:cubicBezTo>
                    <a:pt x="4165" y="909"/>
                    <a:pt x="4042" y="106"/>
                    <a:pt x="2702" y="8"/>
                  </a:cubicBezTo>
                  <a:cubicBezTo>
                    <a:pt x="2652" y="3"/>
                    <a:pt x="2603" y="0"/>
                    <a:pt x="25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486625" y="4939900"/>
              <a:ext cx="104150" cy="63975"/>
            </a:xfrm>
            <a:custGeom>
              <a:avLst/>
              <a:gdLst/>
              <a:ahLst/>
              <a:cxnLst/>
              <a:rect l="l" t="t" r="r" b="b"/>
              <a:pathLst>
                <a:path w="4166" h="2559" extrusionOk="0">
                  <a:moveTo>
                    <a:pt x="2589" y="0"/>
                  </a:moveTo>
                  <a:cubicBezTo>
                    <a:pt x="1313" y="0"/>
                    <a:pt x="400" y="1606"/>
                    <a:pt x="400" y="1606"/>
                  </a:cubicBezTo>
                  <a:cubicBezTo>
                    <a:pt x="0" y="2123"/>
                    <a:pt x="348" y="2558"/>
                    <a:pt x="692" y="2558"/>
                  </a:cubicBezTo>
                  <a:cubicBezTo>
                    <a:pt x="836" y="2558"/>
                    <a:pt x="979" y="2483"/>
                    <a:pt x="1068" y="2306"/>
                  </a:cubicBezTo>
                  <a:cubicBezTo>
                    <a:pt x="1456" y="1464"/>
                    <a:pt x="2316" y="937"/>
                    <a:pt x="3250" y="937"/>
                  </a:cubicBezTo>
                  <a:cubicBezTo>
                    <a:pt x="3279" y="937"/>
                    <a:pt x="3307" y="937"/>
                    <a:pt x="3336" y="938"/>
                  </a:cubicBezTo>
                  <a:cubicBezTo>
                    <a:pt x="3352" y="939"/>
                    <a:pt x="3368" y="939"/>
                    <a:pt x="3384" y="939"/>
                  </a:cubicBezTo>
                  <a:cubicBezTo>
                    <a:pt x="4165" y="939"/>
                    <a:pt x="4043" y="135"/>
                    <a:pt x="2702" y="4"/>
                  </a:cubicBezTo>
                  <a:cubicBezTo>
                    <a:pt x="2664" y="2"/>
                    <a:pt x="2626" y="0"/>
                    <a:pt x="25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94825" y="4939900"/>
              <a:ext cx="104100" cy="63975"/>
            </a:xfrm>
            <a:custGeom>
              <a:avLst/>
              <a:gdLst/>
              <a:ahLst/>
              <a:cxnLst/>
              <a:rect l="l" t="t" r="r" b="b"/>
              <a:pathLst>
                <a:path w="4164" h="2559" extrusionOk="0">
                  <a:moveTo>
                    <a:pt x="2588" y="0"/>
                  </a:moveTo>
                  <a:cubicBezTo>
                    <a:pt x="1313" y="0"/>
                    <a:pt x="400" y="1606"/>
                    <a:pt x="400" y="1606"/>
                  </a:cubicBezTo>
                  <a:cubicBezTo>
                    <a:pt x="0" y="2123"/>
                    <a:pt x="348" y="2558"/>
                    <a:pt x="692" y="2558"/>
                  </a:cubicBezTo>
                  <a:cubicBezTo>
                    <a:pt x="836" y="2558"/>
                    <a:pt x="979" y="2483"/>
                    <a:pt x="1067" y="2306"/>
                  </a:cubicBezTo>
                  <a:cubicBezTo>
                    <a:pt x="1456" y="1464"/>
                    <a:pt x="2315" y="937"/>
                    <a:pt x="3250" y="937"/>
                  </a:cubicBezTo>
                  <a:cubicBezTo>
                    <a:pt x="3279" y="937"/>
                    <a:pt x="3307" y="937"/>
                    <a:pt x="3336" y="938"/>
                  </a:cubicBezTo>
                  <a:cubicBezTo>
                    <a:pt x="3352" y="939"/>
                    <a:pt x="3368" y="939"/>
                    <a:pt x="3384" y="939"/>
                  </a:cubicBezTo>
                  <a:cubicBezTo>
                    <a:pt x="4164" y="939"/>
                    <a:pt x="4010" y="135"/>
                    <a:pt x="2702" y="4"/>
                  </a:cubicBezTo>
                  <a:cubicBezTo>
                    <a:pt x="2664" y="2"/>
                    <a:pt x="2626" y="0"/>
                    <a:pt x="2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272150" y="5035725"/>
              <a:ext cx="103575" cy="63400"/>
            </a:xfrm>
            <a:custGeom>
              <a:avLst/>
              <a:gdLst/>
              <a:ahLst/>
              <a:cxnLst/>
              <a:rect l="l" t="t" r="r" b="b"/>
              <a:pathLst>
                <a:path w="4143" h="2536" extrusionOk="0">
                  <a:moveTo>
                    <a:pt x="2561" y="0"/>
                  </a:moveTo>
                  <a:cubicBezTo>
                    <a:pt x="1301" y="0"/>
                    <a:pt x="373" y="1609"/>
                    <a:pt x="373" y="1609"/>
                  </a:cubicBezTo>
                  <a:cubicBezTo>
                    <a:pt x="1" y="2121"/>
                    <a:pt x="327" y="2535"/>
                    <a:pt x="660" y="2535"/>
                  </a:cubicBezTo>
                  <a:cubicBezTo>
                    <a:pt x="804" y="2535"/>
                    <a:pt x="950" y="2457"/>
                    <a:pt x="1040" y="2276"/>
                  </a:cubicBezTo>
                  <a:cubicBezTo>
                    <a:pt x="1450" y="1457"/>
                    <a:pt x="2275" y="936"/>
                    <a:pt x="3151" y="936"/>
                  </a:cubicBezTo>
                  <a:cubicBezTo>
                    <a:pt x="3204" y="936"/>
                    <a:pt x="3256" y="938"/>
                    <a:pt x="3309" y="941"/>
                  </a:cubicBezTo>
                  <a:cubicBezTo>
                    <a:pt x="4143" y="941"/>
                    <a:pt x="4043" y="108"/>
                    <a:pt x="2708" y="7"/>
                  </a:cubicBezTo>
                  <a:cubicBezTo>
                    <a:pt x="2659" y="3"/>
                    <a:pt x="2610" y="0"/>
                    <a:pt x="2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596125" y="4951575"/>
              <a:ext cx="103975" cy="63675"/>
            </a:xfrm>
            <a:custGeom>
              <a:avLst/>
              <a:gdLst/>
              <a:ahLst/>
              <a:cxnLst/>
              <a:rect l="l" t="t" r="r" b="b"/>
              <a:pathLst>
                <a:path w="4159" h="2547" extrusionOk="0">
                  <a:moveTo>
                    <a:pt x="2583" y="0"/>
                  </a:moveTo>
                  <a:cubicBezTo>
                    <a:pt x="1308" y="0"/>
                    <a:pt x="395" y="1606"/>
                    <a:pt x="395" y="1606"/>
                  </a:cubicBezTo>
                  <a:cubicBezTo>
                    <a:pt x="0" y="2117"/>
                    <a:pt x="317" y="2547"/>
                    <a:pt x="659" y="2547"/>
                  </a:cubicBezTo>
                  <a:cubicBezTo>
                    <a:pt x="807" y="2547"/>
                    <a:pt x="961" y="2465"/>
                    <a:pt x="1062" y="2273"/>
                  </a:cubicBezTo>
                  <a:cubicBezTo>
                    <a:pt x="1450" y="1433"/>
                    <a:pt x="2307" y="937"/>
                    <a:pt x="3239" y="937"/>
                  </a:cubicBezTo>
                  <a:cubicBezTo>
                    <a:pt x="3270" y="937"/>
                    <a:pt x="3300" y="937"/>
                    <a:pt x="3330" y="938"/>
                  </a:cubicBezTo>
                  <a:cubicBezTo>
                    <a:pt x="3347" y="939"/>
                    <a:pt x="3363" y="939"/>
                    <a:pt x="3378" y="939"/>
                  </a:cubicBezTo>
                  <a:cubicBezTo>
                    <a:pt x="4159" y="939"/>
                    <a:pt x="4005" y="135"/>
                    <a:pt x="2697" y="4"/>
                  </a:cubicBezTo>
                  <a:cubicBezTo>
                    <a:pt x="2659" y="2"/>
                    <a:pt x="2621" y="0"/>
                    <a:pt x="2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338425" y="5051550"/>
              <a:ext cx="104000" cy="63400"/>
            </a:xfrm>
            <a:custGeom>
              <a:avLst/>
              <a:gdLst/>
              <a:ahLst/>
              <a:cxnLst/>
              <a:rect l="l" t="t" r="r" b="b"/>
              <a:pathLst>
                <a:path w="4160" h="2536" extrusionOk="0">
                  <a:moveTo>
                    <a:pt x="2551" y="1"/>
                  </a:moveTo>
                  <a:cubicBezTo>
                    <a:pt x="1293" y="1"/>
                    <a:pt x="396" y="1609"/>
                    <a:pt x="396" y="1609"/>
                  </a:cubicBezTo>
                  <a:cubicBezTo>
                    <a:pt x="0" y="2121"/>
                    <a:pt x="335" y="2536"/>
                    <a:pt x="676" y="2536"/>
                  </a:cubicBezTo>
                  <a:cubicBezTo>
                    <a:pt x="823" y="2536"/>
                    <a:pt x="972" y="2458"/>
                    <a:pt x="1063" y="2277"/>
                  </a:cubicBezTo>
                  <a:cubicBezTo>
                    <a:pt x="1451" y="1435"/>
                    <a:pt x="2311" y="907"/>
                    <a:pt x="3245" y="907"/>
                  </a:cubicBezTo>
                  <a:cubicBezTo>
                    <a:pt x="3274" y="907"/>
                    <a:pt x="3302" y="908"/>
                    <a:pt x="3331" y="909"/>
                  </a:cubicBezTo>
                  <a:cubicBezTo>
                    <a:pt x="3347" y="910"/>
                    <a:pt x="3363" y="910"/>
                    <a:pt x="3379" y="910"/>
                  </a:cubicBezTo>
                  <a:cubicBezTo>
                    <a:pt x="4159" y="910"/>
                    <a:pt x="4005" y="106"/>
                    <a:pt x="2697" y="8"/>
                  </a:cubicBezTo>
                  <a:cubicBezTo>
                    <a:pt x="2648" y="3"/>
                    <a:pt x="2599" y="1"/>
                    <a:pt x="2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618625" y="5043225"/>
              <a:ext cx="104125" cy="63400"/>
            </a:xfrm>
            <a:custGeom>
              <a:avLst/>
              <a:gdLst/>
              <a:ahLst/>
              <a:cxnLst/>
              <a:rect l="l" t="t" r="r" b="b"/>
              <a:pathLst>
                <a:path w="4165" h="2536" extrusionOk="0">
                  <a:moveTo>
                    <a:pt x="2551" y="0"/>
                  </a:moveTo>
                  <a:cubicBezTo>
                    <a:pt x="1293" y="0"/>
                    <a:pt x="396" y="1609"/>
                    <a:pt x="396" y="1609"/>
                  </a:cubicBezTo>
                  <a:cubicBezTo>
                    <a:pt x="0" y="2121"/>
                    <a:pt x="335" y="2535"/>
                    <a:pt x="676" y="2535"/>
                  </a:cubicBezTo>
                  <a:cubicBezTo>
                    <a:pt x="823" y="2535"/>
                    <a:pt x="972" y="2458"/>
                    <a:pt x="1063" y="2276"/>
                  </a:cubicBezTo>
                  <a:cubicBezTo>
                    <a:pt x="1441" y="1458"/>
                    <a:pt x="2264" y="936"/>
                    <a:pt x="3169" y="936"/>
                  </a:cubicBezTo>
                  <a:cubicBezTo>
                    <a:pt x="3222" y="936"/>
                    <a:pt x="3277" y="938"/>
                    <a:pt x="3331" y="942"/>
                  </a:cubicBezTo>
                  <a:cubicBezTo>
                    <a:pt x="4165" y="942"/>
                    <a:pt x="4032" y="108"/>
                    <a:pt x="2697" y="8"/>
                  </a:cubicBezTo>
                  <a:cubicBezTo>
                    <a:pt x="2648" y="3"/>
                    <a:pt x="2599" y="0"/>
                    <a:pt x="25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a:off x="1413119" y="4439119"/>
            <a:ext cx="2391758" cy="701331"/>
            <a:chOff x="3702950" y="4601725"/>
            <a:chExt cx="2099875" cy="538450"/>
          </a:xfrm>
        </p:grpSpPr>
        <p:sp>
          <p:nvSpPr>
            <p:cNvPr id="46" name="Google Shape;46;p2"/>
            <p:cNvSpPr/>
            <p:nvPr/>
          </p:nvSpPr>
          <p:spPr>
            <a:xfrm>
              <a:off x="3702950" y="4601725"/>
              <a:ext cx="2099875" cy="538450"/>
            </a:xfrm>
            <a:custGeom>
              <a:avLst/>
              <a:gdLst/>
              <a:ahLst/>
              <a:cxnLst/>
              <a:rect l="l" t="t" r="r" b="b"/>
              <a:pathLst>
                <a:path w="83995" h="21538" extrusionOk="0">
                  <a:moveTo>
                    <a:pt x="41163" y="1"/>
                  </a:moveTo>
                  <a:cubicBezTo>
                    <a:pt x="35250" y="1"/>
                    <a:pt x="30799" y="2312"/>
                    <a:pt x="31490" y="4325"/>
                  </a:cubicBezTo>
                  <a:cubicBezTo>
                    <a:pt x="31625" y="4734"/>
                    <a:pt x="31648" y="4898"/>
                    <a:pt x="31582" y="4898"/>
                  </a:cubicBezTo>
                  <a:cubicBezTo>
                    <a:pt x="31311" y="4898"/>
                    <a:pt x="29549" y="2177"/>
                    <a:pt x="27690" y="2177"/>
                  </a:cubicBezTo>
                  <a:cubicBezTo>
                    <a:pt x="27512" y="2177"/>
                    <a:pt x="27332" y="2202"/>
                    <a:pt x="27154" y="2257"/>
                  </a:cubicBezTo>
                  <a:cubicBezTo>
                    <a:pt x="24652" y="3024"/>
                    <a:pt x="18881" y="8061"/>
                    <a:pt x="19748" y="10829"/>
                  </a:cubicBezTo>
                  <a:cubicBezTo>
                    <a:pt x="19947" y="11440"/>
                    <a:pt x="19818" y="11661"/>
                    <a:pt x="19466" y="11661"/>
                  </a:cubicBezTo>
                  <a:cubicBezTo>
                    <a:pt x="18534" y="11661"/>
                    <a:pt x="16038" y="10113"/>
                    <a:pt x="13891" y="10113"/>
                  </a:cubicBezTo>
                  <a:cubicBezTo>
                    <a:pt x="13166" y="10113"/>
                    <a:pt x="12481" y="10290"/>
                    <a:pt x="11909" y="10763"/>
                  </a:cubicBezTo>
                  <a:cubicBezTo>
                    <a:pt x="9007" y="13131"/>
                    <a:pt x="8707" y="17668"/>
                    <a:pt x="8707" y="17668"/>
                  </a:cubicBezTo>
                  <a:cubicBezTo>
                    <a:pt x="8707" y="17668"/>
                    <a:pt x="6437" y="15979"/>
                    <a:pt x="4612" y="15979"/>
                  </a:cubicBezTo>
                  <a:cubicBezTo>
                    <a:pt x="4004" y="15979"/>
                    <a:pt x="3445" y="16167"/>
                    <a:pt x="3036" y="16667"/>
                  </a:cubicBezTo>
                  <a:cubicBezTo>
                    <a:pt x="1902" y="18201"/>
                    <a:pt x="868" y="19803"/>
                    <a:pt x="1" y="21537"/>
                  </a:cubicBezTo>
                  <a:lnTo>
                    <a:pt x="83994" y="21537"/>
                  </a:lnTo>
                  <a:cubicBezTo>
                    <a:pt x="83994" y="21537"/>
                    <a:pt x="78125" y="11989"/>
                    <a:pt x="74446" y="11989"/>
                  </a:cubicBezTo>
                  <a:cubicBezTo>
                    <a:pt x="74193" y="11989"/>
                    <a:pt x="73950" y="12034"/>
                    <a:pt x="73720" y="12130"/>
                  </a:cubicBezTo>
                  <a:lnTo>
                    <a:pt x="70151" y="13631"/>
                  </a:lnTo>
                  <a:cubicBezTo>
                    <a:pt x="70151" y="13631"/>
                    <a:pt x="72052" y="12097"/>
                    <a:pt x="67583" y="10863"/>
                  </a:cubicBezTo>
                  <a:cubicBezTo>
                    <a:pt x="65611" y="10308"/>
                    <a:pt x="64791" y="10060"/>
                    <a:pt x="64208" y="10060"/>
                  </a:cubicBezTo>
                  <a:cubicBezTo>
                    <a:pt x="63460" y="10060"/>
                    <a:pt x="63106" y="10469"/>
                    <a:pt x="61211" y="11163"/>
                  </a:cubicBezTo>
                  <a:cubicBezTo>
                    <a:pt x="60952" y="11259"/>
                    <a:pt x="60713" y="11303"/>
                    <a:pt x="60490" y="11303"/>
                  </a:cubicBezTo>
                  <a:cubicBezTo>
                    <a:pt x="58078" y="11303"/>
                    <a:pt x="57618" y="6146"/>
                    <a:pt x="54601" y="6146"/>
                  </a:cubicBezTo>
                  <a:cubicBezTo>
                    <a:pt x="54316" y="6146"/>
                    <a:pt x="54008" y="6192"/>
                    <a:pt x="53673" y="6293"/>
                  </a:cubicBezTo>
                  <a:lnTo>
                    <a:pt x="49436" y="7594"/>
                  </a:lnTo>
                  <a:cubicBezTo>
                    <a:pt x="49436" y="7594"/>
                    <a:pt x="50003" y="656"/>
                    <a:pt x="43165" y="88"/>
                  </a:cubicBezTo>
                  <a:cubicBezTo>
                    <a:pt x="42483" y="29"/>
                    <a:pt x="41814" y="1"/>
                    <a:pt x="41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567300" y="4722525"/>
              <a:ext cx="110325" cy="42750"/>
            </a:xfrm>
            <a:custGeom>
              <a:avLst/>
              <a:gdLst/>
              <a:ahLst/>
              <a:cxnLst/>
              <a:rect l="l" t="t" r="r" b="b"/>
              <a:pathLst>
                <a:path w="4413" h="1710" extrusionOk="0">
                  <a:moveTo>
                    <a:pt x="2615" y="1"/>
                  </a:moveTo>
                  <a:cubicBezTo>
                    <a:pt x="1630" y="1"/>
                    <a:pt x="652" y="694"/>
                    <a:pt x="652" y="694"/>
                  </a:cubicBezTo>
                  <a:cubicBezTo>
                    <a:pt x="0" y="1047"/>
                    <a:pt x="277" y="1709"/>
                    <a:pt x="691" y="1709"/>
                  </a:cubicBezTo>
                  <a:cubicBezTo>
                    <a:pt x="785" y="1709"/>
                    <a:pt x="887" y="1675"/>
                    <a:pt x="986" y="1594"/>
                  </a:cubicBezTo>
                  <a:cubicBezTo>
                    <a:pt x="1421" y="1218"/>
                    <a:pt x="1963" y="1030"/>
                    <a:pt x="2513" y="1030"/>
                  </a:cubicBezTo>
                  <a:cubicBezTo>
                    <a:pt x="2889" y="1030"/>
                    <a:pt x="3269" y="1118"/>
                    <a:pt x="3621" y="1294"/>
                  </a:cubicBezTo>
                  <a:cubicBezTo>
                    <a:pt x="3749" y="1358"/>
                    <a:pt x="3862" y="1386"/>
                    <a:pt x="3956" y="1386"/>
                  </a:cubicBezTo>
                  <a:cubicBezTo>
                    <a:pt x="4403" y="1386"/>
                    <a:pt x="4413" y="744"/>
                    <a:pt x="3421" y="193"/>
                  </a:cubicBezTo>
                  <a:cubicBezTo>
                    <a:pt x="3166" y="55"/>
                    <a:pt x="2890" y="1"/>
                    <a:pt x="2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710950" y="4644650"/>
              <a:ext cx="109775" cy="42625"/>
            </a:xfrm>
            <a:custGeom>
              <a:avLst/>
              <a:gdLst/>
              <a:ahLst/>
              <a:cxnLst/>
              <a:rect l="l" t="t" r="r" b="b"/>
              <a:pathLst>
                <a:path w="4391" h="1705" extrusionOk="0">
                  <a:moveTo>
                    <a:pt x="2578" y="0"/>
                  </a:moveTo>
                  <a:cubicBezTo>
                    <a:pt x="1592" y="0"/>
                    <a:pt x="644" y="706"/>
                    <a:pt x="644" y="706"/>
                  </a:cubicBezTo>
                  <a:cubicBezTo>
                    <a:pt x="0" y="1055"/>
                    <a:pt x="261" y="1705"/>
                    <a:pt x="666" y="1705"/>
                  </a:cubicBezTo>
                  <a:cubicBezTo>
                    <a:pt x="765" y="1705"/>
                    <a:pt x="872" y="1666"/>
                    <a:pt x="977" y="1574"/>
                  </a:cubicBezTo>
                  <a:cubicBezTo>
                    <a:pt x="1412" y="1218"/>
                    <a:pt x="1941" y="1026"/>
                    <a:pt x="2480" y="1026"/>
                  </a:cubicBezTo>
                  <a:cubicBezTo>
                    <a:pt x="2850" y="1026"/>
                    <a:pt x="3226" y="1117"/>
                    <a:pt x="3579" y="1307"/>
                  </a:cubicBezTo>
                  <a:cubicBezTo>
                    <a:pt x="3703" y="1361"/>
                    <a:pt x="3814" y="1385"/>
                    <a:pt x="3906" y="1385"/>
                  </a:cubicBezTo>
                  <a:cubicBezTo>
                    <a:pt x="4385" y="1385"/>
                    <a:pt x="4390" y="737"/>
                    <a:pt x="3412" y="206"/>
                  </a:cubicBezTo>
                  <a:cubicBezTo>
                    <a:pt x="3145" y="58"/>
                    <a:pt x="2860" y="0"/>
                    <a:pt x="2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790800" y="4722525"/>
              <a:ext cx="110325" cy="42750"/>
            </a:xfrm>
            <a:custGeom>
              <a:avLst/>
              <a:gdLst/>
              <a:ahLst/>
              <a:cxnLst/>
              <a:rect l="l" t="t" r="r" b="b"/>
              <a:pathLst>
                <a:path w="4413" h="1710" extrusionOk="0">
                  <a:moveTo>
                    <a:pt x="2615" y="1"/>
                  </a:moveTo>
                  <a:cubicBezTo>
                    <a:pt x="1630" y="1"/>
                    <a:pt x="652" y="694"/>
                    <a:pt x="652" y="694"/>
                  </a:cubicBezTo>
                  <a:cubicBezTo>
                    <a:pt x="0" y="1047"/>
                    <a:pt x="277" y="1709"/>
                    <a:pt x="690" y="1709"/>
                  </a:cubicBezTo>
                  <a:cubicBezTo>
                    <a:pt x="785" y="1709"/>
                    <a:pt x="886" y="1675"/>
                    <a:pt x="985" y="1594"/>
                  </a:cubicBezTo>
                  <a:cubicBezTo>
                    <a:pt x="1421" y="1218"/>
                    <a:pt x="1963" y="1030"/>
                    <a:pt x="2512" y="1030"/>
                  </a:cubicBezTo>
                  <a:cubicBezTo>
                    <a:pt x="2888" y="1030"/>
                    <a:pt x="3268" y="1118"/>
                    <a:pt x="3621" y="1294"/>
                  </a:cubicBezTo>
                  <a:cubicBezTo>
                    <a:pt x="3748" y="1358"/>
                    <a:pt x="3862" y="1386"/>
                    <a:pt x="3956" y="1386"/>
                  </a:cubicBezTo>
                  <a:cubicBezTo>
                    <a:pt x="4403" y="1386"/>
                    <a:pt x="4412" y="744"/>
                    <a:pt x="3420" y="193"/>
                  </a:cubicBezTo>
                  <a:cubicBezTo>
                    <a:pt x="3166" y="55"/>
                    <a:pt x="2890" y="1"/>
                    <a:pt x="2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741025" y="4950700"/>
              <a:ext cx="110550" cy="42325"/>
            </a:xfrm>
            <a:custGeom>
              <a:avLst/>
              <a:gdLst/>
              <a:ahLst/>
              <a:cxnLst/>
              <a:rect l="l" t="t" r="r" b="b"/>
              <a:pathLst>
                <a:path w="4422" h="1693" extrusionOk="0">
                  <a:moveTo>
                    <a:pt x="2623" y="0"/>
                  </a:moveTo>
                  <a:cubicBezTo>
                    <a:pt x="1643" y="0"/>
                    <a:pt x="675" y="707"/>
                    <a:pt x="675" y="707"/>
                  </a:cubicBezTo>
                  <a:cubicBezTo>
                    <a:pt x="0" y="1057"/>
                    <a:pt x="286" y="1692"/>
                    <a:pt x="703" y="1692"/>
                  </a:cubicBezTo>
                  <a:cubicBezTo>
                    <a:pt x="801" y="1692"/>
                    <a:pt x="906" y="1657"/>
                    <a:pt x="1008" y="1574"/>
                  </a:cubicBezTo>
                  <a:cubicBezTo>
                    <a:pt x="1443" y="1218"/>
                    <a:pt x="1984" y="1026"/>
                    <a:pt x="2532" y="1026"/>
                  </a:cubicBezTo>
                  <a:cubicBezTo>
                    <a:pt x="2909" y="1026"/>
                    <a:pt x="3290" y="1117"/>
                    <a:pt x="3644" y="1307"/>
                  </a:cubicBezTo>
                  <a:cubicBezTo>
                    <a:pt x="3763" y="1361"/>
                    <a:pt x="3868" y="1385"/>
                    <a:pt x="3957" y="1385"/>
                  </a:cubicBezTo>
                  <a:cubicBezTo>
                    <a:pt x="4416" y="1385"/>
                    <a:pt x="4422" y="737"/>
                    <a:pt x="3443" y="206"/>
                  </a:cubicBezTo>
                  <a:cubicBezTo>
                    <a:pt x="3184" y="58"/>
                    <a:pt x="2903" y="0"/>
                    <a:pt x="2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859975" y="4881175"/>
              <a:ext cx="109250" cy="42550"/>
            </a:xfrm>
            <a:custGeom>
              <a:avLst/>
              <a:gdLst/>
              <a:ahLst/>
              <a:cxnLst/>
              <a:rect l="l" t="t" r="r" b="b"/>
              <a:pathLst>
                <a:path w="4370" h="1702" extrusionOk="0">
                  <a:moveTo>
                    <a:pt x="2329" y="0"/>
                  </a:moveTo>
                  <a:cubicBezTo>
                    <a:pt x="1513" y="0"/>
                    <a:pt x="754" y="352"/>
                    <a:pt x="754" y="352"/>
                  </a:cubicBezTo>
                  <a:cubicBezTo>
                    <a:pt x="0" y="613"/>
                    <a:pt x="228" y="1376"/>
                    <a:pt x="694" y="1376"/>
                  </a:cubicBezTo>
                  <a:cubicBezTo>
                    <a:pt x="765" y="1376"/>
                    <a:pt x="841" y="1359"/>
                    <a:pt x="920" y="1319"/>
                  </a:cubicBezTo>
                  <a:cubicBezTo>
                    <a:pt x="1272" y="1122"/>
                    <a:pt x="1660" y="1026"/>
                    <a:pt x="2046" y="1026"/>
                  </a:cubicBezTo>
                  <a:cubicBezTo>
                    <a:pt x="2574" y="1026"/>
                    <a:pt x="3098" y="1206"/>
                    <a:pt x="3522" y="1553"/>
                  </a:cubicBezTo>
                  <a:cubicBezTo>
                    <a:pt x="3676" y="1656"/>
                    <a:pt x="3814" y="1702"/>
                    <a:pt x="3925" y="1702"/>
                  </a:cubicBezTo>
                  <a:cubicBezTo>
                    <a:pt x="4318" y="1702"/>
                    <a:pt x="4369" y="1121"/>
                    <a:pt x="3589" y="419"/>
                  </a:cubicBezTo>
                  <a:cubicBezTo>
                    <a:pt x="3226" y="103"/>
                    <a:pt x="2769" y="0"/>
                    <a:pt x="23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007625" y="4828900"/>
              <a:ext cx="108725" cy="44025"/>
            </a:xfrm>
            <a:custGeom>
              <a:avLst/>
              <a:gdLst/>
              <a:ahLst/>
              <a:cxnLst/>
              <a:rect l="l" t="t" r="r" b="b"/>
              <a:pathLst>
                <a:path w="4349" h="1761" extrusionOk="0">
                  <a:moveTo>
                    <a:pt x="2224" y="1"/>
                  </a:moveTo>
                  <a:cubicBezTo>
                    <a:pt x="1470" y="1"/>
                    <a:pt x="785" y="275"/>
                    <a:pt x="785" y="275"/>
                  </a:cubicBezTo>
                  <a:cubicBezTo>
                    <a:pt x="0" y="478"/>
                    <a:pt x="178" y="1264"/>
                    <a:pt x="656" y="1264"/>
                  </a:cubicBezTo>
                  <a:cubicBezTo>
                    <a:pt x="727" y="1264"/>
                    <a:pt x="804" y="1247"/>
                    <a:pt x="885" y="1209"/>
                  </a:cubicBezTo>
                  <a:cubicBezTo>
                    <a:pt x="1212" y="1045"/>
                    <a:pt x="1563" y="967"/>
                    <a:pt x="1910" y="967"/>
                  </a:cubicBezTo>
                  <a:cubicBezTo>
                    <a:pt x="2485" y="967"/>
                    <a:pt x="3051" y="1181"/>
                    <a:pt x="3487" y="1576"/>
                  </a:cubicBezTo>
                  <a:cubicBezTo>
                    <a:pt x="3647" y="1704"/>
                    <a:pt x="3793" y="1761"/>
                    <a:pt x="3910" y="1761"/>
                  </a:cubicBezTo>
                  <a:cubicBezTo>
                    <a:pt x="4280" y="1761"/>
                    <a:pt x="4348" y="1185"/>
                    <a:pt x="3587" y="475"/>
                  </a:cubicBezTo>
                  <a:cubicBezTo>
                    <a:pt x="3211" y="112"/>
                    <a:pt x="2704" y="1"/>
                    <a:pt x="22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959325" y="4969075"/>
              <a:ext cx="108200" cy="43400"/>
            </a:xfrm>
            <a:custGeom>
              <a:avLst/>
              <a:gdLst/>
              <a:ahLst/>
              <a:cxnLst/>
              <a:rect l="l" t="t" r="r" b="b"/>
              <a:pathLst>
                <a:path w="4328" h="1736" extrusionOk="0">
                  <a:moveTo>
                    <a:pt x="2244" y="0"/>
                  </a:moveTo>
                  <a:cubicBezTo>
                    <a:pt x="1464" y="0"/>
                    <a:pt x="749" y="305"/>
                    <a:pt x="749" y="305"/>
                  </a:cubicBezTo>
                  <a:cubicBezTo>
                    <a:pt x="0" y="507"/>
                    <a:pt x="171" y="1305"/>
                    <a:pt x="640" y="1305"/>
                  </a:cubicBezTo>
                  <a:cubicBezTo>
                    <a:pt x="714" y="1305"/>
                    <a:pt x="796" y="1285"/>
                    <a:pt x="882" y="1239"/>
                  </a:cubicBezTo>
                  <a:cubicBezTo>
                    <a:pt x="1209" y="1069"/>
                    <a:pt x="1566" y="987"/>
                    <a:pt x="1924" y="987"/>
                  </a:cubicBezTo>
                  <a:cubicBezTo>
                    <a:pt x="2480" y="987"/>
                    <a:pt x="3038" y="1187"/>
                    <a:pt x="3484" y="1573"/>
                  </a:cubicBezTo>
                  <a:cubicBezTo>
                    <a:pt x="3634" y="1685"/>
                    <a:pt x="3770" y="1735"/>
                    <a:pt x="3880" y="1735"/>
                  </a:cubicBezTo>
                  <a:cubicBezTo>
                    <a:pt x="4261" y="1735"/>
                    <a:pt x="4327" y="1137"/>
                    <a:pt x="3551" y="439"/>
                  </a:cubicBezTo>
                  <a:cubicBezTo>
                    <a:pt x="3181" y="105"/>
                    <a:pt x="2701" y="0"/>
                    <a:pt x="2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810175" y="5041600"/>
              <a:ext cx="110350" cy="42375"/>
            </a:xfrm>
            <a:custGeom>
              <a:avLst/>
              <a:gdLst/>
              <a:ahLst/>
              <a:cxnLst/>
              <a:rect l="l" t="t" r="r" b="b"/>
              <a:pathLst>
                <a:path w="4414" h="1695" extrusionOk="0">
                  <a:moveTo>
                    <a:pt x="2592" y="0"/>
                  </a:moveTo>
                  <a:cubicBezTo>
                    <a:pt x="1613" y="0"/>
                    <a:pt x="644" y="706"/>
                    <a:pt x="644" y="706"/>
                  </a:cubicBezTo>
                  <a:cubicBezTo>
                    <a:pt x="0" y="1082"/>
                    <a:pt x="263" y="1695"/>
                    <a:pt x="668" y="1695"/>
                  </a:cubicBezTo>
                  <a:cubicBezTo>
                    <a:pt x="766" y="1695"/>
                    <a:pt x="873" y="1659"/>
                    <a:pt x="978" y="1574"/>
                  </a:cubicBezTo>
                  <a:cubicBezTo>
                    <a:pt x="1409" y="1220"/>
                    <a:pt x="1945" y="1040"/>
                    <a:pt x="2490" y="1040"/>
                  </a:cubicBezTo>
                  <a:cubicBezTo>
                    <a:pt x="2871" y="1040"/>
                    <a:pt x="3256" y="1128"/>
                    <a:pt x="3613" y="1307"/>
                  </a:cubicBezTo>
                  <a:cubicBezTo>
                    <a:pt x="3735" y="1363"/>
                    <a:pt x="3844" y="1388"/>
                    <a:pt x="3936" y="1388"/>
                  </a:cubicBezTo>
                  <a:cubicBezTo>
                    <a:pt x="4395" y="1388"/>
                    <a:pt x="4413" y="762"/>
                    <a:pt x="3413" y="206"/>
                  </a:cubicBezTo>
                  <a:cubicBezTo>
                    <a:pt x="3153" y="58"/>
                    <a:pt x="2872" y="0"/>
                    <a:pt x="2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028550" y="5051600"/>
              <a:ext cx="109900" cy="42325"/>
            </a:xfrm>
            <a:custGeom>
              <a:avLst/>
              <a:gdLst/>
              <a:ahLst/>
              <a:cxnLst/>
              <a:rect l="l" t="t" r="r" b="b"/>
              <a:pathLst>
                <a:path w="4396" h="1693" extrusionOk="0">
                  <a:moveTo>
                    <a:pt x="2597" y="1"/>
                  </a:moveTo>
                  <a:cubicBezTo>
                    <a:pt x="1617" y="1"/>
                    <a:pt x="649" y="707"/>
                    <a:pt x="649" y="707"/>
                  </a:cubicBezTo>
                  <a:cubicBezTo>
                    <a:pt x="1" y="1058"/>
                    <a:pt x="270" y="1692"/>
                    <a:pt x="679" y="1692"/>
                  </a:cubicBezTo>
                  <a:cubicBezTo>
                    <a:pt x="776" y="1692"/>
                    <a:pt x="880" y="1657"/>
                    <a:pt x="982" y="1574"/>
                  </a:cubicBezTo>
                  <a:cubicBezTo>
                    <a:pt x="1417" y="1218"/>
                    <a:pt x="1958" y="1026"/>
                    <a:pt x="2499" y="1026"/>
                  </a:cubicBezTo>
                  <a:cubicBezTo>
                    <a:pt x="2871" y="1026"/>
                    <a:pt x="3244" y="1117"/>
                    <a:pt x="3584" y="1307"/>
                  </a:cubicBezTo>
                  <a:cubicBezTo>
                    <a:pt x="3708" y="1361"/>
                    <a:pt x="3819" y="1386"/>
                    <a:pt x="3911" y="1386"/>
                  </a:cubicBezTo>
                  <a:cubicBezTo>
                    <a:pt x="4390" y="1386"/>
                    <a:pt x="4395" y="737"/>
                    <a:pt x="3417" y="206"/>
                  </a:cubicBezTo>
                  <a:cubicBezTo>
                    <a:pt x="3158" y="58"/>
                    <a:pt x="2877" y="1"/>
                    <a:pt x="2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247875" y="4919000"/>
              <a:ext cx="109900" cy="42325"/>
            </a:xfrm>
            <a:custGeom>
              <a:avLst/>
              <a:gdLst/>
              <a:ahLst/>
              <a:cxnLst/>
              <a:rect l="l" t="t" r="r" b="b"/>
              <a:pathLst>
                <a:path w="4396" h="1693" extrusionOk="0">
                  <a:moveTo>
                    <a:pt x="2597" y="1"/>
                  </a:moveTo>
                  <a:cubicBezTo>
                    <a:pt x="1617" y="1"/>
                    <a:pt x="649" y="707"/>
                    <a:pt x="649" y="707"/>
                  </a:cubicBezTo>
                  <a:cubicBezTo>
                    <a:pt x="1" y="1058"/>
                    <a:pt x="270" y="1692"/>
                    <a:pt x="679" y="1692"/>
                  </a:cubicBezTo>
                  <a:cubicBezTo>
                    <a:pt x="776" y="1692"/>
                    <a:pt x="880" y="1657"/>
                    <a:pt x="982" y="1574"/>
                  </a:cubicBezTo>
                  <a:cubicBezTo>
                    <a:pt x="1417" y="1218"/>
                    <a:pt x="1957" y="1027"/>
                    <a:pt x="2499" y="1027"/>
                  </a:cubicBezTo>
                  <a:cubicBezTo>
                    <a:pt x="2871" y="1027"/>
                    <a:pt x="3244" y="1117"/>
                    <a:pt x="3584" y="1307"/>
                  </a:cubicBezTo>
                  <a:cubicBezTo>
                    <a:pt x="3708" y="1362"/>
                    <a:pt x="3819" y="1386"/>
                    <a:pt x="3911" y="1386"/>
                  </a:cubicBezTo>
                  <a:cubicBezTo>
                    <a:pt x="4390" y="1386"/>
                    <a:pt x="4395" y="738"/>
                    <a:pt x="3417" y="207"/>
                  </a:cubicBezTo>
                  <a:cubicBezTo>
                    <a:pt x="3158" y="58"/>
                    <a:pt x="2877" y="1"/>
                    <a:pt x="2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359175" y="4981900"/>
              <a:ext cx="103625" cy="52975"/>
            </a:xfrm>
            <a:custGeom>
              <a:avLst/>
              <a:gdLst/>
              <a:ahLst/>
              <a:cxnLst/>
              <a:rect l="l" t="t" r="r" b="b"/>
              <a:pathLst>
                <a:path w="4145" h="2119" extrusionOk="0">
                  <a:moveTo>
                    <a:pt x="1597" y="0"/>
                  </a:moveTo>
                  <a:cubicBezTo>
                    <a:pt x="1176" y="0"/>
                    <a:pt x="867" y="59"/>
                    <a:pt x="867" y="59"/>
                  </a:cubicBezTo>
                  <a:cubicBezTo>
                    <a:pt x="0" y="90"/>
                    <a:pt x="110" y="1011"/>
                    <a:pt x="636" y="1011"/>
                  </a:cubicBezTo>
                  <a:cubicBezTo>
                    <a:pt x="677" y="1011"/>
                    <a:pt x="721" y="1005"/>
                    <a:pt x="766" y="993"/>
                  </a:cubicBezTo>
                  <a:cubicBezTo>
                    <a:pt x="964" y="944"/>
                    <a:pt x="1164" y="920"/>
                    <a:pt x="1362" y="920"/>
                  </a:cubicBezTo>
                  <a:cubicBezTo>
                    <a:pt x="2104" y="920"/>
                    <a:pt x="2821" y="1255"/>
                    <a:pt x="3268" y="1860"/>
                  </a:cubicBezTo>
                  <a:cubicBezTo>
                    <a:pt x="3418" y="2038"/>
                    <a:pt x="3570" y="2118"/>
                    <a:pt x="3694" y="2118"/>
                  </a:cubicBezTo>
                  <a:cubicBezTo>
                    <a:pt x="4012" y="2118"/>
                    <a:pt x="4145" y="1585"/>
                    <a:pt x="3568" y="793"/>
                  </a:cubicBezTo>
                  <a:cubicBezTo>
                    <a:pt x="3108" y="132"/>
                    <a:pt x="2228" y="0"/>
                    <a:pt x="15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58;p2"/>
            <p:cNvGrpSpPr/>
            <p:nvPr/>
          </p:nvGrpSpPr>
          <p:grpSpPr>
            <a:xfrm>
              <a:off x="5462325" y="4965225"/>
              <a:ext cx="262150" cy="135650"/>
              <a:chOff x="5462325" y="4965225"/>
              <a:chExt cx="262150" cy="135650"/>
            </a:xfrm>
          </p:grpSpPr>
          <p:sp>
            <p:nvSpPr>
              <p:cNvPr id="59" name="Google Shape;59;p2"/>
              <p:cNvSpPr/>
              <p:nvPr/>
            </p:nvSpPr>
            <p:spPr>
              <a:xfrm>
                <a:off x="5537350" y="4965225"/>
                <a:ext cx="104025" cy="52825"/>
              </a:xfrm>
              <a:custGeom>
                <a:avLst/>
                <a:gdLst/>
                <a:ahLst/>
                <a:cxnLst/>
                <a:rect l="l" t="t" r="r" b="b"/>
                <a:pathLst>
                  <a:path w="4161" h="2113" extrusionOk="0">
                    <a:moveTo>
                      <a:pt x="1608" y="0"/>
                    </a:moveTo>
                    <a:cubicBezTo>
                      <a:pt x="1188" y="0"/>
                      <a:pt x="878" y="59"/>
                      <a:pt x="878" y="59"/>
                    </a:cubicBezTo>
                    <a:cubicBezTo>
                      <a:pt x="1" y="90"/>
                      <a:pt x="95" y="1005"/>
                      <a:pt x="662" y="1005"/>
                    </a:cubicBezTo>
                    <a:cubicBezTo>
                      <a:pt x="699" y="1005"/>
                      <a:pt x="738" y="1001"/>
                      <a:pt x="778" y="993"/>
                    </a:cubicBezTo>
                    <a:cubicBezTo>
                      <a:pt x="983" y="934"/>
                      <a:pt x="1191" y="906"/>
                      <a:pt x="1397" y="906"/>
                    </a:cubicBezTo>
                    <a:cubicBezTo>
                      <a:pt x="2130" y="906"/>
                      <a:pt x="2837" y="1261"/>
                      <a:pt x="3280" y="1860"/>
                    </a:cubicBezTo>
                    <a:cubicBezTo>
                      <a:pt x="3426" y="2034"/>
                      <a:pt x="3576" y="2113"/>
                      <a:pt x="3698" y="2113"/>
                    </a:cubicBezTo>
                    <a:cubicBezTo>
                      <a:pt x="4022" y="2113"/>
                      <a:pt x="4160" y="1567"/>
                      <a:pt x="3580" y="793"/>
                    </a:cubicBezTo>
                    <a:cubicBezTo>
                      <a:pt x="3120" y="132"/>
                      <a:pt x="2239" y="0"/>
                      <a:pt x="1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462325" y="5058575"/>
                <a:ext cx="109125" cy="41850"/>
              </a:xfrm>
              <a:custGeom>
                <a:avLst/>
                <a:gdLst/>
                <a:ahLst/>
                <a:cxnLst/>
                <a:rect l="l" t="t" r="r" b="b"/>
                <a:pathLst>
                  <a:path w="4365" h="1674" extrusionOk="0">
                    <a:moveTo>
                      <a:pt x="2351" y="0"/>
                    </a:moveTo>
                    <a:cubicBezTo>
                      <a:pt x="1523" y="0"/>
                      <a:pt x="743" y="361"/>
                      <a:pt x="743" y="361"/>
                    </a:cubicBezTo>
                    <a:cubicBezTo>
                      <a:pt x="1" y="618"/>
                      <a:pt x="212" y="1364"/>
                      <a:pt x="665" y="1364"/>
                    </a:cubicBezTo>
                    <a:cubicBezTo>
                      <a:pt x="741" y="1364"/>
                      <a:pt x="824" y="1343"/>
                      <a:pt x="910" y="1295"/>
                    </a:cubicBezTo>
                    <a:cubicBezTo>
                      <a:pt x="1262" y="1098"/>
                      <a:pt x="1650" y="1002"/>
                      <a:pt x="2038" y="1002"/>
                    </a:cubicBezTo>
                    <a:cubicBezTo>
                      <a:pt x="2570" y="1002"/>
                      <a:pt x="3102" y="1182"/>
                      <a:pt x="3545" y="1529"/>
                    </a:cubicBezTo>
                    <a:cubicBezTo>
                      <a:pt x="3689" y="1629"/>
                      <a:pt x="3818" y="1674"/>
                      <a:pt x="3923" y="1674"/>
                    </a:cubicBezTo>
                    <a:cubicBezTo>
                      <a:pt x="4307" y="1674"/>
                      <a:pt x="4364" y="1075"/>
                      <a:pt x="3579" y="394"/>
                    </a:cubicBezTo>
                    <a:cubicBezTo>
                      <a:pt x="3225" y="98"/>
                      <a:pt x="2781" y="0"/>
                      <a:pt x="2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615450" y="5058325"/>
                <a:ext cx="109025" cy="42550"/>
              </a:xfrm>
              <a:custGeom>
                <a:avLst/>
                <a:gdLst/>
                <a:ahLst/>
                <a:cxnLst/>
                <a:rect l="l" t="t" r="r" b="b"/>
                <a:pathLst>
                  <a:path w="4361" h="1702" extrusionOk="0">
                    <a:moveTo>
                      <a:pt x="2320" y="1"/>
                    </a:moveTo>
                    <a:cubicBezTo>
                      <a:pt x="1514" y="1"/>
                      <a:pt x="756" y="338"/>
                      <a:pt x="756" y="338"/>
                    </a:cubicBezTo>
                    <a:cubicBezTo>
                      <a:pt x="0" y="541"/>
                      <a:pt x="207" y="1327"/>
                      <a:pt x="670" y="1327"/>
                    </a:cubicBezTo>
                    <a:cubicBezTo>
                      <a:pt x="739" y="1327"/>
                      <a:pt x="812" y="1310"/>
                      <a:pt x="890" y="1272"/>
                    </a:cubicBezTo>
                    <a:cubicBezTo>
                      <a:pt x="1237" y="1077"/>
                      <a:pt x="1625" y="981"/>
                      <a:pt x="2013" y="981"/>
                    </a:cubicBezTo>
                    <a:cubicBezTo>
                      <a:pt x="2555" y="981"/>
                      <a:pt x="3097" y="1169"/>
                      <a:pt x="3525" y="1539"/>
                    </a:cubicBezTo>
                    <a:cubicBezTo>
                      <a:pt x="3675" y="1651"/>
                      <a:pt x="3811" y="1701"/>
                      <a:pt x="3921" y="1701"/>
                    </a:cubicBezTo>
                    <a:cubicBezTo>
                      <a:pt x="4299" y="1701"/>
                      <a:pt x="4360" y="1103"/>
                      <a:pt x="3558" y="404"/>
                    </a:cubicBezTo>
                    <a:cubicBezTo>
                      <a:pt x="3207" y="100"/>
                      <a:pt x="2756" y="1"/>
                      <a:pt x="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2"/>
            <p:cNvSpPr/>
            <p:nvPr/>
          </p:nvSpPr>
          <p:spPr>
            <a:xfrm>
              <a:off x="4337600" y="4757175"/>
              <a:ext cx="104250" cy="63250"/>
            </a:xfrm>
            <a:custGeom>
              <a:avLst/>
              <a:gdLst/>
              <a:ahLst/>
              <a:cxnLst/>
              <a:rect l="l" t="t" r="r" b="b"/>
              <a:pathLst>
                <a:path w="4170" h="2530" extrusionOk="0">
                  <a:moveTo>
                    <a:pt x="2555" y="1"/>
                  </a:moveTo>
                  <a:cubicBezTo>
                    <a:pt x="1297" y="1"/>
                    <a:pt x="400" y="1609"/>
                    <a:pt x="400" y="1609"/>
                  </a:cubicBezTo>
                  <a:cubicBezTo>
                    <a:pt x="1" y="2103"/>
                    <a:pt x="346" y="2530"/>
                    <a:pt x="689" y="2530"/>
                  </a:cubicBezTo>
                  <a:cubicBezTo>
                    <a:pt x="834" y="2530"/>
                    <a:pt x="978" y="2454"/>
                    <a:pt x="1067" y="2276"/>
                  </a:cubicBezTo>
                  <a:cubicBezTo>
                    <a:pt x="1445" y="1458"/>
                    <a:pt x="2268" y="937"/>
                    <a:pt x="3173" y="937"/>
                  </a:cubicBezTo>
                  <a:cubicBezTo>
                    <a:pt x="3227" y="937"/>
                    <a:pt x="3281" y="938"/>
                    <a:pt x="3335" y="942"/>
                  </a:cubicBezTo>
                  <a:cubicBezTo>
                    <a:pt x="4169" y="942"/>
                    <a:pt x="4036" y="108"/>
                    <a:pt x="2702" y="8"/>
                  </a:cubicBezTo>
                  <a:cubicBezTo>
                    <a:pt x="2652" y="3"/>
                    <a:pt x="2603" y="1"/>
                    <a:pt x="2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241700" y="4866650"/>
              <a:ext cx="91200" cy="74750"/>
            </a:xfrm>
            <a:custGeom>
              <a:avLst/>
              <a:gdLst/>
              <a:ahLst/>
              <a:cxnLst/>
              <a:rect l="l" t="t" r="r" b="b"/>
              <a:pathLst>
                <a:path w="3648" h="2990" extrusionOk="0">
                  <a:moveTo>
                    <a:pt x="2536" y="0"/>
                  </a:moveTo>
                  <a:cubicBezTo>
                    <a:pt x="2415" y="0"/>
                    <a:pt x="2281" y="10"/>
                    <a:pt x="2135" y="32"/>
                  </a:cubicBezTo>
                  <a:cubicBezTo>
                    <a:pt x="800" y="232"/>
                    <a:pt x="233" y="2134"/>
                    <a:pt x="233" y="2134"/>
                  </a:cubicBezTo>
                  <a:cubicBezTo>
                    <a:pt x="1" y="2662"/>
                    <a:pt x="317" y="2989"/>
                    <a:pt x="622" y="2989"/>
                  </a:cubicBezTo>
                  <a:cubicBezTo>
                    <a:pt x="799" y="2989"/>
                    <a:pt x="973" y="2879"/>
                    <a:pt x="1034" y="2634"/>
                  </a:cubicBezTo>
                  <a:cubicBezTo>
                    <a:pt x="1234" y="1667"/>
                    <a:pt x="2001" y="966"/>
                    <a:pt x="2935" y="800"/>
                  </a:cubicBezTo>
                  <a:cubicBezTo>
                    <a:pt x="3648" y="651"/>
                    <a:pt x="3515" y="0"/>
                    <a:pt x="25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004025" y="4912550"/>
              <a:ext cx="107475" cy="57825"/>
            </a:xfrm>
            <a:custGeom>
              <a:avLst/>
              <a:gdLst/>
              <a:ahLst/>
              <a:cxnLst/>
              <a:rect l="l" t="t" r="r" b="b"/>
              <a:pathLst>
                <a:path w="4299" h="2313" extrusionOk="0">
                  <a:moveTo>
                    <a:pt x="2665" y="0"/>
                  </a:moveTo>
                  <a:cubicBezTo>
                    <a:pt x="1487" y="0"/>
                    <a:pt x="467" y="1332"/>
                    <a:pt x="467" y="1332"/>
                  </a:cubicBezTo>
                  <a:cubicBezTo>
                    <a:pt x="1" y="1822"/>
                    <a:pt x="346" y="2313"/>
                    <a:pt x="708" y="2313"/>
                  </a:cubicBezTo>
                  <a:cubicBezTo>
                    <a:pt x="838" y="2313"/>
                    <a:pt x="970" y="2249"/>
                    <a:pt x="1067" y="2099"/>
                  </a:cubicBezTo>
                  <a:cubicBezTo>
                    <a:pt x="1521" y="1390"/>
                    <a:pt x="2264" y="994"/>
                    <a:pt x="3071" y="994"/>
                  </a:cubicBezTo>
                  <a:cubicBezTo>
                    <a:pt x="3214" y="994"/>
                    <a:pt x="3358" y="1007"/>
                    <a:pt x="3502" y="1032"/>
                  </a:cubicBezTo>
                  <a:cubicBezTo>
                    <a:pt x="3547" y="1037"/>
                    <a:pt x="3590" y="1040"/>
                    <a:pt x="3629" y="1040"/>
                  </a:cubicBezTo>
                  <a:cubicBezTo>
                    <a:pt x="4299" y="1040"/>
                    <a:pt x="4228" y="283"/>
                    <a:pt x="2969" y="31"/>
                  </a:cubicBezTo>
                  <a:cubicBezTo>
                    <a:pt x="2867" y="10"/>
                    <a:pt x="2765" y="0"/>
                    <a:pt x="26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15625" y="5048850"/>
              <a:ext cx="109325" cy="45550"/>
            </a:xfrm>
            <a:custGeom>
              <a:avLst/>
              <a:gdLst/>
              <a:ahLst/>
              <a:cxnLst/>
              <a:rect l="l" t="t" r="r" b="b"/>
              <a:pathLst>
                <a:path w="4373" h="1822" extrusionOk="0">
                  <a:moveTo>
                    <a:pt x="2618" y="1"/>
                  </a:moveTo>
                  <a:cubicBezTo>
                    <a:pt x="1602" y="1"/>
                    <a:pt x="609" y="817"/>
                    <a:pt x="609" y="817"/>
                  </a:cubicBezTo>
                  <a:cubicBezTo>
                    <a:pt x="0" y="1214"/>
                    <a:pt x="295" y="1821"/>
                    <a:pt x="693" y="1821"/>
                  </a:cubicBezTo>
                  <a:cubicBezTo>
                    <a:pt x="796" y="1821"/>
                    <a:pt x="906" y="1780"/>
                    <a:pt x="1009" y="1684"/>
                  </a:cubicBezTo>
                  <a:cubicBezTo>
                    <a:pt x="1445" y="1249"/>
                    <a:pt x="2036" y="1026"/>
                    <a:pt x="2636" y="1026"/>
                  </a:cubicBezTo>
                  <a:cubicBezTo>
                    <a:pt x="2955" y="1026"/>
                    <a:pt x="3276" y="1090"/>
                    <a:pt x="3578" y="1217"/>
                  </a:cubicBezTo>
                  <a:cubicBezTo>
                    <a:pt x="3690" y="1261"/>
                    <a:pt x="3789" y="1281"/>
                    <a:pt x="3875" y="1281"/>
                  </a:cubicBezTo>
                  <a:cubicBezTo>
                    <a:pt x="4373" y="1281"/>
                    <a:pt x="4365" y="606"/>
                    <a:pt x="3311" y="150"/>
                  </a:cubicBezTo>
                  <a:cubicBezTo>
                    <a:pt x="3087" y="44"/>
                    <a:pt x="2852" y="1"/>
                    <a:pt x="2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14025" y="5075000"/>
              <a:ext cx="106450" cy="57325"/>
            </a:xfrm>
            <a:custGeom>
              <a:avLst/>
              <a:gdLst/>
              <a:ahLst/>
              <a:cxnLst/>
              <a:rect l="l" t="t" r="r" b="b"/>
              <a:pathLst>
                <a:path w="4258" h="2293" extrusionOk="0">
                  <a:moveTo>
                    <a:pt x="2624" y="0"/>
                  </a:moveTo>
                  <a:cubicBezTo>
                    <a:pt x="1437" y="0"/>
                    <a:pt x="461" y="1339"/>
                    <a:pt x="461" y="1339"/>
                  </a:cubicBezTo>
                  <a:cubicBezTo>
                    <a:pt x="0" y="1824"/>
                    <a:pt x="316" y="2292"/>
                    <a:pt x="664" y="2292"/>
                  </a:cubicBezTo>
                  <a:cubicBezTo>
                    <a:pt x="794" y="2292"/>
                    <a:pt x="929" y="2227"/>
                    <a:pt x="1029" y="2072"/>
                  </a:cubicBezTo>
                  <a:cubicBezTo>
                    <a:pt x="1486" y="1386"/>
                    <a:pt x="2238" y="970"/>
                    <a:pt x="3052" y="970"/>
                  </a:cubicBezTo>
                  <a:cubicBezTo>
                    <a:pt x="3188" y="970"/>
                    <a:pt x="3325" y="981"/>
                    <a:pt x="3464" y="1005"/>
                  </a:cubicBezTo>
                  <a:cubicBezTo>
                    <a:pt x="3522" y="1015"/>
                    <a:pt x="3577" y="1019"/>
                    <a:pt x="3626" y="1019"/>
                  </a:cubicBezTo>
                  <a:cubicBezTo>
                    <a:pt x="4257" y="1019"/>
                    <a:pt x="4169" y="285"/>
                    <a:pt x="2963" y="38"/>
                  </a:cubicBezTo>
                  <a:cubicBezTo>
                    <a:pt x="2849" y="12"/>
                    <a:pt x="2736" y="0"/>
                    <a:pt x="2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391300" y="5023475"/>
              <a:ext cx="110225" cy="39900"/>
            </a:xfrm>
            <a:custGeom>
              <a:avLst/>
              <a:gdLst/>
              <a:ahLst/>
              <a:cxnLst/>
              <a:rect l="l" t="t" r="r" b="b"/>
              <a:pathLst>
                <a:path w="4409" h="1596" extrusionOk="0">
                  <a:moveTo>
                    <a:pt x="2548" y="1"/>
                  </a:moveTo>
                  <a:cubicBezTo>
                    <a:pt x="1629" y="1"/>
                    <a:pt x="720" y="564"/>
                    <a:pt x="720" y="564"/>
                  </a:cubicBezTo>
                  <a:cubicBezTo>
                    <a:pt x="1" y="896"/>
                    <a:pt x="269" y="1596"/>
                    <a:pt x="705" y="1596"/>
                  </a:cubicBezTo>
                  <a:cubicBezTo>
                    <a:pt x="794" y="1596"/>
                    <a:pt x="891" y="1566"/>
                    <a:pt x="987" y="1498"/>
                  </a:cubicBezTo>
                  <a:cubicBezTo>
                    <a:pt x="1395" y="1197"/>
                    <a:pt x="1878" y="1046"/>
                    <a:pt x="2361" y="1046"/>
                  </a:cubicBezTo>
                  <a:cubicBezTo>
                    <a:pt x="2787" y="1046"/>
                    <a:pt x="3214" y="1164"/>
                    <a:pt x="3589" y="1398"/>
                  </a:cubicBezTo>
                  <a:cubicBezTo>
                    <a:pt x="3728" y="1474"/>
                    <a:pt x="3852" y="1508"/>
                    <a:pt x="3953" y="1508"/>
                  </a:cubicBezTo>
                  <a:cubicBezTo>
                    <a:pt x="4385" y="1508"/>
                    <a:pt x="4409" y="886"/>
                    <a:pt x="3489" y="264"/>
                  </a:cubicBezTo>
                  <a:cubicBezTo>
                    <a:pt x="3201" y="72"/>
                    <a:pt x="2874" y="1"/>
                    <a:pt x="2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2"/>
          <p:cNvSpPr txBox="1">
            <a:spLocks noGrp="1"/>
          </p:cNvSpPr>
          <p:nvPr>
            <p:ph type="ctrTitle"/>
          </p:nvPr>
        </p:nvSpPr>
        <p:spPr>
          <a:xfrm>
            <a:off x="714775" y="953750"/>
            <a:ext cx="5326500" cy="1228800"/>
          </a:xfrm>
          <a:prstGeom prst="rect">
            <a:avLst/>
          </a:prstGeom>
        </p:spPr>
        <p:txBody>
          <a:bodyPr spcFirstLastPara="1" wrap="square" lIns="91425" tIns="91425" rIns="91425" bIns="91425" anchor="b" anchorCtr="0">
            <a:noAutofit/>
          </a:bodyPr>
          <a:lstStyle>
            <a:lvl1pPr lvl="0">
              <a:spcBef>
                <a:spcPts val="0"/>
              </a:spcBef>
              <a:spcAft>
                <a:spcPts val="0"/>
              </a:spcAft>
              <a:buSzPts val="5400"/>
              <a:buFont typeface="Impact"/>
              <a:buNone/>
              <a:defRPr sz="5400">
                <a:latin typeface="Impact"/>
                <a:ea typeface="Impact"/>
                <a:cs typeface="Impact"/>
                <a:sym typeface="Impact"/>
              </a:defRPr>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69" name="Google Shape;69;p2"/>
          <p:cNvSpPr txBox="1">
            <a:spLocks noGrp="1"/>
          </p:cNvSpPr>
          <p:nvPr>
            <p:ph type="subTitle" idx="1"/>
          </p:nvPr>
        </p:nvSpPr>
        <p:spPr>
          <a:xfrm>
            <a:off x="714775" y="2083125"/>
            <a:ext cx="2831100" cy="62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Spartan"/>
              <a:buNone/>
              <a:defRPr sz="1500">
                <a:solidFill>
                  <a:schemeClr val="lt2"/>
                </a:solidFill>
                <a:latin typeface="Spartan Thin"/>
                <a:ea typeface="Spartan Thin"/>
                <a:cs typeface="Spartan Thin"/>
                <a:sym typeface="Spartan Thin"/>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grpSp>
        <p:nvGrpSpPr>
          <p:cNvPr id="70" name="Google Shape;70;p2"/>
          <p:cNvGrpSpPr/>
          <p:nvPr/>
        </p:nvGrpSpPr>
        <p:grpSpPr>
          <a:xfrm flipH="1">
            <a:off x="7468613" y="190500"/>
            <a:ext cx="1476300" cy="1757425"/>
            <a:chOff x="919550" y="238125"/>
            <a:chExt cx="1476300" cy="1757425"/>
          </a:xfrm>
        </p:grpSpPr>
        <p:sp>
          <p:nvSpPr>
            <p:cNvPr id="71" name="Google Shape;71;p2"/>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2"/>
          <p:cNvGrpSpPr/>
          <p:nvPr/>
        </p:nvGrpSpPr>
        <p:grpSpPr>
          <a:xfrm>
            <a:off x="273800" y="0"/>
            <a:ext cx="175200" cy="3752700"/>
            <a:chOff x="8389650" y="-9525"/>
            <a:chExt cx="175200" cy="3752700"/>
          </a:xfrm>
        </p:grpSpPr>
        <p:cxnSp>
          <p:nvCxnSpPr>
            <p:cNvPr id="76" name="Google Shape;76;p2"/>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77" name="Google Shape;77;p2"/>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 name="Google Shape;80;p2"/>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81" name="Google Shape;81;p2"/>
          <p:cNvSpPr/>
          <p:nvPr/>
        </p:nvSpPr>
        <p:spPr>
          <a:xfrm>
            <a:off x="5490075" y="3619700"/>
            <a:ext cx="1006700" cy="1446775"/>
          </a:xfrm>
          <a:custGeom>
            <a:avLst/>
            <a:gdLst/>
            <a:ahLst/>
            <a:cxnLst/>
            <a:rect l="l" t="t" r="r" b="b"/>
            <a:pathLst>
              <a:path w="40268" h="57871" extrusionOk="0">
                <a:moveTo>
                  <a:pt x="2860" y="0"/>
                </a:moveTo>
                <a:lnTo>
                  <a:pt x="40268" y="37407"/>
                </a:lnTo>
                <a:lnTo>
                  <a:pt x="0" y="57871"/>
                </a:lnTo>
                <a:lnTo>
                  <a:pt x="2640" y="2421"/>
                </a:lnTo>
                <a:close/>
              </a:path>
            </a:pathLst>
          </a:custGeom>
          <a:solidFill>
            <a:srgbClr val="DFC2CF"/>
          </a:solidFill>
          <a:ln>
            <a:noFill/>
          </a:ln>
        </p:spPr>
      </p:sp>
    </p:spTree>
    <p:extLst>
      <p:ext uri="{BB962C8B-B14F-4D97-AF65-F5344CB8AC3E}">
        <p14:creationId xmlns:p14="http://schemas.microsoft.com/office/powerpoint/2010/main" val="4225104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2"/>
        <p:cNvGrpSpPr/>
        <p:nvPr/>
      </p:nvGrpSpPr>
      <p:grpSpPr>
        <a:xfrm>
          <a:off x="0" y="0"/>
          <a:ext cx="0" cy="0"/>
          <a:chOff x="0" y="0"/>
          <a:chExt cx="0" cy="0"/>
        </a:xfrm>
      </p:grpSpPr>
      <p:sp>
        <p:nvSpPr>
          <p:cNvPr id="83" name="Google Shape;83;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4" name="Google Shape;84;p3"/>
          <p:cNvSpPr txBox="1">
            <a:spLocks noGrp="1"/>
          </p:cNvSpPr>
          <p:nvPr>
            <p:ph type="subTitle" idx="1"/>
          </p:nvPr>
        </p:nvSpPr>
        <p:spPr>
          <a:xfrm>
            <a:off x="5281938" y="1017825"/>
            <a:ext cx="31905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800"/>
              <a:buFont typeface="Spartan"/>
              <a:buNone/>
              <a:defRPr sz="1700">
                <a:solidFill>
                  <a:schemeClr val="lt2"/>
                </a:solidFill>
                <a:latin typeface="Spartan Thin"/>
                <a:ea typeface="Spartan Thin"/>
                <a:cs typeface="Spartan Thin"/>
                <a:sym typeface="Spartan Thin"/>
              </a:defRPr>
            </a:lvl1pPr>
            <a:lvl2pPr lvl="1" algn="r" rtl="0">
              <a:lnSpc>
                <a:spcPct val="100000"/>
              </a:lnSpc>
              <a:spcBef>
                <a:spcPts val="0"/>
              </a:spcBef>
              <a:spcAft>
                <a:spcPts val="0"/>
              </a:spcAft>
              <a:buClr>
                <a:srgbClr val="000000"/>
              </a:buClr>
              <a:buSzPts val="2800"/>
              <a:buNone/>
              <a:defRPr sz="2800">
                <a:solidFill>
                  <a:srgbClr val="000000"/>
                </a:solidFill>
              </a:defRPr>
            </a:lvl2pPr>
            <a:lvl3pPr lvl="2" algn="r" rtl="0">
              <a:lnSpc>
                <a:spcPct val="100000"/>
              </a:lnSpc>
              <a:spcBef>
                <a:spcPts val="0"/>
              </a:spcBef>
              <a:spcAft>
                <a:spcPts val="0"/>
              </a:spcAft>
              <a:buClr>
                <a:srgbClr val="000000"/>
              </a:buClr>
              <a:buSzPts val="2800"/>
              <a:buNone/>
              <a:defRPr sz="2800">
                <a:solidFill>
                  <a:srgbClr val="000000"/>
                </a:solidFill>
              </a:defRPr>
            </a:lvl3pPr>
            <a:lvl4pPr lvl="3" algn="r" rtl="0">
              <a:lnSpc>
                <a:spcPct val="100000"/>
              </a:lnSpc>
              <a:spcBef>
                <a:spcPts val="0"/>
              </a:spcBef>
              <a:spcAft>
                <a:spcPts val="0"/>
              </a:spcAft>
              <a:buClr>
                <a:srgbClr val="000000"/>
              </a:buClr>
              <a:buSzPts val="2800"/>
              <a:buNone/>
              <a:defRPr sz="2800">
                <a:solidFill>
                  <a:srgbClr val="000000"/>
                </a:solidFill>
              </a:defRPr>
            </a:lvl4pPr>
            <a:lvl5pPr lvl="4" algn="r" rtl="0">
              <a:lnSpc>
                <a:spcPct val="100000"/>
              </a:lnSpc>
              <a:spcBef>
                <a:spcPts val="0"/>
              </a:spcBef>
              <a:spcAft>
                <a:spcPts val="0"/>
              </a:spcAft>
              <a:buClr>
                <a:srgbClr val="000000"/>
              </a:buClr>
              <a:buSzPts val="2800"/>
              <a:buNone/>
              <a:defRPr sz="2800">
                <a:solidFill>
                  <a:srgbClr val="000000"/>
                </a:solidFill>
              </a:defRPr>
            </a:lvl5pPr>
            <a:lvl6pPr lvl="5" algn="r" rtl="0">
              <a:lnSpc>
                <a:spcPct val="100000"/>
              </a:lnSpc>
              <a:spcBef>
                <a:spcPts val="0"/>
              </a:spcBef>
              <a:spcAft>
                <a:spcPts val="0"/>
              </a:spcAft>
              <a:buClr>
                <a:srgbClr val="000000"/>
              </a:buClr>
              <a:buSzPts val="2800"/>
              <a:buNone/>
              <a:defRPr sz="2800">
                <a:solidFill>
                  <a:srgbClr val="000000"/>
                </a:solidFill>
              </a:defRPr>
            </a:lvl6pPr>
            <a:lvl7pPr lvl="6" algn="r" rtl="0">
              <a:lnSpc>
                <a:spcPct val="100000"/>
              </a:lnSpc>
              <a:spcBef>
                <a:spcPts val="0"/>
              </a:spcBef>
              <a:spcAft>
                <a:spcPts val="0"/>
              </a:spcAft>
              <a:buClr>
                <a:srgbClr val="000000"/>
              </a:buClr>
              <a:buSzPts val="2800"/>
              <a:buNone/>
              <a:defRPr sz="2800">
                <a:solidFill>
                  <a:srgbClr val="000000"/>
                </a:solidFill>
              </a:defRPr>
            </a:lvl7pPr>
            <a:lvl8pPr lvl="7" algn="r" rtl="0">
              <a:lnSpc>
                <a:spcPct val="100000"/>
              </a:lnSpc>
              <a:spcBef>
                <a:spcPts val="0"/>
              </a:spcBef>
              <a:spcAft>
                <a:spcPts val="0"/>
              </a:spcAft>
              <a:buClr>
                <a:srgbClr val="000000"/>
              </a:buClr>
              <a:buSzPts val="2800"/>
              <a:buNone/>
              <a:defRPr sz="2800">
                <a:solidFill>
                  <a:srgbClr val="000000"/>
                </a:solidFill>
              </a:defRPr>
            </a:lvl8pPr>
            <a:lvl9pPr lvl="8" algn="r" rtl="0">
              <a:lnSpc>
                <a:spcPct val="100000"/>
              </a:lnSpc>
              <a:spcBef>
                <a:spcPts val="0"/>
              </a:spcBef>
              <a:spcAft>
                <a:spcPts val="0"/>
              </a:spcAft>
              <a:buClr>
                <a:srgbClr val="000000"/>
              </a:buClr>
              <a:buSzPts val="2800"/>
              <a:buNone/>
              <a:defRPr sz="2800">
                <a:solidFill>
                  <a:srgbClr val="000000"/>
                </a:solidFill>
              </a:defRPr>
            </a:lvl9pPr>
          </a:lstStyle>
          <a:p>
            <a:endParaRPr/>
          </a:p>
        </p:txBody>
      </p:sp>
      <p:grpSp>
        <p:nvGrpSpPr>
          <p:cNvPr id="85" name="Google Shape;85;p3"/>
          <p:cNvGrpSpPr/>
          <p:nvPr/>
        </p:nvGrpSpPr>
        <p:grpSpPr>
          <a:xfrm>
            <a:off x="170650" y="190500"/>
            <a:ext cx="1476300" cy="1757425"/>
            <a:chOff x="919550" y="238125"/>
            <a:chExt cx="1476300" cy="1757425"/>
          </a:xfrm>
        </p:grpSpPr>
        <p:sp>
          <p:nvSpPr>
            <p:cNvPr id="86" name="Google Shape;86;p3"/>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a:off x="8716350" y="0"/>
            <a:ext cx="175200" cy="3752700"/>
            <a:chOff x="8389650" y="-9525"/>
            <a:chExt cx="175200" cy="3752700"/>
          </a:xfrm>
        </p:grpSpPr>
        <p:cxnSp>
          <p:nvCxnSpPr>
            <p:cNvPr id="91" name="Google Shape;91;p3"/>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92" name="Google Shape;92;p3"/>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 name="Google Shape;95;p3"/>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96" name="Google Shape;96;p3"/>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949305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0" name="Google Shape;100;p4"/>
          <p:cNvSpPr txBox="1">
            <a:spLocks noGrp="1"/>
          </p:cNvSpPr>
          <p:nvPr>
            <p:ph type="body" idx="1"/>
          </p:nvPr>
        </p:nvSpPr>
        <p:spPr>
          <a:xfrm>
            <a:off x="714775" y="1152475"/>
            <a:ext cx="77577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30394B"/>
              </a:buClr>
              <a:buSzPts val="1200"/>
              <a:buFont typeface="Livvic"/>
              <a:buAutoNum type="arabicPeriod"/>
              <a:defRPr sz="1100">
                <a:solidFill>
                  <a:srgbClr val="30394B"/>
                </a:solidFill>
              </a:defRPr>
            </a:lvl1pPr>
            <a:lvl2pPr marL="914400" lvl="1" indent="-304800">
              <a:spcBef>
                <a:spcPts val="1600"/>
              </a:spcBef>
              <a:spcAft>
                <a:spcPts val="0"/>
              </a:spcAft>
              <a:buClr>
                <a:srgbClr val="30394B"/>
              </a:buClr>
              <a:buSzPts val="1200"/>
              <a:buFont typeface="Roboto Condensed Light"/>
              <a:buAutoNum type="alphaLcPeriod"/>
              <a:defRPr sz="1200">
                <a:solidFill>
                  <a:srgbClr val="30394B"/>
                </a:solidFill>
              </a:defRPr>
            </a:lvl2pPr>
            <a:lvl3pPr marL="1371600" lvl="2" indent="-304800">
              <a:spcBef>
                <a:spcPts val="1600"/>
              </a:spcBef>
              <a:spcAft>
                <a:spcPts val="0"/>
              </a:spcAft>
              <a:buClr>
                <a:srgbClr val="30394B"/>
              </a:buClr>
              <a:buSzPts val="1200"/>
              <a:buFont typeface="Roboto Condensed Light"/>
              <a:buAutoNum type="romanLcPeriod"/>
              <a:defRPr sz="1200">
                <a:solidFill>
                  <a:srgbClr val="30394B"/>
                </a:solidFill>
              </a:defRPr>
            </a:lvl3pPr>
            <a:lvl4pPr marL="1828800" lvl="3" indent="-304800">
              <a:spcBef>
                <a:spcPts val="1600"/>
              </a:spcBef>
              <a:spcAft>
                <a:spcPts val="0"/>
              </a:spcAft>
              <a:buClr>
                <a:srgbClr val="30394B"/>
              </a:buClr>
              <a:buSzPts val="1200"/>
              <a:buFont typeface="Roboto Condensed Light"/>
              <a:buAutoNum type="arabicPeriod"/>
              <a:defRPr sz="1200">
                <a:solidFill>
                  <a:srgbClr val="30394B"/>
                </a:solidFill>
              </a:defRPr>
            </a:lvl4pPr>
            <a:lvl5pPr marL="2286000" lvl="4" indent="-304800">
              <a:spcBef>
                <a:spcPts val="1600"/>
              </a:spcBef>
              <a:spcAft>
                <a:spcPts val="0"/>
              </a:spcAft>
              <a:buClr>
                <a:srgbClr val="30394B"/>
              </a:buClr>
              <a:buSzPts val="1200"/>
              <a:buFont typeface="Roboto Condensed Light"/>
              <a:buAutoNum type="alphaLcPeriod"/>
              <a:defRPr sz="1200">
                <a:solidFill>
                  <a:srgbClr val="30394B"/>
                </a:solidFill>
              </a:defRPr>
            </a:lvl5pPr>
            <a:lvl6pPr marL="2743200" lvl="5" indent="-304800">
              <a:spcBef>
                <a:spcPts val="1600"/>
              </a:spcBef>
              <a:spcAft>
                <a:spcPts val="0"/>
              </a:spcAft>
              <a:buClr>
                <a:srgbClr val="30394B"/>
              </a:buClr>
              <a:buSzPts val="1200"/>
              <a:buFont typeface="Roboto Condensed Light"/>
              <a:buAutoNum type="romanLcPeriod"/>
              <a:defRPr sz="1200">
                <a:solidFill>
                  <a:srgbClr val="30394B"/>
                </a:solidFill>
              </a:defRPr>
            </a:lvl6pPr>
            <a:lvl7pPr marL="3200400" lvl="6" indent="-304800">
              <a:spcBef>
                <a:spcPts val="1600"/>
              </a:spcBef>
              <a:spcAft>
                <a:spcPts val="0"/>
              </a:spcAft>
              <a:buClr>
                <a:srgbClr val="30394B"/>
              </a:buClr>
              <a:buSzPts val="1200"/>
              <a:buFont typeface="Roboto Condensed Light"/>
              <a:buAutoNum type="arabicPeriod"/>
              <a:defRPr sz="1200">
                <a:solidFill>
                  <a:srgbClr val="30394B"/>
                </a:solidFill>
              </a:defRPr>
            </a:lvl7pPr>
            <a:lvl8pPr marL="3657600" lvl="7" indent="-304800">
              <a:spcBef>
                <a:spcPts val="1600"/>
              </a:spcBef>
              <a:spcAft>
                <a:spcPts val="0"/>
              </a:spcAft>
              <a:buClr>
                <a:srgbClr val="30394B"/>
              </a:buClr>
              <a:buSzPts val="1200"/>
              <a:buFont typeface="Roboto Condensed Light"/>
              <a:buAutoNum type="alphaLcPeriod"/>
              <a:defRPr sz="1200">
                <a:solidFill>
                  <a:srgbClr val="30394B"/>
                </a:solidFill>
              </a:defRPr>
            </a:lvl8pPr>
            <a:lvl9pPr marL="4114800" lvl="8" indent="-304800">
              <a:spcBef>
                <a:spcPts val="1600"/>
              </a:spcBef>
              <a:spcAft>
                <a:spcPts val="1600"/>
              </a:spcAft>
              <a:buClr>
                <a:srgbClr val="30394B"/>
              </a:buClr>
              <a:buSzPts val="1200"/>
              <a:buFont typeface="Roboto Condensed Light"/>
              <a:buAutoNum type="romanLcPeriod"/>
              <a:defRPr sz="1200">
                <a:solidFill>
                  <a:srgbClr val="30394B"/>
                </a:solidFill>
              </a:defRPr>
            </a:lvl9pPr>
          </a:lstStyle>
          <a:p>
            <a:endParaRPr/>
          </a:p>
        </p:txBody>
      </p:sp>
      <p:sp>
        <p:nvSpPr>
          <p:cNvPr id="101" name="Google Shape;10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02" name="Google Shape;102;p4"/>
          <p:cNvGrpSpPr/>
          <p:nvPr/>
        </p:nvGrpSpPr>
        <p:grpSpPr>
          <a:xfrm flipH="1">
            <a:off x="186125" y="3204825"/>
            <a:ext cx="1407475" cy="1757425"/>
            <a:chOff x="5250900" y="3706075"/>
            <a:chExt cx="1407475" cy="1757425"/>
          </a:xfrm>
        </p:grpSpPr>
        <p:sp>
          <p:nvSpPr>
            <p:cNvPr id="103" name="Google Shape;103;p4"/>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4"/>
          <p:cNvGrpSpPr/>
          <p:nvPr/>
        </p:nvGrpSpPr>
        <p:grpSpPr>
          <a:xfrm flipH="1">
            <a:off x="7468613" y="190500"/>
            <a:ext cx="1476300" cy="1757425"/>
            <a:chOff x="919550" y="238125"/>
            <a:chExt cx="1476300" cy="1757425"/>
          </a:xfrm>
        </p:grpSpPr>
        <p:sp>
          <p:nvSpPr>
            <p:cNvPr id="108" name="Google Shape;108;p4"/>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83642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0"/>
        <p:cNvGrpSpPr/>
        <p:nvPr/>
      </p:nvGrpSpPr>
      <p:grpSpPr>
        <a:xfrm>
          <a:off x="0" y="0"/>
          <a:ext cx="0" cy="0"/>
          <a:chOff x="0" y="0"/>
          <a:chExt cx="0" cy="0"/>
        </a:xfrm>
      </p:grpSpPr>
      <p:sp>
        <p:nvSpPr>
          <p:cNvPr id="131" name="Google Shape;131;p6"/>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33" name="Google Shape;133;p6"/>
          <p:cNvGrpSpPr/>
          <p:nvPr/>
        </p:nvGrpSpPr>
        <p:grpSpPr>
          <a:xfrm rot="5400000">
            <a:off x="7180050" y="2874475"/>
            <a:ext cx="175200" cy="3752700"/>
            <a:chOff x="8389650" y="-9525"/>
            <a:chExt cx="175200" cy="3752700"/>
          </a:xfrm>
        </p:grpSpPr>
        <p:cxnSp>
          <p:nvCxnSpPr>
            <p:cNvPr id="134" name="Google Shape;134;p6"/>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135" name="Google Shape;135;p6"/>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8" name="Google Shape;138;p6"/>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cxnSp>
        <p:nvCxnSpPr>
          <p:cNvPr id="139" name="Google Shape;139;p6"/>
          <p:cNvCxnSpPr/>
          <p:nvPr/>
        </p:nvCxnSpPr>
        <p:spPr>
          <a:xfrm>
            <a:off x="304800" y="3743325"/>
            <a:ext cx="0" cy="1390500"/>
          </a:xfrm>
          <a:prstGeom prst="straightConnector1">
            <a:avLst/>
          </a:prstGeom>
          <a:noFill/>
          <a:ln w="28575" cap="flat" cmpd="sng">
            <a:solidFill>
              <a:schemeClr val="lt2"/>
            </a:solidFill>
            <a:prstDash val="solid"/>
            <a:round/>
            <a:headEnd type="none" w="med" len="med"/>
            <a:tailEnd type="none" w="med" len="med"/>
          </a:ln>
        </p:spPr>
      </p:cxnSp>
      <p:grpSp>
        <p:nvGrpSpPr>
          <p:cNvPr id="140" name="Google Shape;140;p6"/>
          <p:cNvGrpSpPr/>
          <p:nvPr/>
        </p:nvGrpSpPr>
        <p:grpSpPr>
          <a:xfrm>
            <a:off x="170650" y="190500"/>
            <a:ext cx="1476300" cy="1757425"/>
            <a:chOff x="919550" y="238125"/>
            <a:chExt cx="1476300" cy="1757425"/>
          </a:xfrm>
        </p:grpSpPr>
        <p:sp>
          <p:nvSpPr>
            <p:cNvPr id="141" name="Google Shape;141;p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p6"/>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24355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6"/>
        <p:cNvGrpSpPr/>
        <p:nvPr/>
      </p:nvGrpSpPr>
      <p:grpSpPr>
        <a:xfrm>
          <a:off x="0" y="0"/>
          <a:ext cx="0" cy="0"/>
          <a:chOff x="0" y="0"/>
          <a:chExt cx="0" cy="0"/>
        </a:xfrm>
      </p:grpSpPr>
      <p:sp>
        <p:nvSpPr>
          <p:cNvPr id="147" name="Google Shape;147;p7"/>
          <p:cNvSpPr txBox="1">
            <a:spLocks noGrp="1"/>
          </p:cNvSpPr>
          <p:nvPr>
            <p:ph type="body" idx="1"/>
          </p:nvPr>
        </p:nvSpPr>
        <p:spPr>
          <a:xfrm>
            <a:off x="714775" y="1389600"/>
            <a:ext cx="34722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48" name="Google Shape;14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49" name="Google Shape;149;p7"/>
          <p:cNvGrpSpPr/>
          <p:nvPr/>
        </p:nvGrpSpPr>
        <p:grpSpPr>
          <a:xfrm>
            <a:off x="292400" y="1018175"/>
            <a:ext cx="175200" cy="4190800"/>
            <a:chOff x="292400" y="1018175"/>
            <a:chExt cx="175200" cy="4190800"/>
          </a:xfrm>
        </p:grpSpPr>
        <p:grpSp>
          <p:nvGrpSpPr>
            <p:cNvPr id="150" name="Google Shape;150;p7"/>
            <p:cNvGrpSpPr/>
            <p:nvPr/>
          </p:nvGrpSpPr>
          <p:grpSpPr>
            <a:xfrm>
              <a:off x="292400" y="1456275"/>
              <a:ext cx="175200" cy="3752700"/>
              <a:chOff x="8389650" y="-9525"/>
              <a:chExt cx="175200" cy="3752700"/>
            </a:xfrm>
          </p:grpSpPr>
          <p:cxnSp>
            <p:nvCxnSpPr>
              <p:cNvPr id="151" name="Google Shape;151;p7"/>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152" name="Google Shape;152;p7"/>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7"/>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5" name="Google Shape;155;p7"/>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156" name="Google Shape;156;p7"/>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7"/>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7"/>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7"/>
          <p:cNvGrpSpPr/>
          <p:nvPr/>
        </p:nvGrpSpPr>
        <p:grpSpPr>
          <a:xfrm flipH="1">
            <a:off x="7468613" y="190500"/>
            <a:ext cx="1476300" cy="1757425"/>
            <a:chOff x="919550" y="238125"/>
            <a:chExt cx="1476300" cy="1757425"/>
          </a:xfrm>
        </p:grpSpPr>
        <p:sp>
          <p:nvSpPr>
            <p:cNvPr id="160" name="Google Shape;160;p7"/>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7"/>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7"/>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7"/>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201767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5"/>
        <p:cNvGrpSpPr/>
        <p:nvPr/>
      </p:nvGrpSpPr>
      <p:grpSpPr>
        <a:xfrm>
          <a:off x="0" y="0"/>
          <a:ext cx="0" cy="0"/>
          <a:chOff x="0" y="0"/>
          <a:chExt cx="0" cy="0"/>
        </a:xfrm>
      </p:grpSpPr>
      <p:sp>
        <p:nvSpPr>
          <p:cNvPr id="166" name="Google Shape;166;p8"/>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8" name="Google Shape;168;p8"/>
          <p:cNvSpPr txBox="1">
            <a:spLocks noGrp="1"/>
          </p:cNvSpPr>
          <p:nvPr>
            <p:ph type="title"/>
          </p:nvPr>
        </p:nvSpPr>
        <p:spPr>
          <a:xfrm>
            <a:off x="2118300" y="1353600"/>
            <a:ext cx="4907400" cy="24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300">
                <a:solidFill>
                  <a:srgbClr val="FFFFFF"/>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169" name="Google Shape;169;p8"/>
          <p:cNvGrpSpPr/>
          <p:nvPr/>
        </p:nvGrpSpPr>
        <p:grpSpPr>
          <a:xfrm flipH="1">
            <a:off x="186125" y="3204825"/>
            <a:ext cx="1407475" cy="1757425"/>
            <a:chOff x="5250900" y="3706075"/>
            <a:chExt cx="1407475" cy="1757425"/>
          </a:xfrm>
        </p:grpSpPr>
        <p:sp>
          <p:nvSpPr>
            <p:cNvPr id="170" name="Google Shape;170;p8"/>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8"/>
          <p:cNvGrpSpPr/>
          <p:nvPr/>
        </p:nvGrpSpPr>
        <p:grpSpPr>
          <a:xfrm flipH="1">
            <a:off x="7468613" y="190500"/>
            <a:ext cx="1476300" cy="1757425"/>
            <a:chOff x="919550" y="238125"/>
            <a:chExt cx="1476300" cy="1757425"/>
          </a:xfrm>
        </p:grpSpPr>
        <p:sp>
          <p:nvSpPr>
            <p:cNvPr id="175" name="Google Shape;175;p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8"/>
          <p:cNvGrpSpPr/>
          <p:nvPr/>
        </p:nvGrpSpPr>
        <p:grpSpPr>
          <a:xfrm rot="10800000">
            <a:off x="186125" y="190500"/>
            <a:ext cx="1407475" cy="1757425"/>
            <a:chOff x="5250900" y="3706075"/>
            <a:chExt cx="1407475" cy="1757425"/>
          </a:xfrm>
        </p:grpSpPr>
        <p:sp>
          <p:nvSpPr>
            <p:cNvPr id="180" name="Google Shape;180;p8"/>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8"/>
          <p:cNvGrpSpPr/>
          <p:nvPr/>
        </p:nvGrpSpPr>
        <p:grpSpPr>
          <a:xfrm rot="10800000">
            <a:off x="7468613" y="3204825"/>
            <a:ext cx="1476300" cy="1757425"/>
            <a:chOff x="919550" y="238125"/>
            <a:chExt cx="1476300" cy="1757425"/>
          </a:xfrm>
        </p:grpSpPr>
        <p:sp>
          <p:nvSpPr>
            <p:cNvPr id="185" name="Google Shape;185;p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89863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4"/>
        <p:cNvGrpSpPr/>
        <p:nvPr/>
      </p:nvGrpSpPr>
      <p:grpSpPr>
        <a:xfrm>
          <a:off x="0" y="0"/>
          <a:ext cx="0" cy="0"/>
          <a:chOff x="0" y="0"/>
          <a:chExt cx="0" cy="0"/>
        </a:xfrm>
      </p:grpSpPr>
      <p:sp>
        <p:nvSpPr>
          <p:cNvPr id="205" name="Google Shape;205;p10"/>
          <p:cNvSpPr/>
          <p:nvPr/>
        </p:nvSpPr>
        <p:spPr>
          <a:xfrm>
            <a:off x="9475" y="-9475"/>
            <a:ext cx="9144000" cy="5143500"/>
          </a:xfrm>
          <a:prstGeom prst="rect">
            <a:avLst/>
          </a:prstGeom>
          <a:solidFill>
            <a:srgbClr val="CD4759">
              <a:alpha val="558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0"/>
          <p:cNvSpPr txBox="1">
            <a:spLocks noGrp="1"/>
          </p:cNvSpPr>
          <p:nvPr>
            <p:ph type="title"/>
          </p:nvPr>
        </p:nvSpPr>
        <p:spPr>
          <a:xfrm>
            <a:off x="5089050" y="2321500"/>
            <a:ext cx="3383400" cy="183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800">
                <a:solidFill>
                  <a:srgbClr val="FFFFF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07" name="Google Shape;207;p10"/>
          <p:cNvGrpSpPr/>
          <p:nvPr/>
        </p:nvGrpSpPr>
        <p:grpSpPr>
          <a:xfrm flipH="1">
            <a:off x="7488100" y="190500"/>
            <a:ext cx="1476300" cy="1757425"/>
            <a:chOff x="919550" y="238125"/>
            <a:chExt cx="1476300" cy="1757425"/>
          </a:xfrm>
        </p:grpSpPr>
        <p:sp>
          <p:nvSpPr>
            <p:cNvPr id="208" name="Google Shape;208;p1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12" name="Google Shape;212;p10"/>
          <p:cNvCxnSpPr/>
          <p:nvPr/>
        </p:nvCxnSpPr>
        <p:spPr>
          <a:xfrm>
            <a:off x="8827800" y="3514800"/>
            <a:ext cx="0" cy="1628700"/>
          </a:xfrm>
          <a:prstGeom prst="straightConnector1">
            <a:avLst/>
          </a:prstGeom>
          <a:noFill/>
          <a:ln w="28575" cap="flat" cmpd="sng">
            <a:solidFill>
              <a:srgbClr val="FFE599"/>
            </a:solidFill>
            <a:prstDash val="solid"/>
            <a:round/>
            <a:headEnd type="none" w="med" len="med"/>
            <a:tailEnd type="none" w="med" len="med"/>
          </a:ln>
        </p:spPr>
      </p:cxnSp>
      <p:grpSp>
        <p:nvGrpSpPr>
          <p:cNvPr id="213" name="Google Shape;213;p10"/>
          <p:cNvGrpSpPr/>
          <p:nvPr/>
        </p:nvGrpSpPr>
        <p:grpSpPr>
          <a:xfrm>
            <a:off x="627175" y="0"/>
            <a:ext cx="175200" cy="3752700"/>
            <a:chOff x="8389650" y="-9525"/>
            <a:chExt cx="175200" cy="3752700"/>
          </a:xfrm>
        </p:grpSpPr>
        <p:cxnSp>
          <p:nvCxnSpPr>
            <p:cNvPr id="214" name="Google Shape;214;p1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215" name="Google Shape;215;p1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8" name="Google Shape;218;p1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Tree>
    <p:extLst>
      <p:ext uri="{BB962C8B-B14F-4D97-AF65-F5344CB8AC3E}">
        <p14:creationId xmlns:p14="http://schemas.microsoft.com/office/powerpoint/2010/main" val="3229248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9"/>
        <p:cNvGrpSpPr/>
        <p:nvPr/>
      </p:nvGrpSpPr>
      <p:grpSpPr>
        <a:xfrm>
          <a:off x="0" y="0"/>
          <a:ext cx="0" cy="0"/>
          <a:chOff x="0" y="0"/>
          <a:chExt cx="0" cy="0"/>
        </a:xfrm>
      </p:grpSpPr>
      <p:sp>
        <p:nvSpPr>
          <p:cNvPr id="220" name="Google Shape;220;p11"/>
          <p:cNvSpPr/>
          <p:nvPr/>
        </p:nvSpPr>
        <p:spPr>
          <a:xfrm>
            <a:off x="0" y="0"/>
            <a:ext cx="9144000" cy="51435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1"/>
          <p:cNvGrpSpPr/>
          <p:nvPr/>
        </p:nvGrpSpPr>
        <p:grpSpPr>
          <a:xfrm>
            <a:off x="170650" y="190500"/>
            <a:ext cx="1476300" cy="1757425"/>
            <a:chOff x="919550" y="238125"/>
            <a:chExt cx="1476300" cy="1757425"/>
          </a:xfrm>
        </p:grpSpPr>
        <p:sp>
          <p:nvSpPr>
            <p:cNvPr id="222" name="Google Shape;222;p1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 name="Google Shape;226;p11"/>
          <p:cNvSpPr txBox="1">
            <a:spLocks noGrp="1"/>
          </p:cNvSpPr>
          <p:nvPr>
            <p:ph type="title" hasCustomPrompt="1"/>
          </p:nvPr>
        </p:nvSpPr>
        <p:spPr>
          <a:xfrm>
            <a:off x="714775" y="1363300"/>
            <a:ext cx="77577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solidFill>
                  <a:schemeClr val="accen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27" name="Google Shape;22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solidFill>
                  <a:schemeClr val="accent1"/>
                </a:solidFill>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228" name="Google Shape;22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29" name="Google Shape;229;p11"/>
          <p:cNvGrpSpPr/>
          <p:nvPr/>
        </p:nvGrpSpPr>
        <p:grpSpPr>
          <a:xfrm rot="5400000" flipH="1">
            <a:off x="2321800" y="2093537"/>
            <a:ext cx="250200" cy="4950700"/>
            <a:chOff x="6592750" y="3054500"/>
            <a:chExt cx="250200" cy="4950700"/>
          </a:xfrm>
        </p:grpSpPr>
        <p:cxnSp>
          <p:nvCxnSpPr>
            <p:cNvPr id="230" name="Google Shape;230;p11"/>
            <p:cNvCxnSpPr/>
            <p:nvPr/>
          </p:nvCxnSpPr>
          <p:spPr>
            <a:xfrm rot="5400000">
              <a:off x="4496050" y="5783400"/>
              <a:ext cx="4443600" cy="0"/>
            </a:xfrm>
            <a:prstGeom prst="straightConnector1">
              <a:avLst/>
            </a:prstGeom>
            <a:noFill/>
            <a:ln w="28575" cap="flat" cmpd="sng">
              <a:solidFill>
                <a:schemeClr val="lt2"/>
              </a:solidFill>
              <a:prstDash val="solid"/>
              <a:round/>
              <a:headEnd type="none" w="med" len="med"/>
              <a:tailEnd type="none" w="med" len="med"/>
            </a:ln>
          </p:spPr>
        </p:cxnSp>
        <p:sp>
          <p:nvSpPr>
            <p:cNvPr id="231" name="Google Shape;231;p11"/>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1"/>
          <p:cNvGrpSpPr/>
          <p:nvPr/>
        </p:nvGrpSpPr>
        <p:grpSpPr>
          <a:xfrm flipH="1">
            <a:off x="7488100" y="190500"/>
            <a:ext cx="1476300" cy="1757425"/>
            <a:chOff x="919550" y="238125"/>
            <a:chExt cx="1476300" cy="1757425"/>
          </a:xfrm>
        </p:grpSpPr>
        <p:sp>
          <p:nvSpPr>
            <p:cNvPr id="235" name="Google Shape;235;p1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352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5"/>
        <p:cNvGrpSpPr/>
        <p:nvPr/>
      </p:nvGrpSpPr>
      <p:grpSpPr>
        <a:xfrm>
          <a:off x="0" y="0"/>
          <a:ext cx="0" cy="0"/>
          <a:chOff x="0" y="0"/>
          <a:chExt cx="0" cy="0"/>
        </a:xfrm>
      </p:grpSpPr>
      <p:sp>
        <p:nvSpPr>
          <p:cNvPr id="166" name="Google Shape;166;p8"/>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168" name="Google Shape;168;p8"/>
          <p:cNvSpPr txBox="1">
            <a:spLocks noGrp="1"/>
          </p:cNvSpPr>
          <p:nvPr>
            <p:ph type="title"/>
          </p:nvPr>
        </p:nvSpPr>
        <p:spPr>
          <a:xfrm>
            <a:off x="2118300" y="1353600"/>
            <a:ext cx="4907400" cy="243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300">
                <a:solidFill>
                  <a:srgbClr val="FFFFFF"/>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169" name="Google Shape;169;p8"/>
          <p:cNvGrpSpPr/>
          <p:nvPr/>
        </p:nvGrpSpPr>
        <p:grpSpPr>
          <a:xfrm flipH="1">
            <a:off x="186126" y="3204826"/>
            <a:ext cx="1407475" cy="1757425"/>
            <a:chOff x="5250900" y="3706075"/>
            <a:chExt cx="1407475" cy="1757425"/>
          </a:xfrm>
        </p:grpSpPr>
        <p:sp>
          <p:nvSpPr>
            <p:cNvPr id="170" name="Google Shape;170;p8"/>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8"/>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8"/>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8"/>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4" name="Google Shape;174;p8"/>
          <p:cNvGrpSpPr/>
          <p:nvPr/>
        </p:nvGrpSpPr>
        <p:grpSpPr>
          <a:xfrm flipH="1">
            <a:off x="7468613" y="190501"/>
            <a:ext cx="1476300" cy="1757425"/>
            <a:chOff x="919550" y="238125"/>
            <a:chExt cx="1476300" cy="1757425"/>
          </a:xfrm>
        </p:grpSpPr>
        <p:sp>
          <p:nvSpPr>
            <p:cNvPr id="175" name="Google Shape;175;p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79" name="Google Shape;179;p8"/>
          <p:cNvGrpSpPr/>
          <p:nvPr/>
        </p:nvGrpSpPr>
        <p:grpSpPr>
          <a:xfrm rot="10800000">
            <a:off x="186126" y="190501"/>
            <a:ext cx="1407475" cy="1757425"/>
            <a:chOff x="5250900" y="3706075"/>
            <a:chExt cx="1407475" cy="1757425"/>
          </a:xfrm>
        </p:grpSpPr>
        <p:sp>
          <p:nvSpPr>
            <p:cNvPr id="180" name="Google Shape;180;p8"/>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8"/>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8"/>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8"/>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8"/>
          <p:cNvGrpSpPr/>
          <p:nvPr/>
        </p:nvGrpSpPr>
        <p:grpSpPr>
          <a:xfrm rot="10800000">
            <a:off x="7468613" y="3204826"/>
            <a:ext cx="1476300" cy="1757425"/>
            <a:chOff x="919550" y="238125"/>
            <a:chExt cx="1476300" cy="1757425"/>
          </a:xfrm>
        </p:grpSpPr>
        <p:sp>
          <p:nvSpPr>
            <p:cNvPr id="185" name="Google Shape;185;p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074082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9"/>
        <p:cNvGrpSpPr/>
        <p:nvPr/>
      </p:nvGrpSpPr>
      <p:grpSpPr>
        <a:xfrm>
          <a:off x="0" y="0"/>
          <a:ext cx="0" cy="0"/>
          <a:chOff x="0" y="0"/>
          <a:chExt cx="0" cy="0"/>
        </a:xfrm>
      </p:grpSpPr>
      <p:sp>
        <p:nvSpPr>
          <p:cNvPr id="240" name="Google Shape;24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65988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
        <p:cNvGrpSpPr/>
        <p:nvPr/>
      </p:nvGrpSpPr>
      <p:grpSpPr>
        <a:xfrm>
          <a:off x="0" y="0"/>
          <a:ext cx="0" cy="0"/>
          <a:chOff x="0" y="0"/>
          <a:chExt cx="0" cy="0"/>
        </a:xfrm>
      </p:grpSpPr>
      <p:sp>
        <p:nvSpPr>
          <p:cNvPr id="242" name="Google Shape;242;p13"/>
          <p:cNvSpPr/>
          <p:nvPr/>
        </p:nvSpPr>
        <p:spPr>
          <a:xfrm>
            <a:off x="9250" y="0"/>
            <a:ext cx="9144000" cy="5143500"/>
          </a:xfrm>
          <a:prstGeom prst="rect">
            <a:avLst/>
          </a:pr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txBox="1">
            <a:spLocks noGrp="1"/>
          </p:cNvSpPr>
          <p:nvPr>
            <p:ph type="title"/>
          </p:nvPr>
        </p:nvSpPr>
        <p:spPr>
          <a:xfrm>
            <a:off x="2102850" y="1941750"/>
            <a:ext cx="3982500" cy="10872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FFF2CC"/>
              </a:buClr>
              <a:buSzPts val="2800"/>
              <a:buNone/>
              <a:defRPr sz="1800">
                <a:solidFill>
                  <a:srgbClr val="FFF2CC"/>
                </a:solidFill>
                <a:latin typeface="Spartan"/>
                <a:ea typeface="Spartan"/>
                <a:cs typeface="Spartan"/>
                <a:sym typeface="Spartan"/>
              </a:defRPr>
            </a:lvl1pPr>
            <a:lvl2pPr lvl="1">
              <a:spcBef>
                <a:spcPts val="0"/>
              </a:spcBef>
              <a:spcAft>
                <a:spcPts val="0"/>
              </a:spcAft>
              <a:buSzPts val="2800"/>
              <a:buNone/>
              <a:defRPr>
                <a:latin typeface="Spartan"/>
                <a:ea typeface="Spartan"/>
                <a:cs typeface="Spartan"/>
                <a:sym typeface="Spartan"/>
              </a:defRPr>
            </a:lvl2pPr>
            <a:lvl3pPr lvl="2">
              <a:spcBef>
                <a:spcPts val="0"/>
              </a:spcBef>
              <a:spcAft>
                <a:spcPts val="0"/>
              </a:spcAft>
              <a:buSzPts val="2800"/>
              <a:buNone/>
              <a:defRPr>
                <a:latin typeface="Spartan"/>
                <a:ea typeface="Spartan"/>
                <a:cs typeface="Spartan"/>
                <a:sym typeface="Spartan"/>
              </a:defRPr>
            </a:lvl3pPr>
            <a:lvl4pPr lvl="3">
              <a:spcBef>
                <a:spcPts val="0"/>
              </a:spcBef>
              <a:spcAft>
                <a:spcPts val="0"/>
              </a:spcAft>
              <a:buSzPts val="2800"/>
              <a:buNone/>
              <a:defRPr>
                <a:latin typeface="Spartan"/>
                <a:ea typeface="Spartan"/>
                <a:cs typeface="Spartan"/>
                <a:sym typeface="Spartan"/>
              </a:defRPr>
            </a:lvl4pPr>
            <a:lvl5pPr lvl="4">
              <a:spcBef>
                <a:spcPts val="0"/>
              </a:spcBef>
              <a:spcAft>
                <a:spcPts val="0"/>
              </a:spcAft>
              <a:buSzPts val="2800"/>
              <a:buNone/>
              <a:defRPr>
                <a:latin typeface="Spartan"/>
                <a:ea typeface="Spartan"/>
                <a:cs typeface="Spartan"/>
                <a:sym typeface="Spartan"/>
              </a:defRPr>
            </a:lvl5pPr>
            <a:lvl6pPr lvl="5">
              <a:spcBef>
                <a:spcPts val="0"/>
              </a:spcBef>
              <a:spcAft>
                <a:spcPts val="0"/>
              </a:spcAft>
              <a:buSzPts val="2800"/>
              <a:buNone/>
              <a:defRPr>
                <a:latin typeface="Spartan"/>
                <a:ea typeface="Spartan"/>
                <a:cs typeface="Spartan"/>
                <a:sym typeface="Spartan"/>
              </a:defRPr>
            </a:lvl6pPr>
            <a:lvl7pPr lvl="6">
              <a:spcBef>
                <a:spcPts val="0"/>
              </a:spcBef>
              <a:spcAft>
                <a:spcPts val="0"/>
              </a:spcAft>
              <a:buSzPts val="2800"/>
              <a:buNone/>
              <a:defRPr>
                <a:latin typeface="Spartan"/>
                <a:ea typeface="Spartan"/>
                <a:cs typeface="Spartan"/>
                <a:sym typeface="Spartan"/>
              </a:defRPr>
            </a:lvl7pPr>
            <a:lvl8pPr lvl="7">
              <a:spcBef>
                <a:spcPts val="0"/>
              </a:spcBef>
              <a:spcAft>
                <a:spcPts val="0"/>
              </a:spcAft>
              <a:buSzPts val="2800"/>
              <a:buNone/>
              <a:defRPr>
                <a:latin typeface="Spartan"/>
                <a:ea typeface="Spartan"/>
                <a:cs typeface="Spartan"/>
                <a:sym typeface="Spartan"/>
              </a:defRPr>
            </a:lvl8pPr>
            <a:lvl9pPr lvl="8">
              <a:spcBef>
                <a:spcPts val="0"/>
              </a:spcBef>
              <a:spcAft>
                <a:spcPts val="0"/>
              </a:spcAft>
              <a:buSzPts val="2800"/>
              <a:buNone/>
              <a:defRPr>
                <a:latin typeface="Spartan"/>
                <a:ea typeface="Spartan"/>
                <a:cs typeface="Spartan"/>
                <a:sym typeface="Spartan"/>
              </a:defRPr>
            </a:lvl9pPr>
          </a:lstStyle>
          <a:p>
            <a:endParaRPr/>
          </a:p>
        </p:txBody>
      </p:sp>
      <p:sp>
        <p:nvSpPr>
          <p:cNvPr id="244" name="Google Shape;244;p13"/>
          <p:cNvSpPr txBox="1">
            <a:spLocks noGrp="1"/>
          </p:cNvSpPr>
          <p:nvPr>
            <p:ph type="title" idx="2"/>
          </p:nvPr>
        </p:nvSpPr>
        <p:spPr>
          <a:xfrm>
            <a:off x="2087400" y="3534550"/>
            <a:ext cx="4013400" cy="617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600"/>
              <a:buNone/>
              <a:defRPr sz="2900">
                <a:solidFill>
                  <a:srgbClr val="FFF3E2"/>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grpSp>
        <p:nvGrpSpPr>
          <p:cNvPr id="245" name="Google Shape;245;p13"/>
          <p:cNvGrpSpPr/>
          <p:nvPr/>
        </p:nvGrpSpPr>
        <p:grpSpPr>
          <a:xfrm rot="10800000" flipH="1">
            <a:off x="6937950" y="-63"/>
            <a:ext cx="250200" cy="2556700"/>
            <a:chOff x="6592750" y="3054500"/>
            <a:chExt cx="250200" cy="2556700"/>
          </a:xfrm>
        </p:grpSpPr>
        <p:cxnSp>
          <p:nvCxnSpPr>
            <p:cNvPr id="246" name="Google Shape;246;p13"/>
            <p:cNvCxnSpPr/>
            <p:nvPr/>
          </p:nvCxnSpPr>
          <p:spPr>
            <a:xfrm>
              <a:off x="6717850" y="3561600"/>
              <a:ext cx="0" cy="2049600"/>
            </a:xfrm>
            <a:prstGeom prst="straightConnector1">
              <a:avLst/>
            </a:prstGeom>
            <a:noFill/>
            <a:ln w="28575" cap="flat" cmpd="sng">
              <a:solidFill>
                <a:srgbClr val="FFE599"/>
              </a:solidFill>
              <a:prstDash val="solid"/>
              <a:round/>
              <a:headEnd type="none" w="med" len="med"/>
              <a:tailEnd type="none" w="med" len="med"/>
            </a:ln>
          </p:spPr>
        </p:cxnSp>
        <p:sp>
          <p:nvSpPr>
            <p:cNvPr id="247" name="Google Shape;247;p13"/>
            <p:cNvSpPr/>
            <p:nvPr/>
          </p:nvSpPr>
          <p:spPr>
            <a:xfrm rot="2700000">
              <a:off x="6629391" y="3367833"/>
              <a:ext cx="176918" cy="176918"/>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rot="2700000">
              <a:off x="6629391" y="3258883"/>
              <a:ext cx="176918" cy="176918"/>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rot="2700000">
              <a:off x="6658453" y="3079103"/>
              <a:ext cx="118794" cy="118794"/>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3"/>
          <p:cNvGrpSpPr/>
          <p:nvPr/>
        </p:nvGrpSpPr>
        <p:grpSpPr>
          <a:xfrm>
            <a:off x="170650" y="190500"/>
            <a:ext cx="1476300" cy="1757425"/>
            <a:chOff x="919550" y="238125"/>
            <a:chExt cx="1476300" cy="1757425"/>
          </a:xfrm>
        </p:grpSpPr>
        <p:sp>
          <p:nvSpPr>
            <p:cNvPr id="251" name="Google Shape;251;p13"/>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37953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55"/>
        <p:cNvGrpSpPr/>
        <p:nvPr/>
      </p:nvGrpSpPr>
      <p:grpSpPr>
        <a:xfrm>
          <a:off x="0" y="0"/>
          <a:ext cx="0" cy="0"/>
          <a:chOff x="0" y="0"/>
          <a:chExt cx="0" cy="0"/>
        </a:xfrm>
      </p:grpSpPr>
      <p:sp>
        <p:nvSpPr>
          <p:cNvPr id="256" name="Google Shape;256;p14"/>
          <p:cNvSpPr txBox="1">
            <a:spLocks noGrp="1"/>
          </p:cNvSpPr>
          <p:nvPr>
            <p:ph type="title"/>
          </p:nvPr>
        </p:nvSpPr>
        <p:spPr>
          <a:xfrm>
            <a:off x="994338" y="1260125"/>
            <a:ext cx="4907400" cy="1208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7300">
                <a:solidFill>
                  <a:schemeClr val="accent2"/>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257" name="Google Shape;257;p14"/>
          <p:cNvGrpSpPr/>
          <p:nvPr/>
        </p:nvGrpSpPr>
        <p:grpSpPr>
          <a:xfrm rot="10800000">
            <a:off x="186125" y="190500"/>
            <a:ext cx="1407475" cy="1757425"/>
            <a:chOff x="5250900" y="3706075"/>
            <a:chExt cx="1407475" cy="1757425"/>
          </a:xfrm>
        </p:grpSpPr>
        <p:sp>
          <p:nvSpPr>
            <p:cNvPr id="258" name="Google Shape;258;p14"/>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14"/>
          <p:cNvSpPr txBox="1">
            <a:spLocks noGrp="1"/>
          </p:cNvSpPr>
          <p:nvPr>
            <p:ph type="title" idx="2"/>
          </p:nvPr>
        </p:nvSpPr>
        <p:spPr>
          <a:xfrm>
            <a:off x="994350" y="2380700"/>
            <a:ext cx="3482400" cy="13341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2CC"/>
              </a:buClr>
              <a:buSzPts val="2800"/>
              <a:buNone/>
              <a:defRPr sz="1800">
                <a:solidFill>
                  <a:srgbClr val="30394B"/>
                </a:solidFill>
                <a:latin typeface="Spartan"/>
                <a:ea typeface="Spartan"/>
                <a:cs typeface="Spartan"/>
                <a:sym typeface="Spartan"/>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263" name="Google Shape;263;p14"/>
          <p:cNvGrpSpPr/>
          <p:nvPr/>
        </p:nvGrpSpPr>
        <p:grpSpPr>
          <a:xfrm rot="5400000" flipH="1">
            <a:off x="1153250" y="3290537"/>
            <a:ext cx="250200" cy="2556700"/>
            <a:chOff x="6592750" y="3054500"/>
            <a:chExt cx="250200" cy="2556700"/>
          </a:xfrm>
        </p:grpSpPr>
        <p:cxnSp>
          <p:nvCxnSpPr>
            <p:cNvPr id="264" name="Google Shape;264;p14"/>
            <p:cNvCxnSpPr/>
            <p:nvPr/>
          </p:nvCxnSpPr>
          <p:spPr>
            <a:xfrm>
              <a:off x="6717850" y="3561600"/>
              <a:ext cx="0" cy="2049600"/>
            </a:xfrm>
            <a:prstGeom prst="straightConnector1">
              <a:avLst/>
            </a:prstGeom>
            <a:noFill/>
            <a:ln w="28575" cap="flat" cmpd="sng">
              <a:solidFill>
                <a:schemeClr val="lt2"/>
              </a:solidFill>
              <a:prstDash val="solid"/>
              <a:round/>
              <a:headEnd type="none" w="med" len="med"/>
              <a:tailEnd type="none" w="med" len="med"/>
            </a:ln>
          </p:spPr>
        </p:cxnSp>
        <p:sp>
          <p:nvSpPr>
            <p:cNvPr id="265" name="Google Shape;265;p1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2700000">
              <a:off x="6658453" y="3079103"/>
              <a:ext cx="118794" cy="118794"/>
            </a:xfrm>
            <a:prstGeom prst="rect">
              <a:avLst/>
            </a:prstGeom>
            <a:solidFill>
              <a:srgbClr val="CD4759"/>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6331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268"/>
        <p:cNvGrpSpPr/>
        <p:nvPr/>
      </p:nvGrpSpPr>
      <p:grpSpPr>
        <a:xfrm>
          <a:off x="0" y="0"/>
          <a:ext cx="0" cy="0"/>
          <a:chOff x="0" y="0"/>
          <a:chExt cx="0" cy="0"/>
        </a:xfrm>
      </p:grpSpPr>
      <p:grpSp>
        <p:nvGrpSpPr>
          <p:cNvPr id="269" name="Google Shape;269;p15"/>
          <p:cNvGrpSpPr/>
          <p:nvPr/>
        </p:nvGrpSpPr>
        <p:grpSpPr>
          <a:xfrm rot="10800000">
            <a:off x="186125" y="190500"/>
            <a:ext cx="1407475" cy="1757425"/>
            <a:chOff x="5250900" y="3706075"/>
            <a:chExt cx="1407475" cy="1757425"/>
          </a:xfrm>
        </p:grpSpPr>
        <p:sp>
          <p:nvSpPr>
            <p:cNvPr id="270" name="Google Shape;270;p15"/>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5"/>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5"/>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15"/>
          <p:cNvGrpSpPr/>
          <p:nvPr/>
        </p:nvGrpSpPr>
        <p:grpSpPr>
          <a:xfrm rot="-5400000">
            <a:off x="7561675" y="3230912"/>
            <a:ext cx="250200" cy="3009700"/>
            <a:chOff x="6592750" y="3054500"/>
            <a:chExt cx="250200" cy="3009700"/>
          </a:xfrm>
        </p:grpSpPr>
        <p:cxnSp>
          <p:nvCxnSpPr>
            <p:cNvPr id="275" name="Google Shape;275;p15"/>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276" name="Google Shape;276;p15"/>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5"/>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15"/>
          <p:cNvSpPr txBox="1">
            <a:spLocks noGrp="1"/>
          </p:cNvSpPr>
          <p:nvPr>
            <p:ph type="title"/>
          </p:nvPr>
        </p:nvSpPr>
        <p:spPr>
          <a:xfrm>
            <a:off x="714775" y="549000"/>
            <a:ext cx="7757700" cy="584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860700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280"/>
        <p:cNvGrpSpPr/>
        <p:nvPr/>
      </p:nvGrpSpPr>
      <p:grpSpPr>
        <a:xfrm>
          <a:off x="0" y="0"/>
          <a:ext cx="0" cy="0"/>
          <a:chOff x="0" y="0"/>
          <a:chExt cx="0" cy="0"/>
        </a:xfrm>
      </p:grpSpPr>
      <p:sp>
        <p:nvSpPr>
          <p:cNvPr id="281" name="Google Shape;281;p16"/>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 name="Google Shape;282;p16"/>
          <p:cNvGrpSpPr/>
          <p:nvPr/>
        </p:nvGrpSpPr>
        <p:grpSpPr>
          <a:xfrm rot="10800000">
            <a:off x="186125" y="190500"/>
            <a:ext cx="1407475" cy="1757425"/>
            <a:chOff x="5250900" y="3706075"/>
            <a:chExt cx="1407475" cy="1757425"/>
          </a:xfrm>
        </p:grpSpPr>
        <p:sp>
          <p:nvSpPr>
            <p:cNvPr id="283" name="Google Shape;283;p1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 name="Google Shape;287;p16"/>
          <p:cNvGrpSpPr/>
          <p:nvPr/>
        </p:nvGrpSpPr>
        <p:grpSpPr>
          <a:xfrm rot="10800000">
            <a:off x="7468613" y="3204825"/>
            <a:ext cx="1476300" cy="1757425"/>
            <a:chOff x="919550" y="238125"/>
            <a:chExt cx="1476300" cy="1757425"/>
          </a:xfrm>
        </p:grpSpPr>
        <p:sp>
          <p:nvSpPr>
            <p:cNvPr id="288" name="Google Shape;288;p1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Google Shape;292;p16"/>
          <p:cNvSpPr txBox="1">
            <a:spLocks noGrp="1"/>
          </p:cNvSpPr>
          <p:nvPr>
            <p:ph type="title"/>
          </p:nvPr>
        </p:nvSpPr>
        <p:spPr>
          <a:xfrm>
            <a:off x="714775" y="549000"/>
            <a:ext cx="7757700" cy="584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FFFFFF"/>
              </a:buClr>
              <a:buSzPts val="2800"/>
              <a:buNone/>
              <a:defRPr>
                <a:solidFill>
                  <a:srgbClr val="FFFFFF"/>
                </a:solidFill>
              </a:defRPr>
            </a:lvl2pPr>
            <a:lvl3pPr lvl="2" rtl="0">
              <a:spcBef>
                <a:spcPts val="0"/>
              </a:spcBef>
              <a:spcAft>
                <a:spcPts val="0"/>
              </a:spcAft>
              <a:buClr>
                <a:srgbClr val="FFFFFF"/>
              </a:buClr>
              <a:buSzPts val="2800"/>
              <a:buNone/>
              <a:defRPr>
                <a:solidFill>
                  <a:srgbClr val="FFFFFF"/>
                </a:solidFill>
              </a:defRPr>
            </a:lvl3pPr>
            <a:lvl4pPr lvl="3" rtl="0">
              <a:spcBef>
                <a:spcPts val="0"/>
              </a:spcBef>
              <a:spcAft>
                <a:spcPts val="0"/>
              </a:spcAft>
              <a:buClr>
                <a:srgbClr val="FFFFFF"/>
              </a:buClr>
              <a:buSzPts val="2800"/>
              <a:buNone/>
              <a:defRPr>
                <a:solidFill>
                  <a:srgbClr val="FFFFFF"/>
                </a:solidFill>
              </a:defRPr>
            </a:lvl4pPr>
            <a:lvl5pPr lvl="4" rtl="0">
              <a:spcBef>
                <a:spcPts val="0"/>
              </a:spcBef>
              <a:spcAft>
                <a:spcPts val="0"/>
              </a:spcAft>
              <a:buClr>
                <a:srgbClr val="FFFFFF"/>
              </a:buClr>
              <a:buSzPts val="2800"/>
              <a:buNone/>
              <a:defRPr>
                <a:solidFill>
                  <a:srgbClr val="FFFFFF"/>
                </a:solidFill>
              </a:defRPr>
            </a:lvl5pPr>
            <a:lvl6pPr lvl="5" rtl="0">
              <a:spcBef>
                <a:spcPts val="0"/>
              </a:spcBef>
              <a:spcAft>
                <a:spcPts val="0"/>
              </a:spcAft>
              <a:buClr>
                <a:srgbClr val="FFFFFF"/>
              </a:buClr>
              <a:buSzPts val="2800"/>
              <a:buNone/>
              <a:defRPr>
                <a:solidFill>
                  <a:srgbClr val="FFFFFF"/>
                </a:solidFill>
              </a:defRPr>
            </a:lvl6pPr>
            <a:lvl7pPr lvl="6" rtl="0">
              <a:spcBef>
                <a:spcPts val="0"/>
              </a:spcBef>
              <a:spcAft>
                <a:spcPts val="0"/>
              </a:spcAft>
              <a:buClr>
                <a:srgbClr val="FFFFFF"/>
              </a:buClr>
              <a:buSzPts val="2800"/>
              <a:buNone/>
              <a:defRPr>
                <a:solidFill>
                  <a:srgbClr val="FFFFFF"/>
                </a:solidFill>
              </a:defRPr>
            </a:lvl7pPr>
            <a:lvl8pPr lvl="7" rtl="0">
              <a:spcBef>
                <a:spcPts val="0"/>
              </a:spcBef>
              <a:spcAft>
                <a:spcPts val="0"/>
              </a:spcAft>
              <a:buClr>
                <a:srgbClr val="FFFFFF"/>
              </a:buClr>
              <a:buSzPts val="2800"/>
              <a:buNone/>
              <a:defRPr>
                <a:solidFill>
                  <a:srgbClr val="FFFFFF"/>
                </a:solidFill>
              </a:defRPr>
            </a:lvl8pPr>
            <a:lvl9pPr lvl="8" rtl="0">
              <a:spcBef>
                <a:spcPts val="0"/>
              </a:spcBef>
              <a:spcAft>
                <a:spcPts val="0"/>
              </a:spcAft>
              <a:buClr>
                <a:srgbClr val="FFFFFF"/>
              </a:buClr>
              <a:buSzPts val="2800"/>
              <a:buNone/>
              <a:defRPr>
                <a:solidFill>
                  <a:srgbClr val="FFFFFF"/>
                </a:solidFill>
              </a:defRPr>
            </a:lvl9pPr>
          </a:lstStyle>
          <a:p>
            <a:endParaRPr/>
          </a:p>
        </p:txBody>
      </p:sp>
    </p:spTree>
    <p:extLst>
      <p:ext uri="{BB962C8B-B14F-4D97-AF65-F5344CB8AC3E}">
        <p14:creationId xmlns:p14="http://schemas.microsoft.com/office/powerpoint/2010/main" val="2635612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3"/>
        <p:cNvGrpSpPr/>
        <p:nvPr/>
      </p:nvGrpSpPr>
      <p:grpSpPr>
        <a:xfrm>
          <a:off x="0" y="0"/>
          <a:ext cx="0" cy="0"/>
          <a:chOff x="0" y="0"/>
          <a:chExt cx="0" cy="0"/>
        </a:xfrm>
      </p:grpSpPr>
      <p:sp>
        <p:nvSpPr>
          <p:cNvPr id="294" name="Google Shape;294;p17"/>
          <p:cNvSpPr/>
          <p:nvPr/>
        </p:nvSpPr>
        <p:spPr>
          <a:xfrm>
            <a:off x="0" y="0"/>
            <a:ext cx="9144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7"/>
          <p:cNvSpPr txBox="1">
            <a:spLocks noGrp="1"/>
          </p:cNvSpPr>
          <p:nvPr>
            <p:ph type="title" hasCustomPrompt="1"/>
          </p:nvPr>
        </p:nvSpPr>
        <p:spPr>
          <a:xfrm>
            <a:off x="193750" y="549000"/>
            <a:ext cx="37290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sp>
        <p:nvSpPr>
          <p:cNvPr id="296" name="Google Shape;296;p17"/>
          <p:cNvSpPr txBox="1">
            <a:spLocks noGrp="1"/>
          </p:cNvSpPr>
          <p:nvPr>
            <p:ph type="title" idx="2" hasCustomPrompt="1"/>
          </p:nvPr>
        </p:nvSpPr>
        <p:spPr>
          <a:xfrm>
            <a:off x="2717950" y="1984263"/>
            <a:ext cx="3729000" cy="1001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sp>
        <p:nvSpPr>
          <p:cNvPr id="297" name="Google Shape;297;p17"/>
          <p:cNvSpPr txBox="1">
            <a:spLocks noGrp="1"/>
          </p:cNvSpPr>
          <p:nvPr>
            <p:ph type="title" idx="3" hasCustomPrompt="1"/>
          </p:nvPr>
        </p:nvSpPr>
        <p:spPr>
          <a:xfrm>
            <a:off x="5189725" y="3373825"/>
            <a:ext cx="3729000" cy="927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9400"/>
              <a:buNone/>
              <a:defRPr sz="5300">
                <a:solidFill>
                  <a:srgbClr val="FFFFFF"/>
                </a:solidFill>
              </a:defRPr>
            </a:lvl1pPr>
            <a:lvl2pPr lvl="1" algn="ctr" rtl="0">
              <a:spcBef>
                <a:spcPts val="0"/>
              </a:spcBef>
              <a:spcAft>
                <a:spcPts val="0"/>
              </a:spcAft>
              <a:buClr>
                <a:srgbClr val="FFFFFF"/>
              </a:buClr>
              <a:buSzPts val="11500"/>
              <a:buNone/>
              <a:defRPr sz="11500">
                <a:solidFill>
                  <a:srgbClr val="FFFFFF"/>
                </a:solidFill>
              </a:defRPr>
            </a:lvl2pPr>
            <a:lvl3pPr lvl="2" algn="ctr" rtl="0">
              <a:spcBef>
                <a:spcPts val="0"/>
              </a:spcBef>
              <a:spcAft>
                <a:spcPts val="0"/>
              </a:spcAft>
              <a:buClr>
                <a:srgbClr val="FFFFFF"/>
              </a:buClr>
              <a:buSzPts val="11500"/>
              <a:buNone/>
              <a:defRPr sz="11500">
                <a:solidFill>
                  <a:srgbClr val="FFFFFF"/>
                </a:solidFill>
              </a:defRPr>
            </a:lvl3pPr>
            <a:lvl4pPr lvl="3" algn="ctr" rtl="0">
              <a:spcBef>
                <a:spcPts val="0"/>
              </a:spcBef>
              <a:spcAft>
                <a:spcPts val="0"/>
              </a:spcAft>
              <a:buClr>
                <a:srgbClr val="FFFFFF"/>
              </a:buClr>
              <a:buSzPts val="11500"/>
              <a:buNone/>
              <a:defRPr sz="11500">
                <a:solidFill>
                  <a:srgbClr val="FFFFFF"/>
                </a:solidFill>
              </a:defRPr>
            </a:lvl4pPr>
            <a:lvl5pPr lvl="4" algn="ctr" rtl="0">
              <a:spcBef>
                <a:spcPts val="0"/>
              </a:spcBef>
              <a:spcAft>
                <a:spcPts val="0"/>
              </a:spcAft>
              <a:buClr>
                <a:srgbClr val="FFFFFF"/>
              </a:buClr>
              <a:buSzPts val="11500"/>
              <a:buNone/>
              <a:defRPr sz="11500">
                <a:solidFill>
                  <a:srgbClr val="FFFFFF"/>
                </a:solidFill>
              </a:defRPr>
            </a:lvl5pPr>
            <a:lvl6pPr lvl="5" algn="ctr" rtl="0">
              <a:spcBef>
                <a:spcPts val="0"/>
              </a:spcBef>
              <a:spcAft>
                <a:spcPts val="0"/>
              </a:spcAft>
              <a:buClr>
                <a:srgbClr val="FFFFFF"/>
              </a:buClr>
              <a:buSzPts val="11500"/>
              <a:buNone/>
              <a:defRPr sz="11500">
                <a:solidFill>
                  <a:srgbClr val="FFFFFF"/>
                </a:solidFill>
              </a:defRPr>
            </a:lvl6pPr>
            <a:lvl7pPr lvl="6" algn="ctr" rtl="0">
              <a:spcBef>
                <a:spcPts val="0"/>
              </a:spcBef>
              <a:spcAft>
                <a:spcPts val="0"/>
              </a:spcAft>
              <a:buClr>
                <a:srgbClr val="FFFFFF"/>
              </a:buClr>
              <a:buSzPts val="11500"/>
              <a:buNone/>
              <a:defRPr sz="11500">
                <a:solidFill>
                  <a:srgbClr val="FFFFFF"/>
                </a:solidFill>
              </a:defRPr>
            </a:lvl7pPr>
            <a:lvl8pPr lvl="7" algn="ctr" rtl="0">
              <a:spcBef>
                <a:spcPts val="0"/>
              </a:spcBef>
              <a:spcAft>
                <a:spcPts val="0"/>
              </a:spcAft>
              <a:buClr>
                <a:srgbClr val="FFFFFF"/>
              </a:buClr>
              <a:buSzPts val="11500"/>
              <a:buNone/>
              <a:defRPr sz="11500">
                <a:solidFill>
                  <a:srgbClr val="FFFFFF"/>
                </a:solidFill>
              </a:defRPr>
            </a:lvl8pPr>
            <a:lvl9pPr lvl="8" algn="ctr" rtl="0">
              <a:spcBef>
                <a:spcPts val="0"/>
              </a:spcBef>
              <a:spcAft>
                <a:spcPts val="0"/>
              </a:spcAft>
              <a:buClr>
                <a:srgbClr val="FFFFFF"/>
              </a:buClr>
              <a:buSzPts val="11500"/>
              <a:buNone/>
              <a:defRPr sz="11500">
                <a:solidFill>
                  <a:srgbClr val="FFFFFF"/>
                </a:solidFill>
              </a:defRPr>
            </a:lvl9pPr>
          </a:lstStyle>
          <a:p>
            <a:r>
              <a:t>xx%</a:t>
            </a:r>
          </a:p>
        </p:txBody>
      </p:sp>
      <p:grpSp>
        <p:nvGrpSpPr>
          <p:cNvPr id="298" name="Google Shape;298;p17"/>
          <p:cNvGrpSpPr/>
          <p:nvPr/>
        </p:nvGrpSpPr>
        <p:grpSpPr>
          <a:xfrm rot="-5400000">
            <a:off x="1788750" y="2692525"/>
            <a:ext cx="175200" cy="3752700"/>
            <a:chOff x="8389650" y="-9525"/>
            <a:chExt cx="175200" cy="3752700"/>
          </a:xfrm>
        </p:grpSpPr>
        <p:cxnSp>
          <p:nvCxnSpPr>
            <p:cNvPr id="299" name="Google Shape;299;p17"/>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300" name="Google Shape;300;p17"/>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7"/>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3" name="Google Shape;303;p17"/>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grpSp>
        <p:nvGrpSpPr>
          <p:cNvPr id="304" name="Google Shape;304;p17"/>
          <p:cNvGrpSpPr/>
          <p:nvPr/>
        </p:nvGrpSpPr>
        <p:grpSpPr>
          <a:xfrm flipH="1">
            <a:off x="7468613" y="190500"/>
            <a:ext cx="1476300" cy="1757425"/>
            <a:chOff x="919550" y="238125"/>
            <a:chExt cx="1476300" cy="1757425"/>
          </a:xfrm>
        </p:grpSpPr>
        <p:sp>
          <p:nvSpPr>
            <p:cNvPr id="305" name="Google Shape;305;p17"/>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7"/>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7"/>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7"/>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17"/>
          <p:cNvSpPr txBox="1">
            <a:spLocks noGrp="1"/>
          </p:cNvSpPr>
          <p:nvPr>
            <p:ph type="subTitle" idx="1"/>
          </p:nvPr>
        </p:nvSpPr>
        <p:spPr>
          <a:xfrm>
            <a:off x="477550" y="1378925"/>
            <a:ext cx="3161400" cy="3708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FFE599"/>
              </a:buClr>
              <a:buSzPts val="1400"/>
              <a:buNone/>
              <a:defRPr sz="1400">
                <a:solidFill>
                  <a:srgbClr val="FFE599"/>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310" name="Google Shape;310;p17"/>
          <p:cNvSpPr txBox="1">
            <a:spLocks noGrp="1"/>
          </p:cNvSpPr>
          <p:nvPr>
            <p:ph type="subTitle" idx="4"/>
          </p:nvPr>
        </p:nvSpPr>
        <p:spPr>
          <a:xfrm>
            <a:off x="3022494" y="2768475"/>
            <a:ext cx="3161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E599"/>
              </a:buClr>
              <a:buSzPts val="1400"/>
              <a:buNone/>
              <a:defRPr sz="1400">
                <a:solidFill>
                  <a:srgbClr val="FFE599"/>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11" name="Google Shape;311;p17"/>
          <p:cNvSpPr txBox="1">
            <a:spLocks noGrp="1"/>
          </p:cNvSpPr>
          <p:nvPr>
            <p:ph type="subTitle" idx="5"/>
          </p:nvPr>
        </p:nvSpPr>
        <p:spPr>
          <a:xfrm>
            <a:off x="5473536" y="4094500"/>
            <a:ext cx="3161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E599"/>
              </a:buClr>
              <a:buSzPts val="1400"/>
              <a:buNone/>
              <a:defRPr sz="1400">
                <a:solidFill>
                  <a:srgbClr val="FFE599"/>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771863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ly Title 4">
  <p:cSld name="Only Title 4">
    <p:spTree>
      <p:nvGrpSpPr>
        <p:cNvPr id="1" name="Shape 334"/>
        <p:cNvGrpSpPr/>
        <p:nvPr/>
      </p:nvGrpSpPr>
      <p:grpSpPr>
        <a:xfrm>
          <a:off x="0" y="0"/>
          <a:ext cx="0" cy="0"/>
          <a:chOff x="0" y="0"/>
          <a:chExt cx="0" cy="0"/>
        </a:xfrm>
      </p:grpSpPr>
      <p:grpSp>
        <p:nvGrpSpPr>
          <p:cNvPr id="335" name="Google Shape;335;p19"/>
          <p:cNvGrpSpPr/>
          <p:nvPr/>
        </p:nvGrpSpPr>
        <p:grpSpPr>
          <a:xfrm flipH="1">
            <a:off x="186125" y="3204825"/>
            <a:ext cx="1407475" cy="1757425"/>
            <a:chOff x="5250900" y="3706075"/>
            <a:chExt cx="1407475" cy="1757425"/>
          </a:xfrm>
        </p:grpSpPr>
        <p:sp>
          <p:nvSpPr>
            <p:cNvPr id="336" name="Google Shape;336;p19"/>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9"/>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19"/>
          <p:cNvGrpSpPr/>
          <p:nvPr/>
        </p:nvGrpSpPr>
        <p:grpSpPr>
          <a:xfrm flipH="1">
            <a:off x="7468613" y="190500"/>
            <a:ext cx="1476300" cy="1757425"/>
            <a:chOff x="919550" y="238125"/>
            <a:chExt cx="1476300" cy="1757425"/>
          </a:xfrm>
        </p:grpSpPr>
        <p:sp>
          <p:nvSpPr>
            <p:cNvPr id="341" name="Google Shape;341;p19"/>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9"/>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19"/>
          <p:cNvGrpSpPr/>
          <p:nvPr/>
        </p:nvGrpSpPr>
        <p:grpSpPr>
          <a:xfrm rot="5400000" flipH="1">
            <a:off x="1153250" y="-962738"/>
            <a:ext cx="250200" cy="2556700"/>
            <a:chOff x="6592750" y="3054500"/>
            <a:chExt cx="250200" cy="2556700"/>
          </a:xfrm>
        </p:grpSpPr>
        <p:cxnSp>
          <p:nvCxnSpPr>
            <p:cNvPr id="346" name="Google Shape;346;p19"/>
            <p:cNvCxnSpPr/>
            <p:nvPr/>
          </p:nvCxnSpPr>
          <p:spPr>
            <a:xfrm>
              <a:off x="6717850" y="3561600"/>
              <a:ext cx="0" cy="2049600"/>
            </a:xfrm>
            <a:prstGeom prst="straightConnector1">
              <a:avLst/>
            </a:prstGeom>
            <a:noFill/>
            <a:ln w="28575" cap="flat" cmpd="sng">
              <a:solidFill>
                <a:schemeClr val="lt2"/>
              </a:solidFill>
              <a:prstDash val="solid"/>
              <a:round/>
              <a:headEnd type="none" w="med" len="med"/>
              <a:tailEnd type="none" w="med" len="med"/>
            </a:ln>
          </p:spPr>
        </p:cxnSp>
        <p:sp>
          <p:nvSpPr>
            <p:cNvPr id="347" name="Google Shape;347;p19"/>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9"/>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 name="Google Shape;350;p19"/>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59312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1"/>
        <p:cNvGrpSpPr/>
        <p:nvPr/>
      </p:nvGrpSpPr>
      <p:grpSpPr>
        <a:xfrm>
          <a:off x="0" y="0"/>
          <a:ext cx="0" cy="0"/>
          <a:chOff x="0" y="0"/>
          <a:chExt cx="0" cy="0"/>
        </a:xfrm>
      </p:grpSpPr>
      <p:grpSp>
        <p:nvGrpSpPr>
          <p:cNvPr id="352" name="Google Shape;352;p20"/>
          <p:cNvGrpSpPr/>
          <p:nvPr/>
        </p:nvGrpSpPr>
        <p:grpSpPr>
          <a:xfrm rot="10800000">
            <a:off x="186125" y="190500"/>
            <a:ext cx="1407475" cy="1757425"/>
            <a:chOff x="5250900" y="3706075"/>
            <a:chExt cx="1407475" cy="1757425"/>
          </a:xfrm>
        </p:grpSpPr>
        <p:sp>
          <p:nvSpPr>
            <p:cNvPr id="353" name="Google Shape;353;p20"/>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0"/>
          <p:cNvGrpSpPr/>
          <p:nvPr/>
        </p:nvGrpSpPr>
        <p:grpSpPr>
          <a:xfrm rot="10800000">
            <a:off x="7468613" y="3204825"/>
            <a:ext cx="1476300" cy="1757425"/>
            <a:chOff x="919550" y="238125"/>
            <a:chExt cx="1476300" cy="1757425"/>
          </a:xfrm>
        </p:grpSpPr>
        <p:sp>
          <p:nvSpPr>
            <p:cNvPr id="358" name="Google Shape;358;p2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20"/>
          <p:cNvSpPr txBox="1">
            <a:spLocks noGrp="1"/>
          </p:cNvSpPr>
          <p:nvPr>
            <p:ph type="title"/>
          </p:nvPr>
        </p:nvSpPr>
        <p:spPr>
          <a:xfrm>
            <a:off x="693150"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15075" y="132860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4" name="Google Shape;364;p20"/>
          <p:cNvSpPr txBox="1">
            <a:spLocks noGrp="1"/>
          </p:cNvSpPr>
          <p:nvPr>
            <p:ph type="subTitle" idx="1"/>
          </p:nvPr>
        </p:nvSpPr>
        <p:spPr>
          <a:xfrm>
            <a:off x="944557" y="1653575"/>
            <a:ext cx="2064000" cy="5400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30394B"/>
              </a:buClr>
              <a:buSzPts val="1400"/>
              <a:buNone/>
              <a:defRPr sz="1400">
                <a:solidFill>
                  <a:srgbClr val="30394B"/>
                </a:solidFill>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
        <p:nvSpPr>
          <p:cNvPr id="365" name="Google Shape;365;p20"/>
          <p:cNvSpPr txBox="1">
            <a:spLocks noGrp="1"/>
          </p:cNvSpPr>
          <p:nvPr>
            <p:ph type="title" idx="3"/>
          </p:nvPr>
        </p:nvSpPr>
        <p:spPr>
          <a:xfrm>
            <a:off x="915075" y="251625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6" name="Google Shape;366;p20"/>
          <p:cNvSpPr txBox="1">
            <a:spLocks noGrp="1"/>
          </p:cNvSpPr>
          <p:nvPr>
            <p:ph type="subTitle" idx="4"/>
          </p:nvPr>
        </p:nvSpPr>
        <p:spPr>
          <a:xfrm>
            <a:off x="944557" y="2841225"/>
            <a:ext cx="2064000" cy="540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0394B"/>
              </a:buClr>
              <a:buSzPts val="1400"/>
              <a:buNone/>
              <a:defRPr sz="1400">
                <a:solidFill>
                  <a:srgbClr val="30394B"/>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367" name="Google Shape;367;p20"/>
          <p:cNvSpPr txBox="1">
            <a:spLocks noGrp="1"/>
          </p:cNvSpPr>
          <p:nvPr>
            <p:ph type="title" idx="5"/>
          </p:nvPr>
        </p:nvSpPr>
        <p:spPr>
          <a:xfrm>
            <a:off x="915075" y="3703900"/>
            <a:ext cx="2085000" cy="432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68" name="Google Shape;368;p20"/>
          <p:cNvSpPr txBox="1">
            <a:spLocks noGrp="1"/>
          </p:cNvSpPr>
          <p:nvPr>
            <p:ph type="subTitle" idx="6"/>
          </p:nvPr>
        </p:nvSpPr>
        <p:spPr>
          <a:xfrm>
            <a:off x="944557" y="4028875"/>
            <a:ext cx="2064000" cy="5400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0394B"/>
              </a:buClr>
              <a:buSzPts val="1400"/>
              <a:buNone/>
              <a:defRPr sz="1400">
                <a:solidFill>
                  <a:srgbClr val="30394B"/>
                </a:solidFill>
              </a:defRPr>
            </a:lvl1pPr>
            <a:lvl2pPr lvl="1" algn="r" rtl="0">
              <a:spcBef>
                <a:spcPts val="1600"/>
              </a:spcBef>
              <a:spcAft>
                <a:spcPts val="0"/>
              </a:spcAft>
              <a:buSzPts val="1400"/>
              <a:buNone/>
              <a:defRPr/>
            </a:lvl2pPr>
            <a:lvl3pPr lvl="2" algn="r" rtl="0">
              <a:spcBef>
                <a:spcPts val="1600"/>
              </a:spcBef>
              <a:spcAft>
                <a:spcPts val="0"/>
              </a:spcAft>
              <a:buSzPts val="1400"/>
              <a:buNone/>
              <a:defRPr/>
            </a:lvl3pPr>
            <a:lvl4pPr lvl="3" algn="r" rtl="0">
              <a:spcBef>
                <a:spcPts val="1600"/>
              </a:spcBef>
              <a:spcAft>
                <a:spcPts val="0"/>
              </a:spcAft>
              <a:buSzPts val="1400"/>
              <a:buNone/>
              <a:defRPr/>
            </a:lvl4pPr>
            <a:lvl5pPr lvl="4" algn="r" rtl="0">
              <a:spcBef>
                <a:spcPts val="1600"/>
              </a:spcBef>
              <a:spcAft>
                <a:spcPts val="0"/>
              </a:spcAft>
              <a:buSzPts val="1400"/>
              <a:buNone/>
              <a:defRPr/>
            </a:lvl5pPr>
            <a:lvl6pPr lvl="5" algn="r" rtl="0">
              <a:spcBef>
                <a:spcPts val="1600"/>
              </a:spcBef>
              <a:spcAft>
                <a:spcPts val="0"/>
              </a:spcAft>
              <a:buSzPts val="1400"/>
              <a:buNone/>
              <a:defRPr/>
            </a:lvl6pPr>
            <a:lvl7pPr lvl="6" algn="r" rtl="0">
              <a:spcBef>
                <a:spcPts val="1600"/>
              </a:spcBef>
              <a:spcAft>
                <a:spcPts val="0"/>
              </a:spcAft>
              <a:buSzPts val="1400"/>
              <a:buNone/>
              <a:defRPr/>
            </a:lvl7pPr>
            <a:lvl8pPr lvl="7" algn="r" rtl="0">
              <a:spcBef>
                <a:spcPts val="1600"/>
              </a:spcBef>
              <a:spcAft>
                <a:spcPts val="0"/>
              </a:spcAft>
              <a:buSzPts val="1400"/>
              <a:buNone/>
              <a:defRPr/>
            </a:lvl8pPr>
            <a:lvl9pPr lvl="8" algn="r" rtl="0">
              <a:spcBef>
                <a:spcPts val="1600"/>
              </a:spcBef>
              <a:spcAft>
                <a:spcPts val="1600"/>
              </a:spcAft>
              <a:buSzPts val="1400"/>
              <a:buNone/>
              <a:defRPr/>
            </a:lvl9pPr>
          </a:lstStyle>
          <a:p>
            <a:endParaRPr/>
          </a:p>
        </p:txBody>
      </p:sp>
      <p:sp>
        <p:nvSpPr>
          <p:cNvPr id="369" name="Google Shape;369;p20"/>
          <p:cNvSpPr txBox="1">
            <a:spLocks noGrp="1"/>
          </p:cNvSpPr>
          <p:nvPr>
            <p:ph type="title" idx="7"/>
          </p:nvPr>
        </p:nvSpPr>
        <p:spPr>
          <a:xfrm>
            <a:off x="6126854" y="132860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0" name="Google Shape;370;p20"/>
          <p:cNvSpPr txBox="1">
            <a:spLocks noGrp="1"/>
          </p:cNvSpPr>
          <p:nvPr>
            <p:ph type="subTitle" idx="8"/>
          </p:nvPr>
        </p:nvSpPr>
        <p:spPr>
          <a:xfrm>
            <a:off x="6126854" y="165357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71" name="Google Shape;371;p20"/>
          <p:cNvSpPr txBox="1">
            <a:spLocks noGrp="1"/>
          </p:cNvSpPr>
          <p:nvPr>
            <p:ph type="title" idx="9"/>
          </p:nvPr>
        </p:nvSpPr>
        <p:spPr>
          <a:xfrm>
            <a:off x="6126854" y="251625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2" name="Google Shape;372;p20"/>
          <p:cNvSpPr txBox="1">
            <a:spLocks noGrp="1"/>
          </p:cNvSpPr>
          <p:nvPr>
            <p:ph type="subTitle" idx="13"/>
          </p:nvPr>
        </p:nvSpPr>
        <p:spPr>
          <a:xfrm>
            <a:off x="6126854" y="284122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373" name="Google Shape;373;p20"/>
          <p:cNvSpPr txBox="1">
            <a:spLocks noGrp="1"/>
          </p:cNvSpPr>
          <p:nvPr>
            <p:ph type="title" idx="14"/>
          </p:nvPr>
        </p:nvSpPr>
        <p:spPr>
          <a:xfrm>
            <a:off x="6126854" y="3703900"/>
            <a:ext cx="2085000" cy="432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4" name="Google Shape;374;p20"/>
          <p:cNvSpPr txBox="1">
            <a:spLocks noGrp="1"/>
          </p:cNvSpPr>
          <p:nvPr>
            <p:ph type="subTitle" idx="15"/>
          </p:nvPr>
        </p:nvSpPr>
        <p:spPr>
          <a:xfrm>
            <a:off x="6126854" y="4028875"/>
            <a:ext cx="2064000" cy="5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0684272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97"/>
        <p:cNvGrpSpPr/>
        <p:nvPr/>
      </p:nvGrpSpPr>
      <p:grpSpPr>
        <a:xfrm>
          <a:off x="0" y="0"/>
          <a:ext cx="0" cy="0"/>
          <a:chOff x="0" y="0"/>
          <a:chExt cx="0" cy="0"/>
        </a:xfrm>
      </p:grpSpPr>
      <p:sp>
        <p:nvSpPr>
          <p:cNvPr id="398" name="Google Shape;398;p22"/>
          <p:cNvSpPr/>
          <p:nvPr/>
        </p:nvSpPr>
        <p:spPr>
          <a:xfrm>
            <a:off x="0" y="0"/>
            <a:ext cx="9144000" cy="51435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22"/>
          <p:cNvGrpSpPr/>
          <p:nvPr/>
        </p:nvGrpSpPr>
        <p:grpSpPr>
          <a:xfrm rot="10800000">
            <a:off x="621100" y="1390200"/>
            <a:ext cx="175200" cy="3752700"/>
            <a:chOff x="8389650" y="-9525"/>
            <a:chExt cx="175200" cy="3752700"/>
          </a:xfrm>
        </p:grpSpPr>
        <p:cxnSp>
          <p:nvCxnSpPr>
            <p:cNvPr id="400" name="Google Shape;400;p22"/>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401" name="Google Shape;401;p22"/>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4" name="Google Shape;404;p22"/>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grpSp>
        <p:nvGrpSpPr>
          <p:cNvPr id="405" name="Google Shape;405;p22"/>
          <p:cNvGrpSpPr/>
          <p:nvPr/>
        </p:nvGrpSpPr>
        <p:grpSpPr>
          <a:xfrm flipH="1">
            <a:off x="7468613" y="190500"/>
            <a:ext cx="1476300" cy="1757425"/>
            <a:chOff x="919550" y="238125"/>
            <a:chExt cx="1476300" cy="1757425"/>
          </a:xfrm>
        </p:grpSpPr>
        <p:sp>
          <p:nvSpPr>
            <p:cNvPr id="406" name="Google Shape;406;p22"/>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 name="Google Shape;410;p22"/>
          <p:cNvSpPr txBox="1">
            <a:spLocks noGrp="1"/>
          </p:cNvSpPr>
          <p:nvPr>
            <p:ph type="title" hasCustomPrompt="1"/>
          </p:nvPr>
        </p:nvSpPr>
        <p:spPr>
          <a:xfrm>
            <a:off x="1563863" y="9699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1" name="Google Shape;411;p22"/>
          <p:cNvSpPr txBox="1">
            <a:spLocks noGrp="1"/>
          </p:cNvSpPr>
          <p:nvPr>
            <p:ph type="title" idx="2"/>
          </p:nvPr>
        </p:nvSpPr>
        <p:spPr>
          <a:xfrm>
            <a:off x="1652063" y="1775629"/>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2" name="Google Shape;412;p22"/>
          <p:cNvSpPr txBox="1">
            <a:spLocks noGrp="1"/>
          </p:cNvSpPr>
          <p:nvPr>
            <p:ph type="title" idx="3" hasCustomPrompt="1"/>
          </p:nvPr>
        </p:nvSpPr>
        <p:spPr>
          <a:xfrm>
            <a:off x="5052042" y="9699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3" name="Google Shape;413;p22"/>
          <p:cNvSpPr txBox="1">
            <a:spLocks noGrp="1"/>
          </p:cNvSpPr>
          <p:nvPr>
            <p:ph type="title" idx="4"/>
          </p:nvPr>
        </p:nvSpPr>
        <p:spPr>
          <a:xfrm>
            <a:off x="5140242" y="1775629"/>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4" name="Google Shape;414;p22"/>
          <p:cNvSpPr txBox="1">
            <a:spLocks noGrp="1"/>
          </p:cNvSpPr>
          <p:nvPr>
            <p:ph type="title" idx="5" hasCustomPrompt="1"/>
          </p:nvPr>
        </p:nvSpPr>
        <p:spPr>
          <a:xfrm>
            <a:off x="5052042" y="2856107"/>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5" name="Google Shape;415;p22"/>
          <p:cNvSpPr txBox="1">
            <a:spLocks noGrp="1"/>
          </p:cNvSpPr>
          <p:nvPr>
            <p:ph type="title" idx="6"/>
          </p:nvPr>
        </p:nvSpPr>
        <p:spPr>
          <a:xfrm>
            <a:off x="5140242" y="366176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6" name="Google Shape;416;p22"/>
          <p:cNvSpPr txBox="1">
            <a:spLocks noGrp="1"/>
          </p:cNvSpPr>
          <p:nvPr>
            <p:ph type="title" idx="7" hasCustomPrompt="1"/>
          </p:nvPr>
        </p:nvSpPr>
        <p:spPr>
          <a:xfrm>
            <a:off x="1563863" y="2856107"/>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9400"/>
              <a:buNone/>
              <a:defRPr sz="5000">
                <a:solidFill>
                  <a:schemeClr val="accent2"/>
                </a:solidFill>
              </a:defRPr>
            </a:lvl1pPr>
            <a:lvl2pPr lvl="1" algn="ctr" rtl="0">
              <a:spcBef>
                <a:spcPts val="0"/>
              </a:spcBef>
              <a:spcAft>
                <a:spcPts val="0"/>
              </a:spcAft>
              <a:buClr>
                <a:schemeClr val="accent2"/>
              </a:buClr>
              <a:buSzPts val="11500"/>
              <a:buNone/>
              <a:defRPr sz="11500">
                <a:solidFill>
                  <a:schemeClr val="accent2"/>
                </a:solidFill>
              </a:defRPr>
            </a:lvl2pPr>
            <a:lvl3pPr lvl="2" algn="ctr" rtl="0">
              <a:spcBef>
                <a:spcPts val="0"/>
              </a:spcBef>
              <a:spcAft>
                <a:spcPts val="0"/>
              </a:spcAft>
              <a:buClr>
                <a:schemeClr val="accent2"/>
              </a:buClr>
              <a:buSzPts val="11500"/>
              <a:buNone/>
              <a:defRPr sz="11500">
                <a:solidFill>
                  <a:schemeClr val="accent2"/>
                </a:solidFill>
              </a:defRPr>
            </a:lvl3pPr>
            <a:lvl4pPr lvl="3" algn="ctr" rtl="0">
              <a:spcBef>
                <a:spcPts val="0"/>
              </a:spcBef>
              <a:spcAft>
                <a:spcPts val="0"/>
              </a:spcAft>
              <a:buClr>
                <a:schemeClr val="accent2"/>
              </a:buClr>
              <a:buSzPts val="11500"/>
              <a:buNone/>
              <a:defRPr sz="11500">
                <a:solidFill>
                  <a:schemeClr val="accent2"/>
                </a:solidFill>
              </a:defRPr>
            </a:lvl4pPr>
            <a:lvl5pPr lvl="4" algn="ctr" rtl="0">
              <a:spcBef>
                <a:spcPts val="0"/>
              </a:spcBef>
              <a:spcAft>
                <a:spcPts val="0"/>
              </a:spcAft>
              <a:buClr>
                <a:schemeClr val="accent2"/>
              </a:buClr>
              <a:buSzPts val="11500"/>
              <a:buNone/>
              <a:defRPr sz="11500">
                <a:solidFill>
                  <a:schemeClr val="accent2"/>
                </a:solidFill>
              </a:defRPr>
            </a:lvl5pPr>
            <a:lvl6pPr lvl="5" algn="ctr" rtl="0">
              <a:spcBef>
                <a:spcPts val="0"/>
              </a:spcBef>
              <a:spcAft>
                <a:spcPts val="0"/>
              </a:spcAft>
              <a:buClr>
                <a:schemeClr val="accent2"/>
              </a:buClr>
              <a:buSzPts val="11500"/>
              <a:buNone/>
              <a:defRPr sz="11500">
                <a:solidFill>
                  <a:schemeClr val="accent2"/>
                </a:solidFill>
              </a:defRPr>
            </a:lvl6pPr>
            <a:lvl7pPr lvl="6" algn="ctr" rtl="0">
              <a:spcBef>
                <a:spcPts val="0"/>
              </a:spcBef>
              <a:spcAft>
                <a:spcPts val="0"/>
              </a:spcAft>
              <a:buClr>
                <a:schemeClr val="accent2"/>
              </a:buClr>
              <a:buSzPts val="11500"/>
              <a:buNone/>
              <a:defRPr sz="11500">
                <a:solidFill>
                  <a:schemeClr val="accent2"/>
                </a:solidFill>
              </a:defRPr>
            </a:lvl7pPr>
            <a:lvl8pPr lvl="7" algn="ctr" rtl="0">
              <a:spcBef>
                <a:spcPts val="0"/>
              </a:spcBef>
              <a:spcAft>
                <a:spcPts val="0"/>
              </a:spcAft>
              <a:buClr>
                <a:schemeClr val="accent2"/>
              </a:buClr>
              <a:buSzPts val="11500"/>
              <a:buNone/>
              <a:defRPr sz="11500">
                <a:solidFill>
                  <a:schemeClr val="accent2"/>
                </a:solidFill>
              </a:defRPr>
            </a:lvl8pPr>
            <a:lvl9pPr lvl="8" algn="ctr" rtl="0">
              <a:spcBef>
                <a:spcPts val="0"/>
              </a:spcBef>
              <a:spcAft>
                <a:spcPts val="0"/>
              </a:spcAft>
              <a:buClr>
                <a:schemeClr val="accent2"/>
              </a:buClr>
              <a:buSzPts val="11500"/>
              <a:buNone/>
              <a:defRPr sz="11500">
                <a:solidFill>
                  <a:schemeClr val="accent2"/>
                </a:solidFill>
              </a:defRPr>
            </a:lvl9pPr>
          </a:lstStyle>
          <a:p>
            <a:r>
              <a:t>xx%</a:t>
            </a:r>
          </a:p>
        </p:txBody>
      </p:sp>
      <p:sp>
        <p:nvSpPr>
          <p:cNvPr id="417" name="Google Shape;417;p22"/>
          <p:cNvSpPr txBox="1">
            <a:spLocks noGrp="1"/>
          </p:cNvSpPr>
          <p:nvPr>
            <p:ph type="title" idx="8"/>
          </p:nvPr>
        </p:nvSpPr>
        <p:spPr>
          <a:xfrm>
            <a:off x="1652063" y="366176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18" name="Google Shape;418;p22"/>
          <p:cNvSpPr txBox="1">
            <a:spLocks noGrp="1"/>
          </p:cNvSpPr>
          <p:nvPr>
            <p:ph type="title" idx="9"/>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9" name="Google Shape;419;p22"/>
          <p:cNvSpPr txBox="1">
            <a:spLocks noGrp="1"/>
          </p:cNvSpPr>
          <p:nvPr>
            <p:ph type="subTitle" idx="1"/>
          </p:nvPr>
        </p:nvSpPr>
        <p:spPr>
          <a:xfrm>
            <a:off x="1628363" y="2090988"/>
            <a:ext cx="2492100" cy="8412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0E2A47"/>
              </a:buClr>
              <a:buSzPts val="1400"/>
              <a:buNone/>
              <a:defRPr sz="1400">
                <a:solidFill>
                  <a:srgbClr val="0E2A47"/>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420" name="Google Shape;420;p22"/>
          <p:cNvSpPr txBox="1">
            <a:spLocks noGrp="1"/>
          </p:cNvSpPr>
          <p:nvPr>
            <p:ph type="subTitle" idx="13"/>
          </p:nvPr>
        </p:nvSpPr>
        <p:spPr>
          <a:xfrm>
            <a:off x="5116542" y="2091000"/>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21" name="Google Shape;421;p22"/>
          <p:cNvSpPr txBox="1">
            <a:spLocks noGrp="1"/>
          </p:cNvSpPr>
          <p:nvPr>
            <p:ph type="subTitle" idx="14"/>
          </p:nvPr>
        </p:nvSpPr>
        <p:spPr>
          <a:xfrm>
            <a:off x="1628363" y="4005575"/>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422" name="Google Shape;422;p22"/>
          <p:cNvSpPr txBox="1">
            <a:spLocks noGrp="1"/>
          </p:cNvSpPr>
          <p:nvPr>
            <p:ph type="subTitle" idx="15"/>
          </p:nvPr>
        </p:nvSpPr>
        <p:spPr>
          <a:xfrm>
            <a:off x="5116542" y="4005600"/>
            <a:ext cx="24921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E2A47"/>
              </a:buClr>
              <a:buSzPts val="1400"/>
              <a:buNone/>
              <a:defRPr sz="1400">
                <a:solidFill>
                  <a:srgbClr val="0E2A47"/>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8619292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23"/>
        <p:cNvGrpSpPr/>
        <p:nvPr/>
      </p:nvGrpSpPr>
      <p:grpSpPr>
        <a:xfrm>
          <a:off x="0" y="0"/>
          <a:ext cx="0" cy="0"/>
          <a:chOff x="0" y="0"/>
          <a:chExt cx="0" cy="0"/>
        </a:xfrm>
      </p:grpSpPr>
      <p:sp>
        <p:nvSpPr>
          <p:cNvPr id="424" name="Google Shape;424;p23"/>
          <p:cNvSpPr txBox="1">
            <a:spLocks noGrp="1"/>
          </p:cNvSpPr>
          <p:nvPr>
            <p:ph type="title"/>
          </p:nvPr>
        </p:nvSpPr>
        <p:spPr>
          <a:xfrm>
            <a:off x="1619250" y="1603200"/>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5" name="Google Shape;425;p23"/>
          <p:cNvSpPr txBox="1">
            <a:spLocks noGrp="1"/>
          </p:cNvSpPr>
          <p:nvPr>
            <p:ph type="title" idx="2"/>
          </p:nvPr>
        </p:nvSpPr>
        <p:spPr>
          <a:xfrm>
            <a:off x="5696097" y="1603188"/>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6" name="Google Shape;426;p23"/>
          <p:cNvSpPr txBox="1">
            <a:spLocks noGrp="1"/>
          </p:cNvSpPr>
          <p:nvPr>
            <p:ph type="title" idx="3"/>
          </p:nvPr>
        </p:nvSpPr>
        <p:spPr>
          <a:xfrm>
            <a:off x="5696097" y="3252323"/>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27" name="Google Shape;427;p23"/>
          <p:cNvSpPr txBox="1">
            <a:spLocks noGrp="1"/>
          </p:cNvSpPr>
          <p:nvPr>
            <p:ph type="title" idx="4"/>
          </p:nvPr>
        </p:nvSpPr>
        <p:spPr>
          <a:xfrm>
            <a:off x="1619250" y="3252323"/>
            <a:ext cx="2747400" cy="533400"/>
          </a:xfrm>
          <a:prstGeom prst="rect">
            <a:avLst/>
          </a:prstGeom>
        </p:spPr>
        <p:txBody>
          <a:bodyPr spcFirstLastPara="1" wrap="square" lIns="91425" tIns="91425" rIns="91425" bIns="91425" anchor="t" anchorCtr="0">
            <a:noAutofit/>
          </a:bodyPr>
          <a:lstStyle>
            <a:lvl1pPr lvl="0"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grpSp>
        <p:nvGrpSpPr>
          <p:cNvPr id="428" name="Google Shape;428;p23"/>
          <p:cNvGrpSpPr/>
          <p:nvPr/>
        </p:nvGrpSpPr>
        <p:grpSpPr>
          <a:xfrm rot="10800000">
            <a:off x="186125" y="190500"/>
            <a:ext cx="1407475" cy="1757425"/>
            <a:chOff x="5250900" y="3706075"/>
            <a:chExt cx="1407475" cy="1757425"/>
          </a:xfrm>
        </p:grpSpPr>
        <p:sp>
          <p:nvSpPr>
            <p:cNvPr id="429" name="Google Shape;429;p23"/>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3"/>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3"/>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3"/>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23"/>
          <p:cNvGrpSpPr/>
          <p:nvPr/>
        </p:nvGrpSpPr>
        <p:grpSpPr>
          <a:xfrm rot="10800000" flipH="1">
            <a:off x="8611050" y="-35175"/>
            <a:ext cx="250200" cy="3009700"/>
            <a:chOff x="6592750" y="3054500"/>
            <a:chExt cx="250200" cy="3009700"/>
          </a:xfrm>
        </p:grpSpPr>
        <p:cxnSp>
          <p:nvCxnSpPr>
            <p:cNvPr id="434" name="Google Shape;434;p23"/>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435" name="Google Shape;435;p23"/>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3"/>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3"/>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38" name="Google Shape;438;p23"/>
          <p:cNvCxnSpPr/>
          <p:nvPr/>
        </p:nvCxnSpPr>
        <p:spPr>
          <a:xfrm rot="10800000">
            <a:off x="814338" y="4000575"/>
            <a:ext cx="0" cy="1628700"/>
          </a:xfrm>
          <a:prstGeom prst="straightConnector1">
            <a:avLst/>
          </a:prstGeom>
          <a:noFill/>
          <a:ln w="28575" cap="flat" cmpd="sng">
            <a:solidFill>
              <a:schemeClr val="lt2"/>
            </a:solidFill>
            <a:prstDash val="solid"/>
            <a:round/>
            <a:headEnd type="none" w="med" len="med"/>
            <a:tailEnd type="none" w="med" len="med"/>
          </a:ln>
        </p:spPr>
      </p:cxnSp>
      <p:sp>
        <p:nvSpPr>
          <p:cNvPr id="439" name="Google Shape;439;p23"/>
          <p:cNvSpPr txBox="1">
            <a:spLocks noGrp="1"/>
          </p:cNvSpPr>
          <p:nvPr>
            <p:ph type="title" idx="5"/>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0" name="Google Shape;440;p23"/>
          <p:cNvSpPr txBox="1">
            <a:spLocks noGrp="1"/>
          </p:cNvSpPr>
          <p:nvPr>
            <p:ph type="subTitle" idx="1"/>
          </p:nvPr>
        </p:nvSpPr>
        <p:spPr>
          <a:xfrm>
            <a:off x="1619250" y="1947913"/>
            <a:ext cx="2793300" cy="647700"/>
          </a:xfrm>
          <a:prstGeom prst="rect">
            <a:avLst/>
          </a:prstGeom>
        </p:spPr>
        <p:txBody>
          <a:bodyPr spcFirstLastPara="1" wrap="square" lIns="91425" tIns="91425" rIns="91425" bIns="91425" anchor="t" anchorCtr="0">
            <a:noAutofit/>
          </a:bodyPr>
          <a:lstStyle>
            <a:lvl1pPr lvl="0">
              <a:spcBef>
                <a:spcPts val="0"/>
              </a:spcBef>
              <a:spcAft>
                <a:spcPts val="0"/>
              </a:spcAft>
              <a:buClr>
                <a:srgbClr val="30394B"/>
              </a:buClr>
              <a:buSzPts val="1400"/>
              <a:buNone/>
              <a:defRPr sz="1400">
                <a:solidFill>
                  <a:srgbClr val="30394B"/>
                </a:solidFill>
              </a:defRPr>
            </a:lvl1pPr>
            <a:lvl2pPr lvl="1">
              <a:spcBef>
                <a:spcPts val="1600"/>
              </a:spcBef>
              <a:spcAft>
                <a:spcPts val="0"/>
              </a:spcAft>
              <a:buClr>
                <a:srgbClr val="30394B"/>
              </a:buClr>
              <a:buSzPts val="1400"/>
              <a:buNone/>
              <a:defRPr>
                <a:solidFill>
                  <a:srgbClr val="30394B"/>
                </a:solidFill>
              </a:defRPr>
            </a:lvl2pPr>
            <a:lvl3pPr lvl="2">
              <a:spcBef>
                <a:spcPts val="1600"/>
              </a:spcBef>
              <a:spcAft>
                <a:spcPts val="0"/>
              </a:spcAft>
              <a:buClr>
                <a:srgbClr val="30394B"/>
              </a:buClr>
              <a:buSzPts val="1400"/>
              <a:buNone/>
              <a:defRPr>
                <a:solidFill>
                  <a:srgbClr val="30394B"/>
                </a:solidFill>
              </a:defRPr>
            </a:lvl3pPr>
            <a:lvl4pPr lvl="3">
              <a:spcBef>
                <a:spcPts val="1600"/>
              </a:spcBef>
              <a:spcAft>
                <a:spcPts val="0"/>
              </a:spcAft>
              <a:buClr>
                <a:srgbClr val="30394B"/>
              </a:buClr>
              <a:buSzPts val="1400"/>
              <a:buNone/>
              <a:defRPr>
                <a:solidFill>
                  <a:srgbClr val="30394B"/>
                </a:solidFill>
              </a:defRPr>
            </a:lvl4pPr>
            <a:lvl5pPr lvl="4">
              <a:spcBef>
                <a:spcPts val="1600"/>
              </a:spcBef>
              <a:spcAft>
                <a:spcPts val="0"/>
              </a:spcAft>
              <a:buClr>
                <a:srgbClr val="30394B"/>
              </a:buClr>
              <a:buSzPts val="1400"/>
              <a:buNone/>
              <a:defRPr>
                <a:solidFill>
                  <a:srgbClr val="30394B"/>
                </a:solidFill>
              </a:defRPr>
            </a:lvl5pPr>
            <a:lvl6pPr lvl="5">
              <a:spcBef>
                <a:spcPts val="1600"/>
              </a:spcBef>
              <a:spcAft>
                <a:spcPts val="0"/>
              </a:spcAft>
              <a:buClr>
                <a:srgbClr val="30394B"/>
              </a:buClr>
              <a:buSzPts val="1400"/>
              <a:buNone/>
              <a:defRPr>
                <a:solidFill>
                  <a:srgbClr val="30394B"/>
                </a:solidFill>
              </a:defRPr>
            </a:lvl6pPr>
            <a:lvl7pPr lvl="6">
              <a:spcBef>
                <a:spcPts val="1600"/>
              </a:spcBef>
              <a:spcAft>
                <a:spcPts val="0"/>
              </a:spcAft>
              <a:buClr>
                <a:srgbClr val="30394B"/>
              </a:buClr>
              <a:buSzPts val="1400"/>
              <a:buNone/>
              <a:defRPr>
                <a:solidFill>
                  <a:srgbClr val="30394B"/>
                </a:solidFill>
              </a:defRPr>
            </a:lvl7pPr>
            <a:lvl8pPr lvl="7">
              <a:spcBef>
                <a:spcPts val="1600"/>
              </a:spcBef>
              <a:spcAft>
                <a:spcPts val="0"/>
              </a:spcAft>
              <a:buClr>
                <a:srgbClr val="30394B"/>
              </a:buClr>
              <a:buSzPts val="1400"/>
              <a:buNone/>
              <a:defRPr>
                <a:solidFill>
                  <a:srgbClr val="30394B"/>
                </a:solidFill>
              </a:defRPr>
            </a:lvl8pPr>
            <a:lvl9pPr lvl="8">
              <a:spcBef>
                <a:spcPts val="1600"/>
              </a:spcBef>
              <a:spcAft>
                <a:spcPts val="1600"/>
              </a:spcAft>
              <a:buClr>
                <a:srgbClr val="30394B"/>
              </a:buClr>
              <a:buSzPts val="1400"/>
              <a:buNone/>
              <a:defRPr>
                <a:solidFill>
                  <a:srgbClr val="30394B"/>
                </a:solidFill>
              </a:defRPr>
            </a:lvl9pPr>
          </a:lstStyle>
          <a:p>
            <a:endParaRPr/>
          </a:p>
        </p:txBody>
      </p:sp>
      <p:sp>
        <p:nvSpPr>
          <p:cNvPr id="441" name="Google Shape;441;p23"/>
          <p:cNvSpPr txBox="1">
            <a:spLocks noGrp="1"/>
          </p:cNvSpPr>
          <p:nvPr>
            <p:ph type="subTitle" idx="6"/>
          </p:nvPr>
        </p:nvSpPr>
        <p:spPr>
          <a:xfrm>
            <a:off x="1619250" y="35714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
        <p:nvSpPr>
          <p:cNvPr id="442" name="Google Shape;442;p23"/>
          <p:cNvSpPr txBox="1">
            <a:spLocks noGrp="1"/>
          </p:cNvSpPr>
          <p:nvPr>
            <p:ph type="subTitle" idx="7"/>
          </p:nvPr>
        </p:nvSpPr>
        <p:spPr>
          <a:xfrm>
            <a:off x="5696100" y="35714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
        <p:nvSpPr>
          <p:cNvPr id="443" name="Google Shape;443;p23"/>
          <p:cNvSpPr txBox="1">
            <a:spLocks noGrp="1"/>
          </p:cNvSpPr>
          <p:nvPr>
            <p:ph type="subTitle" idx="8"/>
          </p:nvPr>
        </p:nvSpPr>
        <p:spPr>
          <a:xfrm>
            <a:off x="5673150" y="1947925"/>
            <a:ext cx="2793300" cy="647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0394B"/>
              </a:buClr>
              <a:buSzPts val="1400"/>
              <a:buNone/>
              <a:defRPr sz="1400">
                <a:solidFill>
                  <a:srgbClr val="30394B"/>
                </a:solidFill>
              </a:defRPr>
            </a:lvl1pPr>
            <a:lvl2pPr lvl="1" rtl="0">
              <a:spcBef>
                <a:spcPts val="1600"/>
              </a:spcBef>
              <a:spcAft>
                <a:spcPts val="0"/>
              </a:spcAft>
              <a:buClr>
                <a:srgbClr val="30394B"/>
              </a:buClr>
              <a:buSzPts val="1400"/>
              <a:buNone/>
              <a:defRPr>
                <a:solidFill>
                  <a:srgbClr val="30394B"/>
                </a:solidFill>
              </a:defRPr>
            </a:lvl2pPr>
            <a:lvl3pPr lvl="2" rtl="0">
              <a:spcBef>
                <a:spcPts val="1600"/>
              </a:spcBef>
              <a:spcAft>
                <a:spcPts val="0"/>
              </a:spcAft>
              <a:buClr>
                <a:srgbClr val="30394B"/>
              </a:buClr>
              <a:buSzPts val="1400"/>
              <a:buNone/>
              <a:defRPr>
                <a:solidFill>
                  <a:srgbClr val="30394B"/>
                </a:solidFill>
              </a:defRPr>
            </a:lvl3pPr>
            <a:lvl4pPr lvl="3" rtl="0">
              <a:spcBef>
                <a:spcPts val="1600"/>
              </a:spcBef>
              <a:spcAft>
                <a:spcPts val="0"/>
              </a:spcAft>
              <a:buClr>
                <a:srgbClr val="30394B"/>
              </a:buClr>
              <a:buSzPts val="1400"/>
              <a:buNone/>
              <a:defRPr>
                <a:solidFill>
                  <a:srgbClr val="30394B"/>
                </a:solidFill>
              </a:defRPr>
            </a:lvl4pPr>
            <a:lvl5pPr lvl="4" rtl="0">
              <a:spcBef>
                <a:spcPts val="1600"/>
              </a:spcBef>
              <a:spcAft>
                <a:spcPts val="0"/>
              </a:spcAft>
              <a:buClr>
                <a:srgbClr val="30394B"/>
              </a:buClr>
              <a:buSzPts val="1400"/>
              <a:buNone/>
              <a:defRPr>
                <a:solidFill>
                  <a:srgbClr val="30394B"/>
                </a:solidFill>
              </a:defRPr>
            </a:lvl5pPr>
            <a:lvl6pPr lvl="5" rtl="0">
              <a:spcBef>
                <a:spcPts val="1600"/>
              </a:spcBef>
              <a:spcAft>
                <a:spcPts val="0"/>
              </a:spcAft>
              <a:buClr>
                <a:srgbClr val="30394B"/>
              </a:buClr>
              <a:buSzPts val="1400"/>
              <a:buNone/>
              <a:defRPr>
                <a:solidFill>
                  <a:srgbClr val="30394B"/>
                </a:solidFill>
              </a:defRPr>
            </a:lvl6pPr>
            <a:lvl7pPr lvl="6" rtl="0">
              <a:spcBef>
                <a:spcPts val="1600"/>
              </a:spcBef>
              <a:spcAft>
                <a:spcPts val="0"/>
              </a:spcAft>
              <a:buClr>
                <a:srgbClr val="30394B"/>
              </a:buClr>
              <a:buSzPts val="1400"/>
              <a:buNone/>
              <a:defRPr>
                <a:solidFill>
                  <a:srgbClr val="30394B"/>
                </a:solidFill>
              </a:defRPr>
            </a:lvl7pPr>
            <a:lvl8pPr lvl="7" rtl="0">
              <a:spcBef>
                <a:spcPts val="1600"/>
              </a:spcBef>
              <a:spcAft>
                <a:spcPts val="0"/>
              </a:spcAft>
              <a:buClr>
                <a:srgbClr val="30394B"/>
              </a:buClr>
              <a:buSzPts val="1400"/>
              <a:buNone/>
              <a:defRPr>
                <a:solidFill>
                  <a:srgbClr val="30394B"/>
                </a:solidFill>
              </a:defRPr>
            </a:lvl8pPr>
            <a:lvl9pPr lvl="8" rtl="0">
              <a:spcBef>
                <a:spcPts val="1600"/>
              </a:spcBef>
              <a:spcAft>
                <a:spcPts val="1600"/>
              </a:spcAft>
              <a:buClr>
                <a:srgbClr val="30394B"/>
              </a:buClr>
              <a:buSzPts val="1400"/>
              <a:buNone/>
              <a:defRPr>
                <a:solidFill>
                  <a:srgbClr val="30394B"/>
                </a:solidFill>
              </a:defRPr>
            </a:lvl9pPr>
          </a:lstStyle>
          <a:p>
            <a:endParaRPr/>
          </a:p>
        </p:txBody>
      </p:sp>
    </p:spTree>
    <p:extLst>
      <p:ext uri="{BB962C8B-B14F-4D97-AF65-F5344CB8AC3E}">
        <p14:creationId xmlns:p14="http://schemas.microsoft.com/office/powerpoint/2010/main" val="64715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9"/>
        <p:cNvGrpSpPr/>
        <p:nvPr/>
      </p:nvGrpSpPr>
      <p:grpSpPr>
        <a:xfrm>
          <a:off x="0" y="0"/>
          <a:ext cx="0" cy="0"/>
          <a:chOff x="0" y="0"/>
          <a:chExt cx="0" cy="0"/>
        </a:xfrm>
      </p:grpSpPr>
      <p:sp>
        <p:nvSpPr>
          <p:cNvPr id="190" name="Google Shape;190;p9"/>
          <p:cNvSpPr txBox="1">
            <a:spLocks noGrp="1"/>
          </p:cNvSpPr>
          <p:nvPr>
            <p:ph type="subTitle" idx="1"/>
          </p:nvPr>
        </p:nvSpPr>
        <p:spPr>
          <a:xfrm>
            <a:off x="5281938" y="1073700"/>
            <a:ext cx="31905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sz="1700">
                <a:solidFill>
                  <a:schemeClr val="lt2"/>
                </a:solidFill>
                <a:latin typeface="Spartan Thin"/>
                <a:ea typeface="Spartan Thin"/>
                <a:cs typeface="Spartan Thin"/>
                <a:sym typeface="Spartan Thin"/>
              </a:defRPr>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a:endParaRPr/>
          </a:p>
        </p:txBody>
      </p:sp>
      <p:sp>
        <p:nvSpPr>
          <p:cNvPr id="191" name="Google Shape;19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92" name="Google Shape;192;p9"/>
          <p:cNvGrpSpPr/>
          <p:nvPr/>
        </p:nvGrpSpPr>
        <p:grpSpPr>
          <a:xfrm rot="-5400000">
            <a:off x="7684788" y="3197264"/>
            <a:ext cx="175200" cy="2743225"/>
            <a:chOff x="8389650" y="809150"/>
            <a:chExt cx="175200" cy="2743225"/>
          </a:xfrm>
        </p:grpSpPr>
        <p:cxnSp>
          <p:nvCxnSpPr>
            <p:cNvPr id="193" name="Google Shape;193;p9"/>
            <p:cNvCxnSpPr/>
            <p:nvPr/>
          </p:nvCxnSpPr>
          <p:spPr>
            <a:xfrm rot="5400000">
              <a:off x="8072250" y="1214150"/>
              <a:ext cx="810000" cy="0"/>
            </a:xfrm>
            <a:prstGeom prst="straightConnector1">
              <a:avLst/>
            </a:prstGeom>
            <a:noFill/>
            <a:ln w="28575" cap="flat" cmpd="sng">
              <a:solidFill>
                <a:schemeClr val="lt2"/>
              </a:solidFill>
              <a:prstDash val="solid"/>
              <a:round/>
              <a:headEnd type="none" w="med" len="med"/>
              <a:tailEnd type="none" w="med" len="med"/>
            </a:ln>
          </p:spPr>
        </p:cxnSp>
        <p:sp>
          <p:nvSpPr>
            <p:cNvPr id="194" name="Google Shape;194;p9"/>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9"/>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9"/>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197" name="Google Shape;197;p9"/>
            <p:cNvCxnSpPr/>
            <p:nvPr/>
          </p:nvCxnSpPr>
          <p:spPr>
            <a:xfrm rot="5400000">
              <a:off x="7705950" y="2781075"/>
              <a:ext cx="1542600" cy="0"/>
            </a:xfrm>
            <a:prstGeom prst="straightConnector1">
              <a:avLst/>
            </a:prstGeom>
            <a:noFill/>
            <a:ln w="28575" cap="flat" cmpd="sng">
              <a:solidFill>
                <a:schemeClr val="lt2"/>
              </a:solidFill>
              <a:prstDash val="solid"/>
              <a:round/>
              <a:headEnd type="none" w="med" len="med"/>
              <a:tailEnd type="none" w="med" len="med"/>
            </a:ln>
          </p:spPr>
        </p:cxnSp>
      </p:grpSp>
      <p:grpSp>
        <p:nvGrpSpPr>
          <p:cNvPr id="198" name="Google Shape;198;p9"/>
          <p:cNvGrpSpPr/>
          <p:nvPr/>
        </p:nvGrpSpPr>
        <p:grpSpPr>
          <a:xfrm flipH="1">
            <a:off x="7468613" y="190501"/>
            <a:ext cx="1476300" cy="1757425"/>
            <a:chOff x="919550" y="238125"/>
            <a:chExt cx="1476300" cy="1757425"/>
          </a:xfrm>
        </p:grpSpPr>
        <p:sp>
          <p:nvSpPr>
            <p:cNvPr id="199" name="Google Shape;199;p9"/>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9"/>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9"/>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9"/>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03" name="Google Shape;203;p9"/>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1461934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ly title 5">
  <p:cSld name="only title 5">
    <p:spTree>
      <p:nvGrpSpPr>
        <p:cNvPr id="1" name="Shape 444"/>
        <p:cNvGrpSpPr/>
        <p:nvPr/>
      </p:nvGrpSpPr>
      <p:grpSpPr>
        <a:xfrm>
          <a:off x="0" y="0"/>
          <a:ext cx="0" cy="0"/>
          <a:chOff x="0" y="0"/>
          <a:chExt cx="0" cy="0"/>
        </a:xfrm>
      </p:grpSpPr>
      <p:grpSp>
        <p:nvGrpSpPr>
          <p:cNvPr id="445" name="Google Shape;445;p24"/>
          <p:cNvGrpSpPr/>
          <p:nvPr/>
        </p:nvGrpSpPr>
        <p:grpSpPr>
          <a:xfrm rot="10800000" flipH="1">
            <a:off x="8658675" y="-35175"/>
            <a:ext cx="250200" cy="3009700"/>
            <a:chOff x="6592750" y="3054500"/>
            <a:chExt cx="250200" cy="3009700"/>
          </a:xfrm>
        </p:grpSpPr>
        <p:cxnSp>
          <p:nvCxnSpPr>
            <p:cNvPr id="446" name="Google Shape;446;p24"/>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447" name="Google Shape;447;p24"/>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4"/>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4"/>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24"/>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1" name="Google Shape;451;p24"/>
          <p:cNvGrpSpPr/>
          <p:nvPr/>
        </p:nvGrpSpPr>
        <p:grpSpPr>
          <a:xfrm rot="10800000">
            <a:off x="303000" y="1390200"/>
            <a:ext cx="175200" cy="3752700"/>
            <a:chOff x="8389650" y="-9525"/>
            <a:chExt cx="175200" cy="3752700"/>
          </a:xfrm>
        </p:grpSpPr>
        <p:cxnSp>
          <p:nvCxnSpPr>
            <p:cNvPr id="452" name="Google Shape;452;p24"/>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453" name="Google Shape;453;p24"/>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4"/>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4"/>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56" name="Google Shape;456;p24"/>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Tree>
    <p:extLst>
      <p:ext uri="{BB962C8B-B14F-4D97-AF65-F5344CB8AC3E}">
        <p14:creationId xmlns:p14="http://schemas.microsoft.com/office/powerpoint/2010/main" val="2023779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esign mockup">
  <p:cSld name="design mockup">
    <p:spTree>
      <p:nvGrpSpPr>
        <p:cNvPr id="1" name="Shape 457"/>
        <p:cNvGrpSpPr/>
        <p:nvPr/>
      </p:nvGrpSpPr>
      <p:grpSpPr>
        <a:xfrm>
          <a:off x="0" y="0"/>
          <a:ext cx="0" cy="0"/>
          <a:chOff x="0" y="0"/>
          <a:chExt cx="0" cy="0"/>
        </a:xfrm>
      </p:grpSpPr>
      <p:sp>
        <p:nvSpPr>
          <p:cNvPr id="458" name="Google Shape;458;p25"/>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5"/>
          <p:cNvSpPr txBox="1">
            <a:spLocks noGrp="1"/>
          </p:cNvSpPr>
          <p:nvPr>
            <p:ph type="title"/>
          </p:nvPr>
        </p:nvSpPr>
        <p:spPr>
          <a:xfrm>
            <a:off x="1003300" y="1717375"/>
            <a:ext cx="29238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FFFFFF"/>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60" name="Google Shape;460;p25"/>
          <p:cNvGrpSpPr/>
          <p:nvPr/>
        </p:nvGrpSpPr>
        <p:grpSpPr>
          <a:xfrm rot="10800000">
            <a:off x="627175" y="0"/>
            <a:ext cx="175200" cy="3752700"/>
            <a:chOff x="8389650" y="-9525"/>
            <a:chExt cx="175200" cy="3752700"/>
          </a:xfrm>
        </p:grpSpPr>
        <p:cxnSp>
          <p:nvCxnSpPr>
            <p:cNvPr id="461" name="Google Shape;461;p25"/>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462" name="Google Shape;462;p25"/>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5"/>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5"/>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5" name="Google Shape;465;p25"/>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466" name="Google Shape;466;p25"/>
          <p:cNvSpPr txBox="1">
            <a:spLocks noGrp="1"/>
          </p:cNvSpPr>
          <p:nvPr>
            <p:ph type="body" idx="1"/>
          </p:nvPr>
        </p:nvSpPr>
        <p:spPr>
          <a:xfrm>
            <a:off x="1003300" y="2282792"/>
            <a:ext cx="2923800" cy="1228800"/>
          </a:xfrm>
          <a:prstGeom prst="rect">
            <a:avLst/>
          </a:prstGeom>
        </p:spPr>
        <p:txBody>
          <a:bodyPr spcFirstLastPara="1" wrap="square" lIns="91425" tIns="91425" rIns="91425" bIns="91425" anchor="t" anchorCtr="0">
            <a:noAutofit/>
          </a:bodyPr>
          <a:lstStyle>
            <a:lvl1pPr marL="457200" lvl="0" indent="-304800" algn="r" rtl="0">
              <a:spcBef>
                <a:spcPts val="0"/>
              </a:spcBef>
              <a:spcAft>
                <a:spcPts val="0"/>
              </a:spcAft>
              <a:buClr>
                <a:srgbClr val="FFFFFF"/>
              </a:buClr>
              <a:buSzPts val="1200"/>
              <a:buFont typeface="Livvic"/>
              <a:buAutoNum type="arabicPeriod"/>
              <a:defRPr sz="1400">
                <a:solidFill>
                  <a:srgbClr val="FFFFFF"/>
                </a:solidFill>
              </a:defRPr>
            </a:lvl1pPr>
            <a:lvl2pPr marL="914400" lvl="1" indent="-304800" rtl="0">
              <a:spcBef>
                <a:spcPts val="1600"/>
              </a:spcBef>
              <a:spcAft>
                <a:spcPts val="0"/>
              </a:spcAft>
              <a:buClr>
                <a:srgbClr val="FFFFFF"/>
              </a:buClr>
              <a:buSzPts val="1200"/>
              <a:buFont typeface="Roboto Condensed Light"/>
              <a:buAutoNum type="alphaLcPeriod"/>
              <a:defRPr sz="1200">
                <a:solidFill>
                  <a:srgbClr val="FFFFFF"/>
                </a:solidFill>
              </a:defRPr>
            </a:lvl2pPr>
            <a:lvl3pPr marL="1371600" lvl="2" indent="-304800" rtl="0">
              <a:spcBef>
                <a:spcPts val="1600"/>
              </a:spcBef>
              <a:spcAft>
                <a:spcPts val="0"/>
              </a:spcAft>
              <a:buClr>
                <a:srgbClr val="FFFFFF"/>
              </a:buClr>
              <a:buSzPts val="1200"/>
              <a:buFont typeface="Roboto Condensed Light"/>
              <a:buAutoNum type="romanLcPeriod"/>
              <a:defRPr sz="1200">
                <a:solidFill>
                  <a:srgbClr val="FFFFFF"/>
                </a:solidFill>
              </a:defRPr>
            </a:lvl3pPr>
            <a:lvl4pPr marL="1828800" lvl="3" indent="-304800" rtl="0">
              <a:spcBef>
                <a:spcPts val="1600"/>
              </a:spcBef>
              <a:spcAft>
                <a:spcPts val="0"/>
              </a:spcAft>
              <a:buClr>
                <a:srgbClr val="FFFFFF"/>
              </a:buClr>
              <a:buSzPts val="1200"/>
              <a:buFont typeface="Roboto Condensed Light"/>
              <a:buAutoNum type="arabicPeriod"/>
              <a:defRPr sz="1200">
                <a:solidFill>
                  <a:srgbClr val="FFFFFF"/>
                </a:solidFill>
              </a:defRPr>
            </a:lvl4pPr>
            <a:lvl5pPr marL="2286000" lvl="4" indent="-304800" rtl="0">
              <a:spcBef>
                <a:spcPts val="1600"/>
              </a:spcBef>
              <a:spcAft>
                <a:spcPts val="0"/>
              </a:spcAft>
              <a:buClr>
                <a:srgbClr val="FFFFFF"/>
              </a:buClr>
              <a:buSzPts val="1200"/>
              <a:buFont typeface="Roboto Condensed Light"/>
              <a:buAutoNum type="alphaLcPeriod"/>
              <a:defRPr sz="1200">
                <a:solidFill>
                  <a:srgbClr val="FFFFFF"/>
                </a:solidFill>
              </a:defRPr>
            </a:lvl5pPr>
            <a:lvl6pPr marL="2743200" lvl="5" indent="-304800" rtl="0">
              <a:spcBef>
                <a:spcPts val="1600"/>
              </a:spcBef>
              <a:spcAft>
                <a:spcPts val="0"/>
              </a:spcAft>
              <a:buClr>
                <a:srgbClr val="FFFFFF"/>
              </a:buClr>
              <a:buSzPts val="1200"/>
              <a:buFont typeface="Roboto Condensed Light"/>
              <a:buAutoNum type="romanLcPeriod"/>
              <a:defRPr sz="1200">
                <a:solidFill>
                  <a:srgbClr val="FFFFFF"/>
                </a:solidFill>
              </a:defRPr>
            </a:lvl6pPr>
            <a:lvl7pPr marL="3200400" lvl="6" indent="-304800" rtl="0">
              <a:spcBef>
                <a:spcPts val="1600"/>
              </a:spcBef>
              <a:spcAft>
                <a:spcPts val="0"/>
              </a:spcAft>
              <a:buClr>
                <a:srgbClr val="FFFFFF"/>
              </a:buClr>
              <a:buSzPts val="1200"/>
              <a:buFont typeface="Roboto Condensed Light"/>
              <a:buAutoNum type="arabicPeriod"/>
              <a:defRPr sz="1200">
                <a:solidFill>
                  <a:srgbClr val="FFFFFF"/>
                </a:solidFill>
              </a:defRPr>
            </a:lvl7pPr>
            <a:lvl8pPr marL="3657600" lvl="7" indent="-304800" rtl="0">
              <a:spcBef>
                <a:spcPts val="1600"/>
              </a:spcBef>
              <a:spcAft>
                <a:spcPts val="0"/>
              </a:spcAft>
              <a:buClr>
                <a:srgbClr val="FFFFFF"/>
              </a:buClr>
              <a:buSzPts val="1200"/>
              <a:buFont typeface="Roboto Condensed Light"/>
              <a:buAutoNum type="alphaLcPeriod"/>
              <a:defRPr sz="1200">
                <a:solidFill>
                  <a:srgbClr val="FFFFFF"/>
                </a:solidFill>
              </a:defRPr>
            </a:lvl8pPr>
            <a:lvl9pPr marL="4114800" lvl="8" indent="-304800" rtl="0">
              <a:spcBef>
                <a:spcPts val="1600"/>
              </a:spcBef>
              <a:spcAft>
                <a:spcPts val="1600"/>
              </a:spcAft>
              <a:buClr>
                <a:srgbClr val="FFFFFF"/>
              </a:buClr>
              <a:buSzPts val="1200"/>
              <a:buFont typeface="Roboto Condensed Light"/>
              <a:buAutoNum type="romanLcPeriod"/>
              <a:defRPr sz="1200">
                <a:solidFill>
                  <a:srgbClr val="FFFFFF"/>
                </a:solidFill>
              </a:defRPr>
            </a:lvl9pPr>
          </a:lstStyle>
          <a:p>
            <a:endParaRPr/>
          </a:p>
        </p:txBody>
      </p:sp>
      <p:grpSp>
        <p:nvGrpSpPr>
          <p:cNvPr id="467" name="Google Shape;467;p25"/>
          <p:cNvGrpSpPr/>
          <p:nvPr/>
        </p:nvGrpSpPr>
        <p:grpSpPr>
          <a:xfrm rot="10800000">
            <a:off x="7468613" y="3204825"/>
            <a:ext cx="1476300" cy="1757425"/>
            <a:chOff x="919550" y="238125"/>
            <a:chExt cx="1476300" cy="1757425"/>
          </a:xfrm>
        </p:grpSpPr>
        <p:sp>
          <p:nvSpPr>
            <p:cNvPr id="468" name="Google Shape;468;p25"/>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5"/>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5"/>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50782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esign mockup 2">
  <p:cSld name="design mockup 2">
    <p:spTree>
      <p:nvGrpSpPr>
        <p:cNvPr id="1" name="Shape 472"/>
        <p:cNvGrpSpPr/>
        <p:nvPr/>
      </p:nvGrpSpPr>
      <p:grpSpPr>
        <a:xfrm>
          <a:off x="0" y="0"/>
          <a:ext cx="0" cy="0"/>
          <a:chOff x="0" y="0"/>
          <a:chExt cx="0" cy="0"/>
        </a:xfrm>
      </p:grpSpPr>
      <p:sp>
        <p:nvSpPr>
          <p:cNvPr id="473" name="Google Shape;473;p26"/>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6"/>
          <p:cNvSpPr txBox="1">
            <a:spLocks noGrp="1"/>
          </p:cNvSpPr>
          <p:nvPr>
            <p:ph type="title"/>
          </p:nvPr>
        </p:nvSpPr>
        <p:spPr>
          <a:xfrm>
            <a:off x="4629550" y="2774650"/>
            <a:ext cx="2923800" cy="517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5" name="Google Shape;475;p26"/>
          <p:cNvSpPr txBox="1">
            <a:spLocks noGrp="1"/>
          </p:cNvSpPr>
          <p:nvPr>
            <p:ph type="body" idx="1"/>
          </p:nvPr>
        </p:nvSpPr>
        <p:spPr>
          <a:xfrm>
            <a:off x="4629550" y="3340075"/>
            <a:ext cx="2923800" cy="1228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FFFFFF"/>
              </a:buClr>
              <a:buSzPts val="1200"/>
              <a:buFont typeface="Livvic"/>
              <a:buAutoNum type="arabicPeriod"/>
              <a:defRPr sz="1400">
                <a:solidFill>
                  <a:srgbClr val="FFFFFF"/>
                </a:solidFill>
              </a:defRPr>
            </a:lvl1pPr>
            <a:lvl2pPr marL="914400" lvl="1" indent="-304800" rtl="0">
              <a:spcBef>
                <a:spcPts val="1600"/>
              </a:spcBef>
              <a:spcAft>
                <a:spcPts val="0"/>
              </a:spcAft>
              <a:buClr>
                <a:srgbClr val="FFFFFF"/>
              </a:buClr>
              <a:buSzPts val="1200"/>
              <a:buFont typeface="Roboto Condensed Light"/>
              <a:buAutoNum type="alphaLcPeriod"/>
              <a:defRPr sz="1200">
                <a:solidFill>
                  <a:srgbClr val="FFFFFF"/>
                </a:solidFill>
              </a:defRPr>
            </a:lvl2pPr>
            <a:lvl3pPr marL="1371600" lvl="2" indent="-304800" rtl="0">
              <a:spcBef>
                <a:spcPts val="1600"/>
              </a:spcBef>
              <a:spcAft>
                <a:spcPts val="0"/>
              </a:spcAft>
              <a:buClr>
                <a:srgbClr val="FFFFFF"/>
              </a:buClr>
              <a:buSzPts val="1200"/>
              <a:buFont typeface="Roboto Condensed Light"/>
              <a:buAutoNum type="romanLcPeriod"/>
              <a:defRPr sz="1200">
                <a:solidFill>
                  <a:srgbClr val="FFFFFF"/>
                </a:solidFill>
              </a:defRPr>
            </a:lvl3pPr>
            <a:lvl4pPr marL="1828800" lvl="3" indent="-304800" rtl="0">
              <a:spcBef>
                <a:spcPts val="1600"/>
              </a:spcBef>
              <a:spcAft>
                <a:spcPts val="0"/>
              </a:spcAft>
              <a:buClr>
                <a:srgbClr val="FFFFFF"/>
              </a:buClr>
              <a:buSzPts val="1200"/>
              <a:buFont typeface="Roboto Condensed Light"/>
              <a:buAutoNum type="arabicPeriod"/>
              <a:defRPr sz="1200">
                <a:solidFill>
                  <a:srgbClr val="FFFFFF"/>
                </a:solidFill>
              </a:defRPr>
            </a:lvl4pPr>
            <a:lvl5pPr marL="2286000" lvl="4" indent="-304800" rtl="0">
              <a:spcBef>
                <a:spcPts val="1600"/>
              </a:spcBef>
              <a:spcAft>
                <a:spcPts val="0"/>
              </a:spcAft>
              <a:buClr>
                <a:srgbClr val="FFFFFF"/>
              </a:buClr>
              <a:buSzPts val="1200"/>
              <a:buFont typeface="Roboto Condensed Light"/>
              <a:buAutoNum type="alphaLcPeriod"/>
              <a:defRPr sz="1200">
                <a:solidFill>
                  <a:srgbClr val="FFFFFF"/>
                </a:solidFill>
              </a:defRPr>
            </a:lvl5pPr>
            <a:lvl6pPr marL="2743200" lvl="5" indent="-304800" rtl="0">
              <a:spcBef>
                <a:spcPts val="1600"/>
              </a:spcBef>
              <a:spcAft>
                <a:spcPts val="0"/>
              </a:spcAft>
              <a:buClr>
                <a:srgbClr val="FFFFFF"/>
              </a:buClr>
              <a:buSzPts val="1200"/>
              <a:buFont typeface="Roboto Condensed Light"/>
              <a:buAutoNum type="romanLcPeriod"/>
              <a:defRPr sz="1200">
                <a:solidFill>
                  <a:srgbClr val="FFFFFF"/>
                </a:solidFill>
              </a:defRPr>
            </a:lvl6pPr>
            <a:lvl7pPr marL="3200400" lvl="6" indent="-304800" rtl="0">
              <a:spcBef>
                <a:spcPts val="1600"/>
              </a:spcBef>
              <a:spcAft>
                <a:spcPts val="0"/>
              </a:spcAft>
              <a:buClr>
                <a:srgbClr val="FFFFFF"/>
              </a:buClr>
              <a:buSzPts val="1200"/>
              <a:buFont typeface="Roboto Condensed Light"/>
              <a:buAutoNum type="arabicPeriod"/>
              <a:defRPr sz="1200">
                <a:solidFill>
                  <a:srgbClr val="FFFFFF"/>
                </a:solidFill>
              </a:defRPr>
            </a:lvl7pPr>
            <a:lvl8pPr marL="3657600" lvl="7" indent="-304800" rtl="0">
              <a:spcBef>
                <a:spcPts val="1600"/>
              </a:spcBef>
              <a:spcAft>
                <a:spcPts val="0"/>
              </a:spcAft>
              <a:buClr>
                <a:srgbClr val="FFFFFF"/>
              </a:buClr>
              <a:buSzPts val="1200"/>
              <a:buFont typeface="Roboto Condensed Light"/>
              <a:buAutoNum type="alphaLcPeriod"/>
              <a:defRPr sz="1200">
                <a:solidFill>
                  <a:srgbClr val="FFFFFF"/>
                </a:solidFill>
              </a:defRPr>
            </a:lvl8pPr>
            <a:lvl9pPr marL="4114800" lvl="8" indent="-304800" rtl="0">
              <a:spcBef>
                <a:spcPts val="1600"/>
              </a:spcBef>
              <a:spcAft>
                <a:spcPts val="1600"/>
              </a:spcAft>
              <a:buClr>
                <a:srgbClr val="FFFFFF"/>
              </a:buClr>
              <a:buSzPts val="1200"/>
              <a:buFont typeface="Roboto Condensed Light"/>
              <a:buAutoNum type="romanLcPeriod"/>
              <a:defRPr sz="1200">
                <a:solidFill>
                  <a:srgbClr val="FFFFFF"/>
                </a:solidFill>
              </a:defRPr>
            </a:lvl9pPr>
          </a:lstStyle>
          <a:p>
            <a:endParaRPr/>
          </a:p>
        </p:txBody>
      </p:sp>
      <p:grpSp>
        <p:nvGrpSpPr>
          <p:cNvPr id="476" name="Google Shape;476;p26"/>
          <p:cNvGrpSpPr/>
          <p:nvPr/>
        </p:nvGrpSpPr>
        <p:grpSpPr>
          <a:xfrm rot="10800000">
            <a:off x="186125" y="190500"/>
            <a:ext cx="1407475" cy="1757425"/>
            <a:chOff x="5250900" y="3706075"/>
            <a:chExt cx="1407475" cy="1757425"/>
          </a:xfrm>
        </p:grpSpPr>
        <p:sp>
          <p:nvSpPr>
            <p:cNvPr id="477" name="Google Shape;477;p2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6"/>
          <p:cNvGrpSpPr/>
          <p:nvPr/>
        </p:nvGrpSpPr>
        <p:grpSpPr>
          <a:xfrm>
            <a:off x="8384850" y="990600"/>
            <a:ext cx="175200" cy="4190800"/>
            <a:chOff x="292400" y="1018175"/>
            <a:chExt cx="175200" cy="4190800"/>
          </a:xfrm>
        </p:grpSpPr>
        <p:grpSp>
          <p:nvGrpSpPr>
            <p:cNvPr id="482" name="Google Shape;482;p26"/>
            <p:cNvGrpSpPr/>
            <p:nvPr/>
          </p:nvGrpSpPr>
          <p:grpSpPr>
            <a:xfrm>
              <a:off x="292400" y="1456275"/>
              <a:ext cx="175200" cy="3752700"/>
              <a:chOff x="8389650" y="-9525"/>
              <a:chExt cx="175200" cy="3752700"/>
            </a:xfrm>
          </p:grpSpPr>
          <p:cxnSp>
            <p:nvCxnSpPr>
              <p:cNvPr id="483" name="Google Shape;483;p26"/>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484" name="Google Shape;484;p26"/>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6"/>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6"/>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7" name="Google Shape;487;p26"/>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488" name="Google Shape;488;p26"/>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6"/>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rot="2700000">
              <a:off x="318482" y="1043657"/>
              <a:ext cx="123037" cy="123037"/>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48007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91"/>
        <p:cNvGrpSpPr/>
        <p:nvPr/>
      </p:nvGrpSpPr>
      <p:grpSpPr>
        <a:xfrm>
          <a:off x="0" y="0"/>
          <a:ext cx="0" cy="0"/>
          <a:chOff x="0" y="0"/>
          <a:chExt cx="0" cy="0"/>
        </a:xfrm>
      </p:grpSpPr>
      <p:sp>
        <p:nvSpPr>
          <p:cNvPr id="492" name="Google Shape;492;p27"/>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7"/>
          <p:cNvSpPr txBox="1">
            <a:spLocks noGrp="1"/>
          </p:cNvSpPr>
          <p:nvPr>
            <p:ph type="title"/>
          </p:nvPr>
        </p:nvSpPr>
        <p:spPr>
          <a:xfrm>
            <a:off x="2118288" y="860088"/>
            <a:ext cx="4907400" cy="120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7300">
                <a:solidFill>
                  <a:schemeClr val="accent2"/>
                </a:solidFill>
              </a:defRPr>
            </a:lvl1pPr>
            <a:lvl2pPr lvl="1" rtl="0">
              <a:spcBef>
                <a:spcPts val="0"/>
              </a:spcBef>
              <a:spcAft>
                <a:spcPts val="0"/>
              </a:spcAft>
              <a:buSzPts val="2800"/>
              <a:buNone/>
              <a:defRPr>
                <a:latin typeface="Spartan"/>
                <a:ea typeface="Spartan"/>
                <a:cs typeface="Spartan"/>
                <a:sym typeface="Spartan"/>
              </a:defRPr>
            </a:lvl2pPr>
            <a:lvl3pPr lvl="2" rtl="0">
              <a:spcBef>
                <a:spcPts val="0"/>
              </a:spcBef>
              <a:spcAft>
                <a:spcPts val="0"/>
              </a:spcAft>
              <a:buSzPts val="2800"/>
              <a:buNone/>
              <a:defRPr>
                <a:latin typeface="Spartan"/>
                <a:ea typeface="Spartan"/>
                <a:cs typeface="Spartan"/>
                <a:sym typeface="Spartan"/>
              </a:defRPr>
            </a:lvl3pPr>
            <a:lvl4pPr lvl="3" rtl="0">
              <a:spcBef>
                <a:spcPts val="0"/>
              </a:spcBef>
              <a:spcAft>
                <a:spcPts val="0"/>
              </a:spcAft>
              <a:buSzPts val="2800"/>
              <a:buNone/>
              <a:defRPr>
                <a:latin typeface="Spartan"/>
                <a:ea typeface="Spartan"/>
                <a:cs typeface="Spartan"/>
                <a:sym typeface="Spartan"/>
              </a:defRPr>
            </a:lvl4pPr>
            <a:lvl5pPr lvl="4" rtl="0">
              <a:spcBef>
                <a:spcPts val="0"/>
              </a:spcBef>
              <a:spcAft>
                <a:spcPts val="0"/>
              </a:spcAft>
              <a:buSzPts val="2800"/>
              <a:buNone/>
              <a:defRPr>
                <a:latin typeface="Spartan"/>
                <a:ea typeface="Spartan"/>
                <a:cs typeface="Spartan"/>
                <a:sym typeface="Spartan"/>
              </a:defRPr>
            </a:lvl5pPr>
            <a:lvl6pPr lvl="5" rtl="0">
              <a:spcBef>
                <a:spcPts val="0"/>
              </a:spcBef>
              <a:spcAft>
                <a:spcPts val="0"/>
              </a:spcAft>
              <a:buSzPts val="2800"/>
              <a:buNone/>
              <a:defRPr>
                <a:latin typeface="Spartan"/>
                <a:ea typeface="Spartan"/>
                <a:cs typeface="Spartan"/>
                <a:sym typeface="Spartan"/>
              </a:defRPr>
            </a:lvl6pPr>
            <a:lvl7pPr lvl="6" rtl="0">
              <a:spcBef>
                <a:spcPts val="0"/>
              </a:spcBef>
              <a:spcAft>
                <a:spcPts val="0"/>
              </a:spcAft>
              <a:buSzPts val="2800"/>
              <a:buNone/>
              <a:defRPr>
                <a:latin typeface="Spartan"/>
                <a:ea typeface="Spartan"/>
                <a:cs typeface="Spartan"/>
                <a:sym typeface="Spartan"/>
              </a:defRPr>
            </a:lvl7pPr>
            <a:lvl8pPr lvl="7" rtl="0">
              <a:spcBef>
                <a:spcPts val="0"/>
              </a:spcBef>
              <a:spcAft>
                <a:spcPts val="0"/>
              </a:spcAft>
              <a:buSzPts val="2800"/>
              <a:buNone/>
              <a:defRPr>
                <a:latin typeface="Spartan"/>
                <a:ea typeface="Spartan"/>
                <a:cs typeface="Spartan"/>
                <a:sym typeface="Spartan"/>
              </a:defRPr>
            </a:lvl8pPr>
            <a:lvl9pPr lvl="8" rtl="0">
              <a:spcBef>
                <a:spcPts val="0"/>
              </a:spcBef>
              <a:spcAft>
                <a:spcPts val="0"/>
              </a:spcAft>
              <a:buSzPts val="2800"/>
              <a:buNone/>
              <a:defRPr>
                <a:latin typeface="Spartan"/>
                <a:ea typeface="Spartan"/>
                <a:cs typeface="Spartan"/>
                <a:sym typeface="Spartan"/>
              </a:defRPr>
            </a:lvl9pPr>
          </a:lstStyle>
          <a:p>
            <a:endParaRPr/>
          </a:p>
        </p:txBody>
      </p:sp>
      <p:grpSp>
        <p:nvGrpSpPr>
          <p:cNvPr id="494" name="Google Shape;494;p27"/>
          <p:cNvGrpSpPr/>
          <p:nvPr/>
        </p:nvGrpSpPr>
        <p:grpSpPr>
          <a:xfrm rot="10800000">
            <a:off x="186125" y="190500"/>
            <a:ext cx="1407475" cy="1757425"/>
            <a:chOff x="5250900" y="3706075"/>
            <a:chExt cx="1407475" cy="1757425"/>
          </a:xfrm>
        </p:grpSpPr>
        <p:sp>
          <p:nvSpPr>
            <p:cNvPr id="495" name="Google Shape;495;p27"/>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7"/>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7"/>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7"/>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27"/>
          <p:cNvGrpSpPr/>
          <p:nvPr/>
        </p:nvGrpSpPr>
        <p:grpSpPr>
          <a:xfrm rot="10800000" flipH="1">
            <a:off x="8611050" y="-35175"/>
            <a:ext cx="250200" cy="3009700"/>
            <a:chOff x="6592750" y="3054500"/>
            <a:chExt cx="250200" cy="3009700"/>
          </a:xfrm>
        </p:grpSpPr>
        <p:cxnSp>
          <p:nvCxnSpPr>
            <p:cNvPr id="500" name="Google Shape;500;p27"/>
            <p:cNvCxnSpPr/>
            <p:nvPr/>
          </p:nvCxnSpPr>
          <p:spPr>
            <a:xfrm rot="5400000">
              <a:off x="5466550" y="4812900"/>
              <a:ext cx="2502600" cy="0"/>
            </a:xfrm>
            <a:prstGeom prst="straightConnector1">
              <a:avLst/>
            </a:prstGeom>
            <a:noFill/>
            <a:ln w="28575" cap="flat" cmpd="sng">
              <a:solidFill>
                <a:schemeClr val="lt2"/>
              </a:solidFill>
              <a:prstDash val="solid"/>
              <a:round/>
              <a:headEnd type="none" w="med" len="med"/>
              <a:tailEnd type="none" w="med" len="med"/>
            </a:ln>
          </p:spPr>
        </p:cxnSp>
        <p:sp>
          <p:nvSpPr>
            <p:cNvPr id="501" name="Google Shape;501;p27"/>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7"/>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7"/>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27"/>
          <p:cNvGrpSpPr/>
          <p:nvPr/>
        </p:nvGrpSpPr>
        <p:grpSpPr>
          <a:xfrm flipH="1">
            <a:off x="186125" y="3204825"/>
            <a:ext cx="1407475" cy="1757425"/>
            <a:chOff x="5250900" y="3706075"/>
            <a:chExt cx="1407475" cy="1757425"/>
          </a:xfrm>
        </p:grpSpPr>
        <p:sp>
          <p:nvSpPr>
            <p:cNvPr id="505" name="Google Shape;505;p27"/>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7"/>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7"/>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7"/>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27"/>
          <p:cNvSpPr txBox="1">
            <a:spLocks noGrp="1"/>
          </p:cNvSpPr>
          <p:nvPr>
            <p:ph type="title" idx="2"/>
          </p:nvPr>
        </p:nvSpPr>
        <p:spPr>
          <a:xfrm>
            <a:off x="2986350" y="2068800"/>
            <a:ext cx="3171300" cy="1087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2800"/>
              <a:buNone/>
              <a:defRPr sz="1400">
                <a:solidFill>
                  <a:srgbClr val="30394B"/>
                </a:solidFill>
                <a:latin typeface="Spartan"/>
                <a:ea typeface="Spartan"/>
                <a:cs typeface="Spartan"/>
                <a:sym typeface="Spartan"/>
              </a:defRPr>
            </a:lvl1pPr>
            <a:lvl2pPr lvl="1" rtl="0">
              <a:spcBef>
                <a:spcPts val="0"/>
              </a:spcBef>
              <a:spcAft>
                <a:spcPts val="0"/>
              </a:spcAft>
              <a:buClr>
                <a:srgbClr val="30394B"/>
              </a:buClr>
              <a:buSzPts val="2800"/>
              <a:buNone/>
              <a:defRPr>
                <a:solidFill>
                  <a:srgbClr val="30394B"/>
                </a:solidFill>
                <a:latin typeface="Spartan"/>
                <a:ea typeface="Spartan"/>
                <a:cs typeface="Spartan"/>
                <a:sym typeface="Spartan"/>
              </a:defRPr>
            </a:lvl2pPr>
            <a:lvl3pPr lvl="2" rtl="0">
              <a:spcBef>
                <a:spcPts val="0"/>
              </a:spcBef>
              <a:spcAft>
                <a:spcPts val="0"/>
              </a:spcAft>
              <a:buClr>
                <a:srgbClr val="30394B"/>
              </a:buClr>
              <a:buSzPts val="2800"/>
              <a:buNone/>
              <a:defRPr>
                <a:solidFill>
                  <a:srgbClr val="30394B"/>
                </a:solidFill>
                <a:latin typeface="Spartan"/>
                <a:ea typeface="Spartan"/>
                <a:cs typeface="Spartan"/>
                <a:sym typeface="Spartan"/>
              </a:defRPr>
            </a:lvl3pPr>
            <a:lvl4pPr lvl="3" rtl="0">
              <a:spcBef>
                <a:spcPts val="0"/>
              </a:spcBef>
              <a:spcAft>
                <a:spcPts val="0"/>
              </a:spcAft>
              <a:buClr>
                <a:srgbClr val="30394B"/>
              </a:buClr>
              <a:buSzPts val="2800"/>
              <a:buNone/>
              <a:defRPr>
                <a:solidFill>
                  <a:srgbClr val="30394B"/>
                </a:solidFill>
                <a:latin typeface="Spartan"/>
                <a:ea typeface="Spartan"/>
                <a:cs typeface="Spartan"/>
                <a:sym typeface="Spartan"/>
              </a:defRPr>
            </a:lvl4pPr>
            <a:lvl5pPr lvl="4" rtl="0">
              <a:spcBef>
                <a:spcPts val="0"/>
              </a:spcBef>
              <a:spcAft>
                <a:spcPts val="0"/>
              </a:spcAft>
              <a:buClr>
                <a:srgbClr val="30394B"/>
              </a:buClr>
              <a:buSzPts val="2800"/>
              <a:buNone/>
              <a:defRPr>
                <a:solidFill>
                  <a:srgbClr val="30394B"/>
                </a:solidFill>
                <a:latin typeface="Spartan"/>
                <a:ea typeface="Spartan"/>
                <a:cs typeface="Spartan"/>
                <a:sym typeface="Spartan"/>
              </a:defRPr>
            </a:lvl5pPr>
            <a:lvl6pPr lvl="5" rtl="0">
              <a:spcBef>
                <a:spcPts val="0"/>
              </a:spcBef>
              <a:spcAft>
                <a:spcPts val="0"/>
              </a:spcAft>
              <a:buClr>
                <a:srgbClr val="30394B"/>
              </a:buClr>
              <a:buSzPts val="2800"/>
              <a:buNone/>
              <a:defRPr>
                <a:solidFill>
                  <a:srgbClr val="30394B"/>
                </a:solidFill>
                <a:latin typeface="Spartan"/>
                <a:ea typeface="Spartan"/>
                <a:cs typeface="Spartan"/>
                <a:sym typeface="Spartan"/>
              </a:defRPr>
            </a:lvl6pPr>
            <a:lvl7pPr lvl="6" rtl="0">
              <a:spcBef>
                <a:spcPts val="0"/>
              </a:spcBef>
              <a:spcAft>
                <a:spcPts val="0"/>
              </a:spcAft>
              <a:buClr>
                <a:srgbClr val="30394B"/>
              </a:buClr>
              <a:buSzPts val="2800"/>
              <a:buNone/>
              <a:defRPr>
                <a:solidFill>
                  <a:srgbClr val="30394B"/>
                </a:solidFill>
                <a:latin typeface="Spartan"/>
                <a:ea typeface="Spartan"/>
                <a:cs typeface="Spartan"/>
                <a:sym typeface="Spartan"/>
              </a:defRPr>
            </a:lvl7pPr>
            <a:lvl8pPr lvl="7" rtl="0">
              <a:spcBef>
                <a:spcPts val="0"/>
              </a:spcBef>
              <a:spcAft>
                <a:spcPts val="0"/>
              </a:spcAft>
              <a:buClr>
                <a:srgbClr val="30394B"/>
              </a:buClr>
              <a:buSzPts val="2800"/>
              <a:buNone/>
              <a:defRPr>
                <a:solidFill>
                  <a:srgbClr val="30394B"/>
                </a:solidFill>
                <a:latin typeface="Spartan"/>
                <a:ea typeface="Spartan"/>
                <a:cs typeface="Spartan"/>
                <a:sym typeface="Spartan"/>
              </a:defRPr>
            </a:lvl8pPr>
            <a:lvl9pPr lvl="8" rtl="0">
              <a:spcBef>
                <a:spcPts val="0"/>
              </a:spcBef>
              <a:spcAft>
                <a:spcPts val="0"/>
              </a:spcAft>
              <a:buClr>
                <a:srgbClr val="30394B"/>
              </a:buClr>
              <a:buSzPts val="2800"/>
              <a:buNone/>
              <a:defRPr>
                <a:solidFill>
                  <a:srgbClr val="30394B"/>
                </a:solidFill>
                <a:latin typeface="Spartan"/>
                <a:ea typeface="Spartan"/>
                <a:cs typeface="Spartan"/>
                <a:sym typeface="Spartan"/>
              </a:defRPr>
            </a:lvl9pPr>
          </a:lstStyle>
          <a:p>
            <a:endParaRPr/>
          </a:p>
        </p:txBody>
      </p:sp>
      <p:sp>
        <p:nvSpPr>
          <p:cNvPr id="510" name="Google Shape;510;p27"/>
          <p:cNvSpPr txBox="1"/>
          <p:nvPr/>
        </p:nvSpPr>
        <p:spPr>
          <a:xfrm>
            <a:off x="2834925" y="3289350"/>
            <a:ext cx="3464400" cy="7059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rgbClr val="30394B"/>
                </a:solidFill>
                <a:latin typeface="Spartan Thin"/>
                <a:ea typeface="Spartan Thin"/>
                <a:cs typeface="Spartan Thin"/>
                <a:sym typeface="Spartan Thin"/>
              </a:rPr>
              <a:t>CREDITS: This presentation template was created by </a:t>
            </a:r>
            <a:r>
              <a:rPr lang="en" sz="1000">
                <a:solidFill>
                  <a:srgbClr val="30394B"/>
                </a:solidFill>
                <a:uFill>
                  <a:noFill/>
                </a:uFill>
                <a:latin typeface="Spartan Thin"/>
                <a:ea typeface="Spartan Thin"/>
                <a:cs typeface="Spartan Thin"/>
                <a:sym typeface="Spartan Thin"/>
                <a:hlinkClick r:id="rId2">
                  <a:extLst>
                    <a:ext uri="{A12FA001-AC4F-418D-AE19-62706E023703}">
                      <ahyp:hlinkClr xmlns:ahyp="http://schemas.microsoft.com/office/drawing/2018/hyperlinkcolor" val="tx"/>
                    </a:ext>
                  </a:extLst>
                </a:hlinkClick>
              </a:rPr>
              <a:t>Slidesgo</a:t>
            </a:r>
            <a:r>
              <a:rPr lang="en" sz="1000">
                <a:solidFill>
                  <a:srgbClr val="30394B"/>
                </a:solidFill>
                <a:latin typeface="Spartan Thin"/>
                <a:ea typeface="Spartan Thin"/>
                <a:cs typeface="Spartan Thin"/>
                <a:sym typeface="Spartan Thin"/>
              </a:rPr>
              <a:t>, including icons by </a:t>
            </a:r>
            <a:r>
              <a:rPr lang="en" sz="1000">
                <a:solidFill>
                  <a:srgbClr val="30394B"/>
                </a:solidFill>
                <a:uFill>
                  <a:noFill/>
                </a:uFill>
                <a:latin typeface="Spartan Thin"/>
                <a:ea typeface="Spartan Thin"/>
                <a:cs typeface="Spartan Thin"/>
                <a:sym typeface="Spartan Thin"/>
                <a:hlinkClick r:id="rId3">
                  <a:extLst>
                    <a:ext uri="{A12FA001-AC4F-418D-AE19-62706E023703}">
                      <ahyp:hlinkClr xmlns:ahyp="http://schemas.microsoft.com/office/drawing/2018/hyperlinkcolor" val="tx"/>
                    </a:ext>
                  </a:extLst>
                </a:hlinkClick>
              </a:rPr>
              <a:t>Flaticon</a:t>
            </a:r>
            <a:r>
              <a:rPr lang="en" sz="1000">
                <a:solidFill>
                  <a:srgbClr val="30394B"/>
                </a:solidFill>
                <a:latin typeface="Spartan Thin"/>
                <a:ea typeface="Spartan Thin"/>
                <a:cs typeface="Spartan Thin"/>
                <a:sym typeface="Spartan Thin"/>
              </a:rPr>
              <a:t>, and infographics &amp; images by </a:t>
            </a:r>
            <a:r>
              <a:rPr lang="en" sz="1000">
                <a:solidFill>
                  <a:srgbClr val="30394B"/>
                </a:solidFill>
                <a:uFill>
                  <a:noFill/>
                </a:uFill>
                <a:latin typeface="Spartan Thin"/>
                <a:ea typeface="Spartan Thin"/>
                <a:cs typeface="Spartan Thin"/>
                <a:sym typeface="Spartan Thin"/>
                <a:hlinkClick r:id="rId4">
                  <a:extLst>
                    <a:ext uri="{A12FA001-AC4F-418D-AE19-62706E023703}">
                      <ahyp:hlinkClr xmlns:ahyp="http://schemas.microsoft.com/office/drawing/2018/hyperlinkcolor" val="tx"/>
                    </a:ext>
                  </a:extLst>
                </a:hlinkClick>
              </a:rPr>
              <a:t>Freepik</a:t>
            </a:r>
            <a:endParaRPr sz="1000">
              <a:solidFill>
                <a:srgbClr val="30394B"/>
              </a:solidFill>
              <a:latin typeface="Spartan Thin"/>
              <a:ea typeface="Spartan Thin"/>
              <a:cs typeface="Spartan Thin"/>
              <a:sym typeface="Spartan Thin"/>
            </a:endParaRPr>
          </a:p>
        </p:txBody>
      </p:sp>
    </p:spTree>
    <p:extLst>
      <p:ext uri="{BB962C8B-B14F-4D97-AF65-F5344CB8AC3E}">
        <p14:creationId xmlns:p14="http://schemas.microsoft.com/office/powerpoint/2010/main" val="14605431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3">
  <p:cSld name="numbers and text 3">
    <p:spTree>
      <p:nvGrpSpPr>
        <p:cNvPr id="1" name="Shape 511"/>
        <p:cNvGrpSpPr/>
        <p:nvPr/>
      </p:nvGrpSpPr>
      <p:grpSpPr>
        <a:xfrm>
          <a:off x="0" y="0"/>
          <a:ext cx="0" cy="0"/>
          <a:chOff x="0" y="0"/>
          <a:chExt cx="0" cy="0"/>
        </a:xfrm>
      </p:grpSpPr>
      <p:grpSp>
        <p:nvGrpSpPr>
          <p:cNvPr id="512" name="Google Shape;512;p28"/>
          <p:cNvGrpSpPr/>
          <p:nvPr/>
        </p:nvGrpSpPr>
        <p:grpSpPr>
          <a:xfrm rot="5400000" flipH="1">
            <a:off x="2007800" y="-1823375"/>
            <a:ext cx="175200" cy="4190800"/>
            <a:chOff x="292400" y="1018175"/>
            <a:chExt cx="175200" cy="4190800"/>
          </a:xfrm>
        </p:grpSpPr>
        <p:grpSp>
          <p:nvGrpSpPr>
            <p:cNvPr id="513" name="Google Shape;513;p28"/>
            <p:cNvGrpSpPr/>
            <p:nvPr/>
          </p:nvGrpSpPr>
          <p:grpSpPr>
            <a:xfrm>
              <a:off x="292400" y="1456275"/>
              <a:ext cx="175200" cy="3752700"/>
              <a:chOff x="8389650" y="-9525"/>
              <a:chExt cx="175200" cy="3752700"/>
            </a:xfrm>
          </p:grpSpPr>
          <p:cxnSp>
            <p:nvCxnSpPr>
              <p:cNvPr id="514" name="Google Shape;514;p28"/>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515" name="Google Shape;515;p28"/>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8"/>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8"/>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18" name="Google Shape;518;p28"/>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519" name="Google Shape;519;p28"/>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8"/>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28"/>
          <p:cNvGrpSpPr/>
          <p:nvPr/>
        </p:nvGrpSpPr>
        <p:grpSpPr>
          <a:xfrm rot="10800000">
            <a:off x="7468613" y="3204825"/>
            <a:ext cx="1476300" cy="1757425"/>
            <a:chOff x="919550" y="238125"/>
            <a:chExt cx="1476300" cy="1757425"/>
          </a:xfrm>
        </p:grpSpPr>
        <p:sp>
          <p:nvSpPr>
            <p:cNvPr id="523" name="Google Shape;523;p28"/>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28"/>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528" name="Google Shape;528;p28"/>
          <p:cNvSpPr txBox="1">
            <a:spLocks noGrp="1"/>
          </p:cNvSpPr>
          <p:nvPr>
            <p:ph type="title" idx="2" hasCustomPrompt="1"/>
          </p:nvPr>
        </p:nvSpPr>
        <p:spPr>
          <a:xfrm>
            <a:off x="1171200" y="1354763"/>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29" name="Google Shape;529;p28"/>
          <p:cNvSpPr txBox="1">
            <a:spLocks noGrp="1"/>
          </p:cNvSpPr>
          <p:nvPr>
            <p:ph type="title" idx="3"/>
          </p:nvPr>
        </p:nvSpPr>
        <p:spPr>
          <a:xfrm>
            <a:off x="1259429" y="114124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0" name="Google Shape;530;p28"/>
          <p:cNvSpPr txBox="1">
            <a:spLocks noGrp="1"/>
          </p:cNvSpPr>
          <p:nvPr>
            <p:ph type="title" idx="4" hasCustomPrompt="1"/>
          </p:nvPr>
        </p:nvSpPr>
        <p:spPr>
          <a:xfrm>
            <a:off x="3627925" y="1888163"/>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31" name="Google Shape;531;p28"/>
          <p:cNvSpPr txBox="1">
            <a:spLocks noGrp="1"/>
          </p:cNvSpPr>
          <p:nvPr>
            <p:ph type="title" idx="5"/>
          </p:nvPr>
        </p:nvSpPr>
        <p:spPr>
          <a:xfrm>
            <a:off x="3716154" y="1674641"/>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2" name="Google Shape;532;p28"/>
          <p:cNvSpPr txBox="1">
            <a:spLocks noGrp="1"/>
          </p:cNvSpPr>
          <p:nvPr>
            <p:ph type="title" idx="6" hasCustomPrompt="1"/>
          </p:nvPr>
        </p:nvSpPr>
        <p:spPr>
          <a:xfrm>
            <a:off x="6076575" y="2421575"/>
            <a:ext cx="2621100" cy="104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9400"/>
              <a:buNone/>
              <a:defRPr sz="5000">
                <a:solidFill>
                  <a:schemeClr val="lt2"/>
                </a:solidFill>
              </a:defRPr>
            </a:lvl1pPr>
            <a:lvl2pPr lvl="1" algn="ctr" rtl="0">
              <a:spcBef>
                <a:spcPts val="0"/>
              </a:spcBef>
              <a:spcAft>
                <a:spcPts val="0"/>
              </a:spcAft>
              <a:buClr>
                <a:schemeClr val="lt2"/>
              </a:buClr>
              <a:buSzPts val="11500"/>
              <a:buNone/>
              <a:defRPr sz="11500">
                <a:solidFill>
                  <a:schemeClr val="lt2"/>
                </a:solidFill>
              </a:defRPr>
            </a:lvl2pPr>
            <a:lvl3pPr lvl="2" algn="ctr" rtl="0">
              <a:spcBef>
                <a:spcPts val="0"/>
              </a:spcBef>
              <a:spcAft>
                <a:spcPts val="0"/>
              </a:spcAft>
              <a:buClr>
                <a:schemeClr val="lt2"/>
              </a:buClr>
              <a:buSzPts val="11500"/>
              <a:buNone/>
              <a:defRPr sz="11500">
                <a:solidFill>
                  <a:schemeClr val="lt2"/>
                </a:solidFill>
              </a:defRPr>
            </a:lvl3pPr>
            <a:lvl4pPr lvl="3" algn="ctr" rtl="0">
              <a:spcBef>
                <a:spcPts val="0"/>
              </a:spcBef>
              <a:spcAft>
                <a:spcPts val="0"/>
              </a:spcAft>
              <a:buClr>
                <a:schemeClr val="lt2"/>
              </a:buClr>
              <a:buSzPts val="11500"/>
              <a:buNone/>
              <a:defRPr sz="11500">
                <a:solidFill>
                  <a:schemeClr val="lt2"/>
                </a:solidFill>
              </a:defRPr>
            </a:lvl4pPr>
            <a:lvl5pPr lvl="4" algn="ctr" rtl="0">
              <a:spcBef>
                <a:spcPts val="0"/>
              </a:spcBef>
              <a:spcAft>
                <a:spcPts val="0"/>
              </a:spcAft>
              <a:buClr>
                <a:schemeClr val="lt2"/>
              </a:buClr>
              <a:buSzPts val="11500"/>
              <a:buNone/>
              <a:defRPr sz="11500">
                <a:solidFill>
                  <a:schemeClr val="lt2"/>
                </a:solidFill>
              </a:defRPr>
            </a:lvl5pPr>
            <a:lvl6pPr lvl="5" algn="ctr" rtl="0">
              <a:spcBef>
                <a:spcPts val="0"/>
              </a:spcBef>
              <a:spcAft>
                <a:spcPts val="0"/>
              </a:spcAft>
              <a:buClr>
                <a:schemeClr val="lt2"/>
              </a:buClr>
              <a:buSzPts val="11500"/>
              <a:buNone/>
              <a:defRPr sz="11500">
                <a:solidFill>
                  <a:schemeClr val="lt2"/>
                </a:solidFill>
              </a:defRPr>
            </a:lvl6pPr>
            <a:lvl7pPr lvl="6" algn="ctr" rtl="0">
              <a:spcBef>
                <a:spcPts val="0"/>
              </a:spcBef>
              <a:spcAft>
                <a:spcPts val="0"/>
              </a:spcAft>
              <a:buClr>
                <a:schemeClr val="lt2"/>
              </a:buClr>
              <a:buSzPts val="11500"/>
              <a:buNone/>
              <a:defRPr sz="11500">
                <a:solidFill>
                  <a:schemeClr val="lt2"/>
                </a:solidFill>
              </a:defRPr>
            </a:lvl7pPr>
            <a:lvl8pPr lvl="7" algn="ctr" rtl="0">
              <a:spcBef>
                <a:spcPts val="0"/>
              </a:spcBef>
              <a:spcAft>
                <a:spcPts val="0"/>
              </a:spcAft>
              <a:buClr>
                <a:schemeClr val="lt2"/>
              </a:buClr>
              <a:buSzPts val="11500"/>
              <a:buNone/>
              <a:defRPr sz="11500">
                <a:solidFill>
                  <a:schemeClr val="lt2"/>
                </a:solidFill>
              </a:defRPr>
            </a:lvl8pPr>
            <a:lvl9pPr lvl="8" algn="ctr" rtl="0">
              <a:spcBef>
                <a:spcPts val="0"/>
              </a:spcBef>
              <a:spcAft>
                <a:spcPts val="0"/>
              </a:spcAft>
              <a:buClr>
                <a:schemeClr val="lt2"/>
              </a:buClr>
              <a:buSzPts val="11500"/>
              <a:buNone/>
              <a:defRPr sz="11500">
                <a:solidFill>
                  <a:schemeClr val="lt2"/>
                </a:solidFill>
              </a:defRPr>
            </a:lvl9pPr>
          </a:lstStyle>
          <a:p>
            <a:r>
              <a:t>xx%</a:t>
            </a:r>
          </a:p>
        </p:txBody>
      </p:sp>
      <p:sp>
        <p:nvSpPr>
          <p:cNvPr id="533" name="Google Shape;533;p28"/>
          <p:cNvSpPr txBox="1">
            <a:spLocks noGrp="1"/>
          </p:cNvSpPr>
          <p:nvPr>
            <p:ph type="title" idx="7"/>
          </p:nvPr>
        </p:nvSpPr>
        <p:spPr>
          <a:xfrm>
            <a:off x="6164804" y="2208054"/>
            <a:ext cx="24447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9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4" name="Google Shape;534;p28"/>
          <p:cNvSpPr txBox="1">
            <a:spLocks noGrp="1"/>
          </p:cNvSpPr>
          <p:nvPr>
            <p:ph type="subTitle" idx="1"/>
          </p:nvPr>
        </p:nvSpPr>
        <p:spPr>
          <a:xfrm>
            <a:off x="1344450" y="2156500"/>
            <a:ext cx="2274600" cy="3714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0394B"/>
              </a:buClr>
              <a:buSzPts val="1400"/>
              <a:buNone/>
              <a:defRPr sz="1400">
                <a:solidFill>
                  <a:srgbClr val="30394B"/>
                </a:solidFill>
              </a:defRPr>
            </a:lvl1pPr>
            <a:lvl2pPr lvl="1" algn="ctr">
              <a:spcBef>
                <a:spcPts val="160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
        <p:nvSpPr>
          <p:cNvPr id="535" name="Google Shape;535;p28"/>
          <p:cNvSpPr txBox="1">
            <a:spLocks noGrp="1"/>
          </p:cNvSpPr>
          <p:nvPr>
            <p:ph type="subTitle" idx="8"/>
          </p:nvPr>
        </p:nvSpPr>
        <p:spPr>
          <a:xfrm>
            <a:off x="3807322" y="2695500"/>
            <a:ext cx="2262300" cy="37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
        <p:nvSpPr>
          <p:cNvPr id="536" name="Google Shape;536;p28"/>
          <p:cNvSpPr txBox="1">
            <a:spLocks noGrp="1"/>
          </p:cNvSpPr>
          <p:nvPr>
            <p:ph type="subTitle" idx="9"/>
          </p:nvPr>
        </p:nvSpPr>
        <p:spPr>
          <a:xfrm>
            <a:off x="6255982" y="3267075"/>
            <a:ext cx="2262300" cy="37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0394B"/>
              </a:buClr>
              <a:buSzPts val="1400"/>
              <a:buNone/>
              <a:defRPr sz="1400">
                <a:solidFill>
                  <a:srgbClr val="30394B"/>
                </a:solidFill>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899697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37"/>
        <p:cNvGrpSpPr/>
        <p:nvPr/>
      </p:nvGrpSpPr>
      <p:grpSpPr>
        <a:xfrm>
          <a:off x="0" y="0"/>
          <a:ext cx="0" cy="0"/>
          <a:chOff x="0" y="0"/>
          <a:chExt cx="0" cy="0"/>
        </a:xfrm>
      </p:grpSpPr>
      <p:sp>
        <p:nvSpPr>
          <p:cNvPr id="538" name="Google Shape;538;p29"/>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oogle Shape;539;p29"/>
          <p:cNvGrpSpPr/>
          <p:nvPr/>
        </p:nvGrpSpPr>
        <p:grpSpPr>
          <a:xfrm flipH="1">
            <a:off x="7468613" y="190500"/>
            <a:ext cx="1476300" cy="1757425"/>
            <a:chOff x="919550" y="238125"/>
            <a:chExt cx="1476300" cy="1757425"/>
          </a:xfrm>
        </p:grpSpPr>
        <p:sp>
          <p:nvSpPr>
            <p:cNvPr id="540" name="Google Shape;540;p29"/>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9"/>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9"/>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9"/>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29"/>
          <p:cNvGrpSpPr/>
          <p:nvPr/>
        </p:nvGrpSpPr>
        <p:grpSpPr>
          <a:xfrm rot="10800000">
            <a:off x="186125" y="190500"/>
            <a:ext cx="1407475" cy="1757425"/>
            <a:chOff x="5250900" y="3706075"/>
            <a:chExt cx="1407475" cy="1757425"/>
          </a:xfrm>
        </p:grpSpPr>
        <p:sp>
          <p:nvSpPr>
            <p:cNvPr id="545" name="Google Shape;545;p29"/>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9"/>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9"/>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9"/>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9" name="Google Shape;549;p29"/>
          <p:cNvGrpSpPr/>
          <p:nvPr/>
        </p:nvGrpSpPr>
        <p:grpSpPr>
          <a:xfrm rot="5400000" flipH="1">
            <a:off x="2007800" y="2473475"/>
            <a:ext cx="175200" cy="4190800"/>
            <a:chOff x="292400" y="1018175"/>
            <a:chExt cx="175200" cy="4190800"/>
          </a:xfrm>
        </p:grpSpPr>
        <p:grpSp>
          <p:nvGrpSpPr>
            <p:cNvPr id="550" name="Google Shape;550;p29"/>
            <p:cNvGrpSpPr/>
            <p:nvPr/>
          </p:nvGrpSpPr>
          <p:grpSpPr>
            <a:xfrm>
              <a:off x="292400" y="1456275"/>
              <a:ext cx="175200" cy="3752700"/>
              <a:chOff x="8389650" y="-9525"/>
              <a:chExt cx="175200" cy="3752700"/>
            </a:xfrm>
          </p:grpSpPr>
          <p:cxnSp>
            <p:nvCxnSpPr>
              <p:cNvPr id="551" name="Google Shape;551;p29"/>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552" name="Google Shape;552;p29"/>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9"/>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9"/>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5" name="Google Shape;555;p29"/>
              <p:cNvCxnSpPr/>
              <p:nvPr/>
            </p:nvCxnSpPr>
            <p:spPr>
              <a:xfrm>
                <a:off x="8477250" y="2009775"/>
                <a:ext cx="4800" cy="1733400"/>
              </a:xfrm>
              <a:prstGeom prst="straightConnector1">
                <a:avLst/>
              </a:prstGeom>
              <a:noFill/>
              <a:ln w="28575" cap="flat" cmpd="sng">
                <a:solidFill>
                  <a:schemeClr val="lt2"/>
                </a:solidFill>
                <a:prstDash val="solid"/>
                <a:round/>
                <a:headEnd type="none" w="med" len="med"/>
                <a:tailEnd type="none" w="med" len="med"/>
              </a:ln>
            </p:spPr>
          </p:cxnSp>
        </p:grpSp>
        <p:sp>
          <p:nvSpPr>
            <p:cNvPr id="556" name="Google Shape;556;p29"/>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9"/>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9"/>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59" name="Google Shape;559;p29"/>
          <p:cNvCxnSpPr/>
          <p:nvPr/>
        </p:nvCxnSpPr>
        <p:spPr>
          <a:xfrm>
            <a:off x="8820150" y="3762175"/>
            <a:ext cx="0" cy="1381200"/>
          </a:xfrm>
          <a:prstGeom prst="straightConnector1">
            <a:avLst/>
          </a:prstGeom>
          <a:noFill/>
          <a:ln w="28575" cap="flat" cmpd="sng">
            <a:solidFill>
              <a:schemeClr val="lt2"/>
            </a:solidFill>
            <a:prstDash val="solid"/>
            <a:round/>
            <a:headEnd type="none" w="med" len="med"/>
            <a:tailEnd type="none" w="med" len="med"/>
          </a:ln>
        </p:spPr>
      </p:cxnSp>
      <p:sp>
        <p:nvSpPr>
          <p:cNvPr id="560" name="Google Shape;560;p29"/>
          <p:cNvSpPr txBox="1">
            <a:spLocks noGrp="1"/>
          </p:cNvSpPr>
          <p:nvPr>
            <p:ph type="title"/>
          </p:nvPr>
        </p:nvSpPr>
        <p:spPr>
          <a:xfrm>
            <a:off x="762025" y="1260175"/>
            <a:ext cx="25746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2800"/>
              <a:buNone/>
              <a:defRPr>
                <a:solidFill>
                  <a:srgbClr val="000000"/>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561" name="Google Shape;561;p29"/>
          <p:cNvSpPr txBox="1">
            <a:spLocks noGrp="1"/>
          </p:cNvSpPr>
          <p:nvPr>
            <p:ph type="subTitle" idx="1"/>
          </p:nvPr>
        </p:nvSpPr>
        <p:spPr>
          <a:xfrm>
            <a:off x="619525" y="1919350"/>
            <a:ext cx="27174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1500">
                <a:solidFill>
                  <a:srgbClr val="30394B"/>
                </a:solidFill>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5424496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spTree>
      <p:nvGrpSpPr>
        <p:cNvPr id="1" name="Shape 562"/>
        <p:cNvGrpSpPr/>
        <p:nvPr/>
      </p:nvGrpSpPr>
      <p:grpSpPr>
        <a:xfrm>
          <a:off x="0" y="0"/>
          <a:ext cx="0" cy="0"/>
          <a:chOff x="0" y="0"/>
          <a:chExt cx="0" cy="0"/>
        </a:xfrm>
      </p:grpSpPr>
      <p:sp>
        <p:nvSpPr>
          <p:cNvPr id="563" name="Google Shape;563;p30"/>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txBox="1">
            <a:spLocks noGrp="1"/>
          </p:cNvSpPr>
          <p:nvPr>
            <p:ph type="title"/>
          </p:nvPr>
        </p:nvSpPr>
        <p:spPr>
          <a:xfrm>
            <a:off x="5754750" y="1196950"/>
            <a:ext cx="2717400" cy="51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000000"/>
              </a:buClr>
              <a:buSzPts val="2800"/>
              <a:buNone/>
              <a:defRPr>
                <a:solidFill>
                  <a:srgbClr val="FFE599"/>
                </a:solidFill>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565" name="Google Shape;565;p30"/>
          <p:cNvSpPr txBox="1">
            <a:spLocks noGrp="1"/>
          </p:cNvSpPr>
          <p:nvPr>
            <p:ph type="subTitle" idx="1"/>
          </p:nvPr>
        </p:nvSpPr>
        <p:spPr>
          <a:xfrm>
            <a:off x="5543550" y="2133850"/>
            <a:ext cx="29289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600">
                <a:solidFill>
                  <a:srgbClr val="FFFFFF"/>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grpSp>
        <p:nvGrpSpPr>
          <p:cNvPr id="566" name="Google Shape;566;p30"/>
          <p:cNvGrpSpPr/>
          <p:nvPr/>
        </p:nvGrpSpPr>
        <p:grpSpPr>
          <a:xfrm rot="10800000">
            <a:off x="303000" y="0"/>
            <a:ext cx="175200" cy="3752700"/>
            <a:chOff x="8389650" y="-9525"/>
            <a:chExt cx="175200" cy="3752700"/>
          </a:xfrm>
        </p:grpSpPr>
        <p:cxnSp>
          <p:nvCxnSpPr>
            <p:cNvPr id="567" name="Google Shape;567;p3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568" name="Google Shape;568;p3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1" name="Google Shape;571;p3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grpSp>
        <p:nvGrpSpPr>
          <p:cNvPr id="572" name="Google Shape;572;p30"/>
          <p:cNvGrpSpPr/>
          <p:nvPr/>
        </p:nvGrpSpPr>
        <p:grpSpPr>
          <a:xfrm flipH="1">
            <a:off x="7488100" y="190500"/>
            <a:ext cx="1476300" cy="1757425"/>
            <a:chOff x="919550" y="238125"/>
            <a:chExt cx="1476300" cy="1757425"/>
          </a:xfrm>
        </p:grpSpPr>
        <p:sp>
          <p:nvSpPr>
            <p:cNvPr id="573" name="Google Shape;573;p3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30"/>
          <p:cNvGrpSpPr/>
          <p:nvPr/>
        </p:nvGrpSpPr>
        <p:grpSpPr>
          <a:xfrm rot="-5400000">
            <a:off x="6960900" y="2473475"/>
            <a:ext cx="175200" cy="4190800"/>
            <a:chOff x="292400" y="1018175"/>
            <a:chExt cx="175200" cy="4190800"/>
          </a:xfrm>
        </p:grpSpPr>
        <p:grpSp>
          <p:nvGrpSpPr>
            <p:cNvPr id="578" name="Google Shape;578;p30"/>
            <p:cNvGrpSpPr/>
            <p:nvPr/>
          </p:nvGrpSpPr>
          <p:grpSpPr>
            <a:xfrm>
              <a:off x="292400" y="1456275"/>
              <a:ext cx="175200" cy="3752700"/>
              <a:chOff x="8389650" y="-9525"/>
              <a:chExt cx="175200" cy="3752700"/>
            </a:xfrm>
          </p:grpSpPr>
          <p:cxnSp>
            <p:nvCxnSpPr>
              <p:cNvPr id="579" name="Google Shape;579;p3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580" name="Google Shape;580;p3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83" name="Google Shape;583;p3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584" name="Google Shape;584;p30"/>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0"/>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0"/>
            <p:cNvSpPr/>
            <p:nvPr/>
          </p:nvSpPr>
          <p:spPr>
            <a:xfrm rot="2700000">
              <a:off x="318482" y="1043657"/>
              <a:ext cx="123037" cy="123037"/>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587;p30"/>
          <p:cNvSpPr txBox="1">
            <a:spLocks noGrp="1"/>
          </p:cNvSpPr>
          <p:nvPr>
            <p:ph type="body" idx="2"/>
          </p:nvPr>
        </p:nvSpPr>
        <p:spPr>
          <a:xfrm>
            <a:off x="714775" y="1196950"/>
            <a:ext cx="4143000" cy="2981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FFE599"/>
              </a:buClr>
              <a:buSzPts val="1800"/>
              <a:buChar char="●"/>
              <a:defRPr sz="1600">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36427524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ly title 7">
  <p:cSld name="only title 7">
    <p:spTree>
      <p:nvGrpSpPr>
        <p:cNvPr id="1" name="Shape 605"/>
        <p:cNvGrpSpPr/>
        <p:nvPr/>
      </p:nvGrpSpPr>
      <p:grpSpPr>
        <a:xfrm>
          <a:off x="0" y="0"/>
          <a:ext cx="0" cy="0"/>
          <a:chOff x="0" y="0"/>
          <a:chExt cx="0" cy="0"/>
        </a:xfrm>
      </p:grpSpPr>
      <p:sp>
        <p:nvSpPr>
          <p:cNvPr id="606" name="Google Shape;606;p32"/>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32"/>
          <p:cNvGrpSpPr/>
          <p:nvPr/>
        </p:nvGrpSpPr>
        <p:grpSpPr>
          <a:xfrm rot="5400000">
            <a:off x="7665750" y="-1114500"/>
            <a:ext cx="175200" cy="2781300"/>
            <a:chOff x="8389650" y="561975"/>
            <a:chExt cx="175200" cy="2781300"/>
          </a:xfrm>
        </p:grpSpPr>
        <p:cxnSp>
          <p:nvCxnSpPr>
            <p:cNvPr id="608" name="Google Shape;608;p32"/>
            <p:cNvCxnSpPr/>
            <p:nvPr/>
          </p:nvCxnSpPr>
          <p:spPr>
            <a:xfrm rot="5400000">
              <a:off x="7948650" y="1090575"/>
              <a:ext cx="1057200" cy="0"/>
            </a:xfrm>
            <a:prstGeom prst="straightConnector1">
              <a:avLst/>
            </a:prstGeom>
            <a:noFill/>
            <a:ln w="28575" cap="flat" cmpd="sng">
              <a:solidFill>
                <a:schemeClr val="lt2"/>
              </a:solidFill>
              <a:prstDash val="solid"/>
              <a:round/>
              <a:headEnd type="none" w="med" len="med"/>
              <a:tailEnd type="none" w="med" len="med"/>
            </a:ln>
          </p:spPr>
        </p:cxnSp>
        <p:sp>
          <p:nvSpPr>
            <p:cNvPr id="609" name="Google Shape;609;p32"/>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2"/>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2"/>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2" name="Google Shape;612;p32"/>
            <p:cNvCxnSpPr/>
            <p:nvPr/>
          </p:nvCxnSpPr>
          <p:spPr>
            <a:xfrm rot="5400000">
              <a:off x="7810500" y="2676525"/>
              <a:ext cx="1333500" cy="0"/>
            </a:xfrm>
            <a:prstGeom prst="straightConnector1">
              <a:avLst/>
            </a:prstGeom>
            <a:noFill/>
            <a:ln w="28575" cap="flat" cmpd="sng">
              <a:solidFill>
                <a:schemeClr val="lt2"/>
              </a:solidFill>
              <a:prstDash val="solid"/>
              <a:round/>
              <a:headEnd type="none" w="med" len="med"/>
              <a:tailEnd type="none" w="med" len="med"/>
            </a:ln>
          </p:spPr>
        </p:cxnSp>
      </p:grpSp>
      <p:grpSp>
        <p:nvGrpSpPr>
          <p:cNvPr id="613" name="Google Shape;613;p32"/>
          <p:cNvGrpSpPr/>
          <p:nvPr/>
        </p:nvGrpSpPr>
        <p:grpSpPr>
          <a:xfrm rot="5400000" flipH="1">
            <a:off x="1641050" y="3183125"/>
            <a:ext cx="175200" cy="3457300"/>
            <a:chOff x="292400" y="1018175"/>
            <a:chExt cx="175200" cy="3457300"/>
          </a:xfrm>
        </p:grpSpPr>
        <p:grpSp>
          <p:nvGrpSpPr>
            <p:cNvPr id="614" name="Google Shape;614;p32"/>
            <p:cNvGrpSpPr/>
            <p:nvPr/>
          </p:nvGrpSpPr>
          <p:grpSpPr>
            <a:xfrm>
              <a:off x="292400" y="1456275"/>
              <a:ext cx="175200" cy="3019200"/>
              <a:chOff x="8389650" y="-9525"/>
              <a:chExt cx="175200" cy="3019200"/>
            </a:xfrm>
          </p:grpSpPr>
          <p:cxnSp>
            <p:nvCxnSpPr>
              <p:cNvPr id="615" name="Google Shape;615;p32"/>
              <p:cNvCxnSpPr/>
              <p:nvPr/>
            </p:nvCxnSpPr>
            <p:spPr>
              <a:xfrm>
                <a:off x="8477250" y="-9525"/>
                <a:ext cx="0" cy="1628700"/>
              </a:xfrm>
              <a:prstGeom prst="straightConnector1">
                <a:avLst/>
              </a:prstGeom>
              <a:noFill/>
              <a:ln w="28575" cap="flat" cmpd="sng">
                <a:solidFill>
                  <a:schemeClr val="lt2"/>
                </a:solidFill>
                <a:prstDash val="solid"/>
                <a:round/>
                <a:headEnd type="none" w="med" len="med"/>
                <a:tailEnd type="none" w="med" len="med"/>
              </a:ln>
            </p:spPr>
          </p:cxnSp>
          <p:sp>
            <p:nvSpPr>
              <p:cNvPr id="616" name="Google Shape;616;p32"/>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2"/>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2"/>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9" name="Google Shape;619;p32"/>
              <p:cNvCxnSpPr/>
              <p:nvPr/>
            </p:nvCxnSpPr>
            <p:spPr>
              <a:xfrm rot="5400000">
                <a:off x="7977300" y="2509725"/>
                <a:ext cx="999900" cy="0"/>
              </a:xfrm>
              <a:prstGeom prst="straightConnector1">
                <a:avLst/>
              </a:prstGeom>
              <a:noFill/>
              <a:ln w="28575" cap="flat" cmpd="sng">
                <a:solidFill>
                  <a:schemeClr val="lt2"/>
                </a:solidFill>
                <a:prstDash val="solid"/>
                <a:round/>
                <a:headEnd type="none" w="med" len="med"/>
                <a:tailEnd type="none" w="med" len="med"/>
              </a:ln>
            </p:spPr>
          </p:cxnSp>
        </p:grpSp>
        <p:sp>
          <p:nvSpPr>
            <p:cNvPr id="620" name="Google Shape;620;p32"/>
            <p:cNvSpPr/>
            <p:nvPr/>
          </p:nvSpPr>
          <p:spPr>
            <a:xfrm rot="2700000">
              <a:off x="318057" y="13245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2"/>
            <p:cNvSpPr/>
            <p:nvPr/>
          </p:nvSpPr>
          <p:spPr>
            <a:xfrm rot="2700000">
              <a:off x="318057" y="1221409"/>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2"/>
            <p:cNvSpPr/>
            <p:nvPr/>
          </p:nvSpPr>
          <p:spPr>
            <a:xfrm rot="2700000">
              <a:off x="318482" y="1043657"/>
              <a:ext cx="123037" cy="123037"/>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32"/>
          <p:cNvGrpSpPr/>
          <p:nvPr/>
        </p:nvGrpSpPr>
        <p:grpSpPr>
          <a:xfrm rot="10800000">
            <a:off x="186125" y="190500"/>
            <a:ext cx="1407475" cy="1757425"/>
            <a:chOff x="5250900" y="3706075"/>
            <a:chExt cx="1407475" cy="1757425"/>
          </a:xfrm>
        </p:grpSpPr>
        <p:sp>
          <p:nvSpPr>
            <p:cNvPr id="624" name="Google Shape;624;p32"/>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2"/>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2"/>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2"/>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32"/>
          <p:cNvGrpSpPr/>
          <p:nvPr/>
        </p:nvGrpSpPr>
        <p:grpSpPr>
          <a:xfrm rot="10800000">
            <a:off x="7468613" y="3204825"/>
            <a:ext cx="1476300" cy="1757425"/>
            <a:chOff x="919550" y="238125"/>
            <a:chExt cx="1476300" cy="1757425"/>
          </a:xfrm>
        </p:grpSpPr>
        <p:sp>
          <p:nvSpPr>
            <p:cNvPr id="629" name="Google Shape;629;p32"/>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2"/>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2"/>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2"/>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582723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ly title 8">
  <p:cSld name="only title 8">
    <p:spTree>
      <p:nvGrpSpPr>
        <p:cNvPr id="1" name="Shape 633"/>
        <p:cNvGrpSpPr/>
        <p:nvPr/>
      </p:nvGrpSpPr>
      <p:grpSpPr>
        <a:xfrm>
          <a:off x="0" y="0"/>
          <a:ext cx="0" cy="0"/>
          <a:chOff x="0" y="0"/>
          <a:chExt cx="0" cy="0"/>
        </a:xfrm>
      </p:grpSpPr>
      <p:sp>
        <p:nvSpPr>
          <p:cNvPr id="634" name="Google Shape;634;p33"/>
          <p:cNvSpPr/>
          <p:nvPr/>
        </p:nvSpPr>
        <p:spPr>
          <a:xfrm>
            <a:off x="-100" y="-10000"/>
            <a:ext cx="9144000" cy="5153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 name="Google Shape;635;p33"/>
          <p:cNvGrpSpPr/>
          <p:nvPr/>
        </p:nvGrpSpPr>
        <p:grpSpPr>
          <a:xfrm rot="10800000">
            <a:off x="186125" y="190500"/>
            <a:ext cx="1407475" cy="1757425"/>
            <a:chOff x="5250900" y="3706075"/>
            <a:chExt cx="1407475" cy="1757425"/>
          </a:xfrm>
        </p:grpSpPr>
        <p:sp>
          <p:nvSpPr>
            <p:cNvPr id="636" name="Google Shape;636;p33"/>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3"/>
          <p:cNvGrpSpPr/>
          <p:nvPr/>
        </p:nvGrpSpPr>
        <p:grpSpPr>
          <a:xfrm rot="10800000">
            <a:off x="7468613" y="3204825"/>
            <a:ext cx="1476300" cy="1757425"/>
            <a:chOff x="919550" y="238125"/>
            <a:chExt cx="1476300" cy="1757425"/>
          </a:xfrm>
        </p:grpSpPr>
        <p:sp>
          <p:nvSpPr>
            <p:cNvPr id="641" name="Google Shape;641;p33"/>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33"/>
          <p:cNvGrpSpPr/>
          <p:nvPr/>
        </p:nvGrpSpPr>
        <p:grpSpPr>
          <a:xfrm rot="-5400000">
            <a:off x="6960900" y="-1774675"/>
            <a:ext cx="175200" cy="4190800"/>
            <a:chOff x="292400" y="1018175"/>
            <a:chExt cx="175200" cy="4190800"/>
          </a:xfrm>
        </p:grpSpPr>
        <p:grpSp>
          <p:nvGrpSpPr>
            <p:cNvPr id="646" name="Google Shape;646;p33"/>
            <p:cNvGrpSpPr/>
            <p:nvPr/>
          </p:nvGrpSpPr>
          <p:grpSpPr>
            <a:xfrm>
              <a:off x="292400" y="1456275"/>
              <a:ext cx="175200" cy="3752700"/>
              <a:chOff x="8389650" y="-9525"/>
              <a:chExt cx="175200" cy="3752700"/>
            </a:xfrm>
          </p:grpSpPr>
          <p:cxnSp>
            <p:nvCxnSpPr>
              <p:cNvPr id="647" name="Google Shape;647;p33"/>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648" name="Google Shape;648;p33"/>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1" name="Google Shape;651;p33"/>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
          <p:nvSpPr>
            <p:cNvPr id="652" name="Google Shape;652;p33"/>
            <p:cNvSpPr/>
            <p:nvPr/>
          </p:nvSpPr>
          <p:spPr>
            <a:xfrm rot="2700000">
              <a:off x="318057" y="13245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rot="2700000">
              <a:off x="318057" y="1221409"/>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rot="2700000">
              <a:off x="318482" y="1043657"/>
              <a:ext cx="123037" cy="123037"/>
            </a:xfrm>
            <a:prstGeom prst="rect">
              <a:avLst/>
            </a:prstGeom>
            <a:solidFill>
              <a:schemeClr val="lt2"/>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5" name="Google Shape;655;p33"/>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E599"/>
              </a:buClr>
              <a:buSzPts val="2800"/>
              <a:buNone/>
              <a:defRPr>
                <a:solidFill>
                  <a:srgbClr val="FFE59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24284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673"/>
        <p:cNvGrpSpPr/>
        <p:nvPr/>
      </p:nvGrpSpPr>
      <p:grpSpPr>
        <a:xfrm>
          <a:off x="0" y="0"/>
          <a:ext cx="0" cy="0"/>
          <a:chOff x="0" y="0"/>
          <a:chExt cx="0" cy="0"/>
        </a:xfrm>
      </p:grpSpPr>
      <p:sp>
        <p:nvSpPr>
          <p:cNvPr id="674" name="Google Shape;674;p35"/>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5" name="Google Shape;675;p35"/>
          <p:cNvGrpSpPr/>
          <p:nvPr/>
        </p:nvGrpSpPr>
        <p:grpSpPr>
          <a:xfrm rot="10800000">
            <a:off x="186125" y="190500"/>
            <a:ext cx="1407475" cy="1757425"/>
            <a:chOff x="5250900" y="3706075"/>
            <a:chExt cx="1407475" cy="1757425"/>
          </a:xfrm>
        </p:grpSpPr>
        <p:sp>
          <p:nvSpPr>
            <p:cNvPr id="676" name="Google Shape;676;p35"/>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5"/>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5"/>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5"/>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 name="Google Shape;680;p35"/>
          <p:cNvGrpSpPr/>
          <p:nvPr/>
        </p:nvGrpSpPr>
        <p:grpSpPr>
          <a:xfrm rot="10800000">
            <a:off x="7468613" y="3204825"/>
            <a:ext cx="1476300" cy="1757425"/>
            <a:chOff x="919550" y="238125"/>
            <a:chExt cx="1476300" cy="1757425"/>
          </a:xfrm>
        </p:grpSpPr>
        <p:sp>
          <p:nvSpPr>
            <p:cNvPr id="681" name="Google Shape;681;p35"/>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5"/>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5"/>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5"/>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35"/>
          <p:cNvSpPr txBox="1">
            <a:spLocks noGrp="1"/>
          </p:cNvSpPr>
          <p:nvPr>
            <p:ph type="title"/>
          </p:nvPr>
        </p:nvSpPr>
        <p:spPr>
          <a:xfrm>
            <a:off x="714775" y="549000"/>
            <a:ext cx="7757700" cy="536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6" name="Google Shape;686;p35"/>
          <p:cNvSpPr txBox="1">
            <a:spLocks noGrp="1"/>
          </p:cNvSpPr>
          <p:nvPr>
            <p:ph type="body" idx="1"/>
          </p:nvPr>
        </p:nvSpPr>
        <p:spPr>
          <a:xfrm>
            <a:off x="714775" y="1285875"/>
            <a:ext cx="3762000" cy="32829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rgbClr val="000000"/>
              </a:buClr>
              <a:buSzPts val="1100"/>
              <a:buChar char="●"/>
              <a:defRPr sz="1100">
                <a:solidFill>
                  <a:srgbClr val="30394B"/>
                </a:solidFill>
              </a:defRPr>
            </a:lvl1pPr>
            <a:lvl2pPr marL="914400" lvl="1" indent="-298450" rtl="0">
              <a:spcBef>
                <a:spcPts val="1600"/>
              </a:spcBef>
              <a:spcAft>
                <a:spcPts val="0"/>
              </a:spcAft>
              <a:buClr>
                <a:srgbClr val="000000"/>
              </a:buClr>
              <a:buSzPts val="1100"/>
              <a:buChar char="○"/>
              <a:defRPr sz="1100">
                <a:solidFill>
                  <a:srgbClr val="000000"/>
                </a:solidFill>
              </a:defRPr>
            </a:lvl2pPr>
            <a:lvl3pPr marL="1371600" lvl="2" indent="-298450" rtl="0">
              <a:spcBef>
                <a:spcPts val="1600"/>
              </a:spcBef>
              <a:spcAft>
                <a:spcPts val="0"/>
              </a:spcAft>
              <a:buClr>
                <a:srgbClr val="000000"/>
              </a:buClr>
              <a:buSzPts val="1100"/>
              <a:buChar char="■"/>
              <a:defRPr sz="1100">
                <a:solidFill>
                  <a:srgbClr val="000000"/>
                </a:solidFill>
              </a:defRPr>
            </a:lvl3pPr>
            <a:lvl4pPr marL="1828800" lvl="3" indent="-298450" rtl="0">
              <a:spcBef>
                <a:spcPts val="1600"/>
              </a:spcBef>
              <a:spcAft>
                <a:spcPts val="0"/>
              </a:spcAft>
              <a:buClr>
                <a:srgbClr val="000000"/>
              </a:buClr>
              <a:buSzPts val="1100"/>
              <a:buChar char="●"/>
              <a:defRPr sz="1100">
                <a:solidFill>
                  <a:srgbClr val="000000"/>
                </a:solidFill>
              </a:defRPr>
            </a:lvl4pPr>
            <a:lvl5pPr marL="2286000" lvl="4" indent="-298450" rtl="0">
              <a:spcBef>
                <a:spcPts val="1600"/>
              </a:spcBef>
              <a:spcAft>
                <a:spcPts val="0"/>
              </a:spcAft>
              <a:buClr>
                <a:srgbClr val="000000"/>
              </a:buClr>
              <a:buSzPts val="1100"/>
              <a:buChar char="○"/>
              <a:defRPr sz="1100">
                <a:solidFill>
                  <a:srgbClr val="000000"/>
                </a:solidFill>
              </a:defRPr>
            </a:lvl5pPr>
            <a:lvl6pPr marL="2743200" lvl="5" indent="-298450" rtl="0">
              <a:spcBef>
                <a:spcPts val="1600"/>
              </a:spcBef>
              <a:spcAft>
                <a:spcPts val="0"/>
              </a:spcAft>
              <a:buClr>
                <a:srgbClr val="000000"/>
              </a:buClr>
              <a:buSzPts val="1100"/>
              <a:buChar char="■"/>
              <a:defRPr sz="1100">
                <a:solidFill>
                  <a:srgbClr val="000000"/>
                </a:solidFill>
              </a:defRPr>
            </a:lvl6pPr>
            <a:lvl7pPr marL="3200400" lvl="6" indent="-298450" rtl="0">
              <a:spcBef>
                <a:spcPts val="1600"/>
              </a:spcBef>
              <a:spcAft>
                <a:spcPts val="0"/>
              </a:spcAft>
              <a:buClr>
                <a:srgbClr val="000000"/>
              </a:buClr>
              <a:buSzPts val="1100"/>
              <a:buChar char="●"/>
              <a:defRPr sz="1100">
                <a:solidFill>
                  <a:srgbClr val="000000"/>
                </a:solidFill>
              </a:defRPr>
            </a:lvl7pPr>
            <a:lvl8pPr marL="3657600" lvl="7" indent="-298450" rtl="0">
              <a:spcBef>
                <a:spcPts val="1600"/>
              </a:spcBef>
              <a:spcAft>
                <a:spcPts val="0"/>
              </a:spcAft>
              <a:buClr>
                <a:srgbClr val="000000"/>
              </a:buClr>
              <a:buSzPts val="1100"/>
              <a:buChar char="○"/>
              <a:defRPr sz="1100">
                <a:solidFill>
                  <a:srgbClr val="000000"/>
                </a:solidFill>
              </a:defRPr>
            </a:lvl8pPr>
            <a:lvl9pPr marL="4114800" lvl="8" indent="-298450" rtl="0">
              <a:spcBef>
                <a:spcPts val="1600"/>
              </a:spcBef>
              <a:spcAft>
                <a:spcPts val="1600"/>
              </a:spcAft>
              <a:buClr>
                <a:srgbClr val="000000"/>
              </a:buClr>
              <a:buSzPts val="1100"/>
              <a:buChar char="■"/>
              <a:defRPr sz="1100">
                <a:solidFill>
                  <a:srgbClr val="000000"/>
                </a:solidFill>
              </a:defRPr>
            </a:lvl9pPr>
          </a:lstStyle>
          <a:p>
            <a:endParaRPr/>
          </a:p>
        </p:txBody>
      </p:sp>
      <p:sp>
        <p:nvSpPr>
          <p:cNvPr id="687" name="Google Shape;687;p35"/>
          <p:cNvSpPr txBox="1">
            <a:spLocks noGrp="1"/>
          </p:cNvSpPr>
          <p:nvPr>
            <p:ph type="body" idx="2"/>
          </p:nvPr>
        </p:nvSpPr>
        <p:spPr>
          <a:xfrm>
            <a:off x="4710478" y="1285875"/>
            <a:ext cx="3762000" cy="32829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Clr>
                <a:srgbClr val="000000"/>
              </a:buClr>
              <a:buSzPts val="1100"/>
              <a:buChar char="●"/>
              <a:defRPr sz="1100">
                <a:solidFill>
                  <a:srgbClr val="30394B"/>
                </a:solidFill>
              </a:defRPr>
            </a:lvl1pPr>
            <a:lvl2pPr marL="914400" lvl="1" indent="-298450" rtl="0">
              <a:spcBef>
                <a:spcPts val="1600"/>
              </a:spcBef>
              <a:spcAft>
                <a:spcPts val="0"/>
              </a:spcAft>
              <a:buClr>
                <a:srgbClr val="000000"/>
              </a:buClr>
              <a:buSzPts val="1100"/>
              <a:buChar char="○"/>
              <a:defRPr sz="1100">
                <a:solidFill>
                  <a:srgbClr val="000000"/>
                </a:solidFill>
              </a:defRPr>
            </a:lvl2pPr>
            <a:lvl3pPr marL="1371600" lvl="2" indent="-298450" rtl="0">
              <a:spcBef>
                <a:spcPts val="1600"/>
              </a:spcBef>
              <a:spcAft>
                <a:spcPts val="0"/>
              </a:spcAft>
              <a:buClr>
                <a:srgbClr val="000000"/>
              </a:buClr>
              <a:buSzPts val="1100"/>
              <a:buChar char="■"/>
              <a:defRPr sz="1100">
                <a:solidFill>
                  <a:srgbClr val="000000"/>
                </a:solidFill>
              </a:defRPr>
            </a:lvl3pPr>
            <a:lvl4pPr marL="1828800" lvl="3" indent="-298450" rtl="0">
              <a:spcBef>
                <a:spcPts val="1600"/>
              </a:spcBef>
              <a:spcAft>
                <a:spcPts val="0"/>
              </a:spcAft>
              <a:buClr>
                <a:srgbClr val="000000"/>
              </a:buClr>
              <a:buSzPts val="1100"/>
              <a:buChar char="●"/>
              <a:defRPr sz="1100">
                <a:solidFill>
                  <a:srgbClr val="000000"/>
                </a:solidFill>
              </a:defRPr>
            </a:lvl4pPr>
            <a:lvl5pPr marL="2286000" lvl="4" indent="-298450" rtl="0">
              <a:spcBef>
                <a:spcPts val="1600"/>
              </a:spcBef>
              <a:spcAft>
                <a:spcPts val="0"/>
              </a:spcAft>
              <a:buClr>
                <a:srgbClr val="000000"/>
              </a:buClr>
              <a:buSzPts val="1100"/>
              <a:buChar char="○"/>
              <a:defRPr sz="1100">
                <a:solidFill>
                  <a:srgbClr val="000000"/>
                </a:solidFill>
              </a:defRPr>
            </a:lvl5pPr>
            <a:lvl6pPr marL="2743200" lvl="5" indent="-298450" rtl="0">
              <a:spcBef>
                <a:spcPts val="1600"/>
              </a:spcBef>
              <a:spcAft>
                <a:spcPts val="0"/>
              </a:spcAft>
              <a:buClr>
                <a:srgbClr val="000000"/>
              </a:buClr>
              <a:buSzPts val="1100"/>
              <a:buChar char="■"/>
              <a:defRPr sz="1100">
                <a:solidFill>
                  <a:srgbClr val="000000"/>
                </a:solidFill>
              </a:defRPr>
            </a:lvl6pPr>
            <a:lvl7pPr marL="3200400" lvl="6" indent="-298450" rtl="0">
              <a:spcBef>
                <a:spcPts val="1600"/>
              </a:spcBef>
              <a:spcAft>
                <a:spcPts val="0"/>
              </a:spcAft>
              <a:buClr>
                <a:srgbClr val="000000"/>
              </a:buClr>
              <a:buSzPts val="1100"/>
              <a:buChar char="●"/>
              <a:defRPr sz="1100">
                <a:solidFill>
                  <a:srgbClr val="000000"/>
                </a:solidFill>
              </a:defRPr>
            </a:lvl7pPr>
            <a:lvl8pPr marL="3657600" lvl="7" indent="-298450" rtl="0">
              <a:spcBef>
                <a:spcPts val="1600"/>
              </a:spcBef>
              <a:spcAft>
                <a:spcPts val="0"/>
              </a:spcAft>
              <a:buClr>
                <a:srgbClr val="000000"/>
              </a:buClr>
              <a:buSzPts val="1100"/>
              <a:buChar char="○"/>
              <a:defRPr sz="1100">
                <a:solidFill>
                  <a:srgbClr val="000000"/>
                </a:solidFill>
              </a:defRPr>
            </a:lvl8pPr>
            <a:lvl9pPr marL="4114800" lvl="8" indent="-298450" rtl="0">
              <a:spcBef>
                <a:spcPts val="1600"/>
              </a:spcBef>
              <a:spcAft>
                <a:spcPts val="1600"/>
              </a:spcAft>
              <a:buClr>
                <a:srgbClr val="000000"/>
              </a:buClr>
              <a:buSzPts val="1100"/>
              <a:buChar char="■"/>
              <a:defRPr sz="1100">
                <a:solidFill>
                  <a:srgbClr val="000000"/>
                </a:solidFill>
              </a:defRPr>
            </a:lvl9pPr>
          </a:lstStyle>
          <a:p>
            <a:endParaRPr/>
          </a:p>
        </p:txBody>
      </p:sp>
    </p:spTree>
    <p:extLst>
      <p:ext uri="{BB962C8B-B14F-4D97-AF65-F5344CB8AC3E}">
        <p14:creationId xmlns:p14="http://schemas.microsoft.com/office/powerpoint/2010/main" val="805289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04"/>
        <p:cNvGrpSpPr/>
        <p:nvPr/>
      </p:nvGrpSpPr>
      <p:grpSpPr>
        <a:xfrm>
          <a:off x="0" y="0"/>
          <a:ext cx="0" cy="0"/>
          <a:chOff x="0" y="0"/>
          <a:chExt cx="0" cy="0"/>
        </a:xfrm>
      </p:grpSpPr>
      <p:sp>
        <p:nvSpPr>
          <p:cNvPr id="205" name="Google Shape;205;p10"/>
          <p:cNvSpPr/>
          <p:nvPr/>
        </p:nvSpPr>
        <p:spPr>
          <a:xfrm>
            <a:off x="9475" y="-9475"/>
            <a:ext cx="9144000" cy="5143500"/>
          </a:xfrm>
          <a:prstGeom prst="rect">
            <a:avLst/>
          </a:prstGeom>
          <a:solidFill>
            <a:srgbClr val="CD4759">
              <a:alpha val="558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10"/>
          <p:cNvSpPr txBox="1">
            <a:spLocks noGrp="1"/>
          </p:cNvSpPr>
          <p:nvPr>
            <p:ph type="title"/>
          </p:nvPr>
        </p:nvSpPr>
        <p:spPr>
          <a:xfrm>
            <a:off x="5089050" y="2321500"/>
            <a:ext cx="3383400" cy="183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4800">
                <a:solidFill>
                  <a:srgbClr val="FFFFFF"/>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07" name="Google Shape;207;p10"/>
          <p:cNvGrpSpPr/>
          <p:nvPr/>
        </p:nvGrpSpPr>
        <p:grpSpPr>
          <a:xfrm flipH="1">
            <a:off x="7488100" y="190501"/>
            <a:ext cx="1476300" cy="1757425"/>
            <a:chOff x="919550" y="238125"/>
            <a:chExt cx="1476300" cy="1757425"/>
          </a:xfrm>
        </p:grpSpPr>
        <p:sp>
          <p:nvSpPr>
            <p:cNvPr id="208" name="Google Shape;208;p10"/>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0"/>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0"/>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0"/>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cxnSp>
        <p:nvCxnSpPr>
          <p:cNvPr id="212" name="Google Shape;212;p10"/>
          <p:cNvCxnSpPr/>
          <p:nvPr/>
        </p:nvCxnSpPr>
        <p:spPr>
          <a:xfrm>
            <a:off x="8827800" y="3514800"/>
            <a:ext cx="0" cy="1628700"/>
          </a:xfrm>
          <a:prstGeom prst="straightConnector1">
            <a:avLst/>
          </a:prstGeom>
          <a:noFill/>
          <a:ln w="28575" cap="flat" cmpd="sng">
            <a:solidFill>
              <a:srgbClr val="FFE599"/>
            </a:solidFill>
            <a:prstDash val="solid"/>
            <a:round/>
            <a:headEnd type="none" w="med" len="med"/>
            <a:tailEnd type="none" w="med" len="med"/>
          </a:ln>
        </p:spPr>
      </p:cxnSp>
      <p:grpSp>
        <p:nvGrpSpPr>
          <p:cNvPr id="213" name="Google Shape;213;p10"/>
          <p:cNvGrpSpPr/>
          <p:nvPr/>
        </p:nvGrpSpPr>
        <p:grpSpPr>
          <a:xfrm>
            <a:off x="627175" y="0"/>
            <a:ext cx="175200" cy="3752700"/>
            <a:chOff x="8389650" y="-9525"/>
            <a:chExt cx="175200" cy="3752700"/>
          </a:xfrm>
        </p:grpSpPr>
        <p:cxnSp>
          <p:nvCxnSpPr>
            <p:cNvPr id="214" name="Google Shape;214;p10"/>
            <p:cNvCxnSpPr/>
            <p:nvPr/>
          </p:nvCxnSpPr>
          <p:spPr>
            <a:xfrm>
              <a:off x="8477250" y="-9525"/>
              <a:ext cx="0" cy="1628700"/>
            </a:xfrm>
            <a:prstGeom prst="straightConnector1">
              <a:avLst/>
            </a:prstGeom>
            <a:noFill/>
            <a:ln w="28575" cap="flat" cmpd="sng">
              <a:solidFill>
                <a:srgbClr val="FFE599"/>
              </a:solidFill>
              <a:prstDash val="solid"/>
              <a:round/>
              <a:headEnd type="none" w="med" len="med"/>
              <a:tailEnd type="none" w="med" len="med"/>
            </a:ln>
          </p:spPr>
        </p:cxnSp>
        <p:sp>
          <p:nvSpPr>
            <p:cNvPr id="215" name="Google Shape;215;p10"/>
            <p:cNvSpPr/>
            <p:nvPr/>
          </p:nvSpPr>
          <p:spPr>
            <a:xfrm rot="2700000">
              <a:off x="8415307" y="1644822"/>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10"/>
            <p:cNvSpPr/>
            <p:nvPr/>
          </p:nvSpPr>
          <p:spPr>
            <a:xfrm rot="2700000">
              <a:off x="8415307" y="175253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10"/>
            <p:cNvSpPr/>
            <p:nvPr/>
          </p:nvSpPr>
          <p:spPr>
            <a:xfrm rot="2700000">
              <a:off x="8415307" y="1859684"/>
              <a:ext cx="123885" cy="123885"/>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218" name="Google Shape;218;p10"/>
            <p:cNvCxnSpPr/>
            <p:nvPr/>
          </p:nvCxnSpPr>
          <p:spPr>
            <a:xfrm>
              <a:off x="8477250" y="2009775"/>
              <a:ext cx="4800" cy="1733400"/>
            </a:xfrm>
            <a:prstGeom prst="straightConnector1">
              <a:avLst/>
            </a:prstGeom>
            <a:noFill/>
            <a:ln w="28575" cap="flat" cmpd="sng">
              <a:solidFill>
                <a:srgbClr val="FFE599"/>
              </a:solidFill>
              <a:prstDash val="solid"/>
              <a:round/>
              <a:headEnd type="none" w="med" len="med"/>
              <a:tailEnd type="none" w="med" len="med"/>
            </a:ln>
          </p:spPr>
        </p:cxnSp>
      </p:grpSp>
    </p:spTree>
    <p:extLst>
      <p:ext uri="{BB962C8B-B14F-4D97-AF65-F5344CB8AC3E}">
        <p14:creationId xmlns:p14="http://schemas.microsoft.com/office/powerpoint/2010/main" val="30192753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688"/>
        <p:cNvGrpSpPr/>
        <p:nvPr/>
      </p:nvGrpSpPr>
      <p:grpSpPr>
        <a:xfrm>
          <a:off x="0" y="0"/>
          <a:ext cx="0" cy="0"/>
          <a:chOff x="0" y="0"/>
          <a:chExt cx="0" cy="0"/>
        </a:xfrm>
      </p:grpSpPr>
      <p:sp>
        <p:nvSpPr>
          <p:cNvPr id="689" name="Google Shape;689;p36"/>
          <p:cNvSpPr/>
          <p:nvPr/>
        </p:nvSpPr>
        <p:spPr>
          <a:xfrm>
            <a:off x="-9825" y="-19625"/>
            <a:ext cx="9153900" cy="51630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91" name="Google Shape;691;p36"/>
          <p:cNvSpPr txBox="1">
            <a:spLocks noGrp="1"/>
          </p:cNvSpPr>
          <p:nvPr>
            <p:ph type="body" idx="1"/>
          </p:nvPr>
        </p:nvSpPr>
        <p:spPr>
          <a:xfrm>
            <a:off x="714775" y="1927075"/>
            <a:ext cx="2752800" cy="2641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sz="1400">
                <a:solidFill>
                  <a:srgbClr val="30394B"/>
                </a:solidFill>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grpSp>
        <p:nvGrpSpPr>
          <p:cNvPr id="692" name="Google Shape;692;p36"/>
          <p:cNvGrpSpPr/>
          <p:nvPr/>
        </p:nvGrpSpPr>
        <p:grpSpPr>
          <a:xfrm>
            <a:off x="8740200" y="-19050"/>
            <a:ext cx="175200" cy="1966975"/>
            <a:chOff x="8389650" y="733400"/>
            <a:chExt cx="175200" cy="1966975"/>
          </a:xfrm>
        </p:grpSpPr>
        <p:cxnSp>
          <p:nvCxnSpPr>
            <p:cNvPr id="693" name="Google Shape;693;p36"/>
            <p:cNvCxnSpPr/>
            <p:nvPr/>
          </p:nvCxnSpPr>
          <p:spPr>
            <a:xfrm>
              <a:off x="8477250" y="733400"/>
              <a:ext cx="0" cy="885900"/>
            </a:xfrm>
            <a:prstGeom prst="straightConnector1">
              <a:avLst/>
            </a:prstGeom>
            <a:noFill/>
            <a:ln w="28575" cap="flat" cmpd="sng">
              <a:solidFill>
                <a:schemeClr val="lt2"/>
              </a:solidFill>
              <a:prstDash val="solid"/>
              <a:round/>
              <a:headEnd type="none" w="med" len="med"/>
              <a:tailEnd type="none" w="med" len="med"/>
            </a:ln>
          </p:spPr>
        </p:cxnSp>
        <p:sp>
          <p:nvSpPr>
            <p:cNvPr id="694" name="Google Shape;694;p36"/>
            <p:cNvSpPr/>
            <p:nvPr/>
          </p:nvSpPr>
          <p:spPr>
            <a:xfrm rot="2700000">
              <a:off x="8415307" y="1644822"/>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6"/>
            <p:cNvSpPr/>
            <p:nvPr/>
          </p:nvSpPr>
          <p:spPr>
            <a:xfrm rot="2700000">
              <a:off x="8415307" y="175253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6"/>
            <p:cNvSpPr/>
            <p:nvPr/>
          </p:nvSpPr>
          <p:spPr>
            <a:xfrm rot="2700000">
              <a:off x="8415307" y="1859684"/>
              <a:ext cx="123885" cy="123885"/>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7" name="Google Shape;697;p36"/>
            <p:cNvCxnSpPr/>
            <p:nvPr/>
          </p:nvCxnSpPr>
          <p:spPr>
            <a:xfrm>
              <a:off x="8477250" y="2009775"/>
              <a:ext cx="0" cy="690600"/>
            </a:xfrm>
            <a:prstGeom prst="straightConnector1">
              <a:avLst/>
            </a:prstGeom>
            <a:noFill/>
            <a:ln w="28575" cap="flat" cmpd="sng">
              <a:solidFill>
                <a:schemeClr val="lt2"/>
              </a:solidFill>
              <a:prstDash val="solid"/>
              <a:round/>
              <a:headEnd type="none" w="med" len="med"/>
              <a:tailEnd type="none" w="med" len="med"/>
            </a:ln>
          </p:spPr>
        </p:cxnSp>
      </p:grpSp>
      <p:grpSp>
        <p:nvGrpSpPr>
          <p:cNvPr id="698" name="Google Shape;698;p36"/>
          <p:cNvGrpSpPr/>
          <p:nvPr/>
        </p:nvGrpSpPr>
        <p:grpSpPr>
          <a:xfrm rot="10800000">
            <a:off x="186125" y="190500"/>
            <a:ext cx="1407475" cy="1757425"/>
            <a:chOff x="5250900" y="3706075"/>
            <a:chExt cx="1407475" cy="1757425"/>
          </a:xfrm>
        </p:grpSpPr>
        <p:sp>
          <p:nvSpPr>
            <p:cNvPr id="699" name="Google Shape;699;p36"/>
            <p:cNvSpPr/>
            <p:nvPr/>
          </p:nvSpPr>
          <p:spPr>
            <a:xfrm>
              <a:off x="6399225" y="5203400"/>
              <a:ext cx="253400" cy="253400"/>
            </a:xfrm>
            <a:custGeom>
              <a:avLst/>
              <a:gdLst/>
              <a:ahLst/>
              <a:cxnLst/>
              <a:rect l="l" t="t" r="r" b="b"/>
              <a:pathLst>
                <a:path w="10136" h="10136" extrusionOk="0">
                  <a:moveTo>
                    <a:pt x="9180" y="957"/>
                  </a:moveTo>
                  <a:lnTo>
                    <a:pt x="9180" y="9180"/>
                  </a:lnTo>
                  <a:lnTo>
                    <a:pt x="957" y="9180"/>
                  </a:lnTo>
                  <a:lnTo>
                    <a:pt x="957" y="957"/>
                  </a:lnTo>
                  <a:close/>
                  <a:moveTo>
                    <a:pt x="1" y="1"/>
                  </a:moveTo>
                  <a:lnTo>
                    <a:pt x="1"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6"/>
            <p:cNvSpPr/>
            <p:nvPr/>
          </p:nvSpPr>
          <p:spPr>
            <a:xfrm>
              <a:off x="6291175" y="5094400"/>
              <a:ext cx="252450" cy="253400"/>
            </a:xfrm>
            <a:custGeom>
              <a:avLst/>
              <a:gdLst/>
              <a:ahLst/>
              <a:cxnLst/>
              <a:rect l="l" t="t" r="r" b="b"/>
              <a:pathLst>
                <a:path w="10098" h="10136" extrusionOk="0">
                  <a:moveTo>
                    <a:pt x="9142" y="957"/>
                  </a:moveTo>
                  <a:lnTo>
                    <a:pt x="9142" y="9180"/>
                  </a:lnTo>
                  <a:lnTo>
                    <a:pt x="957" y="9180"/>
                  </a:lnTo>
                  <a:lnTo>
                    <a:pt x="957" y="957"/>
                  </a:lnTo>
                  <a:close/>
                  <a:moveTo>
                    <a:pt x="1" y="1"/>
                  </a:moveTo>
                  <a:lnTo>
                    <a:pt x="1" y="10136"/>
                  </a:lnTo>
                  <a:lnTo>
                    <a:pt x="10098" y="10136"/>
                  </a:lnTo>
                  <a:lnTo>
                    <a:pt x="100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6"/>
            <p:cNvSpPr/>
            <p:nvPr/>
          </p:nvSpPr>
          <p:spPr>
            <a:xfrm>
              <a:off x="6149675" y="4962450"/>
              <a:ext cx="508700" cy="501050"/>
            </a:xfrm>
            <a:custGeom>
              <a:avLst/>
              <a:gdLst/>
              <a:ahLst/>
              <a:cxnLst/>
              <a:rect l="l" t="t" r="r" b="b"/>
              <a:pathLst>
                <a:path w="20348" h="20042" extrusionOk="0">
                  <a:moveTo>
                    <a:pt x="19391" y="1"/>
                  </a:moveTo>
                  <a:lnTo>
                    <a:pt x="19391" y="5317"/>
                  </a:lnTo>
                  <a:lnTo>
                    <a:pt x="5661" y="5317"/>
                  </a:lnTo>
                  <a:lnTo>
                    <a:pt x="5661" y="19085"/>
                  </a:lnTo>
                  <a:lnTo>
                    <a:pt x="0" y="19085"/>
                  </a:lnTo>
                  <a:lnTo>
                    <a:pt x="0" y="20042"/>
                  </a:lnTo>
                  <a:lnTo>
                    <a:pt x="6617" y="20042"/>
                  </a:lnTo>
                  <a:lnTo>
                    <a:pt x="6617" y="6273"/>
                  </a:lnTo>
                  <a:lnTo>
                    <a:pt x="20347" y="6273"/>
                  </a:lnTo>
                  <a:lnTo>
                    <a:pt x="2034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6"/>
            <p:cNvSpPr/>
            <p:nvPr/>
          </p:nvSpPr>
          <p:spPr>
            <a:xfrm>
              <a:off x="5250900" y="3706075"/>
              <a:ext cx="1292725" cy="1641725"/>
            </a:xfrm>
            <a:custGeom>
              <a:avLst/>
              <a:gdLst/>
              <a:ahLst/>
              <a:cxnLst/>
              <a:rect l="l" t="t" r="r" b="b"/>
              <a:pathLst>
                <a:path w="51709" h="65669" extrusionOk="0">
                  <a:moveTo>
                    <a:pt x="50753" y="0"/>
                  </a:moveTo>
                  <a:lnTo>
                    <a:pt x="50753" y="64713"/>
                  </a:lnTo>
                  <a:lnTo>
                    <a:pt x="0" y="64713"/>
                  </a:lnTo>
                  <a:lnTo>
                    <a:pt x="0" y="65669"/>
                  </a:lnTo>
                  <a:lnTo>
                    <a:pt x="51709" y="65669"/>
                  </a:lnTo>
                  <a:lnTo>
                    <a:pt x="517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36"/>
          <p:cNvGrpSpPr/>
          <p:nvPr/>
        </p:nvGrpSpPr>
        <p:grpSpPr>
          <a:xfrm rot="10800000">
            <a:off x="7468613" y="3204825"/>
            <a:ext cx="1476300" cy="1757425"/>
            <a:chOff x="919550" y="238125"/>
            <a:chExt cx="1476300" cy="1757425"/>
          </a:xfrm>
        </p:grpSpPr>
        <p:sp>
          <p:nvSpPr>
            <p:cNvPr id="704" name="Google Shape;704;p36"/>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6"/>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6"/>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6"/>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8" name="Google Shape;708;p36"/>
          <p:cNvSpPr txBox="1">
            <a:spLocks noGrp="1"/>
          </p:cNvSpPr>
          <p:nvPr>
            <p:ph type="subTitle" idx="2"/>
          </p:nvPr>
        </p:nvSpPr>
        <p:spPr>
          <a:xfrm>
            <a:off x="714775" y="1336675"/>
            <a:ext cx="2838600" cy="495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800"/>
              <a:buNone/>
              <a:defRPr sz="1700">
                <a:solidFill>
                  <a:schemeClr val="lt2"/>
                </a:solidFill>
                <a:latin typeface="Spartan Thin"/>
                <a:ea typeface="Spartan Thin"/>
                <a:cs typeface="Spartan Thin"/>
                <a:sym typeface="Spartan Thin"/>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09" name="Google Shape;709;p36"/>
          <p:cNvSpPr txBox="1">
            <a:spLocks noGrp="1"/>
          </p:cNvSpPr>
          <p:nvPr>
            <p:ph type="title"/>
          </p:nvPr>
        </p:nvSpPr>
        <p:spPr>
          <a:xfrm>
            <a:off x="714775" y="549000"/>
            <a:ext cx="77577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870853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12FA1-F4B2-44AE-890E-134BFFFCE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EE1B1B-BF22-4D21-9C1C-99811B759D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AD025B-A010-40BF-91B4-A9C90D847F3F}"/>
              </a:ext>
            </a:extLst>
          </p:cNvPr>
          <p:cNvSpPr>
            <a:spLocks noGrp="1"/>
          </p:cNvSpPr>
          <p:nvPr>
            <p:ph type="dt" sz="half" idx="10"/>
          </p:nvPr>
        </p:nvSpPr>
        <p:spPr/>
        <p:txBody>
          <a:bodyPr/>
          <a:lstStyle/>
          <a:p>
            <a:fld id="{1AFEA3E3-D515-4971-BB9D-49510AF7F1F4}" type="datetimeFigureOut">
              <a:rPr lang="en-US" smtClean="0"/>
              <a:t>9/24/2025</a:t>
            </a:fld>
            <a:endParaRPr lang="en-US"/>
          </a:p>
        </p:txBody>
      </p:sp>
      <p:sp>
        <p:nvSpPr>
          <p:cNvPr id="5" name="Footer Placeholder 4">
            <a:extLst>
              <a:ext uri="{FF2B5EF4-FFF2-40B4-BE49-F238E27FC236}">
                <a16:creationId xmlns:a16="http://schemas.microsoft.com/office/drawing/2014/main" id="{C548A1E0-2255-4BFE-90DB-22057BF7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0349B6-A85C-4BA7-AA90-0741CCA77798}"/>
              </a:ext>
            </a:extLst>
          </p:cNvPr>
          <p:cNvSpPr>
            <a:spLocks noGrp="1"/>
          </p:cNvSpPr>
          <p:nvPr>
            <p:ph type="sldNum" sz="quarter" idx="12"/>
          </p:nvPr>
        </p:nvSpPr>
        <p:spPr/>
        <p:txBody>
          <a:bodyPr/>
          <a:lstStyle/>
          <a:p>
            <a:fld id="{ED02F521-6099-4DB8-8CB6-D6DA8C53532B}" type="slidenum">
              <a:rPr lang="en-US" smtClean="0"/>
              <a:t>‹#›</a:t>
            </a:fld>
            <a:endParaRPr lang="en-US"/>
          </a:p>
        </p:txBody>
      </p:sp>
    </p:spTree>
    <p:extLst>
      <p:ext uri="{BB962C8B-B14F-4D97-AF65-F5344CB8AC3E}">
        <p14:creationId xmlns:p14="http://schemas.microsoft.com/office/powerpoint/2010/main" val="36949114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noProof="1"/>
              <a:t>单击此处编辑母版副标题样式</a:t>
            </a:r>
          </a:p>
        </p:txBody>
      </p:sp>
    </p:spTree>
    <p:extLst>
      <p:ext uri="{BB962C8B-B14F-4D97-AF65-F5344CB8AC3E}">
        <p14:creationId xmlns:p14="http://schemas.microsoft.com/office/powerpoint/2010/main" val="37196459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1313020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710" y="3305176"/>
            <a:ext cx="7772400" cy="1021556"/>
          </a:xfrm>
        </p:spPr>
        <p:txBody>
          <a:bodyPr anchor="t"/>
          <a:lstStyle>
            <a:lvl1pPr algn="l">
              <a:defRPr sz="3000" b="1" cap="all"/>
            </a:lvl1pPr>
          </a:lstStyle>
          <a:p>
            <a:r>
              <a:rPr lang="zh-CN" altLang="en-US" noProof="1"/>
              <a:t>单击此处编辑母版标题样式</a:t>
            </a:r>
          </a:p>
        </p:txBody>
      </p:sp>
      <p:sp>
        <p:nvSpPr>
          <p:cNvPr id="3" name="文本占位符 2"/>
          <p:cNvSpPr>
            <a:spLocks noGrp="1"/>
          </p:cNvSpPr>
          <p:nvPr>
            <p:ph type="body" idx="1"/>
          </p:nvPr>
        </p:nvSpPr>
        <p:spPr>
          <a:xfrm>
            <a:off x="722710"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Tree>
    <p:extLst>
      <p:ext uri="{BB962C8B-B14F-4D97-AF65-F5344CB8AC3E}">
        <p14:creationId xmlns:p14="http://schemas.microsoft.com/office/powerpoint/2010/main" val="3678786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286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1087732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4" name="内容占位符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6" name="内容占位符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25550714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extLst>
      <p:ext uri="{BB962C8B-B14F-4D97-AF65-F5344CB8AC3E}">
        <p14:creationId xmlns:p14="http://schemas.microsoft.com/office/powerpoint/2010/main" val="36414547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8709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7"/>
            <a:ext cx="3008710" cy="871538"/>
          </a:xfrm>
        </p:spPr>
        <p:txBody>
          <a:bodyPr anchor="b"/>
          <a:lstStyle>
            <a:lvl1pPr algn="l">
              <a:defRPr sz="1500" b="1"/>
            </a:lvl1pPr>
          </a:lstStyle>
          <a:p>
            <a:r>
              <a:rPr lang="zh-CN" altLang="en-US" noProof="1"/>
              <a:t>单击此处编辑母版标题样式</a:t>
            </a:r>
          </a:p>
        </p:txBody>
      </p:sp>
      <p:sp>
        <p:nvSpPr>
          <p:cNvPr id="3" name="内容占位符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076326"/>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4283053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9"/>
        <p:cNvGrpSpPr/>
        <p:nvPr/>
      </p:nvGrpSpPr>
      <p:grpSpPr>
        <a:xfrm>
          <a:off x="0" y="0"/>
          <a:ext cx="0" cy="0"/>
          <a:chOff x="0" y="0"/>
          <a:chExt cx="0" cy="0"/>
        </a:xfrm>
      </p:grpSpPr>
      <p:sp>
        <p:nvSpPr>
          <p:cNvPr id="220" name="Google Shape;220;p11"/>
          <p:cNvSpPr/>
          <p:nvPr/>
        </p:nvSpPr>
        <p:spPr>
          <a:xfrm>
            <a:off x="0" y="0"/>
            <a:ext cx="9144000" cy="5143500"/>
          </a:xfrm>
          <a:prstGeom prst="rect">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 name="Google Shape;221;p11"/>
          <p:cNvGrpSpPr/>
          <p:nvPr/>
        </p:nvGrpSpPr>
        <p:grpSpPr>
          <a:xfrm>
            <a:off x="170650" y="190501"/>
            <a:ext cx="1476300" cy="1757425"/>
            <a:chOff x="919550" y="238125"/>
            <a:chExt cx="1476300" cy="1757425"/>
          </a:xfrm>
        </p:grpSpPr>
        <p:sp>
          <p:nvSpPr>
            <p:cNvPr id="222" name="Google Shape;222;p1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1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1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1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6" name="Google Shape;226;p11"/>
          <p:cNvSpPr txBox="1">
            <a:spLocks noGrp="1"/>
          </p:cNvSpPr>
          <p:nvPr>
            <p:ph type="title" hasCustomPrompt="1"/>
          </p:nvPr>
        </p:nvSpPr>
        <p:spPr>
          <a:xfrm>
            <a:off x="714775" y="1363300"/>
            <a:ext cx="77577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solidFill>
                  <a:schemeClr val="accent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27" name="Google Shape;22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solidFill>
                  <a:schemeClr val="accent1"/>
                </a:solidFill>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
        <p:nvSpPr>
          <p:cNvPr id="228" name="Google Shape;22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229" name="Google Shape;229;p11"/>
          <p:cNvGrpSpPr/>
          <p:nvPr/>
        </p:nvGrpSpPr>
        <p:grpSpPr>
          <a:xfrm rot="5400000" flipH="1">
            <a:off x="2321800" y="2093538"/>
            <a:ext cx="250200" cy="4950700"/>
            <a:chOff x="6592750" y="3054500"/>
            <a:chExt cx="250200" cy="4950700"/>
          </a:xfrm>
        </p:grpSpPr>
        <p:cxnSp>
          <p:nvCxnSpPr>
            <p:cNvPr id="230" name="Google Shape;230;p11"/>
            <p:cNvCxnSpPr/>
            <p:nvPr/>
          </p:nvCxnSpPr>
          <p:spPr>
            <a:xfrm rot="5400000">
              <a:off x="4496050" y="5783400"/>
              <a:ext cx="4443600" cy="0"/>
            </a:xfrm>
            <a:prstGeom prst="straightConnector1">
              <a:avLst/>
            </a:prstGeom>
            <a:noFill/>
            <a:ln w="28575" cap="flat" cmpd="sng">
              <a:solidFill>
                <a:schemeClr val="lt2"/>
              </a:solidFill>
              <a:prstDash val="solid"/>
              <a:round/>
              <a:headEnd type="none" w="med" len="med"/>
              <a:tailEnd type="none" w="med" len="med"/>
            </a:ln>
          </p:spPr>
        </p:cxnSp>
        <p:sp>
          <p:nvSpPr>
            <p:cNvPr id="231" name="Google Shape;231;p11"/>
            <p:cNvSpPr/>
            <p:nvPr/>
          </p:nvSpPr>
          <p:spPr>
            <a:xfrm rot="2700000">
              <a:off x="6629391" y="336783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11"/>
            <p:cNvSpPr/>
            <p:nvPr/>
          </p:nvSpPr>
          <p:spPr>
            <a:xfrm rot="2700000">
              <a:off x="6629391" y="3258883"/>
              <a:ext cx="176918" cy="176918"/>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1"/>
            <p:cNvSpPr/>
            <p:nvPr/>
          </p:nvSpPr>
          <p:spPr>
            <a:xfrm rot="2700000">
              <a:off x="6658453" y="3079103"/>
              <a:ext cx="118794" cy="118794"/>
            </a:xfrm>
            <a:prstGeom prst="rect">
              <a:avLst/>
            </a:prstGeom>
            <a:solidFill>
              <a:schemeClr val="lt2"/>
            </a:solid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1"/>
          <p:cNvGrpSpPr/>
          <p:nvPr/>
        </p:nvGrpSpPr>
        <p:grpSpPr>
          <a:xfrm flipH="1">
            <a:off x="7488100" y="190501"/>
            <a:ext cx="1476300" cy="1757425"/>
            <a:chOff x="919550" y="238125"/>
            <a:chExt cx="1476300" cy="1757425"/>
          </a:xfrm>
        </p:grpSpPr>
        <p:sp>
          <p:nvSpPr>
            <p:cNvPr id="235" name="Google Shape;235;p11"/>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1"/>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1"/>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8" name="Google Shape;238;p11"/>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2187537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1891" y="3600450"/>
            <a:ext cx="5486400" cy="425054"/>
          </a:xfrm>
        </p:spPr>
        <p:txBody>
          <a:bodyPr anchor="b"/>
          <a:lstStyle>
            <a:lvl1pPr algn="l">
              <a:defRPr sz="1500" b="1"/>
            </a:lvl1pPr>
          </a:lstStyle>
          <a:p>
            <a:r>
              <a:rPr lang="zh-CN" altLang="en-US" noProof="1"/>
              <a:t>单击此处编辑母版标题样式</a:t>
            </a:r>
          </a:p>
        </p:txBody>
      </p:sp>
      <p:sp>
        <p:nvSpPr>
          <p:cNvPr id="3" name="图片占位符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1791891"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39772414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2156727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489129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inyPPT.com">
    <p:spTree>
      <p:nvGrpSpPr>
        <p:cNvPr id="1" name=""/>
        <p:cNvGrpSpPr/>
        <p:nvPr/>
      </p:nvGrpSpPr>
      <p:grpSpPr>
        <a:xfrm>
          <a:off x="0" y="0"/>
          <a:ext cx="0" cy="0"/>
          <a:chOff x="0" y="0"/>
          <a:chExt cx="0" cy="0"/>
        </a:xfrm>
      </p:grpSpPr>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1725593"/>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noProof="1"/>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zh-CN" altLang="en-US" noProof="1"/>
              <a:t>单击此处编辑母版副标题样式</a:t>
            </a:r>
          </a:p>
        </p:txBody>
      </p:sp>
    </p:spTree>
    <p:extLst>
      <p:ext uri="{BB962C8B-B14F-4D97-AF65-F5344CB8AC3E}">
        <p14:creationId xmlns:p14="http://schemas.microsoft.com/office/powerpoint/2010/main" val="471250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314582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710" y="3305176"/>
            <a:ext cx="7772400" cy="1021556"/>
          </a:xfrm>
        </p:spPr>
        <p:txBody>
          <a:bodyPr anchor="t"/>
          <a:lstStyle>
            <a:lvl1pPr algn="l">
              <a:defRPr sz="3000" b="1" cap="all"/>
            </a:lvl1pPr>
          </a:lstStyle>
          <a:p>
            <a:r>
              <a:rPr lang="zh-CN" altLang="en-US" noProof="1"/>
              <a:t>单击此处编辑母版标题样式</a:t>
            </a:r>
          </a:p>
        </p:txBody>
      </p:sp>
      <p:sp>
        <p:nvSpPr>
          <p:cNvPr id="3" name="文本占位符 2"/>
          <p:cNvSpPr>
            <a:spLocks noGrp="1"/>
          </p:cNvSpPr>
          <p:nvPr>
            <p:ph type="body" idx="1"/>
          </p:nvPr>
        </p:nvSpPr>
        <p:spPr>
          <a:xfrm>
            <a:off x="722710"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a:t>单击此处编辑母版文本样式</a:t>
            </a:r>
          </a:p>
        </p:txBody>
      </p:sp>
    </p:spTree>
    <p:extLst>
      <p:ext uri="{BB962C8B-B14F-4D97-AF65-F5344CB8AC3E}">
        <p14:creationId xmlns:p14="http://schemas.microsoft.com/office/powerpoint/2010/main" val="192966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6286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29150" y="1369219"/>
            <a:ext cx="3886200" cy="326350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21982278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151335"/>
            <a:ext cx="4039791"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4" name="内容占位符 3"/>
          <p:cNvSpPr>
            <a:spLocks noGrp="1"/>
          </p:cNvSpPr>
          <p:nvPr>
            <p:ph sz="half" idx="2"/>
          </p:nvPr>
        </p:nvSpPr>
        <p:spPr>
          <a:xfrm>
            <a:off x="457200" y="1631156"/>
            <a:ext cx="4039791"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4628" y="1151335"/>
            <a:ext cx="4042172"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noProof="1"/>
              <a:t>单击此处编辑母版文本样式</a:t>
            </a:r>
          </a:p>
        </p:txBody>
      </p:sp>
      <p:sp>
        <p:nvSpPr>
          <p:cNvPr id="6" name="内容占位符 5"/>
          <p:cNvSpPr>
            <a:spLocks noGrp="1"/>
          </p:cNvSpPr>
          <p:nvPr>
            <p:ph sz="quarter" idx="4"/>
          </p:nvPr>
        </p:nvSpPr>
        <p:spPr>
          <a:xfrm>
            <a:off x="4644628" y="1631156"/>
            <a:ext cx="4042172"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26248567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Tree>
    <p:extLst>
      <p:ext uri="{BB962C8B-B14F-4D97-AF65-F5344CB8AC3E}">
        <p14:creationId xmlns:p14="http://schemas.microsoft.com/office/powerpoint/2010/main" val="2718470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9"/>
        <p:cNvGrpSpPr/>
        <p:nvPr/>
      </p:nvGrpSpPr>
      <p:grpSpPr>
        <a:xfrm>
          <a:off x="0" y="0"/>
          <a:ext cx="0" cy="0"/>
          <a:chOff x="0" y="0"/>
          <a:chExt cx="0" cy="0"/>
        </a:xfrm>
      </p:grpSpPr>
      <p:sp>
        <p:nvSpPr>
          <p:cNvPr id="240" name="Google Shape;24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682988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7288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7"/>
            <a:ext cx="3008710" cy="871538"/>
          </a:xfrm>
        </p:spPr>
        <p:txBody>
          <a:bodyPr anchor="b"/>
          <a:lstStyle>
            <a:lvl1pPr algn="l">
              <a:defRPr sz="1500" b="1"/>
            </a:lvl1pPr>
          </a:lstStyle>
          <a:p>
            <a:r>
              <a:rPr lang="zh-CN" altLang="en-US" noProof="1"/>
              <a:t>单击此处编辑母版标题样式</a:t>
            </a:r>
          </a:p>
        </p:txBody>
      </p:sp>
      <p:sp>
        <p:nvSpPr>
          <p:cNvPr id="3" name="内容占位符 2"/>
          <p:cNvSpPr>
            <a:spLocks noGrp="1"/>
          </p:cNvSpPr>
          <p:nvPr>
            <p:ph idx="1"/>
          </p:nvPr>
        </p:nvSpPr>
        <p:spPr>
          <a:xfrm>
            <a:off x="3575448" y="204788"/>
            <a:ext cx="5111353"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076326"/>
            <a:ext cx="3008710"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25831443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1891" y="3600450"/>
            <a:ext cx="5486400" cy="425054"/>
          </a:xfrm>
        </p:spPr>
        <p:txBody>
          <a:bodyPr anchor="b"/>
          <a:lstStyle>
            <a:lvl1pPr algn="l">
              <a:defRPr sz="1500" b="1"/>
            </a:lvl1pPr>
          </a:lstStyle>
          <a:p>
            <a:r>
              <a:rPr lang="zh-CN" altLang="en-US" noProof="1"/>
              <a:t>单击此处编辑母版标题样式</a:t>
            </a:r>
          </a:p>
        </p:txBody>
      </p:sp>
      <p:sp>
        <p:nvSpPr>
          <p:cNvPr id="3" name="图片占位符 2"/>
          <p:cNvSpPr>
            <a:spLocks noGrp="1"/>
          </p:cNvSpPr>
          <p:nvPr>
            <p:ph type="pic" idx="1"/>
          </p:nvPr>
        </p:nvSpPr>
        <p:spPr>
          <a:xfrm>
            <a:off x="1791891"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1791891"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noProof="1"/>
              <a:t>单击此处编辑母版文本样式</a:t>
            </a:r>
          </a:p>
        </p:txBody>
      </p:sp>
    </p:spTree>
    <p:extLst>
      <p:ext uri="{BB962C8B-B14F-4D97-AF65-F5344CB8AC3E}">
        <p14:creationId xmlns:p14="http://schemas.microsoft.com/office/powerpoint/2010/main" val="15715843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5811581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38248351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56682C3-2518-47C8-836F-59EAF53EB535}" type="slidenum">
              <a:rPr lang="en-US" altLang="en-US"/>
              <a:pPr/>
              <a:t>‹#›</a:t>
            </a:fld>
            <a:endParaRPr lang="en-US" altLang="en-US"/>
          </a:p>
        </p:txBody>
      </p:sp>
    </p:spTree>
    <p:extLst>
      <p:ext uri="{BB962C8B-B14F-4D97-AF65-F5344CB8AC3E}">
        <p14:creationId xmlns:p14="http://schemas.microsoft.com/office/powerpoint/2010/main" val="11569926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3"/>
          <p:cNvSpPr txBox="1">
            <a:spLocks noGrp="1"/>
          </p:cNvSpPr>
          <p:nvPr>
            <p:ph type="title"/>
          </p:nvPr>
        </p:nvSpPr>
        <p:spPr>
          <a:xfrm>
            <a:off x="1747950" y="1997700"/>
            <a:ext cx="5647800" cy="90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b="1"/>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9" name="Google Shape;39;p3"/>
          <p:cNvSpPr txBox="1">
            <a:spLocks noGrp="1"/>
          </p:cNvSpPr>
          <p:nvPr>
            <p:ph type="subTitle" idx="1"/>
          </p:nvPr>
        </p:nvSpPr>
        <p:spPr>
          <a:xfrm>
            <a:off x="2917800" y="2919975"/>
            <a:ext cx="3308100" cy="6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u="none"/>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0" name="Google Shape;40;p3"/>
          <p:cNvSpPr txBox="1">
            <a:spLocks noGrp="1"/>
          </p:cNvSpPr>
          <p:nvPr>
            <p:ph type="title" idx="2" hasCustomPrompt="1"/>
          </p:nvPr>
        </p:nvSpPr>
        <p:spPr>
          <a:xfrm>
            <a:off x="3912925" y="802488"/>
            <a:ext cx="1317900" cy="86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33152651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240115" y="3449800"/>
            <a:ext cx="4647572" cy="678600"/>
            <a:chOff x="2240115" y="3449800"/>
            <a:chExt cx="4647572" cy="678600"/>
          </a:xfrm>
        </p:grpSpPr>
        <p:grpSp>
          <p:nvGrpSpPr>
            <p:cNvPr id="10" name="Google Shape;10;p2"/>
            <p:cNvGrpSpPr/>
            <p:nvPr/>
          </p:nvGrpSpPr>
          <p:grpSpPr>
            <a:xfrm>
              <a:off x="2240115" y="3449800"/>
              <a:ext cx="4502985" cy="678600"/>
              <a:chOff x="2240115" y="3449800"/>
              <a:chExt cx="4502985" cy="678600"/>
            </a:xfrm>
          </p:grpSpPr>
          <p:sp>
            <p:nvSpPr>
              <p:cNvPr id="11" name="Google Shape;11;p2"/>
              <p:cNvSpPr/>
              <p:nvPr/>
            </p:nvSpPr>
            <p:spPr>
              <a:xfrm>
                <a:off x="2400900" y="3449800"/>
                <a:ext cx="4342200" cy="6786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rot="-178742">
                <a:off x="2253546" y="3535818"/>
                <a:ext cx="193949" cy="521915"/>
                <a:chOff x="1896987" y="3377391"/>
                <a:chExt cx="145870" cy="392536"/>
              </a:xfrm>
            </p:grpSpPr>
            <p:sp>
              <p:nvSpPr>
                <p:cNvPr id="13" name="Google Shape;13;p2"/>
                <p:cNvSpPr/>
                <p:nvPr/>
              </p:nvSpPr>
              <p:spPr>
                <a:xfrm rot="5662804" flipH="1">
                  <a:off x="1945041" y="3686984"/>
                  <a:ext cx="84805" cy="75561"/>
                </a:xfrm>
                <a:custGeom>
                  <a:avLst/>
                  <a:gdLst/>
                  <a:ahLst/>
                  <a:cxnLst/>
                  <a:rect l="l" t="t" r="r" b="b"/>
                  <a:pathLst>
                    <a:path w="4963" h="4422" extrusionOk="0">
                      <a:moveTo>
                        <a:pt x="1" y="1"/>
                      </a:moveTo>
                      <a:lnTo>
                        <a:pt x="1" y="1321"/>
                      </a:lnTo>
                      <a:cubicBezTo>
                        <a:pt x="1198" y="2549"/>
                        <a:pt x="2580" y="3563"/>
                        <a:pt x="4085" y="4392"/>
                      </a:cubicBezTo>
                      <a:cubicBezTo>
                        <a:pt x="4121" y="4412"/>
                        <a:pt x="4161" y="4421"/>
                        <a:pt x="4202" y="4421"/>
                      </a:cubicBezTo>
                      <a:cubicBezTo>
                        <a:pt x="4538" y="4421"/>
                        <a:pt x="4962" y="3812"/>
                        <a:pt x="4607" y="3593"/>
                      </a:cubicBezTo>
                      <a:cubicBezTo>
                        <a:pt x="2887" y="2642"/>
                        <a:pt x="1352" y="1444"/>
                        <a:pt x="1" y="1"/>
                      </a:cubicBez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6769727" flipH="1">
                  <a:off x="1842604" y="3479106"/>
                  <a:ext cx="254637" cy="51078"/>
                </a:xfrm>
                <a:custGeom>
                  <a:avLst/>
                  <a:gdLst/>
                  <a:ahLst/>
                  <a:cxnLst/>
                  <a:rect l="l" t="t" r="r" b="b"/>
                  <a:pathLst>
                    <a:path w="14901" h="2989" extrusionOk="0">
                      <a:moveTo>
                        <a:pt x="754" y="1"/>
                      </a:moveTo>
                      <a:cubicBezTo>
                        <a:pt x="421" y="1"/>
                        <a:pt x="0" y="622"/>
                        <a:pt x="362" y="789"/>
                      </a:cubicBezTo>
                      <a:cubicBezTo>
                        <a:pt x="3372" y="2196"/>
                        <a:pt x="6838" y="2989"/>
                        <a:pt x="10231" y="2989"/>
                      </a:cubicBezTo>
                      <a:cubicBezTo>
                        <a:pt x="11580" y="2989"/>
                        <a:pt x="12918" y="2863"/>
                        <a:pt x="14211" y="2601"/>
                      </a:cubicBezTo>
                      <a:cubicBezTo>
                        <a:pt x="14582" y="2515"/>
                        <a:pt x="14901" y="1790"/>
                        <a:pt x="14472" y="1790"/>
                      </a:cubicBezTo>
                      <a:cubicBezTo>
                        <a:pt x="14440" y="1790"/>
                        <a:pt x="14404" y="1794"/>
                        <a:pt x="14364" y="1803"/>
                      </a:cubicBezTo>
                      <a:cubicBezTo>
                        <a:pt x="13085" y="2017"/>
                        <a:pt x="11795" y="2124"/>
                        <a:pt x="10507" y="2124"/>
                      </a:cubicBezTo>
                      <a:cubicBezTo>
                        <a:pt x="7186" y="2124"/>
                        <a:pt x="3884" y="1416"/>
                        <a:pt x="854" y="22"/>
                      </a:cubicBezTo>
                      <a:cubicBezTo>
                        <a:pt x="822" y="7"/>
                        <a:pt x="789" y="1"/>
                        <a:pt x="754" y="1"/>
                      </a:cubicBez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rot="10621258">
              <a:off x="6680308" y="3520466"/>
              <a:ext cx="193949" cy="521915"/>
              <a:chOff x="1896987" y="3377391"/>
              <a:chExt cx="145870" cy="392536"/>
            </a:xfrm>
          </p:grpSpPr>
          <p:sp>
            <p:nvSpPr>
              <p:cNvPr id="16" name="Google Shape;16;p2"/>
              <p:cNvSpPr/>
              <p:nvPr/>
            </p:nvSpPr>
            <p:spPr>
              <a:xfrm rot="5662804" flipH="1">
                <a:off x="1945041" y="3686984"/>
                <a:ext cx="84805" cy="75561"/>
              </a:xfrm>
              <a:custGeom>
                <a:avLst/>
                <a:gdLst/>
                <a:ahLst/>
                <a:cxnLst/>
                <a:rect l="l" t="t" r="r" b="b"/>
                <a:pathLst>
                  <a:path w="4963" h="4422" extrusionOk="0">
                    <a:moveTo>
                      <a:pt x="1" y="1"/>
                    </a:moveTo>
                    <a:lnTo>
                      <a:pt x="1" y="1321"/>
                    </a:lnTo>
                    <a:cubicBezTo>
                      <a:pt x="1198" y="2549"/>
                      <a:pt x="2580" y="3563"/>
                      <a:pt x="4085" y="4392"/>
                    </a:cubicBezTo>
                    <a:cubicBezTo>
                      <a:pt x="4121" y="4412"/>
                      <a:pt x="4161" y="4421"/>
                      <a:pt x="4202" y="4421"/>
                    </a:cubicBezTo>
                    <a:cubicBezTo>
                      <a:pt x="4538" y="4421"/>
                      <a:pt x="4962" y="3812"/>
                      <a:pt x="4607" y="3593"/>
                    </a:cubicBezTo>
                    <a:cubicBezTo>
                      <a:pt x="2887" y="2642"/>
                      <a:pt x="1352" y="1444"/>
                      <a:pt x="1" y="1"/>
                    </a:cubicBez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6769727" flipH="1">
                <a:off x="1842604" y="3479106"/>
                <a:ext cx="254637" cy="51078"/>
              </a:xfrm>
              <a:custGeom>
                <a:avLst/>
                <a:gdLst/>
                <a:ahLst/>
                <a:cxnLst/>
                <a:rect l="l" t="t" r="r" b="b"/>
                <a:pathLst>
                  <a:path w="14901" h="2989" extrusionOk="0">
                    <a:moveTo>
                      <a:pt x="754" y="1"/>
                    </a:moveTo>
                    <a:cubicBezTo>
                      <a:pt x="421" y="1"/>
                      <a:pt x="0" y="622"/>
                      <a:pt x="362" y="789"/>
                    </a:cubicBezTo>
                    <a:cubicBezTo>
                      <a:pt x="3372" y="2196"/>
                      <a:pt x="6838" y="2989"/>
                      <a:pt x="10231" y="2989"/>
                    </a:cubicBezTo>
                    <a:cubicBezTo>
                      <a:pt x="11580" y="2989"/>
                      <a:pt x="12918" y="2863"/>
                      <a:pt x="14211" y="2601"/>
                    </a:cubicBezTo>
                    <a:cubicBezTo>
                      <a:pt x="14582" y="2515"/>
                      <a:pt x="14901" y="1790"/>
                      <a:pt x="14472" y="1790"/>
                    </a:cubicBezTo>
                    <a:cubicBezTo>
                      <a:pt x="14440" y="1790"/>
                      <a:pt x="14404" y="1794"/>
                      <a:pt x="14364" y="1803"/>
                    </a:cubicBezTo>
                    <a:cubicBezTo>
                      <a:pt x="13085" y="2017"/>
                      <a:pt x="11795" y="2124"/>
                      <a:pt x="10507" y="2124"/>
                    </a:cubicBezTo>
                    <a:cubicBezTo>
                      <a:pt x="7186" y="2124"/>
                      <a:pt x="3884" y="1416"/>
                      <a:pt x="854" y="22"/>
                    </a:cubicBezTo>
                    <a:cubicBezTo>
                      <a:pt x="822" y="7"/>
                      <a:pt x="789" y="1"/>
                      <a:pt x="754" y="1"/>
                    </a:cubicBezTo>
                    <a:close/>
                  </a:path>
                </a:pathLst>
              </a:custGeom>
              <a:solidFill>
                <a:schemeClr val="accent4"/>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 name="Google Shape;18;p2"/>
          <p:cNvSpPr txBox="1">
            <a:spLocks noGrp="1"/>
          </p:cNvSpPr>
          <p:nvPr>
            <p:ph type="ctrTitle"/>
          </p:nvPr>
        </p:nvSpPr>
        <p:spPr>
          <a:xfrm>
            <a:off x="1818738" y="1372200"/>
            <a:ext cx="5506500" cy="1846200"/>
          </a:xfrm>
          <a:prstGeom prst="rect">
            <a:avLst/>
          </a:prstGeom>
        </p:spPr>
        <p:txBody>
          <a:bodyPr spcFirstLastPara="1" wrap="square" lIns="91425" tIns="91425" rIns="91425" bIns="91425" anchor="ctr" anchorCtr="0">
            <a:noAutofit/>
          </a:bodyPr>
          <a:lstStyle>
            <a:lvl1pPr marR="63500" lvl="0" algn="ctr">
              <a:spcBef>
                <a:spcPts val="0"/>
              </a:spcBef>
              <a:spcAft>
                <a:spcPts val="0"/>
              </a:spcAft>
              <a:buSzPts val="6000"/>
              <a:buNone/>
              <a:defRPr sz="6000" b="1">
                <a:latin typeface="Paytone One"/>
                <a:ea typeface="Paytone One"/>
                <a:cs typeface="Paytone One"/>
                <a:sym typeface="Paytone One"/>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9" name="Google Shape;19;p2"/>
          <p:cNvSpPr/>
          <p:nvPr/>
        </p:nvSpPr>
        <p:spPr>
          <a:xfrm>
            <a:off x="8835425" y="122050"/>
            <a:ext cx="226225" cy="1250150"/>
          </a:xfrm>
          <a:custGeom>
            <a:avLst/>
            <a:gdLst/>
            <a:ahLst/>
            <a:cxnLst/>
            <a:rect l="l" t="t" r="r" b="b"/>
            <a:pathLst>
              <a:path w="9049" h="50006" extrusionOk="0">
                <a:moveTo>
                  <a:pt x="7144" y="50006"/>
                </a:moveTo>
                <a:lnTo>
                  <a:pt x="2858" y="38100"/>
                </a:lnTo>
                <a:lnTo>
                  <a:pt x="0" y="29051"/>
                </a:lnTo>
                <a:lnTo>
                  <a:pt x="9049" y="0"/>
                </a:lnTo>
              </a:path>
            </a:pathLst>
          </a:custGeom>
          <a:noFill/>
          <a:ln w="9525" cap="flat" cmpd="sng">
            <a:solidFill>
              <a:schemeClr val="dk2"/>
            </a:solidFill>
            <a:prstDash val="dash"/>
            <a:round/>
            <a:headEnd type="none" w="med" len="med"/>
            <a:tailEnd type="none" w="med" len="med"/>
          </a:ln>
        </p:spPr>
      </p:sp>
      <p:grpSp>
        <p:nvGrpSpPr>
          <p:cNvPr id="20" name="Google Shape;20;p2"/>
          <p:cNvGrpSpPr/>
          <p:nvPr/>
        </p:nvGrpSpPr>
        <p:grpSpPr>
          <a:xfrm rot="10800000" flipH="1">
            <a:off x="7736171" y="-10"/>
            <a:ext cx="1415824" cy="2492471"/>
            <a:chOff x="3280300" y="3013200"/>
            <a:chExt cx="631050" cy="1110925"/>
          </a:xfrm>
        </p:grpSpPr>
        <p:sp>
          <p:nvSpPr>
            <p:cNvPr id="21" name="Google Shape;21;p2"/>
            <p:cNvSpPr/>
            <p:nvPr/>
          </p:nvSpPr>
          <p:spPr>
            <a:xfrm>
              <a:off x="3556675" y="3909925"/>
              <a:ext cx="352375" cy="214200"/>
            </a:xfrm>
            <a:custGeom>
              <a:avLst/>
              <a:gdLst/>
              <a:ahLst/>
              <a:cxnLst/>
              <a:rect l="l" t="t" r="r" b="b"/>
              <a:pathLst>
                <a:path w="14095" h="8568" extrusionOk="0">
                  <a:moveTo>
                    <a:pt x="14094" y="1"/>
                  </a:moveTo>
                  <a:cubicBezTo>
                    <a:pt x="13234" y="523"/>
                    <a:pt x="12405" y="1045"/>
                    <a:pt x="11545" y="1536"/>
                  </a:cubicBezTo>
                  <a:cubicBezTo>
                    <a:pt x="9918" y="2519"/>
                    <a:pt x="8321" y="3563"/>
                    <a:pt x="6725" y="4607"/>
                  </a:cubicBezTo>
                  <a:cubicBezTo>
                    <a:pt x="5128" y="5682"/>
                    <a:pt x="3501" y="6664"/>
                    <a:pt x="1842" y="7585"/>
                  </a:cubicBezTo>
                  <a:cubicBezTo>
                    <a:pt x="1228" y="7923"/>
                    <a:pt x="614" y="8230"/>
                    <a:pt x="0" y="8568"/>
                  </a:cubicBezTo>
                  <a:lnTo>
                    <a:pt x="983" y="8568"/>
                  </a:lnTo>
                  <a:cubicBezTo>
                    <a:pt x="1320" y="8322"/>
                    <a:pt x="1658" y="8107"/>
                    <a:pt x="2027" y="7923"/>
                  </a:cubicBezTo>
                  <a:cubicBezTo>
                    <a:pt x="3654" y="6910"/>
                    <a:pt x="5312" y="6019"/>
                    <a:pt x="7032" y="5160"/>
                  </a:cubicBezTo>
                  <a:cubicBezTo>
                    <a:pt x="8751" y="4300"/>
                    <a:pt x="10440" y="3409"/>
                    <a:pt x="12098" y="2488"/>
                  </a:cubicBezTo>
                  <a:cubicBezTo>
                    <a:pt x="12774" y="2120"/>
                    <a:pt x="13449" y="1782"/>
                    <a:pt x="14094" y="1383"/>
                  </a:cubicBezTo>
                  <a:lnTo>
                    <a:pt x="140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419250" y="3833950"/>
              <a:ext cx="489800" cy="290175"/>
            </a:xfrm>
            <a:custGeom>
              <a:avLst/>
              <a:gdLst/>
              <a:ahLst/>
              <a:cxnLst/>
              <a:rect l="l" t="t" r="r" b="b"/>
              <a:pathLst>
                <a:path w="19592" h="11607" extrusionOk="0">
                  <a:moveTo>
                    <a:pt x="19591" y="0"/>
                  </a:moveTo>
                  <a:lnTo>
                    <a:pt x="19253" y="184"/>
                  </a:lnTo>
                  <a:cubicBezTo>
                    <a:pt x="17442" y="1228"/>
                    <a:pt x="15691" y="2303"/>
                    <a:pt x="13910" y="3378"/>
                  </a:cubicBezTo>
                  <a:cubicBezTo>
                    <a:pt x="12130" y="4422"/>
                    <a:pt x="10379" y="5558"/>
                    <a:pt x="8629" y="6663"/>
                  </a:cubicBezTo>
                  <a:cubicBezTo>
                    <a:pt x="6879" y="7799"/>
                    <a:pt x="5129" y="8905"/>
                    <a:pt x="3286" y="9887"/>
                  </a:cubicBezTo>
                  <a:cubicBezTo>
                    <a:pt x="2211" y="10501"/>
                    <a:pt x="1106" y="11054"/>
                    <a:pt x="1" y="11607"/>
                  </a:cubicBezTo>
                  <a:lnTo>
                    <a:pt x="1290" y="11607"/>
                  </a:lnTo>
                  <a:cubicBezTo>
                    <a:pt x="2027" y="11146"/>
                    <a:pt x="2733" y="10655"/>
                    <a:pt x="3501" y="10225"/>
                  </a:cubicBezTo>
                  <a:cubicBezTo>
                    <a:pt x="5251" y="9150"/>
                    <a:pt x="7094" y="8168"/>
                    <a:pt x="8936" y="7216"/>
                  </a:cubicBezTo>
                  <a:cubicBezTo>
                    <a:pt x="10778" y="6295"/>
                    <a:pt x="12621" y="5312"/>
                    <a:pt x="14432" y="4299"/>
                  </a:cubicBezTo>
                  <a:cubicBezTo>
                    <a:pt x="16183" y="3378"/>
                    <a:pt x="17902" y="2395"/>
                    <a:pt x="19591" y="1413"/>
                  </a:cubicBezTo>
                  <a:lnTo>
                    <a:pt x="195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280300" y="3757950"/>
              <a:ext cx="628750" cy="366175"/>
            </a:xfrm>
            <a:custGeom>
              <a:avLst/>
              <a:gdLst/>
              <a:ahLst/>
              <a:cxnLst/>
              <a:rect l="l" t="t" r="r" b="b"/>
              <a:pathLst>
                <a:path w="25150" h="14647" extrusionOk="0">
                  <a:moveTo>
                    <a:pt x="25149" y="0"/>
                  </a:moveTo>
                  <a:lnTo>
                    <a:pt x="24750" y="215"/>
                  </a:lnTo>
                  <a:cubicBezTo>
                    <a:pt x="22938" y="1259"/>
                    <a:pt x="21157" y="2334"/>
                    <a:pt x="19376" y="3408"/>
                  </a:cubicBezTo>
                  <a:cubicBezTo>
                    <a:pt x="17595" y="4483"/>
                    <a:pt x="15814" y="5589"/>
                    <a:pt x="14064" y="6725"/>
                  </a:cubicBezTo>
                  <a:cubicBezTo>
                    <a:pt x="12345" y="7861"/>
                    <a:pt x="10564" y="8936"/>
                    <a:pt x="8721" y="9949"/>
                  </a:cubicBezTo>
                  <a:cubicBezTo>
                    <a:pt x="6910" y="10962"/>
                    <a:pt x="5037" y="11853"/>
                    <a:pt x="3194" y="12835"/>
                  </a:cubicBezTo>
                  <a:cubicBezTo>
                    <a:pt x="2120" y="13419"/>
                    <a:pt x="1045" y="14002"/>
                    <a:pt x="1" y="14647"/>
                  </a:cubicBezTo>
                  <a:lnTo>
                    <a:pt x="2027" y="14647"/>
                  </a:lnTo>
                  <a:cubicBezTo>
                    <a:pt x="2580" y="14309"/>
                    <a:pt x="3133" y="14002"/>
                    <a:pt x="3655" y="13664"/>
                  </a:cubicBezTo>
                  <a:cubicBezTo>
                    <a:pt x="5436" y="12559"/>
                    <a:pt x="7155" y="11392"/>
                    <a:pt x="8936" y="10287"/>
                  </a:cubicBezTo>
                  <a:cubicBezTo>
                    <a:pt x="10717" y="9181"/>
                    <a:pt x="12529" y="8199"/>
                    <a:pt x="14402" y="7277"/>
                  </a:cubicBezTo>
                  <a:cubicBezTo>
                    <a:pt x="16244" y="6326"/>
                    <a:pt x="18087" y="5374"/>
                    <a:pt x="19898" y="4360"/>
                  </a:cubicBezTo>
                  <a:cubicBezTo>
                    <a:pt x="21679" y="3378"/>
                    <a:pt x="23430" y="2426"/>
                    <a:pt x="25149" y="1413"/>
                  </a:cubicBezTo>
                  <a:lnTo>
                    <a:pt x="251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698850" y="3635825"/>
              <a:ext cx="128050" cy="118375"/>
            </a:xfrm>
            <a:custGeom>
              <a:avLst/>
              <a:gdLst/>
              <a:ahLst/>
              <a:cxnLst/>
              <a:rect l="l" t="t" r="r" b="b"/>
              <a:pathLst>
                <a:path w="5122" h="4735" extrusionOk="0">
                  <a:moveTo>
                    <a:pt x="2597" y="1"/>
                  </a:moveTo>
                  <a:cubicBezTo>
                    <a:pt x="1111" y="1"/>
                    <a:pt x="0" y="1356"/>
                    <a:pt x="301" y="2828"/>
                  </a:cubicBezTo>
                  <a:cubicBezTo>
                    <a:pt x="331" y="3043"/>
                    <a:pt x="1621" y="4732"/>
                    <a:pt x="2696" y="4732"/>
                  </a:cubicBezTo>
                  <a:cubicBezTo>
                    <a:pt x="2735" y="4734"/>
                    <a:pt x="2775" y="4735"/>
                    <a:pt x="2814" y="4735"/>
                  </a:cubicBezTo>
                  <a:cubicBezTo>
                    <a:pt x="3902" y="4735"/>
                    <a:pt x="4851" y="3924"/>
                    <a:pt x="4999" y="2828"/>
                  </a:cubicBezTo>
                  <a:cubicBezTo>
                    <a:pt x="5122" y="1415"/>
                    <a:pt x="4139" y="34"/>
                    <a:pt x="2696" y="3"/>
                  </a:cubicBezTo>
                  <a:cubicBezTo>
                    <a:pt x="2663" y="2"/>
                    <a:pt x="2630" y="1"/>
                    <a:pt x="2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846825" y="4062700"/>
              <a:ext cx="64525" cy="59175"/>
            </a:xfrm>
            <a:custGeom>
              <a:avLst/>
              <a:gdLst/>
              <a:ahLst/>
              <a:cxnLst/>
              <a:rect l="l" t="t" r="r" b="b"/>
              <a:pathLst>
                <a:path w="2581" h="2367" extrusionOk="0">
                  <a:moveTo>
                    <a:pt x="1352" y="0"/>
                  </a:moveTo>
                  <a:cubicBezTo>
                    <a:pt x="584" y="0"/>
                    <a:pt x="1" y="676"/>
                    <a:pt x="154" y="1413"/>
                  </a:cubicBezTo>
                  <a:cubicBezTo>
                    <a:pt x="154" y="1536"/>
                    <a:pt x="799" y="2365"/>
                    <a:pt x="1352" y="2365"/>
                  </a:cubicBezTo>
                  <a:cubicBezTo>
                    <a:pt x="1372" y="2366"/>
                    <a:pt x="1392" y="2366"/>
                    <a:pt x="1412" y="2366"/>
                  </a:cubicBezTo>
                  <a:cubicBezTo>
                    <a:pt x="1942" y="2366"/>
                    <a:pt x="2429" y="1975"/>
                    <a:pt x="2488" y="1413"/>
                  </a:cubicBezTo>
                  <a:cubicBezTo>
                    <a:pt x="2580" y="707"/>
                    <a:pt x="2058" y="62"/>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03275" y="3451650"/>
              <a:ext cx="33050" cy="30725"/>
            </a:xfrm>
            <a:custGeom>
              <a:avLst/>
              <a:gdLst/>
              <a:ahLst/>
              <a:cxnLst/>
              <a:rect l="l" t="t" r="r" b="b"/>
              <a:pathLst>
                <a:path w="1322" h="1229" extrusionOk="0">
                  <a:moveTo>
                    <a:pt x="707" y="0"/>
                  </a:moveTo>
                  <a:cubicBezTo>
                    <a:pt x="308" y="0"/>
                    <a:pt x="1" y="338"/>
                    <a:pt x="93" y="737"/>
                  </a:cubicBezTo>
                  <a:cubicBezTo>
                    <a:pt x="93" y="799"/>
                    <a:pt x="431" y="1229"/>
                    <a:pt x="707" y="1229"/>
                  </a:cubicBezTo>
                  <a:cubicBezTo>
                    <a:pt x="983" y="1229"/>
                    <a:pt x="1260" y="1014"/>
                    <a:pt x="1291" y="737"/>
                  </a:cubicBezTo>
                  <a:cubicBezTo>
                    <a:pt x="1321" y="369"/>
                    <a:pt x="1076" y="31"/>
                    <a:pt x="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780825" y="3013200"/>
              <a:ext cx="128225" cy="128500"/>
            </a:xfrm>
            <a:custGeom>
              <a:avLst/>
              <a:gdLst/>
              <a:ahLst/>
              <a:cxnLst/>
              <a:rect l="l" t="t" r="r" b="b"/>
              <a:pathLst>
                <a:path w="5129" h="5140" extrusionOk="0">
                  <a:moveTo>
                    <a:pt x="3387" y="1"/>
                  </a:moveTo>
                  <a:cubicBezTo>
                    <a:pt x="2358" y="1"/>
                    <a:pt x="1337" y="460"/>
                    <a:pt x="1013" y="1203"/>
                  </a:cubicBezTo>
                  <a:cubicBezTo>
                    <a:pt x="0" y="3721"/>
                    <a:pt x="2242" y="4857"/>
                    <a:pt x="3593" y="5103"/>
                  </a:cubicBezTo>
                  <a:cubicBezTo>
                    <a:pt x="3706" y="5128"/>
                    <a:pt x="3820" y="5140"/>
                    <a:pt x="3933" y="5140"/>
                  </a:cubicBezTo>
                  <a:cubicBezTo>
                    <a:pt x="4376" y="5140"/>
                    <a:pt x="4810" y="4953"/>
                    <a:pt x="5128" y="4611"/>
                  </a:cubicBezTo>
                  <a:lnTo>
                    <a:pt x="5128" y="558"/>
                  </a:lnTo>
                  <a:cubicBezTo>
                    <a:pt x="4650" y="173"/>
                    <a:pt x="4017" y="1"/>
                    <a:pt x="3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803075" y="3302725"/>
              <a:ext cx="105975" cy="259500"/>
            </a:xfrm>
            <a:custGeom>
              <a:avLst/>
              <a:gdLst/>
              <a:ahLst/>
              <a:cxnLst/>
              <a:rect l="l" t="t" r="r" b="b"/>
              <a:pathLst>
                <a:path w="4239" h="10380" extrusionOk="0">
                  <a:moveTo>
                    <a:pt x="4238" y="0"/>
                  </a:moveTo>
                  <a:cubicBezTo>
                    <a:pt x="246" y="1106"/>
                    <a:pt x="1" y="6449"/>
                    <a:pt x="1290" y="8138"/>
                  </a:cubicBezTo>
                  <a:cubicBezTo>
                    <a:pt x="1935" y="8967"/>
                    <a:pt x="2733" y="9611"/>
                    <a:pt x="3655" y="10103"/>
                  </a:cubicBezTo>
                  <a:cubicBezTo>
                    <a:pt x="3839" y="10195"/>
                    <a:pt x="4054" y="10287"/>
                    <a:pt x="4238" y="10379"/>
                  </a:cubicBezTo>
                  <a:lnTo>
                    <a:pt x="4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9727" y="6"/>
            <a:ext cx="1342085" cy="4914138"/>
            <a:chOff x="4104775" y="1588575"/>
            <a:chExt cx="413000" cy="1512275"/>
          </a:xfrm>
        </p:grpSpPr>
        <p:sp>
          <p:nvSpPr>
            <p:cNvPr id="30" name="Google Shape;30;p2"/>
            <p:cNvSpPr/>
            <p:nvPr/>
          </p:nvSpPr>
          <p:spPr>
            <a:xfrm>
              <a:off x="4105525" y="1588575"/>
              <a:ext cx="268700" cy="651750"/>
            </a:xfrm>
            <a:custGeom>
              <a:avLst/>
              <a:gdLst/>
              <a:ahLst/>
              <a:cxnLst/>
              <a:rect l="l" t="t" r="r" b="b"/>
              <a:pathLst>
                <a:path w="10748" h="26070" extrusionOk="0">
                  <a:moveTo>
                    <a:pt x="1" y="0"/>
                  </a:moveTo>
                  <a:lnTo>
                    <a:pt x="1" y="26069"/>
                  </a:lnTo>
                  <a:cubicBezTo>
                    <a:pt x="523" y="25762"/>
                    <a:pt x="1045" y="25394"/>
                    <a:pt x="1536" y="25025"/>
                  </a:cubicBezTo>
                  <a:lnTo>
                    <a:pt x="1659" y="24964"/>
                  </a:lnTo>
                  <a:cubicBezTo>
                    <a:pt x="2795" y="24135"/>
                    <a:pt x="3900" y="23244"/>
                    <a:pt x="4914" y="22323"/>
                  </a:cubicBezTo>
                  <a:cubicBezTo>
                    <a:pt x="8076" y="19375"/>
                    <a:pt x="10748" y="15322"/>
                    <a:pt x="9765" y="10839"/>
                  </a:cubicBezTo>
                  <a:cubicBezTo>
                    <a:pt x="9397" y="9273"/>
                    <a:pt x="8721" y="7799"/>
                    <a:pt x="7739" y="6510"/>
                  </a:cubicBezTo>
                  <a:cubicBezTo>
                    <a:pt x="7585" y="6295"/>
                    <a:pt x="7462" y="6110"/>
                    <a:pt x="7309" y="5926"/>
                  </a:cubicBezTo>
                  <a:cubicBezTo>
                    <a:pt x="6910" y="5435"/>
                    <a:pt x="6541" y="4974"/>
                    <a:pt x="6111" y="4514"/>
                  </a:cubicBezTo>
                  <a:cubicBezTo>
                    <a:pt x="5958" y="4360"/>
                    <a:pt x="5774" y="4145"/>
                    <a:pt x="5620" y="3961"/>
                  </a:cubicBezTo>
                  <a:lnTo>
                    <a:pt x="5528" y="3869"/>
                  </a:lnTo>
                  <a:cubicBezTo>
                    <a:pt x="5098" y="3408"/>
                    <a:pt x="4668" y="2948"/>
                    <a:pt x="4208" y="2487"/>
                  </a:cubicBezTo>
                  <a:cubicBezTo>
                    <a:pt x="4054" y="2334"/>
                    <a:pt x="3900" y="2180"/>
                    <a:pt x="3747" y="2027"/>
                  </a:cubicBezTo>
                  <a:cubicBezTo>
                    <a:pt x="3071" y="1351"/>
                    <a:pt x="2365" y="676"/>
                    <a:pt x="1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105525" y="2174275"/>
              <a:ext cx="42250" cy="41475"/>
            </a:xfrm>
            <a:custGeom>
              <a:avLst/>
              <a:gdLst/>
              <a:ahLst/>
              <a:cxnLst/>
              <a:rect l="l" t="t" r="r" b="b"/>
              <a:pathLst>
                <a:path w="1690" h="1659" extrusionOk="0">
                  <a:moveTo>
                    <a:pt x="1" y="1"/>
                  </a:moveTo>
                  <a:lnTo>
                    <a:pt x="1" y="615"/>
                  </a:lnTo>
                  <a:cubicBezTo>
                    <a:pt x="492" y="953"/>
                    <a:pt x="1014" y="1290"/>
                    <a:pt x="1536" y="1597"/>
                  </a:cubicBezTo>
                  <a:lnTo>
                    <a:pt x="1628" y="1659"/>
                  </a:lnTo>
                  <a:lnTo>
                    <a:pt x="1690" y="1567"/>
                  </a:lnTo>
                  <a:lnTo>
                    <a:pt x="1659" y="1536"/>
                  </a:lnTo>
                  <a:cubicBezTo>
                    <a:pt x="1106" y="1014"/>
                    <a:pt x="554" y="492"/>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104775" y="2088300"/>
              <a:ext cx="71400" cy="66050"/>
            </a:xfrm>
            <a:custGeom>
              <a:avLst/>
              <a:gdLst/>
              <a:ahLst/>
              <a:cxnLst/>
              <a:rect l="l" t="t" r="r" b="b"/>
              <a:pathLst>
                <a:path w="2856" h="2642" extrusionOk="0">
                  <a:moveTo>
                    <a:pt x="0" y="1"/>
                  </a:moveTo>
                  <a:lnTo>
                    <a:pt x="0" y="799"/>
                  </a:lnTo>
                  <a:cubicBezTo>
                    <a:pt x="921" y="1413"/>
                    <a:pt x="1842" y="2027"/>
                    <a:pt x="2794" y="2641"/>
                  </a:cubicBezTo>
                  <a:lnTo>
                    <a:pt x="2856" y="2549"/>
                  </a:lnTo>
                  <a:cubicBezTo>
                    <a:pt x="1935" y="1689"/>
                    <a:pt x="983" y="830"/>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05525" y="2000025"/>
              <a:ext cx="139750" cy="124375"/>
            </a:xfrm>
            <a:custGeom>
              <a:avLst/>
              <a:gdLst/>
              <a:ahLst/>
              <a:cxnLst/>
              <a:rect l="l" t="t" r="r" b="b"/>
              <a:pathLst>
                <a:path w="5590" h="4975" extrusionOk="0">
                  <a:moveTo>
                    <a:pt x="1" y="0"/>
                  </a:moveTo>
                  <a:lnTo>
                    <a:pt x="1" y="1229"/>
                  </a:lnTo>
                  <a:cubicBezTo>
                    <a:pt x="861" y="1843"/>
                    <a:pt x="1720" y="2457"/>
                    <a:pt x="2611" y="3040"/>
                  </a:cubicBezTo>
                  <a:cubicBezTo>
                    <a:pt x="3102" y="3409"/>
                    <a:pt x="3624" y="3747"/>
                    <a:pt x="4146" y="4084"/>
                  </a:cubicBezTo>
                  <a:lnTo>
                    <a:pt x="5528" y="4975"/>
                  </a:lnTo>
                  <a:lnTo>
                    <a:pt x="5589" y="4883"/>
                  </a:lnTo>
                  <a:cubicBezTo>
                    <a:pt x="3778" y="3194"/>
                    <a:pt x="1905" y="1597"/>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105525" y="1588575"/>
              <a:ext cx="183500" cy="147400"/>
            </a:xfrm>
            <a:custGeom>
              <a:avLst/>
              <a:gdLst/>
              <a:ahLst/>
              <a:cxnLst/>
              <a:rect l="l" t="t" r="r" b="b"/>
              <a:pathLst>
                <a:path w="7340" h="5896" extrusionOk="0">
                  <a:moveTo>
                    <a:pt x="6725" y="0"/>
                  </a:moveTo>
                  <a:cubicBezTo>
                    <a:pt x="5804" y="645"/>
                    <a:pt x="4883" y="1290"/>
                    <a:pt x="3962" y="1873"/>
                  </a:cubicBezTo>
                  <a:lnTo>
                    <a:pt x="3747" y="2027"/>
                  </a:lnTo>
                  <a:cubicBezTo>
                    <a:pt x="2488" y="2856"/>
                    <a:pt x="1229" y="3715"/>
                    <a:pt x="1" y="4575"/>
                  </a:cubicBezTo>
                  <a:lnTo>
                    <a:pt x="1" y="5896"/>
                  </a:lnTo>
                  <a:cubicBezTo>
                    <a:pt x="1413" y="4790"/>
                    <a:pt x="2826" y="3654"/>
                    <a:pt x="4208" y="2487"/>
                  </a:cubicBezTo>
                  <a:lnTo>
                    <a:pt x="4330" y="2395"/>
                  </a:lnTo>
                  <a:cubicBezTo>
                    <a:pt x="5313" y="1566"/>
                    <a:pt x="6326" y="768"/>
                    <a:pt x="73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104775" y="1588575"/>
              <a:ext cx="295550" cy="232600"/>
            </a:xfrm>
            <a:custGeom>
              <a:avLst/>
              <a:gdLst/>
              <a:ahLst/>
              <a:cxnLst/>
              <a:rect l="l" t="t" r="r" b="b"/>
              <a:pathLst>
                <a:path w="11822" h="9304" extrusionOk="0">
                  <a:moveTo>
                    <a:pt x="11208" y="0"/>
                  </a:moveTo>
                  <a:cubicBezTo>
                    <a:pt x="10041" y="860"/>
                    <a:pt x="8843" y="1658"/>
                    <a:pt x="7646" y="2456"/>
                  </a:cubicBezTo>
                  <a:cubicBezTo>
                    <a:pt x="6940" y="2917"/>
                    <a:pt x="6233" y="3408"/>
                    <a:pt x="5558" y="3869"/>
                  </a:cubicBezTo>
                  <a:cubicBezTo>
                    <a:pt x="4514" y="4575"/>
                    <a:pt x="3531" y="5281"/>
                    <a:pt x="2518" y="5988"/>
                  </a:cubicBezTo>
                  <a:cubicBezTo>
                    <a:pt x="1689" y="6571"/>
                    <a:pt x="829" y="7185"/>
                    <a:pt x="0" y="7799"/>
                  </a:cubicBezTo>
                  <a:lnTo>
                    <a:pt x="0" y="9304"/>
                  </a:lnTo>
                  <a:cubicBezTo>
                    <a:pt x="1075" y="8475"/>
                    <a:pt x="2119" y="7677"/>
                    <a:pt x="3163" y="6847"/>
                  </a:cubicBezTo>
                  <a:cubicBezTo>
                    <a:pt x="4176" y="6080"/>
                    <a:pt x="5159" y="5312"/>
                    <a:pt x="6141" y="4514"/>
                  </a:cubicBezTo>
                  <a:cubicBezTo>
                    <a:pt x="6786" y="4022"/>
                    <a:pt x="7431" y="3500"/>
                    <a:pt x="8045" y="2978"/>
                  </a:cubicBezTo>
                  <a:cubicBezTo>
                    <a:pt x="9273" y="1934"/>
                    <a:pt x="10532" y="952"/>
                    <a:pt x="11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105525" y="1588575"/>
              <a:ext cx="412250" cy="314750"/>
            </a:xfrm>
            <a:custGeom>
              <a:avLst/>
              <a:gdLst/>
              <a:ahLst/>
              <a:cxnLst/>
              <a:rect l="l" t="t" r="r" b="b"/>
              <a:pathLst>
                <a:path w="16490" h="12590" extrusionOk="0">
                  <a:moveTo>
                    <a:pt x="15385" y="0"/>
                  </a:moveTo>
                  <a:cubicBezTo>
                    <a:pt x="14648" y="614"/>
                    <a:pt x="13941" y="1198"/>
                    <a:pt x="13174" y="1781"/>
                  </a:cubicBezTo>
                  <a:cubicBezTo>
                    <a:pt x="11546" y="3071"/>
                    <a:pt x="9827" y="4237"/>
                    <a:pt x="8076" y="5404"/>
                  </a:cubicBezTo>
                  <a:lnTo>
                    <a:pt x="7309" y="5926"/>
                  </a:lnTo>
                  <a:cubicBezTo>
                    <a:pt x="5835" y="6909"/>
                    <a:pt x="4361" y="7922"/>
                    <a:pt x="2949" y="8935"/>
                  </a:cubicBezTo>
                  <a:cubicBezTo>
                    <a:pt x="1935" y="9642"/>
                    <a:pt x="953" y="10348"/>
                    <a:pt x="1" y="11054"/>
                  </a:cubicBezTo>
                  <a:lnTo>
                    <a:pt x="1" y="12589"/>
                  </a:lnTo>
                  <a:cubicBezTo>
                    <a:pt x="1198" y="11668"/>
                    <a:pt x="2396" y="10747"/>
                    <a:pt x="3593" y="9826"/>
                  </a:cubicBezTo>
                  <a:cubicBezTo>
                    <a:pt x="5006" y="8751"/>
                    <a:pt x="6388" y="7646"/>
                    <a:pt x="7739" y="6540"/>
                  </a:cubicBezTo>
                  <a:lnTo>
                    <a:pt x="8476" y="5926"/>
                  </a:lnTo>
                  <a:cubicBezTo>
                    <a:pt x="10072" y="4575"/>
                    <a:pt x="11700" y="3286"/>
                    <a:pt x="13389" y="2088"/>
                  </a:cubicBezTo>
                  <a:cubicBezTo>
                    <a:pt x="14402" y="1351"/>
                    <a:pt x="15446" y="676"/>
                    <a:pt x="164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105525" y="1588575"/>
              <a:ext cx="49100" cy="59150"/>
            </a:xfrm>
            <a:custGeom>
              <a:avLst/>
              <a:gdLst/>
              <a:ahLst/>
              <a:cxnLst/>
              <a:rect l="l" t="t" r="r" b="b"/>
              <a:pathLst>
                <a:path w="1964" h="2366" extrusionOk="0">
                  <a:moveTo>
                    <a:pt x="646" y="0"/>
                  </a:moveTo>
                  <a:cubicBezTo>
                    <a:pt x="400" y="0"/>
                    <a:pt x="185" y="61"/>
                    <a:pt x="1" y="184"/>
                  </a:cubicBezTo>
                  <a:lnTo>
                    <a:pt x="1" y="2149"/>
                  </a:lnTo>
                  <a:cubicBezTo>
                    <a:pt x="185" y="2272"/>
                    <a:pt x="400" y="2364"/>
                    <a:pt x="646" y="2364"/>
                  </a:cubicBezTo>
                  <a:cubicBezTo>
                    <a:pt x="661" y="2365"/>
                    <a:pt x="677" y="2365"/>
                    <a:pt x="692" y="2365"/>
                  </a:cubicBezTo>
                  <a:cubicBezTo>
                    <a:pt x="1407" y="2365"/>
                    <a:pt x="1963" y="1673"/>
                    <a:pt x="1843" y="952"/>
                  </a:cubicBezTo>
                  <a:cubicBezTo>
                    <a:pt x="1812" y="829"/>
                    <a:pt x="1168" y="0"/>
                    <a:pt x="6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105525" y="2774000"/>
              <a:ext cx="137450" cy="31425"/>
            </a:xfrm>
            <a:custGeom>
              <a:avLst/>
              <a:gdLst/>
              <a:ahLst/>
              <a:cxnLst/>
              <a:rect l="l" t="t" r="r" b="b"/>
              <a:pathLst>
                <a:path w="5498" h="1257" extrusionOk="0">
                  <a:moveTo>
                    <a:pt x="922" y="1"/>
                  </a:moveTo>
                  <a:cubicBezTo>
                    <a:pt x="615" y="1"/>
                    <a:pt x="308" y="8"/>
                    <a:pt x="1" y="24"/>
                  </a:cubicBezTo>
                  <a:lnTo>
                    <a:pt x="1" y="1098"/>
                  </a:lnTo>
                  <a:cubicBezTo>
                    <a:pt x="584" y="1191"/>
                    <a:pt x="1198" y="1252"/>
                    <a:pt x="1782" y="1252"/>
                  </a:cubicBezTo>
                  <a:cubicBezTo>
                    <a:pt x="1908" y="1255"/>
                    <a:pt x="2033" y="1257"/>
                    <a:pt x="2159" y="1257"/>
                  </a:cubicBezTo>
                  <a:cubicBezTo>
                    <a:pt x="3286" y="1257"/>
                    <a:pt x="4392" y="1132"/>
                    <a:pt x="5497" y="884"/>
                  </a:cubicBezTo>
                  <a:lnTo>
                    <a:pt x="5497" y="761"/>
                  </a:lnTo>
                  <a:cubicBezTo>
                    <a:pt x="4300" y="362"/>
                    <a:pt x="3071" y="116"/>
                    <a:pt x="1843" y="24"/>
                  </a:cubicBezTo>
                  <a:cubicBezTo>
                    <a:pt x="1536" y="8"/>
                    <a:pt x="1229" y="1"/>
                    <a:pt x="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105525" y="2364650"/>
              <a:ext cx="189650" cy="180425"/>
            </a:xfrm>
            <a:custGeom>
              <a:avLst/>
              <a:gdLst/>
              <a:ahLst/>
              <a:cxnLst/>
              <a:rect l="l" t="t" r="r" b="b"/>
              <a:pathLst>
                <a:path w="7586" h="7217" extrusionOk="0">
                  <a:moveTo>
                    <a:pt x="1" y="1"/>
                  </a:moveTo>
                  <a:lnTo>
                    <a:pt x="1" y="492"/>
                  </a:lnTo>
                  <a:cubicBezTo>
                    <a:pt x="339" y="830"/>
                    <a:pt x="646" y="1198"/>
                    <a:pt x="953" y="1567"/>
                  </a:cubicBezTo>
                  <a:cubicBezTo>
                    <a:pt x="1413" y="2119"/>
                    <a:pt x="1874" y="2672"/>
                    <a:pt x="2396" y="3194"/>
                  </a:cubicBezTo>
                  <a:cubicBezTo>
                    <a:pt x="2887" y="3716"/>
                    <a:pt x="3378" y="4238"/>
                    <a:pt x="3931" y="4699"/>
                  </a:cubicBezTo>
                  <a:cubicBezTo>
                    <a:pt x="5037" y="5681"/>
                    <a:pt x="6234" y="6510"/>
                    <a:pt x="7493" y="7217"/>
                  </a:cubicBezTo>
                  <a:lnTo>
                    <a:pt x="7585" y="7125"/>
                  </a:lnTo>
                  <a:cubicBezTo>
                    <a:pt x="6756" y="5927"/>
                    <a:pt x="5835" y="4791"/>
                    <a:pt x="4760" y="3808"/>
                  </a:cubicBezTo>
                  <a:cubicBezTo>
                    <a:pt x="4238" y="3286"/>
                    <a:pt x="3686" y="2856"/>
                    <a:pt x="3133" y="2396"/>
                  </a:cubicBezTo>
                  <a:cubicBezTo>
                    <a:pt x="2549" y="1935"/>
                    <a:pt x="1966" y="1475"/>
                    <a:pt x="1383" y="1106"/>
                  </a:cubicBezTo>
                  <a:cubicBezTo>
                    <a:pt x="891" y="768"/>
                    <a:pt x="431" y="4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105525" y="3044500"/>
              <a:ext cx="105200" cy="56350"/>
            </a:xfrm>
            <a:custGeom>
              <a:avLst/>
              <a:gdLst/>
              <a:ahLst/>
              <a:cxnLst/>
              <a:rect l="l" t="t" r="r" b="b"/>
              <a:pathLst>
                <a:path w="4208" h="2254" extrusionOk="0">
                  <a:moveTo>
                    <a:pt x="3847" y="1"/>
                  </a:moveTo>
                  <a:cubicBezTo>
                    <a:pt x="3547" y="1"/>
                    <a:pt x="3248" y="35"/>
                    <a:pt x="2949" y="104"/>
                  </a:cubicBezTo>
                  <a:cubicBezTo>
                    <a:pt x="2549" y="197"/>
                    <a:pt x="2181" y="289"/>
                    <a:pt x="1812" y="442"/>
                  </a:cubicBezTo>
                  <a:cubicBezTo>
                    <a:pt x="1475" y="596"/>
                    <a:pt x="1137" y="780"/>
                    <a:pt x="799" y="995"/>
                  </a:cubicBezTo>
                  <a:cubicBezTo>
                    <a:pt x="523" y="1148"/>
                    <a:pt x="246" y="1333"/>
                    <a:pt x="1" y="1548"/>
                  </a:cubicBezTo>
                  <a:lnTo>
                    <a:pt x="1" y="2254"/>
                  </a:lnTo>
                  <a:lnTo>
                    <a:pt x="124" y="2223"/>
                  </a:lnTo>
                  <a:cubicBezTo>
                    <a:pt x="523" y="2192"/>
                    <a:pt x="891" y="2100"/>
                    <a:pt x="1260" y="1977"/>
                  </a:cubicBezTo>
                  <a:cubicBezTo>
                    <a:pt x="1628" y="1855"/>
                    <a:pt x="1997" y="1732"/>
                    <a:pt x="2334" y="1548"/>
                  </a:cubicBezTo>
                  <a:cubicBezTo>
                    <a:pt x="2703" y="1394"/>
                    <a:pt x="3010" y="1179"/>
                    <a:pt x="3317" y="933"/>
                  </a:cubicBezTo>
                  <a:cubicBezTo>
                    <a:pt x="3655" y="688"/>
                    <a:pt x="3962" y="411"/>
                    <a:pt x="4208" y="104"/>
                  </a:cubicBezTo>
                  <a:lnTo>
                    <a:pt x="4146" y="12"/>
                  </a:lnTo>
                  <a:cubicBezTo>
                    <a:pt x="4046" y="5"/>
                    <a:pt x="3947"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7547066" y="2789006"/>
            <a:ext cx="1614738" cy="2354488"/>
            <a:chOff x="6717850" y="3196175"/>
            <a:chExt cx="636400" cy="927950"/>
          </a:xfrm>
        </p:grpSpPr>
        <p:sp>
          <p:nvSpPr>
            <p:cNvPr id="42" name="Google Shape;42;p2"/>
            <p:cNvSpPr/>
            <p:nvPr/>
          </p:nvSpPr>
          <p:spPr>
            <a:xfrm>
              <a:off x="7296750" y="3196175"/>
              <a:ext cx="57500" cy="52625"/>
            </a:xfrm>
            <a:custGeom>
              <a:avLst/>
              <a:gdLst/>
              <a:ahLst/>
              <a:cxnLst/>
              <a:rect l="l" t="t" r="r" b="b"/>
              <a:pathLst>
                <a:path w="2300" h="2105" extrusionOk="0">
                  <a:moveTo>
                    <a:pt x="622" y="0"/>
                  </a:moveTo>
                  <a:cubicBezTo>
                    <a:pt x="191" y="0"/>
                    <a:pt x="0" y="510"/>
                    <a:pt x="27" y="946"/>
                  </a:cubicBezTo>
                  <a:cubicBezTo>
                    <a:pt x="27" y="1703"/>
                    <a:pt x="660" y="2105"/>
                    <a:pt x="1218" y="2105"/>
                  </a:cubicBezTo>
                  <a:cubicBezTo>
                    <a:pt x="1588" y="2105"/>
                    <a:pt x="1925" y="1928"/>
                    <a:pt x="2023" y="1560"/>
                  </a:cubicBezTo>
                  <a:cubicBezTo>
                    <a:pt x="2300" y="486"/>
                    <a:pt x="1286" y="179"/>
                    <a:pt x="795" y="25"/>
                  </a:cubicBezTo>
                  <a:cubicBezTo>
                    <a:pt x="734" y="8"/>
                    <a:pt x="676"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238025" y="4009800"/>
              <a:ext cx="110850" cy="114325"/>
            </a:xfrm>
            <a:custGeom>
              <a:avLst/>
              <a:gdLst/>
              <a:ahLst/>
              <a:cxnLst/>
              <a:rect l="l" t="t" r="r" b="b"/>
              <a:pathLst>
                <a:path w="4434" h="4573" extrusionOk="0">
                  <a:moveTo>
                    <a:pt x="2993" y="0"/>
                  </a:moveTo>
                  <a:cubicBezTo>
                    <a:pt x="78" y="0"/>
                    <a:pt x="1" y="2275"/>
                    <a:pt x="135" y="3375"/>
                  </a:cubicBezTo>
                  <a:cubicBezTo>
                    <a:pt x="166" y="3775"/>
                    <a:pt x="288" y="4174"/>
                    <a:pt x="473" y="4573"/>
                  </a:cubicBezTo>
                  <a:lnTo>
                    <a:pt x="4434" y="4573"/>
                  </a:lnTo>
                  <a:lnTo>
                    <a:pt x="4434" y="151"/>
                  </a:lnTo>
                  <a:cubicBezTo>
                    <a:pt x="3890" y="47"/>
                    <a:pt x="3412" y="0"/>
                    <a:pt x="29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143900" y="3595925"/>
              <a:ext cx="57600" cy="53025"/>
            </a:xfrm>
            <a:custGeom>
              <a:avLst/>
              <a:gdLst/>
              <a:ahLst/>
              <a:cxnLst/>
              <a:rect l="l" t="t" r="r" b="b"/>
              <a:pathLst>
                <a:path w="2304" h="2121" extrusionOk="0">
                  <a:moveTo>
                    <a:pt x="1045" y="0"/>
                  </a:moveTo>
                  <a:cubicBezTo>
                    <a:pt x="551" y="0"/>
                    <a:pt x="150" y="360"/>
                    <a:pt x="62" y="862"/>
                  </a:cubicBezTo>
                  <a:cubicBezTo>
                    <a:pt x="0" y="1507"/>
                    <a:pt x="461" y="2059"/>
                    <a:pt x="1106" y="2121"/>
                  </a:cubicBezTo>
                  <a:cubicBezTo>
                    <a:pt x="1781" y="2121"/>
                    <a:pt x="2303" y="1507"/>
                    <a:pt x="2180" y="862"/>
                  </a:cubicBezTo>
                  <a:cubicBezTo>
                    <a:pt x="2150" y="739"/>
                    <a:pt x="1597" y="2"/>
                    <a:pt x="1106" y="2"/>
                  </a:cubicBezTo>
                  <a:cubicBezTo>
                    <a:pt x="1085" y="1"/>
                    <a:pt x="1065" y="0"/>
                    <a:pt x="1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717850" y="3656600"/>
              <a:ext cx="631025" cy="466775"/>
            </a:xfrm>
            <a:custGeom>
              <a:avLst/>
              <a:gdLst/>
              <a:ahLst/>
              <a:cxnLst/>
              <a:rect l="l" t="t" r="r" b="b"/>
              <a:pathLst>
                <a:path w="25241" h="18671" extrusionOk="0">
                  <a:moveTo>
                    <a:pt x="25241" y="1"/>
                  </a:moveTo>
                  <a:cubicBezTo>
                    <a:pt x="24074" y="830"/>
                    <a:pt x="22938" y="1659"/>
                    <a:pt x="21802" y="2550"/>
                  </a:cubicBezTo>
                  <a:cubicBezTo>
                    <a:pt x="20328" y="3747"/>
                    <a:pt x="18885" y="5006"/>
                    <a:pt x="17380" y="6173"/>
                  </a:cubicBezTo>
                  <a:cubicBezTo>
                    <a:pt x="15875" y="7370"/>
                    <a:pt x="14309" y="8445"/>
                    <a:pt x="12713" y="9489"/>
                  </a:cubicBezTo>
                  <a:cubicBezTo>
                    <a:pt x="11116" y="10533"/>
                    <a:pt x="9550" y="11639"/>
                    <a:pt x="7984" y="12713"/>
                  </a:cubicBezTo>
                  <a:cubicBezTo>
                    <a:pt x="6418" y="13819"/>
                    <a:pt x="4883" y="14924"/>
                    <a:pt x="3347" y="16091"/>
                  </a:cubicBezTo>
                  <a:cubicBezTo>
                    <a:pt x="2242" y="16920"/>
                    <a:pt x="1106" y="17810"/>
                    <a:pt x="0" y="18670"/>
                  </a:cubicBezTo>
                  <a:lnTo>
                    <a:pt x="1812" y="18670"/>
                  </a:lnTo>
                  <a:cubicBezTo>
                    <a:pt x="2549" y="18148"/>
                    <a:pt x="3317" y="17595"/>
                    <a:pt x="4084" y="17073"/>
                  </a:cubicBezTo>
                  <a:cubicBezTo>
                    <a:pt x="5620" y="15937"/>
                    <a:pt x="7124" y="14771"/>
                    <a:pt x="8629" y="13604"/>
                  </a:cubicBezTo>
                  <a:cubicBezTo>
                    <a:pt x="10133" y="12437"/>
                    <a:pt x="11638" y="11239"/>
                    <a:pt x="13081" y="10011"/>
                  </a:cubicBezTo>
                  <a:cubicBezTo>
                    <a:pt x="14555" y="8814"/>
                    <a:pt x="16060" y="7616"/>
                    <a:pt x="17595" y="6511"/>
                  </a:cubicBezTo>
                  <a:cubicBezTo>
                    <a:pt x="19161" y="5374"/>
                    <a:pt x="20788" y="4392"/>
                    <a:pt x="22385" y="3317"/>
                  </a:cubicBezTo>
                  <a:cubicBezTo>
                    <a:pt x="23337" y="2642"/>
                    <a:pt x="24289" y="1935"/>
                    <a:pt x="25241" y="1229"/>
                  </a:cubicBezTo>
                  <a:lnTo>
                    <a:pt x="25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826850" y="3741825"/>
              <a:ext cx="522025" cy="382300"/>
            </a:xfrm>
            <a:custGeom>
              <a:avLst/>
              <a:gdLst/>
              <a:ahLst/>
              <a:cxnLst/>
              <a:rect l="l" t="t" r="r" b="b"/>
              <a:pathLst>
                <a:path w="20881" h="15292" extrusionOk="0">
                  <a:moveTo>
                    <a:pt x="20881" y="0"/>
                  </a:moveTo>
                  <a:cubicBezTo>
                    <a:pt x="19622" y="1014"/>
                    <a:pt x="18393" y="2088"/>
                    <a:pt x="17104" y="3071"/>
                  </a:cubicBezTo>
                  <a:cubicBezTo>
                    <a:pt x="15476" y="4361"/>
                    <a:pt x="13757" y="5527"/>
                    <a:pt x="12037" y="6694"/>
                  </a:cubicBezTo>
                  <a:cubicBezTo>
                    <a:pt x="10318" y="7830"/>
                    <a:pt x="8598" y="8997"/>
                    <a:pt x="6909" y="10195"/>
                  </a:cubicBezTo>
                  <a:cubicBezTo>
                    <a:pt x="5221" y="11392"/>
                    <a:pt x="3532" y="12620"/>
                    <a:pt x="1874" y="13849"/>
                  </a:cubicBezTo>
                  <a:cubicBezTo>
                    <a:pt x="1229" y="14340"/>
                    <a:pt x="615" y="14801"/>
                    <a:pt x="1" y="15292"/>
                  </a:cubicBezTo>
                  <a:lnTo>
                    <a:pt x="1966" y="15292"/>
                  </a:lnTo>
                  <a:lnTo>
                    <a:pt x="2611" y="14831"/>
                  </a:lnTo>
                  <a:cubicBezTo>
                    <a:pt x="4269" y="13603"/>
                    <a:pt x="5896" y="12344"/>
                    <a:pt x="7554" y="11085"/>
                  </a:cubicBezTo>
                  <a:cubicBezTo>
                    <a:pt x="9182" y="9826"/>
                    <a:pt x="10809" y="8506"/>
                    <a:pt x="12406" y="7186"/>
                  </a:cubicBezTo>
                  <a:cubicBezTo>
                    <a:pt x="14003" y="5865"/>
                    <a:pt x="15630" y="4575"/>
                    <a:pt x="17319" y="3378"/>
                  </a:cubicBezTo>
                  <a:cubicBezTo>
                    <a:pt x="18486" y="2549"/>
                    <a:pt x="19683" y="1781"/>
                    <a:pt x="20881" y="1014"/>
                  </a:cubicBezTo>
                  <a:lnTo>
                    <a:pt x="208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935850" y="3824725"/>
              <a:ext cx="413025" cy="299400"/>
            </a:xfrm>
            <a:custGeom>
              <a:avLst/>
              <a:gdLst/>
              <a:ahLst/>
              <a:cxnLst/>
              <a:rect l="l" t="t" r="r" b="b"/>
              <a:pathLst>
                <a:path w="16521" h="11976" extrusionOk="0">
                  <a:moveTo>
                    <a:pt x="16521" y="1"/>
                  </a:moveTo>
                  <a:cubicBezTo>
                    <a:pt x="15415" y="891"/>
                    <a:pt x="14341" y="1812"/>
                    <a:pt x="13235" y="2703"/>
                  </a:cubicBezTo>
                  <a:cubicBezTo>
                    <a:pt x="11577" y="3962"/>
                    <a:pt x="9857" y="5159"/>
                    <a:pt x="8138" y="6326"/>
                  </a:cubicBezTo>
                  <a:cubicBezTo>
                    <a:pt x="6388" y="7462"/>
                    <a:pt x="4668" y="8629"/>
                    <a:pt x="2979" y="9857"/>
                  </a:cubicBezTo>
                  <a:cubicBezTo>
                    <a:pt x="1997" y="10563"/>
                    <a:pt x="983" y="11270"/>
                    <a:pt x="1" y="11976"/>
                  </a:cubicBezTo>
                  <a:lnTo>
                    <a:pt x="1997" y="11976"/>
                  </a:lnTo>
                  <a:lnTo>
                    <a:pt x="3624" y="10717"/>
                  </a:lnTo>
                  <a:cubicBezTo>
                    <a:pt x="5282" y="9458"/>
                    <a:pt x="6879" y="8168"/>
                    <a:pt x="8506" y="6817"/>
                  </a:cubicBezTo>
                  <a:cubicBezTo>
                    <a:pt x="10103" y="5466"/>
                    <a:pt x="11731" y="4177"/>
                    <a:pt x="13450" y="2979"/>
                  </a:cubicBezTo>
                  <a:cubicBezTo>
                    <a:pt x="14433" y="2273"/>
                    <a:pt x="15477" y="1597"/>
                    <a:pt x="16521" y="891"/>
                  </a:cubicBezTo>
                  <a:lnTo>
                    <a:pt x="165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8" name="Google Shape;48;p2"/>
          <p:cNvCxnSpPr/>
          <p:nvPr/>
        </p:nvCxnSpPr>
        <p:spPr>
          <a:xfrm>
            <a:off x="1000" y="2824750"/>
            <a:ext cx="494100" cy="494100"/>
          </a:xfrm>
          <a:prstGeom prst="straightConnector1">
            <a:avLst/>
          </a:prstGeom>
          <a:noFill/>
          <a:ln w="9525" cap="flat" cmpd="sng">
            <a:solidFill>
              <a:schemeClr val="dk2"/>
            </a:solidFill>
            <a:prstDash val="dash"/>
            <a:round/>
            <a:headEnd type="none" w="med" len="med"/>
            <a:tailEnd type="none" w="med" len="med"/>
          </a:ln>
        </p:spPr>
      </p:cxnSp>
      <p:sp>
        <p:nvSpPr>
          <p:cNvPr id="49" name="Google Shape;49;p2"/>
          <p:cNvSpPr txBox="1">
            <a:spLocks noGrp="1"/>
          </p:cNvSpPr>
          <p:nvPr>
            <p:ph type="subTitle" idx="1"/>
          </p:nvPr>
        </p:nvSpPr>
        <p:spPr>
          <a:xfrm>
            <a:off x="2196750" y="3581200"/>
            <a:ext cx="4941000" cy="41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8351841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0"/>
        <p:cNvGrpSpPr/>
        <p:nvPr/>
      </p:nvGrpSpPr>
      <p:grpSpPr>
        <a:xfrm>
          <a:off x="0" y="0"/>
          <a:ext cx="0" cy="0"/>
          <a:chOff x="0" y="0"/>
          <a:chExt cx="0" cy="0"/>
        </a:xfrm>
      </p:grpSpPr>
      <p:sp>
        <p:nvSpPr>
          <p:cNvPr id="51" name="Google Shape;51;p3"/>
          <p:cNvSpPr txBox="1">
            <a:spLocks noGrp="1"/>
          </p:cNvSpPr>
          <p:nvPr>
            <p:ph type="title"/>
          </p:nvPr>
        </p:nvSpPr>
        <p:spPr>
          <a:xfrm>
            <a:off x="4827350" y="2355125"/>
            <a:ext cx="3314400" cy="523200"/>
          </a:xfrm>
          <a:prstGeom prst="rect">
            <a:avLst/>
          </a:prstGeom>
        </p:spPr>
        <p:txBody>
          <a:bodyPr spcFirstLastPara="1" wrap="square" lIns="91425" tIns="91425" rIns="91425" bIns="91425" anchor="t" anchorCtr="0">
            <a:noAutofit/>
          </a:bodyPr>
          <a:lstStyle>
            <a:lvl1pPr lvl="0" algn="r">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2" name="Google Shape;52;p3"/>
          <p:cNvSpPr txBox="1">
            <a:spLocks noGrp="1"/>
          </p:cNvSpPr>
          <p:nvPr>
            <p:ph type="title" idx="2" hasCustomPrompt="1"/>
          </p:nvPr>
        </p:nvSpPr>
        <p:spPr>
          <a:xfrm>
            <a:off x="6405950" y="1536713"/>
            <a:ext cx="1735800" cy="81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7200"/>
              <a:buNone/>
              <a:defRPr sz="6000">
                <a:solidFill>
                  <a:schemeClr val="lt1"/>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53" name="Google Shape;53;p3"/>
          <p:cNvSpPr txBox="1">
            <a:spLocks noGrp="1"/>
          </p:cNvSpPr>
          <p:nvPr>
            <p:ph type="subTitle" idx="1"/>
          </p:nvPr>
        </p:nvSpPr>
        <p:spPr>
          <a:xfrm>
            <a:off x="4827350" y="2997175"/>
            <a:ext cx="3314400" cy="60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4" name="Google Shape;54;p3"/>
          <p:cNvSpPr/>
          <p:nvPr/>
        </p:nvSpPr>
        <p:spPr>
          <a:xfrm rot="5400000">
            <a:off x="3758485" y="-239065"/>
            <a:ext cx="5179225" cy="5591855"/>
          </a:xfrm>
          <a:custGeom>
            <a:avLst/>
            <a:gdLst/>
            <a:ahLst/>
            <a:cxnLst/>
            <a:rect l="l" t="t" r="r" b="b"/>
            <a:pathLst>
              <a:path w="56031" h="60495" extrusionOk="0">
                <a:moveTo>
                  <a:pt x="887" y="1"/>
                </a:moveTo>
                <a:cubicBezTo>
                  <a:pt x="699" y="216"/>
                  <a:pt x="484" y="431"/>
                  <a:pt x="296" y="646"/>
                </a:cubicBezTo>
                <a:lnTo>
                  <a:pt x="296" y="1991"/>
                </a:lnTo>
                <a:cubicBezTo>
                  <a:pt x="887" y="1292"/>
                  <a:pt x="1506" y="619"/>
                  <a:pt x="2151" y="1"/>
                </a:cubicBezTo>
                <a:close/>
                <a:moveTo>
                  <a:pt x="51675" y="1"/>
                </a:moveTo>
                <a:cubicBezTo>
                  <a:pt x="51755" y="109"/>
                  <a:pt x="51836" y="189"/>
                  <a:pt x="51917" y="270"/>
                </a:cubicBezTo>
                <a:cubicBezTo>
                  <a:pt x="53073" y="1480"/>
                  <a:pt x="54121" y="2797"/>
                  <a:pt x="55062" y="4168"/>
                </a:cubicBezTo>
                <a:cubicBezTo>
                  <a:pt x="55224" y="4383"/>
                  <a:pt x="55358" y="4598"/>
                  <a:pt x="55493" y="4814"/>
                </a:cubicBezTo>
                <a:cubicBezTo>
                  <a:pt x="55681" y="5082"/>
                  <a:pt x="55842" y="5351"/>
                  <a:pt x="56030" y="5647"/>
                </a:cubicBezTo>
                <a:lnTo>
                  <a:pt x="56030" y="1"/>
                </a:lnTo>
                <a:close/>
                <a:moveTo>
                  <a:pt x="2527" y="1"/>
                </a:moveTo>
                <a:cubicBezTo>
                  <a:pt x="2500" y="55"/>
                  <a:pt x="2447" y="109"/>
                  <a:pt x="2393" y="162"/>
                </a:cubicBezTo>
                <a:cubicBezTo>
                  <a:pt x="2151" y="431"/>
                  <a:pt x="1936" y="700"/>
                  <a:pt x="1694" y="996"/>
                </a:cubicBezTo>
                <a:cubicBezTo>
                  <a:pt x="1479" y="1265"/>
                  <a:pt x="1237" y="1533"/>
                  <a:pt x="1022" y="1829"/>
                </a:cubicBezTo>
                <a:cubicBezTo>
                  <a:pt x="807" y="2098"/>
                  <a:pt x="538" y="2501"/>
                  <a:pt x="296" y="2824"/>
                </a:cubicBezTo>
                <a:lnTo>
                  <a:pt x="296" y="43933"/>
                </a:lnTo>
                <a:cubicBezTo>
                  <a:pt x="6429" y="51175"/>
                  <a:pt x="16661" y="54360"/>
                  <a:pt x="26052" y="54360"/>
                </a:cubicBezTo>
                <a:cubicBezTo>
                  <a:pt x="27343" y="54360"/>
                  <a:pt x="28618" y="54300"/>
                  <a:pt x="29864" y="54182"/>
                </a:cubicBezTo>
                <a:lnTo>
                  <a:pt x="29864" y="54182"/>
                </a:lnTo>
                <a:cubicBezTo>
                  <a:pt x="29279" y="54240"/>
                  <a:pt x="29107" y="54302"/>
                  <a:pt x="29258" y="54302"/>
                </a:cubicBezTo>
                <a:cubicBezTo>
                  <a:pt x="29387" y="54302"/>
                  <a:pt x="29753" y="54256"/>
                  <a:pt x="30301" y="54123"/>
                </a:cubicBezTo>
                <a:cubicBezTo>
                  <a:pt x="31833" y="53988"/>
                  <a:pt x="33366" y="53692"/>
                  <a:pt x="34871" y="53262"/>
                </a:cubicBezTo>
                <a:cubicBezTo>
                  <a:pt x="35167" y="53208"/>
                  <a:pt x="35597" y="53047"/>
                  <a:pt x="36108" y="52886"/>
                </a:cubicBezTo>
                <a:cubicBezTo>
                  <a:pt x="36592" y="52698"/>
                  <a:pt x="37156" y="52483"/>
                  <a:pt x="37775" y="52241"/>
                </a:cubicBezTo>
                <a:cubicBezTo>
                  <a:pt x="38393" y="51999"/>
                  <a:pt x="39012" y="51676"/>
                  <a:pt x="39630" y="51407"/>
                </a:cubicBezTo>
                <a:cubicBezTo>
                  <a:pt x="40275" y="51138"/>
                  <a:pt x="40894" y="50789"/>
                  <a:pt x="41458" y="50466"/>
                </a:cubicBezTo>
                <a:cubicBezTo>
                  <a:pt x="43136" y="49538"/>
                  <a:pt x="44466" y="48654"/>
                  <a:pt x="44757" y="48654"/>
                </a:cubicBezTo>
                <a:cubicBezTo>
                  <a:pt x="44862" y="48654"/>
                  <a:pt x="44831" y="48770"/>
                  <a:pt x="44631" y="49041"/>
                </a:cubicBezTo>
                <a:cubicBezTo>
                  <a:pt x="44523" y="49176"/>
                  <a:pt x="44389" y="49337"/>
                  <a:pt x="44227" y="49471"/>
                </a:cubicBezTo>
                <a:cubicBezTo>
                  <a:pt x="44039" y="49633"/>
                  <a:pt x="43797" y="49794"/>
                  <a:pt x="43528" y="50009"/>
                </a:cubicBezTo>
                <a:cubicBezTo>
                  <a:pt x="42964" y="50439"/>
                  <a:pt x="42265" y="50896"/>
                  <a:pt x="41512" y="51353"/>
                </a:cubicBezTo>
                <a:cubicBezTo>
                  <a:pt x="40006" y="52241"/>
                  <a:pt x="38313" y="53047"/>
                  <a:pt x="37506" y="53477"/>
                </a:cubicBezTo>
                <a:cubicBezTo>
                  <a:pt x="38097" y="53316"/>
                  <a:pt x="38662" y="53128"/>
                  <a:pt x="39200" y="52913"/>
                </a:cubicBezTo>
                <a:cubicBezTo>
                  <a:pt x="39522" y="52778"/>
                  <a:pt x="39926" y="52644"/>
                  <a:pt x="40302" y="52456"/>
                </a:cubicBezTo>
                <a:lnTo>
                  <a:pt x="41539" y="51891"/>
                </a:lnTo>
                <a:cubicBezTo>
                  <a:pt x="43394" y="50950"/>
                  <a:pt x="45168" y="49821"/>
                  <a:pt x="46808" y="48557"/>
                </a:cubicBezTo>
                <a:cubicBezTo>
                  <a:pt x="48341" y="47374"/>
                  <a:pt x="49766" y="46084"/>
                  <a:pt x="51110" y="44712"/>
                </a:cubicBezTo>
                <a:cubicBezTo>
                  <a:pt x="51648" y="44148"/>
                  <a:pt x="52132" y="43664"/>
                  <a:pt x="52481" y="43314"/>
                </a:cubicBezTo>
                <a:cubicBezTo>
                  <a:pt x="52697" y="43072"/>
                  <a:pt x="52965" y="42884"/>
                  <a:pt x="53261" y="42750"/>
                </a:cubicBezTo>
                <a:cubicBezTo>
                  <a:pt x="53268" y="42748"/>
                  <a:pt x="53274" y="42747"/>
                  <a:pt x="53279" y="42747"/>
                </a:cubicBezTo>
                <a:cubicBezTo>
                  <a:pt x="53361" y="42747"/>
                  <a:pt x="53303" y="42935"/>
                  <a:pt x="53127" y="43288"/>
                </a:cubicBezTo>
                <a:cubicBezTo>
                  <a:pt x="53019" y="43476"/>
                  <a:pt x="52885" y="43718"/>
                  <a:pt x="52697" y="43960"/>
                </a:cubicBezTo>
                <a:cubicBezTo>
                  <a:pt x="52508" y="44202"/>
                  <a:pt x="52293" y="44497"/>
                  <a:pt x="52024" y="44847"/>
                </a:cubicBezTo>
                <a:cubicBezTo>
                  <a:pt x="50680" y="46487"/>
                  <a:pt x="49174" y="47993"/>
                  <a:pt x="47508" y="49310"/>
                </a:cubicBezTo>
                <a:cubicBezTo>
                  <a:pt x="45652" y="50789"/>
                  <a:pt x="43636" y="52079"/>
                  <a:pt x="41512" y="53128"/>
                </a:cubicBezTo>
                <a:cubicBezTo>
                  <a:pt x="40571" y="53612"/>
                  <a:pt x="39657" y="53961"/>
                  <a:pt x="38931" y="54284"/>
                </a:cubicBezTo>
                <a:cubicBezTo>
                  <a:pt x="38205" y="54580"/>
                  <a:pt x="37613" y="54768"/>
                  <a:pt x="37264" y="54902"/>
                </a:cubicBezTo>
                <a:cubicBezTo>
                  <a:pt x="34387" y="55843"/>
                  <a:pt x="31403" y="56408"/>
                  <a:pt x="28392" y="56542"/>
                </a:cubicBezTo>
                <a:cubicBezTo>
                  <a:pt x="27777" y="56573"/>
                  <a:pt x="27165" y="56588"/>
                  <a:pt x="26554" y="56588"/>
                </a:cubicBezTo>
                <a:cubicBezTo>
                  <a:pt x="25027" y="56588"/>
                  <a:pt x="23510" y="56492"/>
                  <a:pt x="21993" y="56300"/>
                </a:cubicBezTo>
                <a:cubicBezTo>
                  <a:pt x="19761" y="56005"/>
                  <a:pt x="17557" y="55494"/>
                  <a:pt x="15433" y="54795"/>
                </a:cubicBezTo>
                <a:cubicBezTo>
                  <a:pt x="11588" y="53531"/>
                  <a:pt x="7985" y="51649"/>
                  <a:pt x="4732" y="49256"/>
                </a:cubicBezTo>
                <a:cubicBezTo>
                  <a:pt x="2474" y="47616"/>
                  <a:pt x="995" y="46218"/>
                  <a:pt x="296" y="45842"/>
                </a:cubicBezTo>
                <a:cubicBezTo>
                  <a:pt x="215" y="45761"/>
                  <a:pt x="108" y="45734"/>
                  <a:pt x="0" y="45734"/>
                </a:cubicBezTo>
                <a:cubicBezTo>
                  <a:pt x="81" y="45842"/>
                  <a:pt x="188" y="45949"/>
                  <a:pt x="296" y="46057"/>
                </a:cubicBezTo>
                <a:cubicBezTo>
                  <a:pt x="2850" y="48934"/>
                  <a:pt x="5861" y="51380"/>
                  <a:pt x="9222" y="53235"/>
                </a:cubicBezTo>
                <a:cubicBezTo>
                  <a:pt x="12798" y="55225"/>
                  <a:pt x="16696" y="56542"/>
                  <a:pt x="20729" y="57134"/>
                </a:cubicBezTo>
                <a:cubicBezTo>
                  <a:pt x="22611" y="57403"/>
                  <a:pt x="24493" y="57510"/>
                  <a:pt x="26375" y="57510"/>
                </a:cubicBezTo>
                <a:cubicBezTo>
                  <a:pt x="29118" y="57456"/>
                  <a:pt x="31833" y="57134"/>
                  <a:pt x="34495" y="56515"/>
                </a:cubicBezTo>
                <a:cubicBezTo>
                  <a:pt x="36941" y="55924"/>
                  <a:pt x="39361" y="55117"/>
                  <a:pt x="41673" y="54096"/>
                </a:cubicBezTo>
                <a:cubicBezTo>
                  <a:pt x="43573" y="53304"/>
                  <a:pt x="44877" y="52616"/>
                  <a:pt x="45306" y="52616"/>
                </a:cubicBezTo>
                <a:cubicBezTo>
                  <a:pt x="45314" y="52616"/>
                  <a:pt x="45322" y="52617"/>
                  <a:pt x="45330" y="52617"/>
                </a:cubicBezTo>
                <a:cubicBezTo>
                  <a:pt x="45787" y="52617"/>
                  <a:pt x="43179" y="54472"/>
                  <a:pt x="39791" y="55870"/>
                </a:cubicBezTo>
                <a:cubicBezTo>
                  <a:pt x="38097" y="56569"/>
                  <a:pt x="36350" y="57134"/>
                  <a:pt x="34602" y="57564"/>
                </a:cubicBezTo>
                <a:cubicBezTo>
                  <a:pt x="32962" y="57940"/>
                  <a:pt x="31564" y="58129"/>
                  <a:pt x="30838" y="58236"/>
                </a:cubicBezTo>
                <a:cubicBezTo>
                  <a:pt x="29440" y="58424"/>
                  <a:pt x="27988" y="58532"/>
                  <a:pt x="26563" y="58559"/>
                </a:cubicBezTo>
                <a:cubicBezTo>
                  <a:pt x="26379" y="58562"/>
                  <a:pt x="26196" y="58563"/>
                  <a:pt x="26012" y="58563"/>
                </a:cubicBezTo>
                <a:cubicBezTo>
                  <a:pt x="24394" y="58563"/>
                  <a:pt x="22777" y="58459"/>
                  <a:pt x="21159" y="58290"/>
                </a:cubicBezTo>
                <a:cubicBezTo>
                  <a:pt x="19519" y="58102"/>
                  <a:pt x="18256" y="57887"/>
                  <a:pt x="17906" y="57887"/>
                </a:cubicBezTo>
                <a:cubicBezTo>
                  <a:pt x="17691" y="57887"/>
                  <a:pt x="17745" y="57940"/>
                  <a:pt x="18041" y="58075"/>
                </a:cubicBezTo>
                <a:cubicBezTo>
                  <a:pt x="18202" y="58156"/>
                  <a:pt x="18444" y="58236"/>
                  <a:pt x="18766" y="58344"/>
                </a:cubicBezTo>
                <a:cubicBezTo>
                  <a:pt x="19062" y="58451"/>
                  <a:pt x="19465" y="58559"/>
                  <a:pt x="19976" y="58693"/>
                </a:cubicBezTo>
                <a:cubicBezTo>
                  <a:pt x="21990" y="59118"/>
                  <a:pt x="24041" y="59339"/>
                  <a:pt x="26098" y="59339"/>
                </a:cubicBezTo>
                <a:cubicBezTo>
                  <a:pt x="26513" y="59339"/>
                  <a:pt x="26928" y="59330"/>
                  <a:pt x="27343" y="59312"/>
                </a:cubicBezTo>
                <a:cubicBezTo>
                  <a:pt x="29118" y="59258"/>
                  <a:pt x="30919" y="59070"/>
                  <a:pt x="32693" y="58747"/>
                </a:cubicBezTo>
                <a:cubicBezTo>
                  <a:pt x="34575" y="58371"/>
                  <a:pt x="36431" y="57887"/>
                  <a:pt x="38259" y="57268"/>
                </a:cubicBezTo>
                <a:cubicBezTo>
                  <a:pt x="40033" y="56623"/>
                  <a:pt x="41754" y="55870"/>
                  <a:pt x="43421" y="55010"/>
                </a:cubicBezTo>
                <a:cubicBezTo>
                  <a:pt x="44201" y="54553"/>
                  <a:pt x="44980" y="54150"/>
                  <a:pt x="45679" y="53719"/>
                </a:cubicBezTo>
                <a:cubicBezTo>
                  <a:pt x="46029" y="53504"/>
                  <a:pt x="46378" y="53289"/>
                  <a:pt x="46728" y="53074"/>
                </a:cubicBezTo>
                <a:lnTo>
                  <a:pt x="47696" y="52429"/>
                </a:lnTo>
                <a:cubicBezTo>
                  <a:pt x="50169" y="50735"/>
                  <a:pt x="51836" y="49283"/>
                  <a:pt x="52562" y="48934"/>
                </a:cubicBezTo>
                <a:cubicBezTo>
                  <a:pt x="52588" y="48922"/>
                  <a:pt x="52608" y="48917"/>
                  <a:pt x="52622" y="48917"/>
                </a:cubicBezTo>
                <a:cubicBezTo>
                  <a:pt x="52708" y="48917"/>
                  <a:pt x="52560" y="49131"/>
                  <a:pt x="52213" y="49525"/>
                </a:cubicBezTo>
                <a:cubicBezTo>
                  <a:pt x="52024" y="49740"/>
                  <a:pt x="51755" y="50036"/>
                  <a:pt x="51433" y="50359"/>
                </a:cubicBezTo>
                <a:cubicBezTo>
                  <a:pt x="51083" y="50681"/>
                  <a:pt x="50680" y="51058"/>
                  <a:pt x="50223" y="51461"/>
                </a:cubicBezTo>
                <a:cubicBezTo>
                  <a:pt x="47803" y="53531"/>
                  <a:pt x="45142" y="55252"/>
                  <a:pt x="42265" y="56623"/>
                </a:cubicBezTo>
                <a:cubicBezTo>
                  <a:pt x="40598" y="57403"/>
                  <a:pt x="38877" y="58075"/>
                  <a:pt x="37130" y="58613"/>
                </a:cubicBezTo>
                <a:cubicBezTo>
                  <a:pt x="35463" y="59097"/>
                  <a:pt x="33769" y="59473"/>
                  <a:pt x="32048" y="59742"/>
                </a:cubicBezTo>
                <a:cubicBezTo>
                  <a:pt x="30106" y="60065"/>
                  <a:pt x="28124" y="60210"/>
                  <a:pt x="26137" y="60210"/>
                </a:cubicBezTo>
                <a:cubicBezTo>
                  <a:pt x="25813" y="60210"/>
                  <a:pt x="25489" y="60206"/>
                  <a:pt x="25165" y="60199"/>
                </a:cubicBezTo>
                <a:cubicBezTo>
                  <a:pt x="24977" y="60199"/>
                  <a:pt x="25246" y="60226"/>
                  <a:pt x="25811" y="60306"/>
                </a:cubicBezTo>
                <a:cubicBezTo>
                  <a:pt x="26375" y="60387"/>
                  <a:pt x="27182" y="60441"/>
                  <a:pt x="28042" y="60468"/>
                </a:cubicBezTo>
                <a:lnTo>
                  <a:pt x="29360" y="60495"/>
                </a:lnTo>
                <a:cubicBezTo>
                  <a:pt x="29790" y="60495"/>
                  <a:pt x="30220" y="60495"/>
                  <a:pt x="30596" y="60468"/>
                </a:cubicBezTo>
                <a:cubicBezTo>
                  <a:pt x="31322" y="60468"/>
                  <a:pt x="31914" y="60414"/>
                  <a:pt x="32075" y="60387"/>
                </a:cubicBezTo>
                <a:cubicBezTo>
                  <a:pt x="32532" y="60333"/>
                  <a:pt x="33043" y="60306"/>
                  <a:pt x="33527" y="60226"/>
                </a:cubicBezTo>
                <a:lnTo>
                  <a:pt x="35086" y="59957"/>
                </a:lnTo>
                <a:lnTo>
                  <a:pt x="36672" y="59580"/>
                </a:lnTo>
                <a:cubicBezTo>
                  <a:pt x="37210" y="59473"/>
                  <a:pt x="37748" y="59285"/>
                  <a:pt x="38286" y="59150"/>
                </a:cubicBezTo>
                <a:cubicBezTo>
                  <a:pt x="40410" y="58505"/>
                  <a:pt x="42453" y="57698"/>
                  <a:pt x="44416" y="56731"/>
                </a:cubicBezTo>
                <a:cubicBezTo>
                  <a:pt x="48852" y="54472"/>
                  <a:pt x="52804" y="51380"/>
                  <a:pt x="56030" y="47589"/>
                </a:cubicBezTo>
                <a:lnTo>
                  <a:pt x="56030" y="6722"/>
                </a:lnTo>
                <a:lnTo>
                  <a:pt x="55923" y="6588"/>
                </a:lnTo>
                <a:cubicBezTo>
                  <a:pt x="55358" y="5728"/>
                  <a:pt x="54767" y="4894"/>
                  <a:pt x="54202" y="4088"/>
                </a:cubicBezTo>
                <a:cubicBezTo>
                  <a:pt x="53207" y="2636"/>
                  <a:pt x="52078" y="1265"/>
                  <a:pt x="508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5400000" flipH="1">
            <a:off x="-284195" y="3862501"/>
            <a:ext cx="1565182" cy="996827"/>
          </a:xfrm>
          <a:custGeom>
            <a:avLst/>
            <a:gdLst/>
            <a:ahLst/>
            <a:cxnLst/>
            <a:rect l="l" t="t" r="r" b="b"/>
            <a:pathLst>
              <a:path w="38466" h="25660" extrusionOk="0">
                <a:moveTo>
                  <a:pt x="0" y="8274"/>
                </a:moveTo>
                <a:lnTo>
                  <a:pt x="0" y="25659"/>
                </a:lnTo>
                <a:lnTo>
                  <a:pt x="22035" y="25659"/>
                </a:lnTo>
                <a:cubicBezTo>
                  <a:pt x="15730" y="22666"/>
                  <a:pt x="9935" y="18654"/>
                  <a:pt x="4968" y="13814"/>
                </a:cubicBezTo>
                <a:cubicBezTo>
                  <a:pt x="3185" y="12095"/>
                  <a:pt x="1529" y="10248"/>
                  <a:pt x="0" y="8274"/>
                </a:cubicBezTo>
                <a:close/>
                <a:moveTo>
                  <a:pt x="1058" y="1"/>
                </a:moveTo>
                <a:cubicBezTo>
                  <a:pt x="739" y="1"/>
                  <a:pt x="377" y="569"/>
                  <a:pt x="510" y="1014"/>
                </a:cubicBezTo>
                <a:cubicBezTo>
                  <a:pt x="4649" y="13750"/>
                  <a:pt x="16877" y="21584"/>
                  <a:pt x="29550" y="25659"/>
                </a:cubicBezTo>
                <a:lnTo>
                  <a:pt x="38466" y="25659"/>
                </a:lnTo>
                <a:cubicBezTo>
                  <a:pt x="23564" y="22794"/>
                  <a:pt x="6496" y="15343"/>
                  <a:pt x="1402" y="377"/>
                </a:cubicBezTo>
                <a:cubicBezTo>
                  <a:pt x="1325" y="107"/>
                  <a:pt x="1195" y="1"/>
                  <a:pt x="10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5400000" flipH="1">
            <a:off x="-402371" y="402328"/>
            <a:ext cx="1770150" cy="965393"/>
          </a:xfrm>
          <a:custGeom>
            <a:avLst/>
            <a:gdLst/>
            <a:ahLst/>
            <a:cxnLst/>
            <a:rect l="l" t="t" r="r" b="b"/>
            <a:pathLst>
              <a:path w="56298" h="32161" extrusionOk="0">
                <a:moveTo>
                  <a:pt x="56297" y="0"/>
                </a:moveTo>
                <a:cubicBezTo>
                  <a:pt x="53877" y="2102"/>
                  <a:pt x="51712" y="4394"/>
                  <a:pt x="49483" y="6751"/>
                </a:cubicBezTo>
                <a:cubicBezTo>
                  <a:pt x="49024" y="7209"/>
                  <a:pt x="49259" y="8403"/>
                  <a:pt x="49796" y="8403"/>
                </a:cubicBezTo>
                <a:cubicBezTo>
                  <a:pt x="49930" y="8403"/>
                  <a:pt x="50082" y="8329"/>
                  <a:pt x="50247" y="8152"/>
                </a:cubicBezTo>
                <a:cubicBezTo>
                  <a:pt x="52221" y="6114"/>
                  <a:pt x="54196" y="4076"/>
                  <a:pt x="56297" y="2102"/>
                </a:cubicBezTo>
                <a:lnTo>
                  <a:pt x="56297" y="0"/>
                </a:lnTo>
                <a:close/>
                <a:moveTo>
                  <a:pt x="41410" y="11462"/>
                </a:moveTo>
                <a:cubicBezTo>
                  <a:pt x="41313" y="11462"/>
                  <a:pt x="41202" y="11501"/>
                  <a:pt x="41077" y="11590"/>
                </a:cubicBezTo>
                <a:cubicBezTo>
                  <a:pt x="38020" y="13756"/>
                  <a:pt x="35218" y="16239"/>
                  <a:pt x="32161" y="18341"/>
                </a:cubicBezTo>
                <a:cubicBezTo>
                  <a:pt x="31556" y="18781"/>
                  <a:pt x="31663" y="20313"/>
                  <a:pt x="32278" y="20313"/>
                </a:cubicBezTo>
                <a:cubicBezTo>
                  <a:pt x="32375" y="20313"/>
                  <a:pt x="32485" y="20275"/>
                  <a:pt x="32607" y="20188"/>
                </a:cubicBezTo>
                <a:cubicBezTo>
                  <a:pt x="35664" y="18023"/>
                  <a:pt x="38529" y="15666"/>
                  <a:pt x="41522" y="13374"/>
                </a:cubicBezTo>
                <a:cubicBezTo>
                  <a:pt x="42070" y="12936"/>
                  <a:pt x="42006" y="11462"/>
                  <a:pt x="41410" y="11462"/>
                </a:cubicBezTo>
                <a:close/>
                <a:moveTo>
                  <a:pt x="56297" y="10126"/>
                </a:moveTo>
                <a:cubicBezTo>
                  <a:pt x="53177" y="13628"/>
                  <a:pt x="49738" y="16813"/>
                  <a:pt x="46044" y="19678"/>
                </a:cubicBezTo>
                <a:cubicBezTo>
                  <a:pt x="40058" y="24200"/>
                  <a:pt x="33689" y="28148"/>
                  <a:pt x="26939" y="31460"/>
                </a:cubicBezTo>
                <a:cubicBezTo>
                  <a:pt x="26493" y="31715"/>
                  <a:pt x="26047" y="31906"/>
                  <a:pt x="25601" y="32097"/>
                </a:cubicBezTo>
                <a:lnTo>
                  <a:pt x="56297" y="32097"/>
                </a:lnTo>
                <a:lnTo>
                  <a:pt x="56297" y="19742"/>
                </a:lnTo>
                <a:cubicBezTo>
                  <a:pt x="55023" y="20570"/>
                  <a:pt x="53750" y="21398"/>
                  <a:pt x="52412" y="22162"/>
                </a:cubicBezTo>
                <a:cubicBezTo>
                  <a:pt x="48018" y="24773"/>
                  <a:pt x="43497" y="27002"/>
                  <a:pt x="38720" y="28912"/>
                </a:cubicBezTo>
                <a:cubicBezTo>
                  <a:pt x="41777" y="26811"/>
                  <a:pt x="44707" y="24646"/>
                  <a:pt x="47318" y="22544"/>
                </a:cubicBezTo>
                <a:cubicBezTo>
                  <a:pt x="50438" y="20124"/>
                  <a:pt x="53431" y="17577"/>
                  <a:pt x="56297" y="14902"/>
                </a:cubicBezTo>
                <a:lnTo>
                  <a:pt x="56297" y="10126"/>
                </a:lnTo>
                <a:close/>
                <a:moveTo>
                  <a:pt x="24137" y="21520"/>
                </a:moveTo>
                <a:cubicBezTo>
                  <a:pt x="24044" y="21520"/>
                  <a:pt x="23938" y="21560"/>
                  <a:pt x="23818" y="21653"/>
                </a:cubicBezTo>
                <a:cubicBezTo>
                  <a:pt x="16749" y="26875"/>
                  <a:pt x="8598" y="30505"/>
                  <a:pt x="1" y="32160"/>
                </a:cubicBezTo>
                <a:lnTo>
                  <a:pt x="8407" y="32160"/>
                </a:lnTo>
                <a:cubicBezTo>
                  <a:pt x="14138" y="30122"/>
                  <a:pt x="19488" y="27129"/>
                  <a:pt x="24264" y="23308"/>
                </a:cubicBezTo>
                <a:cubicBezTo>
                  <a:pt x="24754" y="22927"/>
                  <a:pt x="24685" y="21520"/>
                  <a:pt x="24137" y="2152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flipH="1">
            <a:off x="243501" y="632300"/>
            <a:ext cx="1210048" cy="4198262"/>
          </a:xfrm>
          <a:custGeom>
            <a:avLst/>
            <a:gdLst/>
            <a:ahLst/>
            <a:cxnLst/>
            <a:rect l="l" t="t" r="r" b="b"/>
            <a:pathLst>
              <a:path w="13525" h="46925" extrusionOk="0">
                <a:moveTo>
                  <a:pt x="4757" y="0"/>
                </a:moveTo>
                <a:cubicBezTo>
                  <a:pt x="4502" y="0"/>
                  <a:pt x="4930" y="638"/>
                  <a:pt x="5238" y="967"/>
                </a:cubicBezTo>
                <a:cubicBezTo>
                  <a:pt x="7107" y="3180"/>
                  <a:pt x="8705" y="5639"/>
                  <a:pt x="9959" y="8270"/>
                </a:cubicBezTo>
                <a:cubicBezTo>
                  <a:pt x="10673" y="9794"/>
                  <a:pt x="11263" y="11368"/>
                  <a:pt x="11754" y="12966"/>
                </a:cubicBezTo>
                <a:cubicBezTo>
                  <a:pt x="12222" y="14491"/>
                  <a:pt x="12566" y="16040"/>
                  <a:pt x="12812" y="17589"/>
                </a:cubicBezTo>
                <a:cubicBezTo>
                  <a:pt x="13131" y="19679"/>
                  <a:pt x="13279" y="21794"/>
                  <a:pt x="13230" y="23909"/>
                </a:cubicBezTo>
                <a:cubicBezTo>
                  <a:pt x="13230" y="23944"/>
                  <a:pt x="13231" y="23961"/>
                  <a:pt x="13233" y="23961"/>
                </a:cubicBezTo>
                <a:cubicBezTo>
                  <a:pt x="13242" y="23961"/>
                  <a:pt x="13270" y="23709"/>
                  <a:pt x="13328" y="23318"/>
                </a:cubicBezTo>
                <a:cubicBezTo>
                  <a:pt x="13402" y="22802"/>
                  <a:pt x="13451" y="22064"/>
                  <a:pt x="13476" y="21253"/>
                </a:cubicBezTo>
                <a:cubicBezTo>
                  <a:pt x="13476" y="20860"/>
                  <a:pt x="13500" y="20442"/>
                  <a:pt x="13500" y="20048"/>
                </a:cubicBezTo>
                <a:cubicBezTo>
                  <a:pt x="13525" y="19655"/>
                  <a:pt x="13500" y="19286"/>
                  <a:pt x="13476" y="18942"/>
                </a:cubicBezTo>
                <a:cubicBezTo>
                  <a:pt x="13476" y="18253"/>
                  <a:pt x="13427" y="17737"/>
                  <a:pt x="13402" y="17589"/>
                </a:cubicBezTo>
                <a:cubicBezTo>
                  <a:pt x="13353" y="17147"/>
                  <a:pt x="13328" y="16704"/>
                  <a:pt x="13230" y="16237"/>
                </a:cubicBezTo>
                <a:cubicBezTo>
                  <a:pt x="13156" y="15794"/>
                  <a:pt x="13082" y="15327"/>
                  <a:pt x="13009" y="14835"/>
                </a:cubicBezTo>
                <a:lnTo>
                  <a:pt x="12664" y="13360"/>
                </a:lnTo>
                <a:cubicBezTo>
                  <a:pt x="12566" y="12868"/>
                  <a:pt x="12394" y="12376"/>
                  <a:pt x="12271" y="11885"/>
                </a:cubicBezTo>
                <a:cubicBezTo>
                  <a:pt x="11656" y="9967"/>
                  <a:pt x="10918" y="8122"/>
                  <a:pt x="10058" y="6303"/>
                </a:cubicBezTo>
                <a:cubicBezTo>
                  <a:pt x="9025" y="4065"/>
                  <a:pt x="5533" y="377"/>
                  <a:pt x="4992" y="82"/>
                </a:cubicBezTo>
                <a:cubicBezTo>
                  <a:pt x="4883" y="25"/>
                  <a:pt x="4807" y="0"/>
                  <a:pt x="4757" y="0"/>
                </a:cubicBezTo>
                <a:close/>
                <a:moveTo>
                  <a:pt x="8848" y="22755"/>
                </a:moveTo>
                <a:cubicBezTo>
                  <a:pt x="8841" y="22755"/>
                  <a:pt x="8834" y="22763"/>
                  <a:pt x="8828" y="22778"/>
                </a:cubicBezTo>
                <a:cubicBezTo>
                  <a:pt x="8779" y="22950"/>
                  <a:pt x="8755" y="23122"/>
                  <a:pt x="8755" y="23294"/>
                </a:cubicBezTo>
                <a:cubicBezTo>
                  <a:pt x="8705" y="23564"/>
                  <a:pt x="8681" y="23933"/>
                  <a:pt x="8656" y="24351"/>
                </a:cubicBezTo>
                <a:cubicBezTo>
                  <a:pt x="8582" y="25163"/>
                  <a:pt x="8484" y="26195"/>
                  <a:pt x="8361" y="27154"/>
                </a:cubicBezTo>
                <a:cubicBezTo>
                  <a:pt x="8312" y="27622"/>
                  <a:pt x="8214" y="28064"/>
                  <a:pt x="8164" y="28482"/>
                </a:cubicBezTo>
                <a:cubicBezTo>
                  <a:pt x="8091" y="28876"/>
                  <a:pt x="8042" y="29220"/>
                  <a:pt x="7992" y="29466"/>
                </a:cubicBezTo>
                <a:cubicBezTo>
                  <a:pt x="7919" y="29982"/>
                  <a:pt x="7894" y="30302"/>
                  <a:pt x="7869" y="30498"/>
                </a:cubicBezTo>
                <a:cubicBezTo>
                  <a:pt x="7852" y="30619"/>
                  <a:pt x="7859" y="30679"/>
                  <a:pt x="7882" y="30679"/>
                </a:cubicBezTo>
                <a:cubicBezTo>
                  <a:pt x="7891" y="30679"/>
                  <a:pt x="7904" y="30668"/>
                  <a:pt x="7919" y="30646"/>
                </a:cubicBezTo>
                <a:cubicBezTo>
                  <a:pt x="8140" y="30154"/>
                  <a:pt x="8312" y="29638"/>
                  <a:pt x="8410" y="29097"/>
                </a:cubicBezTo>
                <a:cubicBezTo>
                  <a:pt x="8509" y="28703"/>
                  <a:pt x="8632" y="28261"/>
                  <a:pt x="8705" y="27769"/>
                </a:cubicBezTo>
                <a:cubicBezTo>
                  <a:pt x="8779" y="27302"/>
                  <a:pt x="8853" y="26835"/>
                  <a:pt x="8902" y="26392"/>
                </a:cubicBezTo>
                <a:cubicBezTo>
                  <a:pt x="9001" y="25654"/>
                  <a:pt x="9025" y="24941"/>
                  <a:pt x="9025" y="24204"/>
                </a:cubicBezTo>
                <a:cubicBezTo>
                  <a:pt x="8982" y="23165"/>
                  <a:pt x="8901" y="22755"/>
                  <a:pt x="8848" y="22755"/>
                </a:cubicBezTo>
                <a:close/>
                <a:moveTo>
                  <a:pt x="10894" y="32834"/>
                </a:moveTo>
                <a:lnTo>
                  <a:pt x="10771" y="33252"/>
                </a:lnTo>
                <a:cubicBezTo>
                  <a:pt x="10648" y="33523"/>
                  <a:pt x="10525" y="33941"/>
                  <a:pt x="10328" y="34433"/>
                </a:cubicBezTo>
                <a:cubicBezTo>
                  <a:pt x="10132" y="34900"/>
                  <a:pt x="9910" y="35490"/>
                  <a:pt x="9615" y="36080"/>
                </a:cubicBezTo>
                <a:cubicBezTo>
                  <a:pt x="9320" y="36695"/>
                  <a:pt x="9050" y="37334"/>
                  <a:pt x="8681" y="37974"/>
                </a:cubicBezTo>
                <a:lnTo>
                  <a:pt x="8164" y="38933"/>
                </a:lnTo>
                <a:lnTo>
                  <a:pt x="7599" y="39867"/>
                </a:lnTo>
                <a:cubicBezTo>
                  <a:pt x="7255" y="40457"/>
                  <a:pt x="6861" y="41023"/>
                  <a:pt x="6542" y="41514"/>
                </a:cubicBezTo>
                <a:cubicBezTo>
                  <a:pt x="5829" y="42498"/>
                  <a:pt x="5288" y="43211"/>
                  <a:pt x="5091" y="43408"/>
                </a:cubicBezTo>
                <a:cubicBezTo>
                  <a:pt x="4206" y="44539"/>
                  <a:pt x="3222" y="45621"/>
                  <a:pt x="2214" y="46629"/>
                </a:cubicBezTo>
                <a:lnTo>
                  <a:pt x="3148" y="46629"/>
                </a:lnTo>
                <a:cubicBezTo>
                  <a:pt x="5755" y="43998"/>
                  <a:pt x="7869" y="40924"/>
                  <a:pt x="9369" y="37531"/>
                </a:cubicBezTo>
                <a:cubicBezTo>
                  <a:pt x="10058" y="36031"/>
                  <a:pt x="10574" y="34457"/>
                  <a:pt x="10894" y="32834"/>
                </a:cubicBezTo>
                <a:close/>
                <a:moveTo>
                  <a:pt x="2511" y="688"/>
                </a:moveTo>
                <a:cubicBezTo>
                  <a:pt x="2460" y="688"/>
                  <a:pt x="2410" y="691"/>
                  <a:pt x="2361" y="696"/>
                </a:cubicBezTo>
                <a:cubicBezTo>
                  <a:pt x="1476" y="795"/>
                  <a:pt x="2116" y="1631"/>
                  <a:pt x="2952" y="2860"/>
                </a:cubicBezTo>
                <a:cubicBezTo>
                  <a:pt x="3173" y="3180"/>
                  <a:pt x="3370" y="3598"/>
                  <a:pt x="3591" y="3893"/>
                </a:cubicBezTo>
                <a:cubicBezTo>
                  <a:pt x="4304" y="4926"/>
                  <a:pt x="6074" y="7532"/>
                  <a:pt x="6763" y="8934"/>
                </a:cubicBezTo>
                <a:cubicBezTo>
                  <a:pt x="7205" y="9794"/>
                  <a:pt x="7525" y="10606"/>
                  <a:pt x="7820" y="11294"/>
                </a:cubicBezTo>
                <a:cubicBezTo>
                  <a:pt x="8091" y="11958"/>
                  <a:pt x="8263" y="12524"/>
                  <a:pt x="8386" y="12844"/>
                </a:cubicBezTo>
                <a:cubicBezTo>
                  <a:pt x="9246" y="15450"/>
                  <a:pt x="9738" y="18179"/>
                  <a:pt x="9886" y="20958"/>
                </a:cubicBezTo>
                <a:cubicBezTo>
                  <a:pt x="9984" y="22900"/>
                  <a:pt x="9910" y="24868"/>
                  <a:pt x="9664" y="26786"/>
                </a:cubicBezTo>
                <a:cubicBezTo>
                  <a:pt x="9394" y="28826"/>
                  <a:pt x="8927" y="30843"/>
                  <a:pt x="8287" y="32810"/>
                </a:cubicBezTo>
                <a:cubicBezTo>
                  <a:pt x="7132" y="36302"/>
                  <a:pt x="5410" y="39596"/>
                  <a:pt x="3222" y="42572"/>
                </a:cubicBezTo>
                <a:cubicBezTo>
                  <a:pt x="1722" y="44637"/>
                  <a:pt x="443" y="45990"/>
                  <a:pt x="99" y="46629"/>
                </a:cubicBezTo>
                <a:cubicBezTo>
                  <a:pt x="25" y="46727"/>
                  <a:pt x="1" y="46826"/>
                  <a:pt x="1" y="46924"/>
                </a:cubicBezTo>
                <a:cubicBezTo>
                  <a:pt x="99" y="46826"/>
                  <a:pt x="198" y="46727"/>
                  <a:pt x="296" y="46629"/>
                </a:cubicBezTo>
                <a:cubicBezTo>
                  <a:pt x="2927" y="44318"/>
                  <a:pt x="5165" y="41539"/>
                  <a:pt x="6886" y="38465"/>
                </a:cubicBezTo>
                <a:cubicBezTo>
                  <a:pt x="8681" y="35195"/>
                  <a:pt x="9886" y="31630"/>
                  <a:pt x="10427" y="27941"/>
                </a:cubicBezTo>
                <a:cubicBezTo>
                  <a:pt x="10673" y="26220"/>
                  <a:pt x="10771" y="24499"/>
                  <a:pt x="10771" y="22778"/>
                </a:cubicBezTo>
                <a:cubicBezTo>
                  <a:pt x="10722" y="20294"/>
                  <a:pt x="10427" y="17811"/>
                  <a:pt x="9861" y="15376"/>
                </a:cubicBezTo>
                <a:cubicBezTo>
                  <a:pt x="9320" y="13114"/>
                  <a:pt x="8582" y="10926"/>
                  <a:pt x="7648" y="8811"/>
                </a:cubicBezTo>
                <a:cubicBezTo>
                  <a:pt x="6910" y="7040"/>
                  <a:pt x="6271" y="5836"/>
                  <a:pt x="6271" y="5467"/>
                </a:cubicBezTo>
                <a:cubicBezTo>
                  <a:pt x="6273" y="5438"/>
                  <a:pt x="6284" y="5424"/>
                  <a:pt x="6302" y="5424"/>
                </a:cubicBezTo>
                <a:cubicBezTo>
                  <a:pt x="6539" y="5424"/>
                  <a:pt x="8063" y="7661"/>
                  <a:pt x="9271" y="10532"/>
                </a:cubicBezTo>
                <a:cubicBezTo>
                  <a:pt x="9886" y="12081"/>
                  <a:pt x="10402" y="13655"/>
                  <a:pt x="10796" y="15278"/>
                </a:cubicBezTo>
                <a:cubicBezTo>
                  <a:pt x="11140" y="16778"/>
                  <a:pt x="11336" y="18032"/>
                  <a:pt x="11410" y="18696"/>
                </a:cubicBezTo>
                <a:cubicBezTo>
                  <a:pt x="11607" y="19999"/>
                  <a:pt x="11705" y="21302"/>
                  <a:pt x="11730" y="22605"/>
                </a:cubicBezTo>
                <a:cubicBezTo>
                  <a:pt x="11754" y="24253"/>
                  <a:pt x="11681" y="25925"/>
                  <a:pt x="11484" y="27572"/>
                </a:cubicBezTo>
                <a:cubicBezTo>
                  <a:pt x="11312" y="29048"/>
                  <a:pt x="11115" y="30203"/>
                  <a:pt x="11115" y="30548"/>
                </a:cubicBezTo>
                <a:cubicBezTo>
                  <a:pt x="11115" y="30618"/>
                  <a:pt x="11127" y="30655"/>
                  <a:pt x="11150" y="30655"/>
                </a:cubicBezTo>
                <a:cubicBezTo>
                  <a:pt x="11183" y="30655"/>
                  <a:pt x="11239" y="30575"/>
                  <a:pt x="11312" y="30400"/>
                </a:cubicBezTo>
                <a:cubicBezTo>
                  <a:pt x="11361" y="30253"/>
                  <a:pt x="11459" y="30031"/>
                  <a:pt x="11558" y="29761"/>
                </a:cubicBezTo>
                <a:cubicBezTo>
                  <a:pt x="11656" y="29466"/>
                  <a:pt x="11730" y="29097"/>
                  <a:pt x="11853" y="28654"/>
                </a:cubicBezTo>
                <a:cubicBezTo>
                  <a:pt x="12345" y="26441"/>
                  <a:pt x="12541" y="24179"/>
                  <a:pt x="12443" y="21892"/>
                </a:cubicBezTo>
                <a:cubicBezTo>
                  <a:pt x="12369" y="20269"/>
                  <a:pt x="12197" y="18647"/>
                  <a:pt x="11902" y="17024"/>
                </a:cubicBezTo>
                <a:cubicBezTo>
                  <a:pt x="11558" y="15302"/>
                  <a:pt x="11115" y="13581"/>
                  <a:pt x="10525" y="11934"/>
                </a:cubicBezTo>
                <a:cubicBezTo>
                  <a:pt x="9959" y="10311"/>
                  <a:pt x="9271" y="8737"/>
                  <a:pt x="8484" y="7213"/>
                </a:cubicBezTo>
                <a:cubicBezTo>
                  <a:pt x="8066" y="6500"/>
                  <a:pt x="7697" y="5762"/>
                  <a:pt x="7304" y="5123"/>
                </a:cubicBezTo>
                <a:cubicBezTo>
                  <a:pt x="7083" y="4803"/>
                  <a:pt x="6910" y="4483"/>
                  <a:pt x="6714" y="4188"/>
                </a:cubicBezTo>
                <a:lnTo>
                  <a:pt x="6124" y="3303"/>
                </a:lnTo>
                <a:cubicBezTo>
                  <a:pt x="5140" y="1828"/>
                  <a:pt x="3533" y="688"/>
                  <a:pt x="2511" y="6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1710775" y="-1143025"/>
            <a:ext cx="7183200" cy="7183200"/>
          </a:xfrm>
          <a:prstGeom prst="arc">
            <a:avLst>
              <a:gd name="adj1" fmla="val 19014594"/>
              <a:gd name="adj2" fmla="val 1357057"/>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flipH="1">
            <a:off x="2484675" y="-1143025"/>
            <a:ext cx="7183200" cy="7183200"/>
          </a:xfrm>
          <a:prstGeom prst="arc">
            <a:avLst>
              <a:gd name="adj1" fmla="val 1004968"/>
              <a:gd name="adj2" fmla="val 2912502"/>
            </a:avLst>
          </a:prstGeom>
          <a:no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 name="Google Shape;60;p3"/>
          <p:cNvCxnSpPr>
            <a:stCxn id="58" idx="2"/>
            <a:endCxn id="59" idx="0"/>
          </p:cNvCxnSpPr>
          <p:nvPr/>
        </p:nvCxnSpPr>
        <p:spPr>
          <a:xfrm rot="10800000" flipH="1">
            <a:off x="1986998" y="3483630"/>
            <a:ext cx="650100" cy="346200"/>
          </a:xfrm>
          <a:prstGeom prst="straightConnector1">
            <a:avLst/>
          </a:prstGeom>
          <a:noFill/>
          <a:ln w="9525"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8583260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4"/>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36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3" name="Google Shape;63;p4"/>
          <p:cNvSpPr txBox="1">
            <a:spLocks noGrp="1"/>
          </p:cNvSpPr>
          <p:nvPr>
            <p:ph type="body" idx="1"/>
          </p:nvPr>
        </p:nvSpPr>
        <p:spPr>
          <a:xfrm>
            <a:off x="713225" y="1415550"/>
            <a:ext cx="7717500" cy="31929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Font typeface="Livvic"/>
              <a:buAutoNum type="arabicPeriod"/>
              <a:defRPr sz="1100"/>
            </a:lvl1pPr>
            <a:lvl2pPr marL="914400" lvl="1" indent="-298450" rtl="0">
              <a:spcBef>
                <a:spcPts val="1600"/>
              </a:spcBef>
              <a:spcAft>
                <a:spcPts val="0"/>
              </a:spcAft>
              <a:buSzPts val="1100"/>
              <a:buFont typeface="Roboto Condensed Light"/>
              <a:buAutoNum type="alphaLcPeriod"/>
              <a:defRPr sz="1100"/>
            </a:lvl2pPr>
            <a:lvl3pPr marL="1371600" lvl="2" indent="-298450" rtl="0">
              <a:spcBef>
                <a:spcPts val="1600"/>
              </a:spcBef>
              <a:spcAft>
                <a:spcPts val="0"/>
              </a:spcAft>
              <a:buSzPts val="1100"/>
              <a:buFont typeface="Roboto Condensed Light"/>
              <a:buAutoNum type="romanLcPeriod"/>
              <a:defRPr sz="1100"/>
            </a:lvl3pPr>
            <a:lvl4pPr marL="1828800" lvl="3" indent="-298450" rtl="0">
              <a:spcBef>
                <a:spcPts val="1600"/>
              </a:spcBef>
              <a:spcAft>
                <a:spcPts val="0"/>
              </a:spcAft>
              <a:buSzPts val="1100"/>
              <a:buFont typeface="Roboto Condensed Light"/>
              <a:buAutoNum type="arabicPeriod"/>
              <a:defRPr sz="1100"/>
            </a:lvl4pPr>
            <a:lvl5pPr marL="2286000" lvl="4" indent="-298450" rtl="0">
              <a:spcBef>
                <a:spcPts val="1600"/>
              </a:spcBef>
              <a:spcAft>
                <a:spcPts val="0"/>
              </a:spcAft>
              <a:buSzPts val="1100"/>
              <a:buFont typeface="Roboto Condensed Light"/>
              <a:buAutoNum type="alphaLcPeriod"/>
              <a:defRPr sz="1100"/>
            </a:lvl5pPr>
            <a:lvl6pPr marL="2743200" lvl="5" indent="-298450" rtl="0">
              <a:spcBef>
                <a:spcPts val="1600"/>
              </a:spcBef>
              <a:spcAft>
                <a:spcPts val="0"/>
              </a:spcAft>
              <a:buSzPts val="1100"/>
              <a:buFont typeface="Roboto Condensed Light"/>
              <a:buAutoNum type="romanLcPeriod"/>
              <a:defRPr sz="1100"/>
            </a:lvl6pPr>
            <a:lvl7pPr marL="3200400" lvl="6" indent="-298450" rtl="0">
              <a:spcBef>
                <a:spcPts val="1600"/>
              </a:spcBef>
              <a:spcAft>
                <a:spcPts val="0"/>
              </a:spcAft>
              <a:buSzPts val="1100"/>
              <a:buFont typeface="Roboto Condensed Light"/>
              <a:buAutoNum type="arabicPeriod"/>
              <a:defRPr sz="1100"/>
            </a:lvl7pPr>
            <a:lvl8pPr marL="3657600" lvl="7" indent="-298450" rtl="0">
              <a:spcBef>
                <a:spcPts val="1600"/>
              </a:spcBef>
              <a:spcAft>
                <a:spcPts val="0"/>
              </a:spcAft>
              <a:buSzPts val="1100"/>
              <a:buFont typeface="Roboto Condensed Light"/>
              <a:buAutoNum type="alphaLcPeriod"/>
              <a:defRPr sz="1100"/>
            </a:lvl8pPr>
            <a:lvl9pPr marL="4114800" lvl="8" indent="-298450" rtl="0">
              <a:spcBef>
                <a:spcPts val="1600"/>
              </a:spcBef>
              <a:spcAft>
                <a:spcPts val="1600"/>
              </a:spcAft>
              <a:buSzPts val="1100"/>
              <a:buFont typeface="Roboto Condensed Light"/>
              <a:buAutoNum type="romanLcPeriod"/>
              <a:defRPr sz="1100"/>
            </a:lvl9pPr>
          </a:lstStyle>
          <a:p>
            <a:endParaRPr/>
          </a:p>
        </p:txBody>
      </p:sp>
      <p:sp>
        <p:nvSpPr>
          <p:cNvPr id="64" name="Google Shape;64;p4"/>
          <p:cNvSpPr/>
          <p:nvPr/>
        </p:nvSpPr>
        <p:spPr>
          <a:xfrm>
            <a:off x="3594713" y="4955100"/>
            <a:ext cx="1954575" cy="188400"/>
          </a:xfrm>
          <a:custGeom>
            <a:avLst/>
            <a:gdLst/>
            <a:ahLst/>
            <a:cxnLst/>
            <a:rect l="l" t="t" r="r" b="b"/>
            <a:pathLst>
              <a:path w="78183" h="7536" extrusionOk="0">
                <a:moveTo>
                  <a:pt x="38448" y="1"/>
                </a:moveTo>
                <a:cubicBezTo>
                  <a:pt x="36549" y="1"/>
                  <a:pt x="34648" y="45"/>
                  <a:pt x="32742" y="134"/>
                </a:cubicBezTo>
                <a:cubicBezTo>
                  <a:pt x="28833" y="306"/>
                  <a:pt x="24948" y="675"/>
                  <a:pt x="21063" y="1241"/>
                </a:cubicBezTo>
                <a:cubicBezTo>
                  <a:pt x="23497" y="921"/>
                  <a:pt x="26054" y="675"/>
                  <a:pt x="28611" y="479"/>
                </a:cubicBezTo>
                <a:lnTo>
                  <a:pt x="28636" y="479"/>
                </a:lnTo>
                <a:cubicBezTo>
                  <a:pt x="31218" y="306"/>
                  <a:pt x="33824" y="208"/>
                  <a:pt x="36357" y="184"/>
                </a:cubicBezTo>
                <a:cubicBezTo>
                  <a:pt x="36730" y="180"/>
                  <a:pt x="37132" y="178"/>
                  <a:pt x="37558" y="178"/>
                </a:cubicBezTo>
                <a:cubicBezTo>
                  <a:pt x="39889" y="178"/>
                  <a:pt x="42942" y="239"/>
                  <a:pt x="45873" y="405"/>
                </a:cubicBezTo>
                <a:cubicBezTo>
                  <a:pt x="49340" y="626"/>
                  <a:pt x="52610" y="970"/>
                  <a:pt x="54430" y="1142"/>
                </a:cubicBezTo>
                <a:cubicBezTo>
                  <a:pt x="53914" y="1044"/>
                  <a:pt x="53250" y="946"/>
                  <a:pt x="52463" y="847"/>
                </a:cubicBezTo>
                <a:cubicBezTo>
                  <a:pt x="51701" y="749"/>
                  <a:pt x="50840" y="651"/>
                  <a:pt x="49930" y="552"/>
                </a:cubicBezTo>
                <a:cubicBezTo>
                  <a:pt x="49045" y="479"/>
                  <a:pt x="48111" y="405"/>
                  <a:pt x="47225" y="356"/>
                </a:cubicBezTo>
                <a:lnTo>
                  <a:pt x="44717" y="184"/>
                </a:lnTo>
                <a:lnTo>
                  <a:pt x="45234" y="184"/>
                </a:lnTo>
                <a:cubicBezTo>
                  <a:pt x="42973" y="63"/>
                  <a:pt x="40712" y="1"/>
                  <a:pt x="38448" y="1"/>
                </a:cubicBezTo>
                <a:close/>
                <a:moveTo>
                  <a:pt x="36807" y="720"/>
                </a:moveTo>
                <a:cubicBezTo>
                  <a:pt x="31805" y="720"/>
                  <a:pt x="26804" y="1066"/>
                  <a:pt x="21825" y="1757"/>
                </a:cubicBezTo>
                <a:cubicBezTo>
                  <a:pt x="19243" y="2077"/>
                  <a:pt x="15899" y="2667"/>
                  <a:pt x="15235" y="2864"/>
                </a:cubicBezTo>
                <a:cubicBezTo>
                  <a:pt x="14460" y="3060"/>
                  <a:pt x="14257" y="3140"/>
                  <a:pt x="14417" y="3140"/>
                </a:cubicBezTo>
                <a:cubicBezTo>
                  <a:pt x="14577" y="3140"/>
                  <a:pt x="15100" y="3060"/>
                  <a:pt x="15776" y="2937"/>
                </a:cubicBezTo>
                <a:lnTo>
                  <a:pt x="16858" y="2741"/>
                </a:lnTo>
                <a:lnTo>
                  <a:pt x="18038" y="2544"/>
                </a:lnTo>
                <a:lnTo>
                  <a:pt x="19169" y="2372"/>
                </a:lnTo>
                <a:lnTo>
                  <a:pt x="20079" y="2224"/>
                </a:lnTo>
                <a:cubicBezTo>
                  <a:pt x="21087" y="2077"/>
                  <a:pt x="22685" y="1856"/>
                  <a:pt x="24530" y="1659"/>
                </a:cubicBezTo>
                <a:cubicBezTo>
                  <a:pt x="25464" y="1561"/>
                  <a:pt x="26448" y="1462"/>
                  <a:pt x="27456" y="1388"/>
                </a:cubicBezTo>
                <a:lnTo>
                  <a:pt x="28980" y="1265"/>
                </a:lnTo>
                <a:lnTo>
                  <a:pt x="30480" y="1167"/>
                </a:lnTo>
                <a:cubicBezTo>
                  <a:pt x="34439" y="897"/>
                  <a:pt x="37881" y="872"/>
                  <a:pt x="37808" y="724"/>
                </a:cubicBezTo>
                <a:cubicBezTo>
                  <a:pt x="37474" y="721"/>
                  <a:pt x="37141" y="720"/>
                  <a:pt x="36807" y="720"/>
                </a:cubicBezTo>
                <a:close/>
                <a:moveTo>
                  <a:pt x="73241" y="5495"/>
                </a:moveTo>
                <a:lnTo>
                  <a:pt x="73241" y="5495"/>
                </a:lnTo>
                <a:cubicBezTo>
                  <a:pt x="74593" y="6085"/>
                  <a:pt x="75921" y="6773"/>
                  <a:pt x="77199" y="7511"/>
                </a:cubicBezTo>
                <a:lnTo>
                  <a:pt x="78183" y="7511"/>
                </a:lnTo>
                <a:cubicBezTo>
                  <a:pt x="76658" y="6798"/>
                  <a:pt x="75011" y="6134"/>
                  <a:pt x="73241" y="5495"/>
                </a:cubicBezTo>
                <a:close/>
                <a:moveTo>
                  <a:pt x="10443" y="4041"/>
                </a:moveTo>
                <a:cubicBezTo>
                  <a:pt x="10429" y="4041"/>
                  <a:pt x="10411" y="4042"/>
                  <a:pt x="10391" y="4044"/>
                </a:cubicBezTo>
                <a:cubicBezTo>
                  <a:pt x="10096" y="4093"/>
                  <a:pt x="9161" y="4290"/>
                  <a:pt x="7981" y="4610"/>
                </a:cubicBezTo>
                <a:cubicBezTo>
                  <a:pt x="7416" y="4757"/>
                  <a:pt x="6776" y="4929"/>
                  <a:pt x="6137" y="5126"/>
                </a:cubicBezTo>
                <a:cubicBezTo>
                  <a:pt x="5522" y="5298"/>
                  <a:pt x="4907" y="5519"/>
                  <a:pt x="4293" y="5716"/>
                </a:cubicBezTo>
                <a:cubicBezTo>
                  <a:pt x="3112" y="6109"/>
                  <a:pt x="2080" y="6503"/>
                  <a:pt x="1613" y="6724"/>
                </a:cubicBezTo>
                <a:cubicBezTo>
                  <a:pt x="372" y="7266"/>
                  <a:pt x="0" y="7517"/>
                  <a:pt x="99" y="7517"/>
                </a:cubicBezTo>
                <a:cubicBezTo>
                  <a:pt x="108" y="7517"/>
                  <a:pt x="121" y="7515"/>
                  <a:pt x="137" y="7511"/>
                </a:cubicBezTo>
                <a:cubicBezTo>
                  <a:pt x="358" y="7437"/>
                  <a:pt x="604" y="7364"/>
                  <a:pt x="826" y="7265"/>
                </a:cubicBezTo>
                <a:cubicBezTo>
                  <a:pt x="1170" y="7142"/>
                  <a:pt x="1613" y="6970"/>
                  <a:pt x="2129" y="6798"/>
                </a:cubicBezTo>
                <a:cubicBezTo>
                  <a:pt x="3186" y="6429"/>
                  <a:pt x="4489" y="5962"/>
                  <a:pt x="5768" y="5569"/>
                </a:cubicBezTo>
                <a:cubicBezTo>
                  <a:pt x="6383" y="5347"/>
                  <a:pt x="7022" y="5175"/>
                  <a:pt x="7539" y="5003"/>
                </a:cubicBezTo>
                <a:cubicBezTo>
                  <a:pt x="8079" y="4831"/>
                  <a:pt x="8547" y="4683"/>
                  <a:pt x="8891" y="4585"/>
                </a:cubicBezTo>
                <a:cubicBezTo>
                  <a:pt x="10194" y="4196"/>
                  <a:pt x="10626" y="4041"/>
                  <a:pt x="10443" y="4041"/>
                </a:cubicBezTo>
                <a:close/>
                <a:moveTo>
                  <a:pt x="47766" y="1142"/>
                </a:moveTo>
                <a:lnTo>
                  <a:pt x="47766" y="1142"/>
                </a:lnTo>
                <a:cubicBezTo>
                  <a:pt x="48651" y="1265"/>
                  <a:pt x="49610" y="1364"/>
                  <a:pt x="50594" y="1487"/>
                </a:cubicBezTo>
                <a:cubicBezTo>
                  <a:pt x="51602" y="1610"/>
                  <a:pt x="52635" y="1733"/>
                  <a:pt x="53717" y="1880"/>
                </a:cubicBezTo>
                <a:cubicBezTo>
                  <a:pt x="55881" y="2200"/>
                  <a:pt x="58143" y="2544"/>
                  <a:pt x="60282" y="2962"/>
                </a:cubicBezTo>
                <a:cubicBezTo>
                  <a:pt x="64634" y="3823"/>
                  <a:pt x="68519" y="4978"/>
                  <a:pt x="70733" y="6036"/>
                </a:cubicBezTo>
                <a:cubicBezTo>
                  <a:pt x="69356" y="5667"/>
                  <a:pt x="67462" y="5101"/>
                  <a:pt x="65028" y="4560"/>
                </a:cubicBezTo>
                <a:cubicBezTo>
                  <a:pt x="62618" y="4019"/>
                  <a:pt x="59766" y="3429"/>
                  <a:pt x="56668" y="2962"/>
                </a:cubicBezTo>
                <a:cubicBezTo>
                  <a:pt x="53594" y="2519"/>
                  <a:pt x="50324" y="2151"/>
                  <a:pt x="47201" y="1954"/>
                </a:cubicBezTo>
                <a:cubicBezTo>
                  <a:pt x="44078" y="1733"/>
                  <a:pt x="41152" y="1659"/>
                  <a:pt x="38767" y="1659"/>
                </a:cubicBezTo>
                <a:cubicBezTo>
                  <a:pt x="34709" y="1659"/>
                  <a:pt x="30554" y="1831"/>
                  <a:pt x="26472" y="2224"/>
                </a:cubicBezTo>
                <a:cubicBezTo>
                  <a:pt x="22489" y="2593"/>
                  <a:pt x="18554" y="3183"/>
                  <a:pt x="14645" y="3995"/>
                </a:cubicBezTo>
                <a:cubicBezTo>
                  <a:pt x="10612" y="4806"/>
                  <a:pt x="6653" y="5987"/>
                  <a:pt x="2842" y="7511"/>
                </a:cubicBezTo>
                <a:lnTo>
                  <a:pt x="4391" y="7511"/>
                </a:lnTo>
                <a:cubicBezTo>
                  <a:pt x="6137" y="6896"/>
                  <a:pt x="8079" y="6282"/>
                  <a:pt x="10170" y="5741"/>
                </a:cubicBezTo>
                <a:cubicBezTo>
                  <a:pt x="13366" y="4905"/>
                  <a:pt x="16612" y="4216"/>
                  <a:pt x="19907" y="3724"/>
                </a:cubicBezTo>
                <a:cubicBezTo>
                  <a:pt x="23153" y="3208"/>
                  <a:pt x="26251" y="2888"/>
                  <a:pt x="28734" y="2692"/>
                </a:cubicBezTo>
                <a:cubicBezTo>
                  <a:pt x="31218" y="2519"/>
                  <a:pt x="34119" y="2347"/>
                  <a:pt x="37119" y="2323"/>
                </a:cubicBezTo>
                <a:cubicBezTo>
                  <a:pt x="37488" y="2320"/>
                  <a:pt x="37860" y="2318"/>
                  <a:pt x="38234" y="2318"/>
                </a:cubicBezTo>
                <a:cubicBezTo>
                  <a:pt x="40899" y="2318"/>
                  <a:pt x="43672" y="2396"/>
                  <a:pt x="46389" y="2569"/>
                </a:cubicBezTo>
                <a:cubicBezTo>
                  <a:pt x="49512" y="2790"/>
                  <a:pt x="52537" y="3134"/>
                  <a:pt x="55266" y="3577"/>
                </a:cubicBezTo>
                <a:cubicBezTo>
                  <a:pt x="57700" y="3970"/>
                  <a:pt x="60110" y="4462"/>
                  <a:pt x="62471" y="5126"/>
                </a:cubicBezTo>
                <a:lnTo>
                  <a:pt x="63257" y="5323"/>
                </a:lnTo>
                <a:lnTo>
                  <a:pt x="63946" y="5544"/>
                </a:lnTo>
                <a:cubicBezTo>
                  <a:pt x="64364" y="5667"/>
                  <a:pt x="64782" y="5790"/>
                  <a:pt x="65126" y="5913"/>
                </a:cubicBezTo>
                <a:cubicBezTo>
                  <a:pt x="65790" y="6159"/>
                  <a:pt x="66306" y="6355"/>
                  <a:pt x="66675" y="6503"/>
                </a:cubicBezTo>
                <a:cubicBezTo>
                  <a:pt x="67337" y="6777"/>
                  <a:pt x="67512" y="6924"/>
                  <a:pt x="67298" y="6924"/>
                </a:cubicBezTo>
                <a:cubicBezTo>
                  <a:pt x="67281" y="6924"/>
                  <a:pt x="67262" y="6923"/>
                  <a:pt x="67241" y="6921"/>
                </a:cubicBezTo>
                <a:cubicBezTo>
                  <a:pt x="66946" y="6921"/>
                  <a:pt x="66184" y="6724"/>
                  <a:pt x="65028" y="6454"/>
                </a:cubicBezTo>
                <a:cubicBezTo>
                  <a:pt x="63872" y="6183"/>
                  <a:pt x="62298" y="5814"/>
                  <a:pt x="60380" y="5396"/>
                </a:cubicBezTo>
                <a:cubicBezTo>
                  <a:pt x="56053" y="4487"/>
                  <a:pt x="51651" y="3847"/>
                  <a:pt x="47250" y="3478"/>
                </a:cubicBezTo>
                <a:cubicBezTo>
                  <a:pt x="44939" y="3282"/>
                  <a:pt x="42578" y="3183"/>
                  <a:pt x="40193" y="3110"/>
                </a:cubicBezTo>
                <a:cubicBezTo>
                  <a:pt x="39013" y="3085"/>
                  <a:pt x="37808" y="3085"/>
                  <a:pt x="36627" y="3085"/>
                </a:cubicBezTo>
                <a:cubicBezTo>
                  <a:pt x="36406" y="3081"/>
                  <a:pt x="36186" y="3078"/>
                  <a:pt x="35966" y="3078"/>
                </a:cubicBezTo>
                <a:cubicBezTo>
                  <a:pt x="34989" y="3078"/>
                  <a:pt x="34026" y="3119"/>
                  <a:pt x="33062" y="3159"/>
                </a:cubicBezTo>
                <a:cubicBezTo>
                  <a:pt x="28070" y="3331"/>
                  <a:pt x="23128" y="3823"/>
                  <a:pt x="18235" y="4683"/>
                </a:cubicBezTo>
                <a:cubicBezTo>
                  <a:pt x="15677" y="5151"/>
                  <a:pt x="13243" y="5691"/>
                  <a:pt x="11129" y="6306"/>
                </a:cubicBezTo>
                <a:cubicBezTo>
                  <a:pt x="9727" y="6700"/>
                  <a:pt x="8448" y="7118"/>
                  <a:pt x="7342" y="7536"/>
                </a:cubicBezTo>
                <a:lnTo>
                  <a:pt x="8817" y="7536"/>
                </a:lnTo>
                <a:cubicBezTo>
                  <a:pt x="9211" y="7413"/>
                  <a:pt x="9604" y="7290"/>
                  <a:pt x="9997" y="7167"/>
                </a:cubicBezTo>
                <a:cubicBezTo>
                  <a:pt x="10686" y="6995"/>
                  <a:pt x="11301" y="6798"/>
                  <a:pt x="11866" y="6650"/>
                </a:cubicBezTo>
                <a:cubicBezTo>
                  <a:pt x="14719" y="5864"/>
                  <a:pt x="17595" y="5249"/>
                  <a:pt x="20497" y="4806"/>
                </a:cubicBezTo>
                <a:cubicBezTo>
                  <a:pt x="23153" y="4364"/>
                  <a:pt x="25857" y="4118"/>
                  <a:pt x="28538" y="4044"/>
                </a:cubicBezTo>
                <a:lnTo>
                  <a:pt x="28538" y="4044"/>
                </a:lnTo>
                <a:cubicBezTo>
                  <a:pt x="27702" y="4118"/>
                  <a:pt x="26792" y="4216"/>
                  <a:pt x="25857" y="4339"/>
                </a:cubicBezTo>
                <a:cubicBezTo>
                  <a:pt x="25390" y="4388"/>
                  <a:pt x="24948" y="4437"/>
                  <a:pt x="24456" y="4511"/>
                </a:cubicBezTo>
                <a:cubicBezTo>
                  <a:pt x="23989" y="4560"/>
                  <a:pt x="23546" y="4634"/>
                  <a:pt x="23079" y="4708"/>
                </a:cubicBezTo>
                <a:cubicBezTo>
                  <a:pt x="22169" y="4831"/>
                  <a:pt x="21308" y="4978"/>
                  <a:pt x="20546" y="5126"/>
                </a:cubicBezTo>
                <a:cubicBezTo>
                  <a:pt x="20153" y="5200"/>
                  <a:pt x="19784" y="5273"/>
                  <a:pt x="19464" y="5347"/>
                </a:cubicBezTo>
                <a:lnTo>
                  <a:pt x="18579" y="5519"/>
                </a:lnTo>
                <a:cubicBezTo>
                  <a:pt x="17658" y="5733"/>
                  <a:pt x="17166" y="5873"/>
                  <a:pt x="17379" y="5873"/>
                </a:cubicBezTo>
                <a:cubicBezTo>
                  <a:pt x="17411" y="5873"/>
                  <a:pt x="17458" y="5870"/>
                  <a:pt x="17522" y="5864"/>
                </a:cubicBezTo>
                <a:cubicBezTo>
                  <a:pt x="17792" y="5839"/>
                  <a:pt x="18333" y="5741"/>
                  <a:pt x="19243" y="5618"/>
                </a:cubicBezTo>
                <a:lnTo>
                  <a:pt x="19243" y="5618"/>
                </a:lnTo>
                <a:cubicBezTo>
                  <a:pt x="16243" y="6183"/>
                  <a:pt x="13342" y="6798"/>
                  <a:pt x="10612" y="7511"/>
                </a:cubicBezTo>
                <a:lnTo>
                  <a:pt x="76388" y="7511"/>
                </a:lnTo>
                <a:cubicBezTo>
                  <a:pt x="75380" y="7068"/>
                  <a:pt x="73855" y="6405"/>
                  <a:pt x="71544" y="5593"/>
                </a:cubicBezTo>
                <a:cubicBezTo>
                  <a:pt x="69872" y="5028"/>
                  <a:pt x="68028" y="4413"/>
                  <a:pt x="66036" y="3896"/>
                </a:cubicBezTo>
                <a:cubicBezTo>
                  <a:pt x="64044" y="3356"/>
                  <a:pt x="61930" y="2864"/>
                  <a:pt x="59766" y="2446"/>
                </a:cubicBezTo>
                <a:cubicBezTo>
                  <a:pt x="55807" y="1708"/>
                  <a:pt x="51799" y="1265"/>
                  <a:pt x="47766" y="11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0" y="0"/>
            <a:ext cx="897105" cy="372036"/>
          </a:xfrm>
          <a:custGeom>
            <a:avLst/>
            <a:gdLst/>
            <a:ahLst/>
            <a:cxnLst/>
            <a:rect l="l" t="t" r="r" b="b"/>
            <a:pathLst>
              <a:path w="75785" h="31422" extrusionOk="0">
                <a:moveTo>
                  <a:pt x="0" y="0"/>
                </a:moveTo>
                <a:lnTo>
                  <a:pt x="0" y="21525"/>
                </a:lnTo>
                <a:cubicBezTo>
                  <a:pt x="1219" y="21570"/>
                  <a:pt x="2429" y="21591"/>
                  <a:pt x="3634" y="21591"/>
                </a:cubicBezTo>
                <a:cubicBezTo>
                  <a:pt x="5831" y="21591"/>
                  <a:pt x="8010" y="21521"/>
                  <a:pt x="10190" y="21398"/>
                </a:cubicBezTo>
                <a:cubicBezTo>
                  <a:pt x="20570" y="20697"/>
                  <a:pt x="31460" y="16940"/>
                  <a:pt x="41713" y="15284"/>
                </a:cubicBezTo>
                <a:lnTo>
                  <a:pt x="41713" y="15284"/>
                </a:lnTo>
                <a:cubicBezTo>
                  <a:pt x="33116" y="20379"/>
                  <a:pt x="23500" y="23627"/>
                  <a:pt x="13565" y="24900"/>
                </a:cubicBezTo>
                <a:cubicBezTo>
                  <a:pt x="12942" y="24963"/>
                  <a:pt x="12319" y="26367"/>
                  <a:pt x="13068" y="26367"/>
                </a:cubicBezTo>
                <a:cubicBezTo>
                  <a:pt x="13085" y="26367"/>
                  <a:pt x="13102" y="26366"/>
                  <a:pt x="13119" y="26365"/>
                </a:cubicBezTo>
                <a:cubicBezTo>
                  <a:pt x="24009" y="25091"/>
                  <a:pt x="34645" y="22735"/>
                  <a:pt x="44961" y="19169"/>
                </a:cubicBezTo>
                <a:lnTo>
                  <a:pt x="44961" y="19169"/>
                </a:lnTo>
                <a:cubicBezTo>
                  <a:pt x="42987" y="20570"/>
                  <a:pt x="40949" y="21844"/>
                  <a:pt x="38784" y="22926"/>
                </a:cubicBezTo>
                <a:cubicBezTo>
                  <a:pt x="35472" y="24709"/>
                  <a:pt x="32033" y="26174"/>
                  <a:pt x="28531" y="27448"/>
                </a:cubicBezTo>
                <a:cubicBezTo>
                  <a:pt x="25092" y="28594"/>
                  <a:pt x="21589" y="28976"/>
                  <a:pt x="18087" y="29740"/>
                </a:cubicBezTo>
                <a:cubicBezTo>
                  <a:pt x="17375" y="29918"/>
                  <a:pt x="16719" y="31422"/>
                  <a:pt x="17609" y="31422"/>
                </a:cubicBezTo>
                <a:cubicBezTo>
                  <a:pt x="17675" y="31422"/>
                  <a:pt x="17749" y="31414"/>
                  <a:pt x="17832" y="31396"/>
                </a:cubicBezTo>
                <a:cubicBezTo>
                  <a:pt x="21653" y="30632"/>
                  <a:pt x="25410" y="30313"/>
                  <a:pt x="29104" y="29040"/>
                </a:cubicBezTo>
                <a:cubicBezTo>
                  <a:pt x="32670" y="27766"/>
                  <a:pt x="36109" y="26238"/>
                  <a:pt x="39421" y="24518"/>
                </a:cubicBezTo>
                <a:cubicBezTo>
                  <a:pt x="43560" y="22353"/>
                  <a:pt x="47445" y="19869"/>
                  <a:pt x="51139" y="17004"/>
                </a:cubicBezTo>
                <a:cubicBezTo>
                  <a:pt x="60628" y="10699"/>
                  <a:pt x="69798" y="5986"/>
                  <a:pt x="757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rot="5400000">
            <a:off x="8454044" y="-173323"/>
            <a:ext cx="523708" cy="856205"/>
          </a:xfrm>
          <a:custGeom>
            <a:avLst/>
            <a:gdLst/>
            <a:ahLst/>
            <a:cxnLst/>
            <a:rect l="l" t="t" r="r" b="b"/>
            <a:pathLst>
              <a:path w="39421" h="64449" extrusionOk="0">
                <a:moveTo>
                  <a:pt x="64" y="1"/>
                </a:moveTo>
                <a:lnTo>
                  <a:pt x="0" y="39548"/>
                </a:lnTo>
                <a:cubicBezTo>
                  <a:pt x="6560" y="20634"/>
                  <a:pt x="20634" y="10063"/>
                  <a:pt x="33180" y="2739"/>
                </a:cubicBezTo>
                <a:cubicBezTo>
                  <a:pt x="34390" y="2039"/>
                  <a:pt x="35727" y="1402"/>
                  <a:pt x="37064" y="892"/>
                </a:cubicBezTo>
                <a:cubicBezTo>
                  <a:pt x="37829" y="574"/>
                  <a:pt x="38593" y="319"/>
                  <a:pt x="39421" y="1"/>
                </a:cubicBezTo>
                <a:close/>
                <a:moveTo>
                  <a:pt x="19964" y="19266"/>
                </a:moveTo>
                <a:cubicBezTo>
                  <a:pt x="19718" y="19266"/>
                  <a:pt x="19406" y="19388"/>
                  <a:pt x="19042" y="19679"/>
                </a:cubicBezTo>
                <a:lnTo>
                  <a:pt x="19042" y="19743"/>
                </a:lnTo>
                <a:cubicBezTo>
                  <a:pt x="10317" y="26621"/>
                  <a:pt x="3439" y="37829"/>
                  <a:pt x="0" y="44197"/>
                </a:cubicBezTo>
                <a:lnTo>
                  <a:pt x="0" y="53559"/>
                </a:lnTo>
                <a:cubicBezTo>
                  <a:pt x="4395" y="43242"/>
                  <a:pt x="11655" y="28340"/>
                  <a:pt x="19806" y="21526"/>
                </a:cubicBezTo>
                <a:cubicBezTo>
                  <a:pt x="20886" y="20642"/>
                  <a:pt x="20793" y="19266"/>
                  <a:pt x="19964" y="19266"/>
                </a:cubicBezTo>
                <a:close/>
                <a:moveTo>
                  <a:pt x="13643" y="37855"/>
                </a:moveTo>
                <a:cubicBezTo>
                  <a:pt x="13414" y="37855"/>
                  <a:pt x="13166" y="37959"/>
                  <a:pt x="12928" y="38211"/>
                </a:cubicBezTo>
                <a:cubicBezTo>
                  <a:pt x="8343" y="43497"/>
                  <a:pt x="3758" y="48974"/>
                  <a:pt x="64" y="55342"/>
                </a:cubicBezTo>
                <a:lnTo>
                  <a:pt x="64" y="64449"/>
                </a:lnTo>
                <a:cubicBezTo>
                  <a:pt x="5732" y="53113"/>
                  <a:pt x="10954" y="42796"/>
                  <a:pt x="14266" y="39612"/>
                </a:cubicBezTo>
                <a:cubicBezTo>
                  <a:pt x="14949" y="38977"/>
                  <a:pt x="14397" y="37855"/>
                  <a:pt x="13643" y="378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3702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
        <p:cNvGrpSpPr/>
        <p:nvPr/>
      </p:nvGrpSpPr>
      <p:grpSpPr>
        <a:xfrm>
          <a:off x="0" y="0"/>
          <a:ext cx="0" cy="0"/>
          <a:chOff x="0" y="0"/>
          <a:chExt cx="0" cy="0"/>
        </a:xfrm>
      </p:grpSpPr>
      <p:sp>
        <p:nvSpPr>
          <p:cNvPr id="242" name="Google Shape;242;p13"/>
          <p:cNvSpPr/>
          <p:nvPr/>
        </p:nvSpPr>
        <p:spPr>
          <a:xfrm>
            <a:off x="9250" y="0"/>
            <a:ext cx="9144000" cy="5143500"/>
          </a:xfrm>
          <a:prstGeom prst="rect">
            <a:avLst/>
          </a:prstGeom>
          <a:solidFill>
            <a:srgbClr val="CD4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13"/>
          <p:cNvSpPr txBox="1">
            <a:spLocks noGrp="1"/>
          </p:cNvSpPr>
          <p:nvPr>
            <p:ph type="title"/>
          </p:nvPr>
        </p:nvSpPr>
        <p:spPr>
          <a:xfrm>
            <a:off x="2102850" y="1941750"/>
            <a:ext cx="3982500" cy="10872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FFF2CC"/>
              </a:buClr>
              <a:buSzPts val="2800"/>
              <a:buNone/>
              <a:defRPr sz="1800">
                <a:solidFill>
                  <a:srgbClr val="FFF2CC"/>
                </a:solidFill>
                <a:latin typeface="Spartan"/>
                <a:ea typeface="Spartan"/>
                <a:cs typeface="Spartan"/>
                <a:sym typeface="Spartan"/>
              </a:defRPr>
            </a:lvl1pPr>
            <a:lvl2pPr lvl="1">
              <a:spcBef>
                <a:spcPts val="0"/>
              </a:spcBef>
              <a:spcAft>
                <a:spcPts val="0"/>
              </a:spcAft>
              <a:buSzPts val="2800"/>
              <a:buNone/>
              <a:defRPr>
                <a:latin typeface="Spartan"/>
                <a:ea typeface="Spartan"/>
                <a:cs typeface="Spartan"/>
                <a:sym typeface="Spartan"/>
              </a:defRPr>
            </a:lvl2pPr>
            <a:lvl3pPr lvl="2">
              <a:spcBef>
                <a:spcPts val="0"/>
              </a:spcBef>
              <a:spcAft>
                <a:spcPts val="0"/>
              </a:spcAft>
              <a:buSzPts val="2800"/>
              <a:buNone/>
              <a:defRPr>
                <a:latin typeface="Spartan"/>
                <a:ea typeface="Spartan"/>
                <a:cs typeface="Spartan"/>
                <a:sym typeface="Spartan"/>
              </a:defRPr>
            </a:lvl3pPr>
            <a:lvl4pPr lvl="3">
              <a:spcBef>
                <a:spcPts val="0"/>
              </a:spcBef>
              <a:spcAft>
                <a:spcPts val="0"/>
              </a:spcAft>
              <a:buSzPts val="2800"/>
              <a:buNone/>
              <a:defRPr>
                <a:latin typeface="Spartan"/>
                <a:ea typeface="Spartan"/>
                <a:cs typeface="Spartan"/>
                <a:sym typeface="Spartan"/>
              </a:defRPr>
            </a:lvl4pPr>
            <a:lvl5pPr lvl="4">
              <a:spcBef>
                <a:spcPts val="0"/>
              </a:spcBef>
              <a:spcAft>
                <a:spcPts val="0"/>
              </a:spcAft>
              <a:buSzPts val="2800"/>
              <a:buNone/>
              <a:defRPr>
                <a:latin typeface="Spartan"/>
                <a:ea typeface="Spartan"/>
                <a:cs typeface="Spartan"/>
                <a:sym typeface="Spartan"/>
              </a:defRPr>
            </a:lvl5pPr>
            <a:lvl6pPr lvl="5">
              <a:spcBef>
                <a:spcPts val="0"/>
              </a:spcBef>
              <a:spcAft>
                <a:spcPts val="0"/>
              </a:spcAft>
              <a:buSzPts val="2800"/>
              <a:buNone/>
              <a:defRPr>
                <a:latin typeface="Spartan"/>
                <a:ea typeface="Spartan"/>
                <a:cs typeface="Spartan"/>
                <a:sym typeface="Spartan"/>
              </a:defRPr>
            </a:lvl6pPr>
            <a:lvl7pPr lvl="6">
              <a:spcBef>
                <a:spcPts val="0"/>
              </a:spcBef>
              <a:spcAft>
                <a:spcPts val="0"/>
              </a:spcAft>
              <a:buSzPts val="2800"/>
              <a:buNone/>
              <a:defRPr>
                <a:latin typeface="Spartan"/>
                <a:ea typeface="Spartan"/>
                <a:cs typeface="Spartan"/>
                <a:sym typeface="Spartan"/>
              </a:defRPr>
            </a:lvl7pPr>
            <a:lvl8pPr lvl="7">
              <a:spcBef>
                <a:spcPts val="0"/>
              </a:spcBef>
              <a:spcAft>
                <a:spcPts val="0"/>
              </a:spcAft>
              <a:buSzPts val="2800"/>
              <a:buNone/>
              <a:defRPr>
                <a:latin typeface="Spartan"/>
                <a:ea typeface="Spartan"/>
                <a:cs typeface="Spartan"/>
                <a:sym typeface="Spartan"/>
              </a:defRPr>
            </a:lvl8pPr>
            <a:lvl9pPr lvl="8">
              <a:spcBef>
                <a:spcPts val="0"/>
              </a:spcBef>
              <a:spcAft>
                <a:spcPts val="0"/>
              </a:spcAft>
              <a:buSzPts val="2800"/>
              <a:buNone/>
              <a:defRPr>
                <a:latin typeface="Spartan"/>
                <a:ea typeface="Spartan"/>
                <a:cs typeface="Spartan"/>
                <a:sym typeface="Spartan"/>
              </a:defRPr>
            </a:lvl9pPr>
          </a:lstStyle>
          <a:p>
            <a:endParaRPr/>
          </a:p>
        </p:txBody>
      </p:sp>
      <p:sp>
        <p:nvSpPr>
          <p:cNvPr id="244" name="Google Shape;244;p13"/>
          <p:cNvSpPr txBox="1">
            <a:spLocks noGrp="1"/>
          </p:cNvSpPr>
          <p:nvPr>
            <p:ph type="title" idx="2"/>
          </p:nvPr>
        </p:nvSpPr>
        <p:spPr>
          <a:xfrm>
            <a:off x="2087400" y="3534550"/>
            <a:ext cx="4013400" cy="617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600"/>
              <a:buNone/>
              <a:defRPr sz="2900">
                <a:solidFill>
                  <a:srgbClr val="FFF3E2"/>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grpSp>
        <p:nvGrpSpPr>
          <p:cNvPr id="245" name="Google Shape;245;p13"/>
          <p:cNvGrpSpPr/>
          <p:nvPr/>
        </p:nvGrpSpPr>
        <p:grpSpPr>
          <a:xfrm rot="10800000" flipH="1">
            <a:off x="6937950" y="-63"/>
            <a:ext cx="250200" cy="2556700"/>
            <a:chOff x="6592750" y="3054500"/>
            <a:chExt cx="250200" cy="2556700"/>
          </a:xfrm>
        </p:grpSpPr>
        <p:cxnSp>
          <p:nvCxnSpPr>
            <p:cNvPr id="246" name="Google Shape;246;p13"/>
            <p:cNvCxnSpPr/>
            <p:nvPr/>
          </p:nvCxnSpPr>
          <p:spPr>
            <a:xfrm>
              <a:off x="6717850" y="3561600"/>
              <a:ext cx="0" cy="2049600"/>
            </a:xfrm>
            <a:prstGeom prst="straightConnector1">
              <a:avLst/>
            </a:prstGeom>
            <a:noFill/>
            <a:ln w="28575" cap="flat" cmpd="sng">
              <a:solidFill>
                <a:srgbClr val="FFE599"/>
              </a:solidFill>
              <a:prstDash val="solid"/>
              <a:round/>
              <a:headEnd type="none" w="med" len="med"/>
              <a:tailEnd type="none" w="med" len="med"/>
            </a:ln>
          </p:spPr>
        </p:cxnSp>
        <p:sp>
          <p:nvSpPr>
            <p:cNvPr id="247" name="Google Shape;247;p13"/>
            <p:cNvSpPr/>
            <p:nvPr/>
          </p:nvSpPr>
          <p:spPr>
            <a:xfrm rot="2700000">
              <a:off x="6629391" y="3367833"/>
              <a:ext cx="176918" cy="176918"/>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13"/>
            <p:cNvSpPr/>
            <p:nvPr/>
          </p:nvSpPr>
          <p:spPr>
            <a:xfrm rot="2700000">
              <a:off x="6629391" y="3258883"/>
              <a:ext cx="176918" cy="176918"/>
            </a:xfrm>
            <a:prstGeom prst="rect">
              <a:avLst/>
            </a:prstGeom>
            <a:no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13"/>
            <p:cNvSpPr/>
            <p:nvPr/>
          </p:nvSpPr>
          <p:spPr>
            <a:xfrm rot="2700000">
              <a:off x="6658453" y="3079103"/>
              <a:ext cx="118794" cy="118794"/>
            </a:xfrm>
            <a:prstGeom prst="rect">
              <a:avLst/>
            </a:prstGeom>
            <a:solidFill>
              <a:srgbClr val="FFE599"/>
            </a:solidFill>
            <a:ln w="2857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0" name="Google Shape;250;p13"/>
          <p:cNvGrpSpPr/>
          <p:nvPr/>
        </p:nvGrpSpPr>
        <p:grpSpPr>
          <a:xfrm>
            <a:off x="170650" y="190501"/>
            <a:ext cx="1476300" cy="1757425"/>
            <a:chOff x="919550" y="238125"/>
            <a:chExt cx="1476300" cy="1757425"/>
          </a:xfrm>
        </p:grpSpPr>
        <p:sp>
          <p:nvSpPr>
            <p:cNvPr id="251" name="Google Shape;251;p13"/>
            <p:cNvSpPr/>
            <p:nvPr/>
          </p:nvSpPr>
          <p:spPr>
            <a:xfrm>
              <a:off x="925275" y="244800"/>
              <a:ext cx="253400" cy="253400"/>
            </a:xfrm>
            <a:custGeom>
              <a:avLst/>
              <a:gdLst/>
              <a:ahLst/>
              <a:cxnLst/>
              <a:rect l="l" t="t" r="r" b="b"/>
              <a:pathLst>
                <a:path w="10136" h="10136" extrusionOk="0">
                  <a:moveTo>
                    <a:pt x="9180" y="957"/>
                  </a:moveTo>
                  <a:lnTo>
                    <a:pt x="9180" y="9180"/>
                  </a:lnTo>
                  <a:lnTo>
                    <a:pt x="957" y="9180"/>
                  </a:lnTo>
                  <a:lnTo>
                    <a:pt x="957" y="957"/>
                  </a:lnTo>
                  <a:close/>
                  <a:moveTo>
                    <a:pt x="0" y="1"/>
                  </a:moveTo>
                  <a:lnTo>
                    <a:pt x="0" y="10136"/>
                  </a:lnTo>
                  <a:lnTo>
                    <a:pt x="10136" y="10136"/>
                  </a:lnTo>
                  <a:lnTo>
                    <a:pt x="1013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13"/>
            <p:cNvSpPr/>
            <p:nvPr/>
          </p:nvSpPr>
          <p:spPr>
            <a:xfrm>
              <a:off x="1034275" y="353800"/>
              <a:ext cx="252450" cy="253400"/>
            </a:xfrm>
            <a:custGeom>
              <a:avLst/>
              <a:gdLst/>
              <a:ahLst/>
              <a:cxnLst/>
              <a:rect l="l" t="t" r="r" b="b"/>
              <a:pathLst>
                <a:path w="10098" h="10136" extrusionOk="0">
                  <a:moveTo>
                    <a:pt x="9141" y="957"/>
                  </a:moveTo>
                  <a:lnTo>
                    <a:pt x="9141" y="9180"/>
                  </a:lnTo>
                  <a:lnTo>
                    <a:pt x="957" y="9180"/>
                  </a:lnTo>
                  <a:lnTo>
                    <a:pt x="957" y="957"/>
                  </a:lnTo>
                  <a:close/>
                  <a:moveTo>
                    <a:pt x="1" y="1"/>
                  </a:moveTo>
                  <a:lnTo>
                    <a:pt x="1" y="10136"/>
                  </a:lnTo>
                  <a:lnTo>
                    <a:pt x="10097" y="10136"/>
                  </a:lnTo>
                  <a:lnTo>
                    <a:pt x="1009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13"/>
            <p:cNvSpPr/>
            <p:nvPr/>
          </p:nvSpPr>
          <p:spPr>
            <a:xfrm>
              <a:off x="919550" y="238125"/>
              <a:ext cx="508675" cy="501025"/>
            </a:xfrm>
            <a:custGeom>
              <a:avLst/>
              <a:gdLst/>
              <a:ahLst/>
              <a:cxnLst/>
              <a:rect l="l" t="t" r="r" b="b"/>
              <a:pathLst>
                <a:path w="20347" h="20041" extrusionOk="0">
                  <a:moveTo>
                    <a:pt x="13730" y="0"/>
                  </a:moveTo>
                  <a:lnTo>
                    <a:pt x="13730" y="13807"/>
                  </a:lnTo>
                  <a:lnTo>
                    <a:pt x="0" y="13807"/>
                  </a:lnTo>
                  <a:lnTo>
                    <a:pt x="0" y="20041"/>
                  </a:lnTo>
                  <a:lnTo>
                    <a:pt x="956" y="20041"/>
                  </a:lnTo>
                  <a:lnTo>
                    <a:pt x="956" y="14763"/>
                  </a:lnTo>
                  <a:lnTo>
                    <a:pt x="14686" y="14763"/>
                  </a:lnTo>
                  <a:lnTo>
                    <a:pt x="14686" y="956"/>
                  </a:lnTo>
                  <a:lnTo>
                    <a:pt x="20347" y="956"/>
                  </a:lnTo>
                  <a:lnTo>
                    <a:pt x="20347" y="0"/>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13"/>
            <p:cNvSpPr/>
            <p:nvPr/>
          </p:nvSpPr>
          <p:spPr>
            <a:xfrm>
              <a:off x="1034275" y="353800"/>
              <a:ext cx="1361575" cy="1641750"/>
            </a:xfrm>
            <a:custGeom>
              <a:avLst/>
              <a:gdLst/>
              <a:ahLst/>
              <a:cxnLst/>
              <a:rect l="l" t="t" r="r" b="b"/>
              <a:pathLst>
                <a:path w="54463" h="65670" extrusionOk="0">
                  <a:moveTo>
                    <a:pt x="1" y="1"/>
                  </a:moveTo>
                  <a:lnTo>
                    <a:pt x="1" y="65669"/>
                  </a:lnTo>
                  <a:lnTo>
                    <a:pt x="957" y="65669"/>
                  </a:lnTo>
                  <a:lnTo>
                    <a:pt x="957" y="957"/>
                  </a:lnTo>
                  <a:lnTo>
                    <a:pt x="54463" y="957"/>
                  </a:lnTo>
                  <a:lnTo>
                    <a:pt x="54463"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440770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7"/>
        <p:cNvGrpSpPr/>
        <p:nvPr/>
      </p:nvGrpSpPr>
      <p:grpSpPr>
        <a:xfrm>
          <a:off x="0" y="0"/>
          <a:ext cx="0" cy="0"/>
          <a:chOff x="0" y="0"/>
          <a:chExt cx="0" cy="0"/>
        </a:xfrm>
      </p:grpSpPr>
      <p:sp>
        <p:nvSpPr>
          <p:cNvPr id="68" name="Google Shape;68;p5"/>
          <p:cNvSpPr txBox="1">
            <a:spLocks noGrp="1"/>
          </p:cNvSpPr>
          <p:nvPr>
            <p:ph type="title"/>
          </p:nvPr>
        </p:nvSpPr>
        <p:spPr>
          <a:xfrm>
            <a:off x="1724100" y="539500"/>
            <a:ext cx="5695800" cy="10545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9" name="Google Shape;69;p5"/>
          <p:cNvSpPr txBox="1">
            <a:spLocks noGrp="1"/>
          </p:cNvSpPr>
          <p:nvPr>
            <p:ph type="subTitle" idx="1"/>
          </p:nvPr>
        </p:nvSpPr>
        <p:spPr>
          <a:xfrm>
            <a:off x="1791839" y="3778475"/>
            <a:ext cx="2116800" cy="63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70" name="Google Shape;70;p5"/>
          <p:cNvSpPr txBox="1">
            <a:spLocks noGrp="1"/>
          </p:cNvSpPr>
          <p:nvPr>
            <p:ph type="subTitle" idx="2"/>
          </p:nvPr>
        </p:nvSpPr>
        <p:spPr>
          <a:xfrm>
            <a:off x="1791856" y="3387425"/>
            <a:ext cx="2116800" cy="38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Work Sans"/>
              <a:buNone/>
              <a:defRPr sz="1800" b="1">
                <a:latin typeface="Paytone One"/>
                <a:ea typeface="Paytone One"/>
                <a:cs typeface="Paytone One"/>
                <a:sym typeface="Paytone One"/>
              </a:defRPr>
            </a:lvl1pPr>
            <a:lvl2pPr lvl="1" rtl="0">
              <a:spcBef>
                <a:spcPts val="0"/>
              </a:spcBef>
              <a:spcAft>
                <a:spcPts val="0"/>
              </a:spcAft>
              <a:buSzPts val="3000"/>
              <a:buFont typeface="Work Sans"/>
              <a:buNone/>
              <a:defRPr sz="3000" b="1">
                <a:latin typeface="Work Sans"/>
                <a:ea typeface="Work Sans"/>
                <a:cs typeface="Work Sans"/>
                <a:sym typeface="Work Sans"/>
              </a:defRPr>
            </a:lvl2pPr>
            <a:lvl3pPr lvl="2" rtl="0">
              <a:spcBef>
                <a:spcPts val="1600"/>
              </a:spcBef>
              <a:spcAft>
                <a:spcPts val="0"/>
              </a:spcAft>
              <a:buSzPts val="3000"/>
              <a:buFont typeface="Work Sans"/>
              <a:buNone/>
              <a:defRPr sz="3000" b="1">
                <a:latin typeface="Work Sans"/>
                <a:ea typeface="Work Sans"/>
                <a:cs typeface="Work Sans"/>
                <a:sym typeface="Work Sans"/>
              </a:defRPr>
            </a:lvl3pPr>
            <a:lvl4pPr lvl="3" rtl="0">
              <a:spcBef>
                <a:spcPts val="1600"/>
              </a:spcBef>
              <a:spcAft>
                <a:spcPts val="0"/>
              </a:spcAft>
              <a:buSzPts val="3000"/>
              <a:buFont typeface="Work Sans"/>
              <a:buNone/>
              <a:defRPr sz="3000" b="1">
                <a:latin typeface="Work Sans"/>
                <a:ea typeface="Work Sans"/>
                <a:cs typeface="Work Sans"/>
                <a:sym typeface="Work Sans"/>
              </a:defRPr>
            </a:lvl4pPr>
            <a:lvl5pPr lvl="4" rtl="0">
              <a:spcBef>
                <a:spcPts val="1600"/>
              </a:spcBef>
              <a:spcAft>
                <a:spcPts val="0"/>
              </a:spcAft>
              <a:buSzPts val="3000"/>
              <a:buFont typeface="Work Sans"/>
              <a:buNone/>
              <a:defRPr sz="3000" b="1">
                <a:latin typeface="Work Sans"/>
                <a:ea typeface="Work Sans"/>
                <a:cs typeface="Work Sans"/>
                <a:sym typeface="Work Sans"/>
              </a:defRPr>
            </a:lvl5pPr>
            <a:lvl6pPr lvl="5" rtl="0">
              <a:spcBef>
                <a:spcPts val="1600"/>
              </a:spcBef>
              <a:spcAft>
                <a:spcPts val="0"/>
              </a:spcAft>
              <a:buSzPts val="3000"/>
              <a:buFont typeface="Work Sans"/>
              <a:buNone/>
              <a:defRPr sz="3000" b="1">
                <a:latin typeface="Work Sans"/>
                <a:ea typeface="Work Sans"/>
                <a:cs typeface="Work Sans"/>
                <a:sym typeface="Work Sans"/>
              </a:defRPr>
            </a:lvl6pPr>
            <a:lvl7pPr lvl="6" rtl="0">
              <a:spcBef>
                <a:spcPts val="1600"/>
              </a:spcBef>
              <a:spcAft>
                <a:spcPts val="0"/>
              </a:spcAft>
              <a:buSzPts val="3000"/>
              <a:buFont typeface="Work Sans"/>
              <a:buNone/>
              <a:defRPr sz="3000" b="1">
                <a:latin typeface="Work Sans"/>
                <a:ea typeface="Work Sans"/>
                <a:cs typeface="Work Sans"/>
                <a:sym typeface="Work Sans"/>
              </a:defRPr>
            </a:lvl7pPr>
            <a:lvl8pPr lvl="7" rtl="0">
              <a:spcBef>
                <a:spcPts val="1600"/>
              </a:spcBef>
              <a:spcAft>
                <a:spcPts val="0"/>
              </a:spcAft>
              <a:buSzPts val="3000"/>
              <a:buFont typeface="Work Sans"/>
              <a:buNone/>
              <a:defRPr sz="3000" b="1">
                <a:latin typeface="Work Sans"/>
                <a:ea typeface="Work Sans"/>
                <a:cs typeface="Work Sans"/>
                <a:sym typeface="Work Sans"/>
              </a:defRPr>
            </a:lvl8pPr>
            <a:lvl9pPr lvl="8" rtl="0">
              <a:spcBef>
                <a:spcPts val="1600"/>
              </a:spcBef>
              <a:spcAft>
                <a:spcPts val="1600"/>
              </a:spcAft>
              <a:buSzPts val="3000"/>
              <a:buFont typeface="Work Sans"/>
              <a:buNone/>
              <a:defRPr sz="3000" b="1">
                <a:latin typeface="Work Sans"/>
                <a:ea typeface="Work Sans"/>
                <a:cs typeface="Work Sans"/>
                <a:sym typeface="Work Sans"/>
              </a:defRPr>
            </a:lvl9pPr>
          </a:lstStyle>
          <a:p>
            <a:endParaRPr/>
          </a:p>
        </p:txBody>
      </p:sp>
      <p:sp>
        <p:nvSpPr>
          <p:cNvPr id="71" name="Google Shape;71;p5"/>
          <p:cNvSpPr txBox="1">
            <a:spLocks noGrp="1"/>
          </p:cNvSpPr>
          <p:nvPr>
            <p:ph type="subTitle" idx="3"/>
          </p:nvPr>
        </p:nvSpPr>
        <p:spPr>
          <a:xfrm>
            <a:off x="5235358" y="3778475"/>
            <a:ext cx="2116800" cy="63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1600"/>
              </a:spcBef>
              <a:spcAft>
                <a:spcPts val="0"/>
              </a:spcAft>
              <a:buSzPts val="1600"/>
              <a:buNone/>
              <a:defRPr sz="1600"/>
            </a:lvl2pPr>
            <a:lvl3pPr lvl="2" rtl="0">
              <a:spcBef>
                <a:spcPts val="1600"/>
              </a:spcBef>
              <a:spcAft>
                <a:spcPts val="0"/>
              </a:spcAft>
              <a:buSzPts val="1600"/>
              <a:buNone/>
              <a:defRPr sz="1600"/>
            </a:lvl3pPr>
            <a:lvl4pPr lvl="3" rtl="0">
              <a:spcBef>
                <a:spcPts val="1600"/>
              </a:spcBef>
              <a:spcAft>
                <a:spcPts val="0"/>
              </a:spcAft>
              <a:buSzPts val="1600"/>
              <a:buNone/>
              <a:defRPr sz="1600"/>
            </a:lvl4pPr>
            <a:lvl5pPr lvl="4" rtl="0">
              <a:spcBef>
                <a:spcPts val="1600"/>
              </a:spcBef>
              <a:spcAft>
                <a:spcPts val="0"/>
              </a:spcAft>
              <a:buSzPts val="1600"/>
              <a:buNone/>
              <a:defRPr sz="1600"/>
            </a:lvl5pPr>
            <a:lvl6pPr lvl="5" rtl="0">
              <a:spcBef>
                <a:spcPts val="1600"/>
              </a:spcBef>
              <a:spcAft>
                <a:spcPts val="0"/>
              </a:spcAft>
              <a:buSzPts val="1600"/>
              <a:buNone/>
              <a:defRPr sz="1600"/>
            </a:lvl6pPr>
            <a:lvl7pPr lvl="6" rtl="0">
              <a:spcBef>
                <a:spcPts val="1600"/>
              </a:spcBef>
              <a:spcAft>
                <a:spcPts val="0"/>
              </a:spcAft>
              <a:buSzPts val="1600"/>
              <a:buNone/>
              <a:defRPr sz="1600"/>
            </a:lvl7pPr>
            <a:lvl8pPr lvl="7" rtl="0">
              <a:spcBef>
                <a:spcPts val="1600"/>
              </a:spcBef>
              <a:spcAft>
                <a:spcPts val="0"/>
              </a:spcAft>
              <a:buSzPts val="1600"/>
              <a:buNone/>
              <a:defRPr sz="1600"/>
            </a:lvl8pPr>
            <a:lvl9pPr lvl="8" rtl="0">
              <a:spcBef>
                <a:spcPts val="1600"/>
              </a:spcBef>
              <a:spcAft>
                <a:spcPts val="1600"/>
              </a:spcAft>
              <a:buSzPts val="1600"/>
              <a:buNone/>
              <a:defRPr sz="1600"/>
            </a:lvl9pPr>
          </a:lstStyle>
          <a:p>
            <a:endParaRPr/>
          </a:p>
        </p:txBody>
      </p:sp>
      <p:sp>
        <p:nvSpPr>
          <p:cNvPr id="72" name="Google Shape;72;p5"/>
          <p:cNvSpPr txBox="1">
            <a:spLocks noGrp="1"/>
          </p:cNvSpPr>
          <p:nvPr>
            <p:ph type="subTitle" idx="4"/>
          </p:nvPr>
        </p:nvSpPr>
        <p:spPr>
          <a:xfrm>
            <a:off x="5235361" y="3387425"/>
            <a:ext cx="2116800" cy="38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Work Sans"/>
              <a:buNone/>
              <a:defRPr sz="1800" b="1">
                <a:latin typeface="Paytone One"/>
                <a:ea typeface="Paytone One"/>
                <a:cs typeface="Paytone One"/>
                <a:sym typeface="Paytone One"/>
              </a:defRPr>
            </a:lvl1pPr>
            <a:lvl2pPr lvl="1" rtl="0">
              <a:spcBef>
                <a:spcPts val="0"/>
              </a:spcBef>
              <a:spcAft>
                <a:spcPts val="0"/>
              </a:spcAft>
              <a:buSzPts val="3000"/>
              <a:buFont typeface="Work Sans"/>
              <a:buNone/>
              <a:defRPr sz="3000" b="1">
                <a:latin typeface="Work Sans"/>
                <a:ea typeface="Work Sans"/>
                <a:cs typeface="Work Sans"/>
                <a:sym typeface="Work Sans"/>
              </a:defRPr>
            </a:lvl2pPr>
            <a:lvl3pPr lvl="2" rtl="0">
              <a:spcBef>
                <a:spcPts val="1600"/>
              </a:spcBef>
              <a:spcAft>
                <a:spcPts val="0"/>
              </a:spcAft>
              <a:buSzPts val="3000"/>
              <a:buFont typeface="Work Sans"/>
              <a:buNone/>
              <a:defRPr sz="3000" b="1">
                <a:latin typeface="Work Sans"/>
                <a:ea typeface="Work Sans"/>
                <a:cs typeface="Work Sans"/>
                <a:sym typeface="Work Sans"/>
              </a:defRPr>
            </a:lvl3pPr>
            <a:lvl4pPr lvl="3" rtl="0">
              <a:spcBef>
                <a:spcPts val="1600"/>
              </a:spcBef>
              <a:spcAft>
                <a:spcPts val="0"/>
              </a:spcAft>
              <a:buSzPts val="3000"/>
              <a:buFont typeface="Work Sans"/>
              <a:buNone/>
              <a:defRPr sz="3000" b="1">
                <a:latin typeface="Work Sans"/>
                <a:ea typeface="Work Sans"/>
                <a:cs typeface="Work Sans"/>
                <a:sym typeface="Work Sans"/>
              </a:defRPr>
            </a:lvl4pPr>
            <a:lvl5pPr lvl="4" rtl="0">
              <a:spcBef>
                <a:spcPts val="1600"/>
              </a:spcBef>
              <a:spcAft>
                <a:spcPts val="0"/>
              </a:spcAft>
              <a:buSzPts val="3000"/>
              <a:buFont typeface="Work Sans"/>
              <a:buNone/>
              <a:defRPr sz="3000" b="1">
                <a:latin typeface="Work Sans"/>
                <a:ea typeface="Work Sans"/>
                <a:cs typeface="Work Sans"/>
                <a:sym typeface="Work Sans"/>
              </a:defRPr>
            </a:lvl5pPr>
            <a:lvl6pPr lvl="5" rtl="0">
              <a:spcBef>
                <a:spcPts val="1600"/>
              </a:spcBef>
              <a:spcAft>
                <a:spcPts val="0"/>
              </a:spcAft>
              <a:buSzPts val="3000"/>
              <a:buFont typeface="Work Sans"/>
              <a:buNone/>
              <a:defRPr sz="3000" b="1">
                <a:latin typeface="Work Sans"/>
                <a:ea typeface="Work Sans"/>
                <a:cs typeface="Work Sans"/>
                <a:sym typeface="Work Sans"/>
              </a:defRPr>
            </a:lvl6pPr>
            <a:lvl7pPr lvl="6" rtl="0">
              <a:spcBef>
                <a:spcPts val="1600"/>
              </a:spcBef>
              <a:spcAft>
                <a:spcPts val="0"/>
              </a:spcAft>
              <a:buSzPts val="3000"/>
              <a:buFont typeface="Work Sans"/>
              <a:buNone/>
              <a:defRPr sz="3000" b="1">
                <a:latin typeface="Work Sans"/>
                <a:ea typeface="Work Sans"/>
                <a:cs typeface="Work Sans"/>
                <a:sym typeface="Work Sans"/>
              </a:defRPr>
            </a:lvl7pPr>
            <a:lvl8pPr lvl="7" rtl="0">
              <a:spcBef>
                <a:spcPts val="1600"/>
              </a:spcBef>
              <a:spcAft>
                <a:spcPts val="0"/>
              </a:spcAft>
              <a:buSzPts val="3000"/>
              <a:buFont typeface="Work Sans"/>
              <a:buNone/>
              <a:defRPr sz="3000" b="1">
                <a:latin typeface="Work Sans"/>
                <a:ea typeface="Work Sans"/>
                <a:cs typeface="Work Sans"/>
                <a:sym typeface="Work Sans"/>
              </a:defRPr>
            </a:lvl8pPr>
            <a:lvl9pPr lvl="8" rtl="0">
              <a:spcBef>
                <a:spcPts val="1600"/>
              </a:spcBef>
              <a:spcAft>
                <a:spcPts val="1600"/>
              </a:spcAft>
              <a:buSzPts val="3000"/>
              <a:buFont typeface="Work Sans"/>
              <a:buNone/>
              <a:defRPr sz="3000" b="1">
                <a:latin typeface="Work Sans"/>
                <a:ea typeface="Work Sans"/>
                <a:cs typeface="Work Sans"/>
                <a:sym typeface="Work Sans"/>
              </a:defRPr>
            </a:lvl9pPr>
          </a:lstStyle>
          <a:p>
            <a:endParaRPr/>
          </a:p>
        </p:txBody>
      </p:sp>
    </p:spTree>
    <p:extLst>
      <p:ext uri="{BB962C8B-B14F-4D97-AF65-F5344CB8AC3E}">
        <p14:creationId xmlns:p14="http://schemas.microsoft.com/office/powerpoint/2010/main" val="2484293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6"/>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5" name="Google Shape;75;p6"/>
          <p:cNvSpPr/>
          <p:nvPr/>
        </p:nvSpPr>
        <p:spPr>
          <a:xfrm>
            <a:off x="3594713" y="4955100"/>
            <a:ext cx="1954575" cy="188400"/>
          </a:xfrm>
          <a:custGeom>
            <a:avLst/>
            <a:gdLst/>
            <a:ahLst/>
            <a:cxnLst/>
            <a:rect l="l" t="t" r="r" b="b"/>
            <a:pathLst>
              <a:path w="78183" h="7536" extrusionOk="0">
                <a:moveTo>
                  <a:pt x="38448" y="1"/>
                </a:moveTo>
                <a:cubicBezTo>
                  <a:pt x="36549" y="1"/>
                  <a:pt x="34648" y="45"/>
                  <a:pt x="32742" y="134"/>
                </a:cubicBezTo>
                <a:cubicBezTo>
                  <a:pt x="28833" y="306"/>
                  <a:pt x="24948" y="675"/>
                  <a:pt x="21063" y="1241"/>
                </a:cubicBezTo>
                <a:cubicBezTo>
                  <a:pt x="23497" y="921"/>
                  <a:pt x="26054" y="675"/>
                  <a:pt x="28611" y="479"/>
                </a:cubicBezTo>
                <a:lnTo>
                  <a:pt x="28636" y="479"/>
                </a:lnTo>
                <a:cubicBezTo>
                  <a:pt x="31218" y="306"/>
                  <a:pt x="33824" y="208"/>
                  <a:pt x="36357" y="184"/>
                </a:cubicBezTo>
                <a:cubicBezTo>
                  <a:pt x="36730" y="180"/>
                  <a:pt x="37132" y="178"/>
                  <a:pt x="37558" y="178"/>
                </a:cubicBezTo>
                <a:cubicBezTo>
                  <a:pt x="39889" y="178"/>
                  <a:pt x="42942" y="239"/>
                  <a:pt x="45873" y="405"/>
                </a:cubicBezTo>
                <a:cubicBezTo>
                  <a:pt x="49340" y="626"/>
                  <a:pt x="52610" y="970"/>
                  <a:pt x="54430" y="1142"/>
                </a:cubicBezTo>
                <a:cubicBezTo>
                  <a:pt x="53914" y="1044"/>
                  <a:pt x="53250" y="946"/>
                  <a:pt x="52463" y="847"/>
                </a:cubicBezTo>
                <a:cubicBezTo>
                  <a:pt x="51701" y="749"/>
                  <a:pt x="50840" y="651"/>
                  <a:pt x="49930" y="552"/>
                </a:cubicBezTo>
                <a:cubicBezTo>
                  <a:pt x="49045" y="479"/>
                  <a:pt x="48111" y="405"/>
                  <a:pt x="47225" y="356"/>
                </a:cubicBezTo>
                <a:lnTo>
                  <a:pt x="44717" y="184"/>
                </a:lnTo>
                <a:lnTo>
                  <a:pt x="45234" y="184"/>
                </a:lnTo>
                <a:cubicBezTo>
                  <a:pt x="42973" y="63"/>
                  <a:pt x="40712" y="1"/>
                  <a:pt x="38448" y="1"/>
                </a:cubicBezTo>
                <a:close/>
                <a:moveTo>
                  <a:pt x="36807" y="720"/>
                </a:moveTo>
                <a:cubicBezTo>
                  <a:pt x="31805" y="720"/>
                  <a:pt x="26804" y="1066"/>
                  <a:pt x="21825" y="1757"/>
                </a:cubicBezTo>
                <a:cubicBezTo>
                  <a:pt x="19243" y="2077"/>
                  <a:pt x="15899" y="2667"/>
                  <a:pt x="15235" y="2864"/>
                </a:cubicBezTo>
                <a:cubicBezTo>
                  <a:pt x="14460" y="3060"/>
                  <a:pt x="14257" y="3140"/>
                  <a:pt x="14417" y="3140"/>
                </a:cubicBezTo>
                <a:cubicBezTo>
                  <a:pt x="14577" y="3140"/>
                  <a:pt x="15100" y="3060"/>
                  <a:pt x="15776" y="2937"/>
                </a:cubicBezTo>
                <a:lnTo>
                  <a:pt x="16858" y="2741"/>
                </a:lnTo>
                <a:lnTo>
                  <a:pt x="18038" y="2544"/>
                </a:lnTo>
                <a:lnTo>
                  <a:pt x="19169" y="2372"/>
                </a:lnTo>
                <a:lnTo>
                  <a:pt x="20079" y="2224"/>
                </a:lnTo>
                <a:cubicBezTo>
                  <a:pt x="21087" y="2077"/>
                  <a:pt x="22685" y="1856"/>
                  <a:pt x="24530" y="1659"/>
                </a:cubicBezTo>
                <a:cubicBezTo>
                  <a:pt x="25464" y="1561"/>
                  <a:pt x="26448" y="1462"/>
                  <a:pt x="27456" y="1388"/>
                </a:cubicBezTo>
                <a:lnTo>
                  <a:pt x="28980" y="1265"/>
                </a:lnTo>
                <a:lnTo>
                  <a:pt x="30480" y="1167"/>
                </a:lnTo>
                <a:cubicBezTo>
                  <a:pt x="34439" y="897"/>
                  <a:pt x="37881" y="872"/>
                  <a:pt x="37808" y="724"/>
                </a:cubicBezTo>
                <a:cubicBezTo>
                  <a:pt x="37474" y="721"/>
                  <a:pt x="37141" y="720"/>
                  <a:pt x="36807" y="720"/>
                </a:cubicBezTo>
                <a:close/>
                <a:moveTo>
                  <a:pt x="73241" y="5495"/>
                </a:moveTo>
                <a:lnTo>
                  <a:pt x="73241" y="5495"/>
                </a:lnTo>
                <a:cubicBezTo>
                  <a:pt x="74593" y="6085"/>
                  <a:pt x="75921" y="6773"/>
                  <a:pt x="77199" y="7511"/>
                </a:cubicBezTo>
                <a:lnTo>
                  <a:pt x="78183" y="7511"/>
                </a:lnTo>
                <a:cubicBezTo>
                  <a:pt x="76658" y="6798"/>
                  <a:pt x="75011" y="6134"/>
                  <a:pt x="73241" y="5495"/>
                </a:cubicBezTo>
                <a:close/>
                <a:moveTo>
                  <a:pt x="10443" y="4041"/>
                </a:moveTo>
                <a:cubicBezTo>
                  <a:pt x="10429" y="4041"/>
                  <a:pt x="10411" y="4042"/>
                  <a:pt x="10391" y="4044"/>
                </a:cubicBezTo>
                <a:cubicBezTo>
                  <a:pt x="10096" y="4093"/>
                  <a:pt x="9161" y="4290"/>
                  <a:pt x="7981" y="4610"/>
                </a:cubicBezTo>
                <a:cubicBezTo>
                  <a:pt x="7416" y="4757"/>
                  <a:pt x="6776" y="4929"/>
                  <a:pt x="6137" y="5126"/>
                </a:cubicBezTo>
                <a:cubicBezTo>
                  <a:pt x="5522" y="5298"/>
                  <a:pt x="4907" y="5519"/>
                  <a:pt x="4293" y="5716"/>
                </a:cubicBezTo>
                <a:cubicBezTo>
                  <a:pt x="3112" y="6109"/>
                  <a:pt x="2080" y="6503"/>
                  <a:pt x="1613" y="6724"/>
                </a:cubicBezTo>
                <a:cubicBezTo>
                  <a:pt x="372" y="7266"/>
                  <a:pt x="0" y="7517"/>
                  <a:pt x="99" y="7517"/>
                </a:cubicBezTo>
                <a:cubicBezTo>
                  <a:pt x="108" y="7517"/>
                  <a:pt x="121" y="7515"/>
                  <a:pt x="137" y="7511"/>
                </a:cubicBezTo>
                <a:cubicBezTo>
                  <a:pt x="358" y="7437"/>
                  <a:pt x="604" y="7364"/>
                  <a:pt x="826" y="7265"/>
                </a:cubicBezTo>
                <a:cubicBezTo>
                  <a:pt x="1170" y="7142"/>
                  <a:pt x="1613" y="6970"/>
                  <a:pt x="2129" y="6798"/>
                </a:cubicBezTo>
                <a:cubicBezTo>
                  <a:pt x="3186" y="6429"/>
                  <a:pt x="4489" y="5962"/>
                  <a:pt x="5768" y="5569"/>
                </a:cubicBezTo>
                <a:cubicBezTo>
                  <a:pt x="6383" y="5347"/>
                  <a:pt x="7022" y="5175"/>
                  <a:pt x="7539" y="5003"/>
                </a:cubicBezTo>
                <a:cubicBezTo>
                  <a:pt x="8079" y="4831"/>
                  <a:pt x="8547" y="4683"/>
                  <a:pt x="8891" y="4585"/>
                </a:cubicBezTo>
                <a:cubicBezTo>
                  <a:pt x="10194" y="4196"/>
                  <a:pt x="10626" y="4041"/>
                  <a:pt x="10443" y="4041"/>
                </a:cubicBezTo>
                <a:close/>
                <a:moveTo>
                  <a:pt x="47766" y="1142"/>
                </a:moveTo>
                <a:lnTo>
                  <a:pt x="47766" y="1142"/>
                </a:lnTo>
                <a:cubicBezTo>
                  <a:pt x="48651" y="1265"/>
                  <a:pt x="49610" y="1364"/>
                  <a:pt x="50594" y="1487"/>
                </a:cubicBezTo>
                <a:cubicBezTo>
                  <a:pt x="51602" y="1610"/>
                  <a:pt x="52635" y="1733"/>
                  <a:pt x="53717" y="1880"/>
                </a:cubicBezTo>
                <a:cubicBezTo>
                  <a:pt x="55881" y="2200"/>
                  <a:pt x="58143" y="2544"/>
                  <a:pt x="60282" y="2962"/>
                </a:cubicBezTo>
                <a:cubicBezTo>
                  <a:pt x="64634" y="3823"/>
                  <a:pt x="68519" y="4978"/>
                  <a:pt x="70733" y="6036"/>
                </a:cubicBezTo>
                <a:cubicBezTo>
                  <a:pt x="69356" y="5667"/>
                  <a:pt x="67462" y="5101"/>
                  <a:pt x="65028" y="4560"/>
                </a:cubicBezTo>
                <a:cubicBezTo>
                  <a:pt x="62618" y="4019"/>
                  <a:pt x="59766" y="3429"/>
                  <a:pt x="56668" y="2962"/>
                </a:cubicBezTo>
                <a:cubicBezTo>
                  <a:pt x="53594" y="2519"/>
                  <a:pt x="50324" y="2151"/>
                  <a:pt x="47201" y="1954"/>
                </a:cubicBezTo>
                <a:cubicBezTo>
                  <a:pt x="44078" y="1733"/>
                  <a:pt x="41152" y="1659"/>
                  <a:pt x="38767" y="1659"/>
                </a:cubicBezTo>
                <a:cubicBezTo>
                  <a:pt x="34709" y="1659"/>
                  <a:pt x="30554" y="1831"/>
                  <a:pt x="26472" y="2224"/>
                </a:cubicBezTo>
                <a:cubicBezTo>
                  <a:pt x="22489" y="2593"/>
                  <a:pt x="18554" y="3183"/>
                  <a:pt x="14645" y="3995"/>
                </a:cubicBezTo>
                <a:cubicBezTo>
                  <a:pt x="10612" y="4806"/>
                  <a:pt x="6653" y="5987"/>
                  <a:pt x="2842" y="7511"/>
                </a:cubicBezTo>
                <a:lnTo>
                  <a:pt x="4391" y="7511"/>
                </a:lnTo>
                <a:cubicBezTo>
                  <a:pt x="6137" y="6896"/>
                  <a:pt x="8079" y="6282"/>
                  <a:pt x="10170" y="5741"/>
                </a:cubicBezTo>
                <a:cubicBezTo>
                  <a:pt x="13366" y="4905"/>
                  <a:pt x="16612" y="4216"/>
                  <a:pt x="19907" y="3724"/>
                </a:cubicBezTo>
                <a:cubicBezTo>
                  <a:pt x="23153" y="3208"/>
                  <a:pt x="26251" y="2888"/>
                  <a:pt x="28734" y="2692"/>
                </a:cubicBezTo>
                <a:cubicBezTo>
                  <a:pt x="31218" y="2519"/>
                  <a:pt x="34119" y="2347"/>
                  <a:pt x="37119" y="2323"/>
                </a:cubicBezTo>
                <a:cubicBezTo>
                  <a:pt x="37488" y="2320"/>
                  <a:pt x="37860" y="2318"/>
                  <a:pt x="38234" y="2318"/>
                </a:cubicBezTo>
                <a:cubicBezTo>
                  <a:pt x="40899" y="2318"/>
                  <a:pt x="43672" y="2396"/>
                  <a:pt x="46389" y="2569"/>
                </a:cubicBezTo>
                <a:cubicBezTo>
                  <a:pt x="49512" y="2790"/>
                  <a:pt x="52537" y="3134"/>
                  <a:pt x="55266" y="3577"/>
                </a:cubicBezTo>
                <a:cubicBezTo>
                  <a:pt x="57700" y="3970"/>
                  <a:pt x="60110" y="4462"/>
                  <a:pt x="62471" y="5126"/>
                </a:cubicBezTo>
                <a:lnTo>
                  <a:pt x="63257" y="5323"/>
                </a:lnTo>
                <a:lnTo>
                  <a:pt x="63946" y="5544"/>
                </a:lnTo>
                <a:cubicBezTo>
                  <a:pt x="64364" y="5667"/>
                  <a:pt x="64782" y="5790"/>
                  <a:pt x="65126" y="5913"/>
                </a:cubicBezTo>
                <a:cubicBezTo>
                  <a:pt x="65790" y="6159"/>
                  <a:pt x="66306" y="6355"/>
                  <a:pt x="66675" y="6503"/>
                </a:cubicBezTo>
                <a:cubicBezTo>
                  <a:pt x="67337" y="6777"/>
                  <a:pt x="67512" y="6924"/>
                  <a:pt x="67298" y="6924"/>
                </a:cubicBezTo>
                <a:cubicBezTo>
                  <a:pt x="67281" y="6924"/>
                  <a:pt x="67262" y="6923"/>
                  <a:pt x="67241" y="6921"/>
                </a:cubicBezTo>
                <a:cubicBezTo>
                  <a:pt x="66946" y="6921"/>
                  <a:pt x="66184" y="6724"/>
                  <a:pt x="65028" y="6454"/>
                </a:cubicBezTo>
                <a:cubicBezTo>
                  <a:pt x="63872" y="6183"/>
                  <a:pt x="62298" y="5814"/>
                  <a:pt x="60380" y="5396"/>
                </a:cubicBezTo>
                <a:cubicBezTo>
                  <a:pt x="56053" y="4487"/>
                  <a:pt x="51651" y="3847"/>
                  <a:pt x="47250" y="3478"/>
                </a:cubicBezTo>
                <a:cubicBezTo>
                  <a:pt x="44939" y="3282"/>
                  <a:pt x="42578" y="3183"/>
                  <a:pt x="40193" y="3110"/>
                </a:cubicBezTo>
                <a:cubicBezTo>
                  <a:pt x="39013" y="3085"/>
                  <a:pt x="37808" y="3085"/>
                  <a:pt x="36627" y="3085"/>
                </a:cubicBezTo>
                <a:cubicBezTo>
                  <a:pt x="36406" y="3081"/>
                  <a:pt x="36186" y="3078"/>
                  <a:pt x="35966" y="3078"/>
                </a:cubicBezTo>
                <a:cubicBezTo>
                  <a:pt x="34989" y="3078"/>
                  <a:pt x="34026" y="3119"/>
                  <a:pt x="33062" y="3159"/>
                </a:cubicBezTo>
                <a:cubicBezTo>
                  <a:pt x="28070" y="3331"/>
                  <a:pt x="23128" y="3823"/>
                  <a:pt x="18235" y="4683"/>
                </a:cubicBezTo>
                <a:cubicBezTo>
                  <a:pt x="15677" y="5151"/>
                  <a:pt x="13243" y="5691"/>
                  <a:pt x="11129" y="6306"/>
                </a:cubicBezTo>
                <a:cubicBezTo>
                  <a:pt x="9727" y="6700"/>
                  <a:pt x="8448" y="7118"/>
                  <a:pt x="7342" y="7536"/>
                </a:cubicBezTo>
                <a:lnTo>
                  <a:pt x="8817" y="7536"/>
                </a:lnTo>
                <a:cubicBezTo>
                  <a:pt x="9211" y="7413"/>
                  <a:pt x="9604" y="7290"/>
                  <a:pt x="9997" y="7167"/>
                </a:cubicBezTo>
                <a:cubicBezTo>
                  <a:pt x="10686" y="6995"/>
                  <a:pt x="11301" y="6798"/>
                  <a:pt x="11866" y="6650"/>
                </a:cubicBezTo>
                <a:cubicBezTo>
                  <a:pt x="14719" y="5864"/>
                  <a:pt x="17595" y="5249"/>
                  <a:pt x="20497" y="4806"/>
                </a:cubicBezTo>
                <a:cubicBezTo>
                  <a:pt x="23153" y="4364"/>
                  <a:pt x="25857" y="4118"/>
                  <a:pt x="28538" y="4044"/>
                </a:cubicBezTo>
                <a:lnTo>
                  <a:pt x="28538" y="4044"/>
                </a:lnTo>
                <a:cubicBezTo>
                  <a:pt x="27702" y="4118"/>
                  <a:pt x="26792" y="4216"/>
                  <a:pt x="25857" y="4339"/>
                </a:cubicBezTo>
                <a:cubicBezTo>
                  <a:pt x="25390" y="4388"/>
                  <a:pt x="24948" y="4437"/>
                  <a:pt x="24456" y="4511"/>
                </a:cubicBezTo>
                <a:cubicBezTo>
                  <a:pt x="23989" y="4560"/>
                  <a:pt x="23546" y="4634"/>
                  <a:pt x="23079" y="4708"/>
                </a:cubicBezTo>
                <a:cubicBezTo>
                  <a:pt x="22169" y="4831"/>
                  <a:pt x="21308" y="4978"/>
                  <a:pt x="20546" y="5126"/>
                </a:cubicBezTo>
                <a:cubicBezTo>
                  <a:pt x="20153" y="5200"/>
                  <a:pt x="19784" y="5273"/>
                  <a:pt x="19464" y="5347"/>
                </a:cubicBezTo>
                <a:lnTo>
                  <a:pt x="18579" y="5519"/>
                </a:lnTo>
                <a:cubicBezTo>
                  <a:pt x="17658" y="5733"/>
                  <a:pt x="17166" y="5873"/>
                  <a:pt x="17379" y="5873"/>
                </a:cubicBezTo>
                <a:cubicBezTo>
                  <a:pt x="17411" y="5873"/>
                  <a:pt x="17458" y="5870"/>
                  <a:pt x="17522" y="5864"/>
                </a:cubicBezTo>
                <a:cubicBezTo>
                  <a:pt x="17792" y="5839"/>
                  <a:pt x="18333" y="5741"/>
                  <a:pt x="19243" y="5618"/>
                </a:cubicBezTo>
                <a:lnTo>
                  <a:pt x="19243" y="5618"/>
                </a:lnTo>
                <a:cubicBezTo>
                  <a:pt x="16243" y="6183"/>
                  <a:pt x="13342" y="6798"/>
                  <a:pt x="10612" y="7511"/>
                </a:cubicBezTo>
                <a:lnTo>
                  <a:pt x="76388" y="7511"/>
                </a:lnTo>
                <a:cubicBezTo>
                  <a:pt x="75380" y="7068"/>
                  <a:pt x="73855" y="6405"/>
                  <a:pt x="71544" y="5593"/>
                </a:cubicBezTo>
                <a:cubicBezTo>
                  <a:pt x="69872" y="5028"/>
                  <a:pt x="68028" y="4413"/>
                  <a:pt x="66036" y="3896"/>
                </a:cubicBezTo>
                <a:cubicBezTo>
                  <a:pt x="64044" y="3356"/>
                  <a:pt x="61930" y="2864"/>
                  <a:pt x="59766" y="2446"/>
                </a:cubicBezTo>
                <a:cubicBezTo>
                  <a:pt x="55807" y="1708"/>
                  <a:pt x="51799" y="1265"/>
                  <a:pt x="47766" y="11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0" y="0"/>
            <a:ext cx="897105" cy="372036"/>
          </a:xfrm>
          <a:custGeom>
            <a:avLst/>
            <a:gdLst/>
            <a:ahLst/>
            <a:cxnLst/>
            <a:rect l="l" t="t" r="r" b="b"/>
            <a:pathLst>
              <a:path w="75785" h="31422" extrusionOk="0">
                <a:moveTo>
                  <a:pt x="0" y="0"/>
                </a:moveTo>
                <a:lnTo>
                  <a:pt x="0" y="21525"/>
                </a:lnTo>
                <a:cubicBezTo>
                  <a:pt x="1219" y="21570"/>
                  <a:pt x="2429" y="21591"/>
                  <a:pt x="3634" y="21591"/>
                </a:cubicBezTo>
                <a:cubicBezTo>
                  <a:pt x="5831" y="21591"/>
                  <a:pt x="8010" y="21521"/>
                  <a:pt x="10190" y="21398"/>
                </a:cubicBezTo>
                <a:cubicBezTo>
                  <a:pt x="20570" y="20697"/>
                  <a:pt x="31460" y="16940"/>
                  <a:pt x="41713" y="15284"/>
                </a:cubicBezTo>
                <a:lnTo>
                  <a:pt x="41713" y="15284"/>
                </a:lnTo>
                <a:cubicBezTo>
                  <a:pt x="33116" y="20379"/>
                  <a:pt x="23500" y="23627"/>
                  <a:pt x="13565" y="24900"/>
                </a:cubicBezTo>
                <a:cubicBezTo>
                  <a:pt x="12942" y="24963"/>
                  <a:pt x="12319" y="26367"/>
                  <a:pt x="13068" y="26367"/>
                </a:cubicBezTo>
                <a:cubicBezTo>
                  <a:pt x="13085" y="26367"/>
                  <a:pt x="13102" y="26366"/>
                  <a:pt x="13119" y="26365"/>
                </a:cubicBezTo>
                <a:cubicBezTo>
                  <a:pt x="24009" y="25091"/>
                  <a:pt x="34645" y="22735"/>
                  <a:pt x="44961" y="19169"/>
                </a:cubicBezTo>
                <a:lnTo>
                  <a:pt x="44961" y="19169"/>
                </a:lnTo>
                <a:cubicBezTo>
                  <a:pt x="42987" y="20570"/>
                  <a:pt x="40949" y="21844"/>
                  <a:pt x="38784" y="22926"/>
                </a:cubicBezTo>
                <a:cubicBezTo>
                  <a:pt x="35472" y="24709"/>
                  <a:pt x="32033" y="26174"/>
                  <a:pt x="28531" y="27448"/>
                </a:cubicBezTo>
                <a:cubicBezTo>
                  <a:pt x="25092" y="28594"/>
                  <a:pt x="21589" y="28976"/>
                  <a:pt x="18087" y="29740"/>
                </a:cubicBezTo>
                <a:cubicBezTo>
                  <a:pt x="17375" y="29918"/>
                  <a:pt x="16719" y="31422"/>
                  <a:pt x="17609" y="31422"/>
                </a:cubicBezTo>
                <a:cubicBezTo>
                  <a:pt x="17675" y="31422"/>
                  <a:pt x="17749" y="31414"/>
                  <a:pt x="17832" y="31396"/>
                </a:cubicBezTo>
                <a:cubicBezTo>
                  <a:pt x="21653" y="30632"/>
                  <a:pt x="25410" y="30313"/>
                  <a:pt x="29104" y="29040"/>
                </a:cubicBezTo>
                <a:cubicBezTo>
                  <a:pt x="32670" y="27766"/>
                  <a:pt x="36109" y="26238"/>
                  <a:pt x="39421" y="24518"/>
                </a:cubicBezTo>
                <a:cubicBezTo>
                  <a:pt x="43560" y="22353"/>
                  <a:pt x="47445" y="19869"/>
                  <a:pt x="51139" y="17004"/>
                </a:cubicBezTo>
                <a:cubicBezTo>
                  <a:pt x="60628" y="10699"/>
                  <a:pt x="69798" y="5986"/>
                  <a:pt x="757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rot="5400000">
            <a:off x="8454044" y="-173323"/>
            <a:ext cx="523708" cy="856205"/>
          </a:xfrm>
          <a:custGeom>
            <a:avLst/>
            <a:gdLst/>
            <a:ahLst/>
            <a:cxnLst/>
            <a:rect l="l" t="t" r="r" b="b"/>
            <a:pathLst>
              <a:path w="39421" h="64449" extrusionOk="0">
                <a:moveTo>
                  <a:pt x="64" y="1"/>
                </a:moveTo>
                <a:lnTo>
                  <a:pt x="0" y="39548"/>
                </a:lnTo>
                <a:cubicBezTo>
                  <a:pt x="6560" y="20634"/>
                  <a:pt x="20634" y="10063"/>
                  <a:pt x="33180" y="2739"/>
                </a:cubicBezTo>
                <a:cubicBezTo>
                  <a:pt x="34390" y="2039"/>
                  <a:pt x="35727" y="1402"/>
                  <a:pt x="37064" y="892"/>
                </a:cubicBezTo>
                <a:cubicBezTo>
                  <a:pt x="37829" y="574"/>
                  <a:pt x="38593" y="319"/>
                  <a:pt x="39421" y="1"/>
                </a:cubicBezTo>
                <a:close/>
                <a:moveTo>
                  <a:pt x="19964" y="19266"/>
                </a:moveTo>
                <a:cubicBezTo>
                  <a:pt x="19718" y="19266"/>
                  <a:pt x="19406" y="19388"/>
                  <a:pt x="19042" y="19679"/>
                </a:cubicBezTo>
                <a:lnTo>
                  <a:pt x="19042" y="19743"/>
                </a:lnTo>
                <a:cubicBezTo>
                  <a:pt x="10317" y="26621"/>
                  <a:pt x="3439" y="37829"/>
                  <a:pt x="0" y="44197"/>
                </a:cubicBezTo>
                <a:lnTo>
                  <a:pt x="0" y="53559"/>
                </a:lnTo>
                <a:cubicBezTo>
                  <a:pt x="4395" y="43242"/>
                  <a:pt x="11655" y="28340"/>
                  <a:pt x="19806" y="21526"/>
                </a:cubicBezTo>
                <a:cubicBezTo>
                  <a:pt x="20886" y="20642"/>
                  <a:pt x="20793" y="19266"/>
                  <a:pt x="19964" y="19266"/>
                </a:cubicBezTo>
                <a:close/>
                <a:moveTo>
                  <a:pt x="13643" y="37855"/>
                </a:moveTo>
                <a:cubicBezTo>
                  <a:pt x="13414" y="37855"/>
                  <a:pt x="13166" y="37959"/>
                  <a:pt x="12928" y="38211"/>
                </a:cubicBezTo>
                <a:cubicBezTo>
                  <a:pt x="8343" y="43497"/>
                  <a:pt x="3758" y="48974"/>
                  <a:pt x="64" y="55342"/>
                </a:cubicBezTo>
                <a:lnTo>
                  <a:pt x="64" y="64449"/>
                </a:lnTo>
                <a:cubicBezTo>
                  <a:pt x="5732" y="53113"/>
                  <a:pt x="10954" y="42796"/>
                  <a:pt x="14266" y="39612"/>
                </a:cubicBezTo>
                <a:cubicBezTo>
                  <a:pt x="14949" y="38977"/>
                  <a:pt x="14397" y="37855"/>
                  <a:pt x="13643" y="378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9095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8"/>
        <p:cNvGrpSpPr/>
        <p:nvPr/>
      </p:nvGrpSpPr>
      <p:grpSpPr>
        <a:xfrm>
          <a:off x="0" y="0"/>
          <a:ext cx="0" cy="0"/>
          <a:chOff x="0" y="0"/>
          <a:chExt cx="0" cy="0"/>
        </a:xfrm>
      </p:grpSpPr>
      <p:sp>
        <p:nvSpPr>
          <p:cNvPr id="79" name="Google Shape;79;p7"/>
          <p:cNvSpPr txBox="1">
            <a:spLocks noGrp="1"/>
          </p:cNvSpPr>
          <p:nvPr>
            <p:ph type="subTitle" idx="1"/>
          </p:nvPr>
        </p:nvSpPr>
        <p:spPr>
          <a:xfrm>
            <a:off x="713225" y="1663775"/>
            <a:ext cx="3597900" cy="29448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sz="1600"/>
            </a:lvl1pPr>
            <a:lvl2pPr lvl="1">
              <a:spcBef>
                <a:spcPts val="1600"/>
              </a:spcBef>
              <a:spcAft>
                <a:spcPts val="0"/>
              </a:spcAft>
              <a:buSzPts val="1600"/>
              <a:buChar char="○"/>
              <a:defRPr sz="1600"/>
            </a:lvl2pPr>
            <a:lvl3pPr lvl="2">
              <a:spcBef>
                <a:spcPts val="1600"/>
              </a:spcBef>
              <a:spcAft>
                <a:spcPts val="0"/>
              </a:spcAft>
              <a:buSzPts val="1600"/>
              <a:buChar char="■"/>
              <a:defRPr sz="1600"/>
            </a:lvl3pPr>
            <a:lvl4pPr lvl="3">
              <a:spcBef>
                <a:spcPts val="1600"/>
              </a:spcBef>
              <a:spcAft>
                <a:spcPts val="0"/>
              </a:spcAft>
              <a:buSzPts val="1600"/>
              <a:buChar char="●"/>
              <a:defRPr sz="1600"/>
            </a:lvl4pPr>
            <a:lvl5pPr lvl="4">
              <a:spcBef>
                <a:spcPts val="1600"/>
              </a:spcBef>
              <a:spcAft>
                <a:spcPts val="0"/>
              </a:spcAft>
              <a:buSzPts val="1600"/>
              <a:buChar char="○"/>
              <a:defRPr sz="1600"/>
            </a:lvl5pPr>
            <a:lvl6pPr lvl="5">
              <a:spcBef>
                <a:spcPts val="1600"/>
              </a:spcBef>
              <a:spcAft>
                <a:spcPts val="0"/>
              </a:spcAft>
              <a:buSzPts val="1600"/>
              <a:buChar char="■"/>
              <a:defRPr sz="1600"/>
            </a:lvl6pPr>
            <a:lvl7pPr lvl="6">
              <a:spcBef>
                <a:spcPts val="1600"/>
              </a:spcBef>
              <a:spcAft>
                <a:spcPts val="0"/>
              </a:spcAft>
              <a:buSzPts val="1600"/>
              <a:buChar char="●"/>
              <a:defRPr sz="1600"/>
            </a:lvl7pPr>
            <a:lvl8pPr lvl="7">
              <a:spcBef>
                <a:spcPts val="1600"/>
              </a:spcBef>
              <a:spcAft>
                <a:spcPts val="0"/>
              </a:spcAft>
              <a:buSzPts val="1600"/>
              <a:buChar char="○"/>
              <a:defRPr sz="1600"/>
            </a:lvl8pPr>
            <a:lvl9pPr lvl="8">
              <a:spcBef>
                <a:spcPts val="1600"/>
              </a:spcBef>
              <a:spcAft>
                <a:spcPts val="1600"/>
              </a:spcAft>
              <a:buSzPts val="1600"/>
              <a:buChar char="■"/>
              <a:defRPr sz="1600"/>
            </a:lvl9pPr>
          </a:lstStyle>
          <a:p>
            <a:endParaRPr/>
          </a:p>
        </p:txBody>
      </p:sp>
      <p:sp>
        <p:nvSpPr>
          <p:cNvPr id="80" name="Google Shape;80;p7"/>
          <p:cNvSpPr txBox="1">
            <a:spLocks noGrp="1"/>
          </p:cNvSpPr>
          <p:nvPr>
            <p:ph type="title"/>
          </p:nvPr>
        </p:nvSpPr>
        <p:spPr>
          <a:xfrm>
            <a:off x="713225" y="539500"/>
            <a:ext cx="3597900" cy="612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81" name="Google Shape;81;p7"/>
          <p:cNvGrpSpPr/>
          <p:nvPr/>
        </p:nvGrpSpPr>
        <p:grpSpPr>
          <a:xfrm>
            <a:off x="8293959" y="4059897"/>
            <a:ext cx="850037" cy="1091901"/>
            <a:chOff x="8293959" y="4059897"/>
            <a:chExt cx="850037" cy="1091901"/>
          </a:xfrm>
        </p:grpSpPr>
        <p:sp>
          <p:nvSpPr>
            <p:cNvPr id="82" name="Google Shape;82;p7"/>
            <p:cNvSpPr/>
            <p:nvPr/>
          </p:nvSpPr>
          <p:spPr>
            <a:xfrm rot="5400000">
              <a:off x="8174457" y="4179400"/>
              <a:ext cx="1089043" cy="850037"/>
            </a:xfrm>
            <a:custGeom>
              <a:avLst/>
              <a:gdLst/>
              <a:ahLst/>
              <a:cxnLst/>
              <a:rect l="l" t="t" r="r" b="b"/>
              <a:pathLst>
                <a:path w="23644" h="18455" extrusionOk="0">
                  <a:moveTo>
                    <a:pt x="0" y="0"/>
                  </a:moveTo>
                  <a:cubicBezTo>
                    <a:pt x="369" y="307"/>
                    <a:pt x="707" y="614"/>
                    <a:pt x="1075" y="921"/>
                  </a:cubicBezTo>
                  <a:cubicBezTo>
                    <a:pt x="2549" y="2119"/>
                    <a:pt x="4023" y="3316"/>
                    <a:pt x="5589" y="4422"/>
                  </a:cubicBezTo>
                  <a:cubicBezTo>
                    <a:pt x="7124" y="5558"/>
                    <a:pt x="8751" y="6571"/>
                    <a:pt x="10287" y="7707"/>
                  </a:cubicBezTo>
                  <a:cubicBezTo>
                    <a:pt x="11822" y="8843"/>
                    <a:pt x="13296" y="10041"/>
                    <a:pt x="14739" y="11300"/>
                  </a:cubicBezTo>
                  <a:cubicBezTo>
                    <a:pt x="15998" y="12375"/>
                    <a:pt x="17257" y="13449"/>
                    <a:pt x="18516" y="14493"/>
                  </a:cubicBezTo>
                  <a:lnTo>
                    <a:pt x="18884" y="14800"/>
                  </a:lnTo>
                  <a:lnTo>
                    <a:pt x="19130" y="14985"/>
                  </a:lnTo>
                  <a:cubicBezTo>
                    <a:pt x="19652" y="15384"/>
                    <a:pt x="20143" y="15814"/>
                    <a:pt x="20665" y="16213"/>
                  </a:cubicBezTo>
                  <a:lnTo>
                    <a:pt x="21003" y="16489"/>
                  </a:lnTo>
                  <a:cubicBezTo>
                    <a:pt x="21556" y="16950"/>
                    <a:pt x="22109" y="17380"/>
                    <a:pt x="22692" y="17809"/>
                  </a:cubicBezTo>
                  <a:cubicBezTo>
                    <a:pt x="22876" y="17963"/>
                    <a:pt x="23060" y="18117"/>
                    <a:pt x="23275" y="18270"/>
                  </a:cubicBezTo>
                  <a:lnTo>
                    <a:pt x="23521" y="18454"/>
                  </a:lnTo>
                  <a:lnTo>
                    <a:pt x="23521" y="17103"/>
                  </a:lnTo>
                  <a:cubicBezTo>
                    <a:pt x="23552" y="17073"/>
                    <a:pt x="23613" y="17042"/>
                    <a:pt x="23644" y="17011"/>
                  </a:cubicBezTo>
                  <a:lnTo>
                    <a:pt x="23521" y="16919"/>
                  </a:lnTo>
                  <a:cubicBezTo>
                    <a:pt x="23030" y="16520"/>
                    <a:pt x="22569" y="16182"/>
                    <a:pt x="22078" y="15814"/>
                  </a:cubicBezTo>
                  <a:lnTo>
                    <a:pt x="21556" y="15414"/>
                  </a:lnTo>
                  <a:lnTo>
                    <a:pt x="19867" y="14155"/>
                  </a:lnTo>
                  <a:lnTo>
                    <a:pt x="19775" y="14094"/>
                  </a:lnTo>
                  <a:lnTo>
                    <a:pt x="19345" y="13787"/>
                  </a:lnTo>
                  <a:cubicBezTo>
                    <a:pt x="17963" y="12743"/>
                    <a:pt x="16551" y="11760"/>
                    <a:pt x="15138" y="10778"/>
                  </a:cubicBezTo>
                  <a:cubicBezTo>
                    <a:pt x="13542" y="9703"/>
                    <a:pt x="12006" y="8598"/>
                    <a:pt x="10532" y="7400"/>
                  </a:cubicBezTo>
                  <a:cubicBezTo>
                    <a:pt x="9028" y="6203"/>
                    <a:pt x="7646" y="4852"/>
                    <a:pt x="6172" y="3654"/>
                  </a:cubicBezTo>
                  <a:cubicBezTo>
                    <a:pt x="4698" y="2456"/>
                    <a:pt x="3163" y="1320"/>
                    <a:pt x="1628" y="215"/>
                  </a:cubicBezTo>
                  <a:lnTo>
                    <a:pt x="13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p:nvPr/>
          </p:nvSpPr>
          <p:spPr>
            <a:xfrm rot="5400000">
              <a:off x="8346997" y="4354799"/>
              <a:ext cx="898124" cy="695874"/>
            </a:xfrm>
            <a:custGeom>
              <a:avLst/>
              <a:gdLst/>
              <a:ahLst/>
              <a:cxnLst/>
              <a:rect l="l" t="t" r="r" b="b"/>
              <a:pathLst>
                <a:path w="19499" h="15108" extrusionOk="0">
                  <a:moveTo>
                    <a:pt x="0" y="0"/>
                  </a:moveTo>
                  <a:lnTo>
                    <a:pt x="154" y="123"/>
                  </a:lnTo>
                  <a:cubicBezTo>
                    <a:pt x="1842" y="1320"/>
                    <a:pt x="3593" y="2456"/>
                    <a:pt x="5251" y="3685"/>
                  </a:cubicBezTo>
                  <a:cubicBezTo>
                    <a:pt x="6909" y="4913"/>
                    <a:pt x="8536" y="6233"/>
                    <a:pt x="10102" y="7615"/>
                  </a:cubicBezTo>
                  <a:cubicBezTo>
                    <a:pt x="11668" y="8966"/>
                    <a:pt x="13265" y="10287"/>
                    <a:pt x="14892" y="11576"/>
                  </a:cubicBezTo>
                  <a:lnTo>
                    <a:pt x="16366" y="12774"/>
                  </a:lnTo>
                  <a:lnTo>
                    <a:pt x="17011" y="13296"/>
                  </a:lnTo>
                  <a:cubicBezTo>
                    <a:pt x="17502" y="13695"/>
                    <a:pt x="17994" y="14094"/>
                    <a:pt x="18516" y="14493"/>
                  </a:cubicBezTo>
                  <a:lnTo>
                    <a:pt x="19130" y="14985"/>
                  </a:lnTo>
                  <a:lnTo>
                    <a:pt x="19314" y="15107"/>
                  </a:lnTo>
                  <a:lnTo>
                    <a:pt x="19314" y="13818"/>
                  </a:lnTo>
                  <a:cubicBezTo>
                    <a:pt x="19375" y="13756"/>
                    <a:pt x="19437" y="13726"/>
                    <a:pt x="19498" y="13695"/>
                  </a:cubicBezTo>
                  <a:lnTo>
                    <a:pt x="19314" y="13572"/>
                  </a:lnTo>
                  <a:cubicBezTo>
                    <a:pt x="18884" y="13234"/>
                    <a:pt x="18454" y="12927"/>
                    <a:pt x="18024" y="12589"/>
                  </a:cubicBezTo>
                  <a:lnTo>
                    <a:pt x="17257" y="12006"/>
                  </a:lnTo>
                  <a:cubicBezTo>
                    <a:pt x="16673" y="11576"/>
                    <a:pt x="16090" y="11146"/>
                    <a:pt x="15537" y="10716"/>
                  </a:cubicBezTo>
                  <a:cubicBezTo>
                    <a:pt x="13848" y="9488"/>
                    <a:pt x="12160" y="8291"/>
                    <a:pt x="10471" y="7093"/>
                  </a:cubicBezTo>
                  <a:cubicBezTo>
                    <a:pt x="8751" y="5926"/>
                    <a:pt x="7093" y="4698"/>
                    <a:pt x="5466" y="3408"/>
                  </a:cubicBezTo>
                  <a:cubicBezTo>
                    <a:pt x="4115" y="2303"/>
                    <a:pt x="2825" y="1167"/>
                    <a:pt x="15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7"/>
            <p:cNvSpPr/>
            <p:nvPr/>
          </p:nvSpPr>
          <p:spPr>
            <a:xfrm rot="5400000">
              <a:off x="8529441" y="4531580"/>
              <a:ext cx="687399" cy="541712"/>
            </a:xfrm>
            <a:custGeom>
              <a:avLst/>
              <a:gdLst/>
              <a:ahLst/>
              <a:cxnLst/>
              <a:rect l="l" t="t" r="r" b="b"/>
              <a:pathLst>
                <a:path w="14924" h="11761" extrusionOk="0">
                  <a:moveTo>
                    <a:pt x="0" y="0"/>
                  </a:moveTo>
                  <a:cubicBezTo>
                    <a:pt x="1167" y="798"/>
                    <a:pt x="2334" y="1597"/>
                    <a:pt x="3501" y="2456"/>
                  </a:cubicBezTo>
                  <a:cubicBezTo>
                    <a:pt x="5159" y="3685"/>
                    <a:pt x="6756" y="5005"/>
                    <a:pt x="8352" y="6387"/>
                  </a:cubicBezTo>
                  <a:cubicBezTo>
                    <a:pt x="9918" y="7738"/>
                    <a:pt x="11515" y="9089"/>
                    <a:pt x="13143" y="10379"/>
                  </a:cubicBezTo>
                  <a:cubicBezTo>
                    <a:pt x="13419" y="10594"/>
                    <a:pt x="13726" y="10839"/>
                    <a:pt x="14002" y="11054"/>
                  </a:cubicBezTo>
                  <a:cubicBezTo>
                    <a:pt x="14279" y="11300"/>
                    <a:pt x="14555" y="11515"/>
                    <a:pt x="14831" y="11730"/>
                  </a:cubicBezTo>
                  <a:cubicBezTo>
                    <a:pt x="14831" y="11730"/>
                    <a:pt x="14862" y="11760"/>
                    <a:pt x="14862" y="11760"/>
                  </a:cubicBezTo>
                  <a:lnTo>
                    <a:pt x="14862" y="10379"/>
                  </a:lnTo>
                  <a:cubicBezTo>
                    <a:pt x="14893" y="10348"/>
                    <a:pt x="14893" y="10348"/>
                    <a:pt x="14923" y="10348"/>
                  </a:cubicBezTo>
                  <a:lnTo>
                    <a:pt x="14862" y="10287"/>
                  </a:lnTo>
                  <a:cubicBezTo>
                    <a:pt x="14524" y="10041"/>
                    <a:pt x="14156" y="9765"/>
                    <a:pt x="13818" y="9519"/>
                  </a:cubicBezTo>
                  <a:cubicBezTo>
                    <a:pt x="12129" y="8260"/>
                    <a:pt x="10440" y="7062"/>
                    <a:pt x="8721" y="5865"/>
                  </a:cubicBezTo>
                  <a:cubicBezTo>
                    <a:pt x="7032" y="4698"/>
                    <a:pt x="5343" y="3470"/>
                    <a:pt x="3716" y="2149"/>
                  </a:cubicBezTo>
                  <a:cubicBezTo>
                    <a:pt x="2856" y="1474"/>
                    <a:pt x="1996" y="737"/>
                    <a:pt x="1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rot="5400000">
              <a:off x="8786599" y="4871025"/>
              <a:ext cx="294231" cy="250382"/>
            </a:xfrm>
            <a:custGeom>
              <a:avLst/>
              <a:gdLst/>
              <a:ahLst/>
              <a:cxnLst/>
              <a:rect l="l" t="t" r="r" b="b"/>
              <a:pathLst>
                <a:path w="6388" h="5436" extrusionOk="0">
                  <a:moveTo>
                    <a:pt x="6387" y="1"/>
                  </a:moveTo>
                  <a:cubicBezTo>
                    <a:pt x="6111" y="216"/>
                    <a:pt x="5804" y="461"/>
                    <a:pt x="5527" y="676"/>
                  </a:cubicBezTo>
                  <a:lnTo>
                    <a:pt x="4330" y="1628"/>
                  </a:lnTo>
                  <a:lnTo>
                    <a:pt x="3409" y="2396"/>
                  </a:lnTo>
                  <a:cubicBezTo>
                    <a:pt x="3009" y="2733"/>
                    <a:pt x="2610" y="3071"/>
                    <a:pt x="2211" y="3409"/>
                  </a:cubicBezTo>
                  <a:lnTo>
                    <a:pt x="1382" y="4115"/>
                  </a:lnTo>
                  <a:cubicBezTo>
                    <a:pt x="921" y="4514"/>
                    <a:pt x="461" y="4914"/>
                    <a:pt x="0" y="5343"/>
                  </a:cubicBezTo>
                  <a:lnTo>
                    <a:pt x="62" y="5436"/>
                  </a:lnTo>
                  <a:cubicBezTo>
                    <a:pt x="645" y="5098"/>
                    <a:pt x="1198" y="4760"/>
                    <a:pt x="1750" y="4392"/>
                  </a:cubicBezTo>
                  <a:cubicBezTo>
                    <a:pt x="2088" y="4207"/>
                    <a:pt x="2395" y="3992"/>
                    <a:pt x="2733" y="3777"/>
                  </a:cubicBezTo>
                  <a:cubicBezTo>
                    <a:pt x="3163" y="3501"/>
                    <a:pt x="3624" y="3194"/>
                    <a:pt x="4053" y="2887"/>
                  </a:cubicBezTo>
                  <a:cubicBezTo>
                    <a:pt x="4422" y="2672"/>
                    <a:pt x="4760" y="2426"/>
                    <a:pt x="5097" y="2211"/>
                  </a:cubicBezTo>
                  <a:cubicBezTo>
                    <a:pt x="5527" y="1904"/>
                    <a:pt x="5957" y="1628"/>
                    <a:pt x="6356" y="1352"/>
                  </a:cubicBezTo>
                  <a:lnTo>
                    <a:pt x="6387" y="1321"/>
                  </a:lnTo>
                  <a:lnTo>
                    <a:pt x="63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rot="5400000">
              <a:off x="8713754" y="4956583"/>
              <a:ext cx="199486" cy="174015"/>
            </a:xfrm>
            <a:custGeom>
              <a:avLst/>
              <a:gdLst/>
              <a:ahLst/>
              <a:cxnLst/>
              <a:rect l="l" t="t" r="r" b="b"/>
              <a:pathLst>
                <a:path w="4331" h="3778" extrusionOk="0">
                  <a:moveTo>
                    <a:pt x="4330" y="1"/>
                  </a:moveTo>
                  <a:lnTo>
                    <a:pt x="3532" y="676"/>
                  </a:lnTo>
                  <a:cubicBezTo>
                    <a:pt x="3133" y="1014"/>
                    <a:pt x="2764" y="1321"/>
                    <a:pt x="2365" y="1628"/>
                  </a:cubicBezTo>
                  <a:cubicBezTo>
                    <a:pt x="2089" y="1874"/>
                    <a:pt x="1781" y="2150"/>
                    <a:pt x="1474" y="2396"/>
                  </a:cubicBezTo>
                  <a:cubicBezTo>
                    <a:pt x="983" y="2826"/>
                    <a:pt x="492" y="3256"/>
                    <a:pt x="1" y="3685"/>
                  </a:cubicBezTo>
                  <a:lnTo>
                    <a:pt x="62" y="3778"/>
                  </a:lnTo>
                  <a:cubicBezTo>
                    <a:pt x="676" y="3409"/>
                    <a:pt x="1229" y="3071"/>
                    <a:pt x="1812" y="2672"/>
                  </a:cubicBezTo>
                  <a:cubicBezTo>
                    <a:pt x="2181" y="2457"/>
                    <a:pt x="2518" y="2212"/>
                    <a:pt x="2887" y="1997"/>
                  </a:cubicBezTo>
                  <a:lnTo>
                    <a:pt x="4146" y="1168"/>
                  </a:lnTo>
                  <a:lnTo>
                    <a:pt x="4330" y="1045"/>
                  </a:lnTo>
                  <a:lnTo>
                    <a:pt x="43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rot="5400000">
              <a:off x="8577968" y="4972151"/>
              <a:ext cx="182490" cy="159874"/>
            </a:xfrm>
            <a:custGeom>
              <a:avLst/>
              <a:gdLst/>
              <a:ahLst/>
              <a:cxnLst/>
              <a:rect l="l" t="t" r="r" b="b"/>
              <a:pathLst>
                <a:path w="3962" h="3471" extrusionOk="0">
                  <a:moveTo>
                    <a:pt x="3961" y="0"/>
                  </a:moveTo>
                  <a:lnTo>
                    <a:pt x="3132" y="676"/>
                  </a:lnTo>
                  <a:cubicBezTo>
                    <a:pt x="2088" y="1566"/>
                    <a:pt x="1044" y="2457"/>
                    <a:pt x="0" y="3378"/>
                  </a:cubicBezTo>
                  <a:lnTo>
                    <a:pt x="92" y="3470"/>
                  </a:lnTo>
                  <a:cubicBezTo>
                    <a:pt x="1320" y="2733"/>
                    <a:pt x="2518" y="1935"/>
                    <a:pt x="3715" y="1167"/>
                  </a:cubicBezTo>
                  <a:lnTo>
                    <a:pt x="3961" y="983"/>
                  </a:lnTo>
                  <a:lnTo>
                    <a:pt x="396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7"/>
          <p:cNvGrpSpPr/>
          <p:nvPr/>
        </p:nvGrpSpPr>
        <p:grpSpPr>
          <a:xfrm>
            <a:off x="9" y="-10003"/>
            <a:ext cx="850037" cy="1091901"/>
            <a:chOff x="9" y="-10003"/>
            <a:chExt cx="850037" cy="1091901"/>
          </a:xfrm>
        </p:grpSpPr>
        <p:sp>
          <p:nvSpPr>
            <p:cNvPr id="89" name="Google Shape;89;p7"/>
            <p:cNvSpPr/>
            <p:nvPr/>
          </p:nvSpPr>
          <p:spPr>
            <a:xfrm rot="-5400000">
              <a:off x="-119493" y="112358"/>
              <a:ext cx="1089043" cy="850037"/>
            </a:xfrm>
            <a:custGeom>
              <a:avLst/>
              <a:gdLst/>
              <a:ahLst/>
              <a:cxnLst/>
              <a:rect l="l" t="t" r="r" b="b"/>
              <a:pathLst>
                <a:path w="23644" h="18455" extrusionOk="0">
                  <a:moveTo>
                    <a:pt x="0" y="0"/>
                  </a:moveTo>
                  <a:cubicBezTo>
                    <a:pt x="369" y="307"/>
                    <a:pt x="707" y="614"/>
                    <a:pt x="1075" y="921"/>
                  </a:cubicBezTo>
                  <a:cubicBezTo>
                    <a:pt x="2549" y="2119"/>
                    <a:pt x="4023" y="3316"/>
                    <a:pt x="5589" y="4422"/>
                  </a:cubicBezTo>
                  <a:cubicBezTo>
                    <a:pt x="7124" y="5558"/>
                    <a:pt x="8751" y="6571"/>
                    <a:pt x="10287" y="7707"/>
                  </a:cubicBezTo>
                  <a:cubicBezTo>
                    <a:pt x="11822" y="8843"/>
                    <a:pt x="13296" y="10041"/>
                    <a:pt x="14739" y="11300"/>
                  </a:cubicBezTo>
                  <a:cubicBezTo>
                    <a:pt x="15998" y="12375"/>
                    <a:pt x="17257" y="13449"/>
                    <a:pt x="18516" y="14493"/>
                  </a:cubicBezTo>
                  <a:lnTo>
                    <a:pt x="18884" y="14800"/>
                  </a:lnTo>
                  <a:lnTo>
                    <a:pt x="19130" y="14985"/>
                  </a:lnTo>
                  <a:cubicBezTo>
                    <a:pt x="19652" y="15384"/>
                    <a:pt x="20143" y="15814"/>
                    <a:pt x="20665" y="16213"/>
                  </a:cubicBezTo>
                  <a:lnTo>
                    <a:pt x="21003" y="16489"/>
                  </a:lnTo>
                  <a:cubicBezTo>
                    <a:pt x="21556" y="16950"/>
                    <a:pt x="22109" y="17380"/>
                    <a:pt x="22692" y="17809"/>
                  </a:cubicBezTo>
                  <a:cubicBezTo>
                    <a:pt x="22876" y="17963"/>
                    <a:pt x="23060" y="18117"/>
                    <a:pt x="23275" y="18270"/>
                  </a:cubicBezTo>
                  <a:lnTo>
                    <a:pt x="23521" y="18454"/>
                  </a:lnTo>
                  <a:lnTo>
                    <a:pt x="23521" y="17103"/>
                  </a:lnTo>
                  <a:cubicBezTo>
                    <a:pt x="23552" y="17073"/>
                    <a:pt x="23613" y="17042"/>
                    <a:pt x="23644" y="17011"/>
                  </a:cubicBezTo>
                  <a:lnTo>
                    <a:pt x="23521" y="16919"/>
                  </a:lnTo>
                  <a:cubicBezTo>
                    <a:pt x="23030" y="16520"/>
                    <a:pt x="22569" y="16182"/>
                    <a:pt x="22078" y="15814"/>
                  </a:cubicBezTo>
                  <a:lnTo>
                    <a:pt x="21556" y="15414"/>
                  </a:lnTo>
                  <a:lnTo>
                    <a:pt x="19867" y="14155"/>
                  </a:lnTo>
                  <a:lnTo>
                    <a:pt x="19775" y="14094"/>
                  </a:lnTo>
                  <a:lnTo>
                    <a:pt x="19345" y="13787"/>
                  </a:lnTo>
                  <a:cubicBezTo>
                    <a:pt x="17963" y="12743"/>
                    <a:pt x="16551" y="11760"/>
                    <a:pt x="15138" y="10778"/>
                  </a:cubicBezTo>
                  <a:cubicBezTo>
                    <a:pt x="13542" y="9703"/>
                    <a:pt x="12006" y="8598"/>
                    <a:pt x="10532" y="7400"/>
                  </a:cubicBezTo>
                  <a:cubicBezTo>
                    <a:pt x="9028" y="6203"/>
                    <a:pt x="7646" y="4852"/>
                    <a:pt x="6172" y="3654"/>
                  </a:cubicBezTo>
                  <a:cubicBezTo>
                    <a:pt x="4698" y="2456"/>
                    <a:pt x="3163" y="1320"/>
                    <a:pt x="1628" y="215"/>
                  </a:cubicBezTo>
                  <a:lnTo>
                    <a:pt x="13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rot="-5400000">
              <a:off x="-101115" y="91122"/>
              <a:ext cx="898124" cy="695874"/>
            </a:xfrm>
            <a:custGeom>
              <a:avLst/>
              <a:gdLst/>
              <a:ahLst/>
              <a:cxnLst/>
              <a:rect l="l" t="t" r="r" b="b"/>
              <a:pathLst>
                <a:path w="19499" h="15108" extrusionOk="0">
                  <a:moveTo>
                    <a:pt x="0" y="0"/>
                  </a:moveTo>
                  <a:lnTo>
                    <a:pt x="154" y="123"/>
                  </a:lnTo>
                  <a:cubicBezTo>
                    <a:pt x="1842" y="1320"/>
                    <a:pt x="3593" y="2456"/>
                    <a:pt x="5251" y="3685"/>
                  </a:cubicBezTo>
                  <a:cubicBezTo>
                    <a:pt x="6909" y="4913"/>
                    <a:pt x="8536" y="6233"/>
                    <a:pt x="10102" y="7615"/>
                  </a:cubicBezTo>
                  <a:cubicBezTo>
                    <a:pt x="11668" y="8966"/>
                    <a:pt x="13265" y="10287"/>
                    <a:pt x="14892" y="11576"/>
                  </a:cubicBezTo>
                  <a:lnTo>
                    <a:pt x="16366" y="12774"/>
                  </a:lnTo>
                  <a:lnTo>
                    <a:pt x="17011" y="13296"/>
                  </a:lnTo>
                  <a:cubicBezTo>
                    <a:pt x="17502" y="13695"/>
                    <a:pt x="17994" y="14094"/>
                    <a:pt x="18516" y="14493"/>
                  </a:cubicBezTo>
                  <a:lnTo>
                    <a:pt x="19130" y="14985"/>
                  </a:lnTo>
                  <a:lnTo>
                    <a:pt x="19314" y="15107"/>
                  </a:lnTo>
                  <a:lnTo>
                    <a:pt x="19314" y="13818"/>
                  </a:lnTo>
                  <a:cubicBezTo>
                    <a:pt x="19375" y="13756"/>
                    <a:pt x="19437" y="13726"/>
                    <a:pt x="19498" y="13695"/>
                  </a:cubicBezTo>
                  <a:lnTo>
                    <a:pt x="19314" y="13572"/>
                  </a:lnTo>
                  <a:cubicBezTo>
                    <a:pt x="18884" y="13234"/>
                    <a:pt x="18454" y="12927"/>
                    <a:pt x="18024" y="12589"/>
                  </a:cubicBezTo>
                  <a:lnTo>
                    <a:pt x="17257" y="12006"/>
                  </a:lnTo>
                  <a:cubicBezTo>
                    <a:pt x="16673" y="11576"/>
                    <a:pt x="16090" y="11146"/>
                    <a:pt x="15537" y="10716"/>
                  </a:cubicBezTo>
                  <a:cubicBezTo>
                    <a:pt x="13848" y="9488"/>
                    <a:pt x="12160" y="8291"/>
                    <a:pt x="10471" y="7093"/>
                  </a:cubicBezTo>
                  <a:cubicBezTo>
                    <a:pt x="8751" y="5926"/>
                    <a:pt x="7093" y="4698"/>
                    <a:pt x="5466" y="3408"/>
                  </a:cubicBezTo>
                  <a:cubicBezTo>
                    <a:pt x="4115" y="2303"/>
                    <a:pt x="2825" y="1167"/>
                    <a:pt x="1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rot="-5400000">
              <a:off x="-72835" y="68504"/>
              <a:ext cx="687399" cy="541712"/>
            </a:xfrm>
            <a:custGeom>
              <a:avLst/>
              <a:gdLst/>
              <a:ahLst/>
              <a:cxnLst/>
              <a:rect l="l" t="t" r="r" b="b"/>
              <a:pathLst>
                <a:path w="14924" h="11761" extrusionOk="0">
                  <a:moveTo>
                    <a:pt x="0" y="0"/>
                  </a:moveTo>
                  <a:cubicBezTo>
                    <a:pt x="1167" y="798"/>
                    <a:pt x="2334" y="1597"/>
                    <a:pt x="3501" y="2456"/>
                  </a:cubicBezTo>
                  <a:cubicBezTo>
                    <a:pt x="5159" y="3685"/>
                    <a:pt x="6756" y="5005"/>
                    <a:pt x="8352" y="6387"/>
                  </a:cubicBezTo>
                  <a:cubicBezTo>
                    <a:pt x="9918" y="7738"/>
                    <a:pt x="11515" y="9089"/>
                    <a:pt x="13143" y="10379"/>
                  </a:cubicBezTo>
                  <a:cubicBezTo>
                    <a:pt x="13419" y="10594"/>
                    <a:pt x="13726" y="10839"/>
                    <a:pt x="14002" y="11054"/>
                  </a:cubicBezTo>
                  <a:cubicBezTo>
                    <a:pt x="14279" y="11300"/>
                    <a:pt x="14555" y="11515"/>
                    <a:pt x="14831" y="11730"/>
                  </a:cubicBezTo>
                  <a:cubicBezTo>
                    <a:pt x="14831" y="11730"/>
                    <a:pt x="14862" y="11760"/>
                    <a:pt x="14862" y="11760"/>
                  </a:cubicBezTo>
                  <a:lnTo>
                    <a:pt x="14862" y="10379"/>
                  </a:lnTo>
                  <a:cubicBezTo>
                    <a:pt x="14893" y="10348"/>
                    <a:pt x="14893" y="10348"/>
                    <a:pt x="14923" y="10348"/>
                  </a:cubicBezTo>
                  <a:lnTo>
                    <a:pt x="14862" y="10287"/>
                  </a:lnTo>
                  <a:cubicBezTo>
                    <a:pt x="14524" y="10041"/>
                    <a:pt x="14156" y="9765"/>
                    <a:pt x="13818" y="9519"/>
                  </a:cubicBezTo>
                  <a:cubicBezTo>
                    <a:pt x="12129" y="8260"/>
                    <a:pt x="10440" y="7062"/>
                    <a:pt x="8721" y="5865"/>
                  </a:cubicBezTo>
                  <a:cubicBezTo>
                    <a:pt x="7032" y="4698"/>
                    <a:pt x="5343" y="3470"/>
                    <a:pt x="3716" y="2149"/>
                  </a:cubicBezTo>
                  <a:cubicBezTo>
                    <a:pt x="2856" y="1474"/>
                    <a:pt x="1996" y="737"/>
                    <a:pt x="11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rot="-5400000">
              <a:off x="63175" y="20389"/>
              <a:ext cx="294231" cy="250382"/>
            </a:xfrm>
            <a:custGeom>
              <a:avLst/>
              <a:gdLst/>
              <a:ahLst/>
              <a:cxnLst/>
              <a:rect l="l" t="t" r="r" b="b"/>
              <a:pathLst>
                <a:path w="6388" h="5436" extrusionOk="0">
                  <a:moveTo>
                    <a:pt x="6387" y="1"/>
                  </a:moveTo>
                  <a:cubicBezTo>
                    <a:pt x="6111" y="216"/>
                    <a:pt x="5804" y="461"/>
                    <a:pt x="5527" y="676"/>
                  </a:cubicBezTo>
                  <a:lnTo>
                    <a:pt x="4330" y="1628"/>
                  </a:lnTo>
                  <a:lnTo>
                    <a:pt x="3409" y="2396"/>
                  </a:lnTo>
                  <a:cubicBezTo>
                    <a:pt x="3009" y="2733"/>
                    <a:pt x="2610" y="3071"/>
                    <a:pt x="2211" y="3409"/>
                  </a:cubicBezTo>
                  <a:lnTo>
                    <a:pt x="1382" y="4115"/>
                  </a:lnTo>
                  <a:cubicBezTo>
                    <a:pt x="921" y="4514"/>
                    <a:pt x="461" y="4914"/>
                    <a:pt x="0" y="5343"/>
                  </a:cubicBezTo>
                  <a:lnTo>
                    <a:pt x="62" y="5436"/>
                  </a:lnTo>
                  <a:cubicBezTo>
                    <a:pt x="645" y="5098"/>
                    <a:pt x="1198" y="4760"/>
                    <a:pt x="1750" y="4392"/>
                  </a:cubicBezTo>
                  <a:cubicBezTo>
                    <a:pt x="2088" y="4207"/>
                    <a:pt x="2395" y="3992"/>
                    <a:pt x="2733" y="3777"/>
                  </a:cubicBezTo>
                  <a:cubicBezTo>
                    <a:pt x="3163" y="3501"/>
                    <a:pt x="3624" y="3194"/>
                    <a:pt x="4053" y="2887"/>
                  </a:cubicBezTo>
                  <a:cubicBezTo>
                    <a:pt x="4422" y="2672"/>
                    <a:pt x="4760" y="2426"/>
                    <a:pt x="5097" y="2211"/>
                  </a:cubicBezTo>
                  <a:cubicBezTo>
                    <a:pt x="5527" y="1904"/>
                    <a:pt x="5957" y="1628"/>
                    <a:pt x="6356" y="1352"/>
                  </a:cubicBezTo>
                  <a:lnTo>
                    <a:pt x="6387" y="1321"/>
                  </a:lnTo>
                  <a:lnTo>
                    <a:pt x="63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7"/>
            <p:cNvSpPr/>
            <p:nvPr/>
          </p:nvSpPr>
          <p:spPr>
            <a:xfrm rot="-5400000">
              <a:off x="230766" y="11198"/>
              <a:ext cx="199486" cy="174015"/>
            </a:xfrm>
            <a:custGeom>
              <a:avLst/>
              <a:gdLst/>
              <a:ahLst/>
              <a:cxnLst/>
              <a:rect l="l" t="t" r="r" b="b"/>
              <a:pathLst>
                <a:path w="4331" h="3778" extrusionOk="0">
                  <a:moveTo>
                    <a:pt x="4330" y="1"/>
                  </a:moveTo>
                  <a:lnTo>
                    <a:pt x="3532" y="676"/>
                  </a:lnTo>
                  <a:cubicBezTo>
                    <a:pt x="3133" y="1014"/>
                    <a:pt x="2764" y="1321"/>
                    <a:pt x="2365" y="1628"/>
                  </a:cubicBezTo>
                  <a:cubicBezTo>
                    <a:pt x="2089" y="1874"/>
                    <a:pt x="1781" y="2150"/>
                    <a:pt x="1474" y="2396"/>
                  </a:cubicBezTo>
                  <a:cubicBezTo>
                    <a:pt x="983" y="2826"/>
                    <a:pt x="492" y="3256"/>
                    <a:pt x="1" y="3685"/>
                  </a:cubicBezTo>
                  <a:lnTo>
                    <a:pt x="62" y="3778"/>
                  </a:lnTo>
                  <a:cubicBezTo>
                    <a:pt x="676" y="3409"/>
                    <a:pt x="1229" y="3071"/>
                    <a:pt x="1812" y="2672"/>
                  </a:cubicBezTo>
                  <a:cubicBezTo>
                    <a:pt x="2181" y="2457"/>
                    <a:pt x="2518" y="2212"/>
                    <a:pt x="2887" y="1997"/>
                  </a:cubicBezTo>
                  <a:lnTo>
                    <a:pt x="4146" y="1168"/>
                  </a:lnTo>
                  <a:lnTo>
                    <a:pt x="4330" y="1045"/>
                  </a:lnTo>
                  <a:lnTo>
                    <a:pt x="433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7"/>
            <p:cNvSpPr/>
            <p:nvPr/>
          </p:nvSpPr>
          <p:spPr>
            <a:xfrm rot="-5400000">
              <a:off x="383549" y="9770"/>
              <a:ext cx="182490" cy="159874"/>
            </a:xfrm>
            <a:custGeom>
              <a:avLst/>
              <a:gdLst/>
              <a:ahLst/>
              <a:cxnLst/>
              <a:rect l="l" t="t" r="r" b="b"/>
              <a:pathLst>
                <a:path w="3962" h="3471" extrusionOk="0">
                  <a:moveTo>
                    <a:pt x="3961" y="0"/>
                  </a:moveTo>
                  <a:lnTo>
                    <a:pt x="3132" y="676"/>
                  </a:lnTo>
                  <a:cubicBezTo>
                    <a:pt x="2088" y="1566"/>
                    <a:pt x="1044" y="2457"/>
                    <a:pt x="0" y="3378"/>
                  </a:cubicBezTo>
                  <a:lnTo>
                    <a:pt x="92" y="3470"/>
                  </a:lnTo>
                  <a:cubicBezTo>
                    <a:pt x="1320" y="2733"/>
                    <a:pt x="2518" y="1935"/>
                    <a:pt x="3715" y="1167"/>
                  </a:cubicBezTo>
                  <a:lnTo>
                    <a:pt x="3961" y="983"/>
                  </a:lnTo>
                  <a:lnTo>
                    <a:pt x="39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491278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0"/>
        <p:cNvGrpSpPr/>
        <p:nvPr/>
      </p:nvGrpSpPr>
      <p:grpSpPr>
        <a:xfrm>
          <a:off x="0" y="0"/>
          <a:ext cx="0" cy="0"/>
          <a:chOff x="0" y="0"/>
          <a:chExt cx="0" cy="0"/>
        </a:xfrm>
      </p:grpSpPr>
      <p:sp>
        <p:nvSpPr>
          <p:cNvPr id="101" name="Google Shape;101;p9"/>
          <p:cNvSpPr txBox="1">
            <a:spLocks noGrp="1"/>
          </p:cNvSpPr>
          <p:nvPr>
            <p:ph type="title"/>
          </p:nvPr>
        </p:nvSpPr>
        <p:spPr>
          <a:xfrm flipH="1">
            <a:off x="5154475" y="1123250"/>
            <a:ext cx="3276300" cy="21780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2" name="Google Shape;102;p9"/>
          <p:cNvSpPr txBox="1">
            <a:spLocks noGrp="1"/>
          </p:cNvSpPr>
          <p:nvPr>
            <p:ph type="subTitle" idx="1"/>
          </p:nvPr>
        </p:nvSpPr>
        <p:spPr>
          <a:xfrm flipH="1">
            <a:off x="5154475" y="3544025"/>
            <a:ext cx="3038100" cy="930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3" name="Google Shape;103;p9"/>
          <p:cNvSpPr/>
          <p:nvPr/>
        </p:nvSpPr>
        <p:spPr>
          <a:xfrm rot="-5400000" flipH="1">
            <a:off x="8118495" y="4104357"/>
            <a:ext cx="959707" cy="1091345"/>
          </a:xfrm>
          <a:custGeom>
            <a:avLst/>
            <a:gdLst/>
            <a:ahLst/>
            <a:cxnLst/>
            <a:rect l="l" t="t" r="r" b="b"/>
            <a:pathLst>
              <a:path w="20853" h="23712" extrusionOk="0">
                <a:moveTo>
                  <a:pt x="3345" y="0"/>
                </a:moveTo>
                <a:cubicBezTo>
                  <a:pt x="3337" y="0"/>
                  <a:pt x="3328" y="3"/>
                  <a:pt x="3320" y="8"/>
                </a:cubicBezTo>
                <a:lnTo>
                  <a:pt x="3296" y="8"/>
                </a:lnTo>
                <a:cubicBezTo>
                  <a:pt x="3296" y="33"/>
                  <a:pt x="3296" y="57"/>
                  <a:pt x="3296" y="82"/>
                </a:cubicBezTo>
                <a:cubicBezTo>
                  <a:pt x="3271" y="131"/>
                  <a:pt x="3271" y="205"/>
                  <a:pt x="3296" y="254"/>
                </a:cubicBezTo>
                <a:cubicBezTo>
                  <a:pt x="3296" y="401"/>
                  <a:pt x="3320" y="524"/>
                  <a:pt x="3370" y="647"/>
                </a:cubicBezTo>
                <a:cubicBezTo>
                  <a:pt x="3468" y="992"/>
                  <a:pt x="3591" y="1287"/>
                  <a:pt x="3738" y="1582"/>
                </a:cubicBezTo>
                <a:cubicBezTo>
                  <a:pt x="4083" y="2221"/>
                  <a:pt x="4452" y="2836"/>
                  <a:pt x="4894" y="3401"/>
                </a:cubicBezTo>
                <a:cubicBezTo>
                  <a:pt x="4992" y="3573"/>
                  <a:pt x="5656" y="4434"/>
                  <a:pt x="6369" y="5196"/>
                </a:cubicBezTo>
                <a:cubicBezTo>
                  <a:pt x="6689" y="5590"/>
                  <a:pt x="7083" y="5934"/>
                  <a:pt x="7328" y="6204"/>
                </a:cubicBezTo>
                <a:cubicBezTo>
                  <a:pt x="7451" y="6352"/>
                  <a:pt x="7574" y="6450"/>
                  <a:pt x="7648" y="6524"/>
                </a:cubicBezTo>
                <a:cubicBezTo>
                  <a:pt x="7697" y="6549"/>
                  <a:pt x="7722" y="6598"/>
                  <a:pt x="7771" y="6622"/>
                </a:cubicBezTo>
                <a:cubicBezTo>
                  <a:pt x="7476" y="5909"/>
                  <a:pt x="6443" y="4483"/>
                  <a:pt x="5484" y="3057"/>
                </a:cubicBezTo>
                <a:lnTo>
                  <a:pt x="4181" y="1065"/>
                </a:lnTo>
                <a:cubicBezTo>
                  <a:pt x="3984" y="795"/>
                  <a:pt x="3812" y="549"/>
                  <a:pt x="3665" y="352"/>
                </a:cubicBezTo>
                <a:cubicBezTo>
                  <a:pt x="3533" y="176"/>
                  <a:pt x="3420" y="0"/>
                  <a:pt x="3345" y="0"/>
                </a:cubicBezTo>
                <a:close/>
                <a:moveTo>
                  <a:pt x="5232" y="9421"/>
                </a:moveTo>
                <a:cubicBezTo>
                  <a:pt x="5156" y="9421"/>
                  <a:pt x="5201" y="9568"/>
                  <a:pt x="5435" y="9942"/>
                </a:cubicBezTo>
                <a:cubicBezTo>
                  <a:pt x="5782" y="10508"/>
                  <a:pt x="7324" y="11917"/>
                  <a:pt x="7599" y="11917"/>
                </a:cubicBezTo>
                <a:cubicBezTo>
                  <a:pt x="7694" y="11917"/>
                  <a:pt x="7638" y="11749"/>
                  <a:pt x="7328" y="11319"/>
                </a:cubicBezTo>
                <a:cubicBezTo>
                  <a:pt x="7132" y="11073"/>
                  <a:pt x="6910" y="10852"/>
                  <a:pt x="6689" y="10631"/>
                </a:cubicBezTo>
                <a:cubicBezTo>
                  <a:pt x="6419" y="10360"/>
                  <a:pt x="6099" y="10065"/>
                  <a:pt x="5829" y="9844"/>
                </a:cubicBezTo>
                <a:cubicBezTo>
                  <a:pt x="5545" y="9599"/>
                  <a:pt x="5315" y="9421"/>
                  <a:pt x="5232" y="9421"/>
                </a:cubicBezTo>
                <a:close/>
                <a:moveTo>
                  <a:pt x="315" y="14402"/>
                </a:moveTo>
                <a:cubicBezTo>
                  <a:pt x="229" y="14402"/>
                  <a:pt x="298" y="14593"/>
                  <a:pt x="616" y="15081"/>
                </a:cubicBezTo>
                <a:cubicBezTo>
                  <a:pt x="1132" y="15720"/>
                  <a:pt x="1722" y="16286"/>
                  <a:pt x="2361" y="16802"/>
                </a:cubicBezTo>
                <a:cubicBezTo>
                  <a:pt x="2719" y="17058"/>
                  <a:pt x="3003" y="17233"/>
                  <a:pt x="3101" y="17233"/>
                </a:cubicBezTo>
                <a:cubicBezTo>
                  <a:pt x="3192" y="17233"/>
                  <a:pt x="3123" y="17082"/>
                  <a:pt x="2804" y="16704"/>
                </a:cubicBezTo>
                <a:cubicBezTo>
                  <a:pt x="2632" y="16507"/>
                  <a:pt x="2337" y="16188"/>
                  <a:pt x="1993" y="15843"/>
                </a:cubicBezTo>
                <a:lnTo>
                  <a:pt x="960" y="14884"/>
                </a:lnTo>
                <a:cubicBezTo>
                  <a:pt x="650" y="14599"/>
                  <a:pt x="403" y="14402"/>
                  <a:pt x="315" y="14402"/>
                </a:cubicBezTo>
                <a:close/>
                <a:moveTo>
                  <a:pt x="4125" y="18111"/>
                </a:moveTo>
                <a:cubicBezTo>
                  <a:pt x="4056" y="18111"/>
                  <a:pt x="4073" y="18199"/>
                  <a:pt x="4230" y="18425"/>
                </a:cubicBezTo>
                <a:cubicBezTo>
                  <a:pt x="4722" y="18917"/>
                  <a:pt x="5263" y="19384"/>
                  <a:pt x="5853" y="19778"/>
                </a:cubicBezTo>
                <a:cubicBezTo>
                  <a:pt x="6173" y="20024"/>
                  <a:pt x="6468" y="20269"/>
                  <a:pt x="6812" y="20491"/>
                </a:cubicBezTo>
                <a:cubicBezTo>
                  <a:pt x="7156" y="20737"/>
                  <a:pt x="7501" y="20958"/>
                  <a:pt x="7845" y="21179"/>
                </a:cubicBezTo>
                <a:cubicBezTo>
                  <a:pt x="8533" y="21671"/>
                  <a:pt x="9296" y="22040"/>
                  <a:pt x="9959" y="22409"/>
                </a:cubicBezTo>
                <a:cubicBezTo>
                  <a:pt x="10033" y="22310"/>
                  <a:pt x="9861" y="22114"/>
                  <a:pt x="9541" y="21843"/>
                </a:cubicBezTo>
                <a:cubicBezTo>
                  <a:pt x="9246" y="21597"/>
                  <a:pt x="8755" y="21302"/>
                  <a:pt x="8263" y="20958"/>
                </a:cubicBezTo>
                <a:cubicBezTo>
                  <a:pt x="7796" y="20614"/>
                  <a:pt x="7230" y="20269"/>
                  <a:pt x="6763" y="19950"/>
                </a:cubicBezTo>
                <a:lnTo>
                  <a:pt x="5632" y="19138"/>
                </a:lnTo>
                <a:cubicBezTo>
                  <a:pt x="5265" y="18864"/>
                  <a:pt x="4326" y="18111"/>
                  <a:pt x="4125" y="18111"/>
                </a:cubicBezTo>
                <a:close/>
                <a:moveTo>
                  <a:pt x="2509" y="2295"/>
                </a:moveTo>
                <a:lnTo>
                  <a:pt x="2509" y="2295"/>
                </a:lnTo>
                <a:cubicBezTo>
                  <a:pt x="2263" y="2541"/>
                  <a:pt x="2460" y="3377"/>
                  <a:pt x="3001" y="4459"/>
                </a:cubicBezTo>
                <a:cubicBezTo>
                  <a:pt x="3689" y="5786"/>
                  <a:pt x="4525" y="7016"/>
                  <a:pt x="5533" y="8147"/>
                </a:cubicBezTo>
                <a:cubicBezTo>
                  <a:pt x="7673" y="10704"/>
                  <a:pt x="10697" y="12844"/>
                  <a:pt x="11804" y="13557"/>
                </a:cubicBezTo>
                <a:cubicBezTo>
                  <a:pt x="12246" y="13901"/>
                  <a:pt x="13968" y="14983"/>
                  <a:pt x="15566" y="15917"/>
                </a:cubicBezTo>
                <a:cubicBezTo>
                  <a:pt x="17164" y="16827"/>
                  <a:pt x="18664" y="17614"/>
                  <a:pt x="18320" y="17835"/>
                </a:cubicBezTo>
                <a:cubicBezTo>
                  <a:pt x="18271" y="17869"/>
                  <a:pt x="18194" y="17885"/>
                  <a:pt x="18093" y="17885"/>
                </a:cubicBezTo>
                <a:cubicBezTo>
                  <a:pt x="17535" y="17885"/>
                  <a:pt x="16243" y="17392"/>
                  <a:pt x="14951" y="16704"/>
                </a:cubicBezTo>
                <a:cubicBezTo>
                  <a:pt x="14558" y="16532"/>
                  <a:pt x="14189" y="16311"/>
                  <a:pt x="13820" y="16089"/>
                </a:cubicBezTo>
                <a:cubicBezTo>
                  <a:pt x="13451" y="15868"/>
                  <a:pt x="13058" y="15696"/>
                  <a:pt x="12763" y="15475"/>
                </a:cubicBezTo>
                <a:cubicBezTo>
                  <a:pt x="12271" y="15179"/>
                  <a:pt x="11754" y="14909"/>
                  <a:pt x="11214" y="14663"/>
                </a:cubicBezTo>
                <a:lnTo>
                  <a:pt x="11214" y="14663"/>
                </a:lnTo>
                <a:cubicBezTo>
                  <a:pt x="11410" y="14983"/>
                  <a:pt x="12000" y="15450"/>
                  <a:pt x="12541" y="15917"/>
                </a:cubicBezTo>
                <a:cubicBezTo>
                  <a:pt x="13107" y="16360"/>
                  <a:pt x="13623" y="16778"/>
                  <a:pt x="13722" y="16999"/>
                </a:cubicBezTo>
                <a:cubicBezTo>
                  <a:pt x="13792" y="17201"/>
                  <a:pt x="13737" y="17287"/>
                  <a:pt x="13593" y="17287"/>
                </a:cubicBezTo>
                <a:cubicBezTo>
                  <a:pt x="13334" y="17287"/>
                  <a:pt x="12789" y="17009"/>
                  <a:pt x="12172" y="16630"/>
                </a:cubicBezTo>
                <a:cubicBezTo>
                  <a:pt x="11705" y="16311"/>
                  <a:pt x="11189" y="15966"/>
                  <a:pt x="10771" y="15622"/>
                </a:cubicBezTo>
                <a:cubicBezTo>
                  <a:pt x="10353" y="15278"/>
                  <a:pt x="9984" y="14983"/>
                  <a:pt x="9763" y="14811"/>
                </a:cubicBezTo>
                <a:cubicBezTo>
                  <a:pt x="9443" y="14614"/>
                  <a:pt x="8730" y="14048"/>
                  <a:pt x="8164" y="13655"/>
                </a:cubicBezTo>
                <a:cubicBezTo>
                  <a:pt x="7862" y="13449"/>
                  <a:pt x="7598" y="13297"/>
                  <a:pt x="7472" y="13297"/>
                </a:cubicBezTo>
                <a:cubicBezTo>
                  <a:pt x="7371" y="13297"/>
                  <a:pt x="7357" y="13392"/>
                  <a:pt x="7476" y="13630"/>
                </a:cubicBezTo>
                <a:cubicBezTo>
                  <a:pt x="7599" y="13901"/>
                  <a:pt x="8140" y="14294"/>
                  <a:pt x="8681" y="14712"/>
                </a:cubicBezTo>
                <a:cubicBezTo>
                  <a:pt x="9222" y="15130"/>
                  <a:pt x="9837" y="15524"/>
                  <a:pt x="10082" y="15917"/>
                </a:cubicBezTo>
                <a:cubicBezTo>
                  <a:pt x="10359" y="16322"/>
                  <a:pt x="10378" y="16468"/>
                  <a:pt x="10202" y="16468"/>
                </a:cubicBezTo>
                <a:cubicBezTo>
                  <a:pt x="10175" y="16468"/>
                  <a:pt x="10143" y="16465"/>
                  <a:pt x="10107" y="16458"/>
                </a:cubicBezTo>
                <a:cubicBezTo>
                  <a:pt x="9640" y="16261"/>
                  <a:pt x="9173" y="16016"/>
                  <a:pt x="8755" y="15720"/>
                </a:cubicBezTo>
                <a:cubicBezTo>
                  <a:pt x="8189" y="15327"/>
                  <a:pt x="7574" y="14835"/>
                  <a:pt x="7009" y="14417"/>
                </a:cubicBezTo>
                <a:lnTo>
                  <a:pt x="5779" y="13335"/>
                </a:lnTo>
                <a:cubicBezTo>
                  <a:pt x="5460" y="13040"/>
                  <a:pt x="5042" y="12671"/>
                  <a:pt x="4648" y="12229"/>
                </a:cubicBezTo>
                <a:cubicBezTo>
                  <a:pt x="4230" y="11786"/>
                  <a:pt x="3763" y="11368"/>
                  <a:pt x="3370" y="10926"/>
                </a:cubicBezTo>
                <a:cubicBezTo>
                  <a:pt x="2584" y="10140"/>
                  <a:pt x="1885" y="9441"/>
                  <a:pt x="1437" y="9441"/>
                </a:cubicBezTo>
                <a:cubicBezTo>
                  <a:pt x="1408" y="9441"/>
                  <a:pt x="1380" y="9444"/>
                  <a:pt x="1353" y="9450"/>
                </a:cubicBezTo>
                <a:cubicBezTo>
                  <a:pt x="2902" y="12327"/>
                  <a:pt x="5706" y="14983"/>
                  <a:pt x="8976" y="17073"/>
                </a:cubicBezTo>
                <a:cubicBezTo>
                  <a:pt x="10623" y="18106"/>
                  <a:pt x="12320" y="19065"/>
                  <a:pt x="14066" y="19901"/>
                </a:cubicBezTo>
                <a:lnTo>
                  <a:pt x="14705" y="20196"/>
                </a:lnTo>
                <a:lnTo>
                  <a:pt x="15369" y="20515"/>
                </a:lnTo>
                <a:lnTo>
                  <a:pt x="16648" y="21130"/>
                </a:lnTo>
                <a:lnTo>
                  <a:pt x="17926" y="21696"/>
                </a:lnTo>
                <a:cubicBezTo>
                  <a:pt x="18344" y="21868"/>
                  <a:pt x="18738" y="22089"/>
                  <a:pt x="19156" y="22261"/>
                </a:cubicBezTo>
                <a:cubicBezTo>
                  <a:pt x="19746" y="22482"/>
                  <a:pt x="20311" y="22778"/>
                  <a:pt x="20852" y="23097"/>
                </a:cubicBezTo>
                <a:lnTo>
                  <a:pt x="20852" y="13507"/>
                </a:lnTo>
                <a:cubicBezTo>
                  <a:pt x="19205" y="12794"/>
                  <a:pt x="17656" y="12007"/>
                  <a:pt x="16181" y="11221"/>
                </a:cubicBezTo>
                <a:cubicBezTo>
                  <a:pt x="15640" y="10901"/>
                  <a:pt x="15000" y="10581"/>
                  <a:pt x="14435" y="10212"/>
                </a:cubicBezTo>
                <a:lnTo>
                  <a:pt x="13549" y="9721"/>
                </a:lnTo>
                <a:cubicBezTo>
                  <a:pt x="13279" y="9549"/>
                  <a:pt x="13009" y="9376"/>
                  <a:pt x="12738" y="9229"/>
                </a:cubicBezTo>
                <a:cubicBezTo>
                  <a:pt x="12689" y="9204"/>
                  <a:pt x="12541" y="9131"/>
                  <a:pt x="12320" y="9032"/>
                </a:cubicBezTo>
                <a:lnTo>
                  <a:pt x="11582" y="8688"/>
                </a:lnTo>
                <a:lnTo>
                  <a:pt x="10918" y="8368"/>
                </a:lnTo>
                <a:cubicBezTo>
                  <a:pt x="10794" y="8315"/>
                  <a:pt x="10709" y="8275"/>
                  <a:pt x="10689" y="8275"/>
                </a:cubicBezTo>
                <a:cubicBezTo>
                  <a:pt x="10681" y="8275"/>
                  <a:pt x="10683" y="8281"/>
                  <a:pt x="10697" y="8295"/>
                </a:cubicBezTo>
                <a:cubicBezTo>
                  <a:pt x="10820" y="8417"/>
                  <a:pt x="11041" y="8614"/>
                  <a:pt x="11312" y="8860"/>
                </a:cubicBezTo>
                <a:cubicBezTo>
                  <a:pt x="11607" y="9106"/>
                  <a:pt x="11927" y="9401"/>
                  <a:pt x="12320" y="9721"/>
                </a:cubicBezTo>
                <a:cubicBezTo>
                  <a:pt x="12738" y="10016"/>
                  <a:pt x="13156" y="10385"/>
                  <a:pt x="13623" y="10704"/>
                </a:cubicBezTo>
                <a:lnTo>
                  <a:pt x="14386" y="11221"/>
                </a:lnTo>
                <a:lnTo>
                  <a:pt x="15123" y="11712"/>
                </a:lnTo>
                <a:cubicBezTo>
                  <a:pt x="17017" y="13016"/>
                  <a:pt x="18885" y="13999"/>
                  <a:pt x="18492" y="14122"/>
                </a:cubicBezTo>
                <a:cubicBezTo>
                  <a:pt x="18445" y="14132"/>
                  <a:pt x="18390" y="14137"/>
                  <a:pt x="18329" y="14137"/>
                </a:cubicBezTo>
                <a:cubicBezTo>
                  <a:pt x="17942" y="14137"/>
                  <a:pt x="17285" y="13938"/>
                  <a:pt x="16500" y="13557"/>
                </a:cubicBezTo>
                <a:cubicBezTo>
                  <a:pt x="16033" y="13311"/>
                  <a:pt x="15541" y="13065"/>
                  <a:pt x="15025" y="12745"/>
                </a:cubicBezTo>
                <a:lnTo>
                  <a:pt x="14263" y="12229"/>
                </a:lnTo>
                <a:cubicBezTo>
                  <a:pt x="13992" y="12057"/>
                  <a:pt x="13722" y="11885"/>
                  <a:pt x="13476" y="11688"/>
                </a:cubicBezTo>
                <a:cubicBezTo>
                  <a:pt x="12959" y="11294"/>
                  <a:pt x="12443" y="10926"/>
                  <a:pt x="11976" y="10508"/>
                </a:cubicBezTo>
                <a:cubicBezTo>
                  <a:pt x="11754" y="10311"/>
                  <a:pt x="11509" y="10114"/>
                  <a:pt x="11287" y="9917"/>
                </a:cubicBezTo>
                <a:lnTo>
                  <a:pt x="10673" y="9352"/>
                </a:lnTo>
                <a:cubicBezTo>
                  <a:pt x="10082" y="8786"/>
                  <a:pt x="9468" y="8270"/>
                  <a:pt x="8828" y="7778"/>
                </a:cubicBezTo>
                <a:cubicBezTo>
                  <a:pt x="8433" y="7531"/>
                  <a:pt x="8203" y="7425"/>
                  <a:pt x="8099" y="7425"/>
                </a:cubicBezTo>
                <a:cubicBezTo>
                  <a:pt x="7893" y="7425"/>
                  <a:pt x="8182" y="7845"/>
                  <a:pt x="8656" y="8417"/>
                </a:cubicBezTo>
                <a:cubicBezTo>
                  <a:pt x="9001" y="8836"/>
                  <a:pt x="9468" y="9327"/>
                  <a:pt x="9910" y="9745"/>
                </a:cubicBezTo>
                <a:cubicBezTo>
                  <a:pt x="10377" y="10139"/>
                  <a:pt x="10771" y="10508"/>
                  <a:pt x="11017" y="10704"/>
                </a:cubicBezTo>
                <a:lnTo>
                  <a:pt x="12025" y="11516"/>
                </a:lnTo>
                <a:lnTo>
                  <a:pt x="13525" y="12622"/>
                </a:lnTo>
                <a:cubicBezTo>
                  <a:pt x="14041" y="12991"/>
                  <a:pt x="14508" y="13335"/>
                  <a:pt x="14828" y="13606"/>
                </a:cubicBezTo>
                <a:cubicBezTo>
                  <a:pt x="15172" y="13852"/>
                  <a:pt x="15344" y="14048"/>
                  <a:pt x="15197" y="14122"/>
                </a:cubicBezTo>
                <a:cubicBezTo>
                  <a:pt x="15147" y="14142"/>
                  <a:pt x="15084" y="14152"/>
                  <a:pt x="15011" y="14152"/>
                </a:cubicBezTo>
                <a:cubicBezTo>
                  <a:pt x="14724" y="14152"/>
                  <a:pt x="14270" y="14003"/>
                  <a:pt x="13722" y="13729"/>
                </a:cubicBezTo>
                <a:cubicBezTo>
                  <a:pt x="13353" y="13557"/>
                  <a:pt x="12959" y="13360"/>
                  <a:pt x="12591" y="13114"/>
                </a:cubicBezTo>
                <a:cubicBezTo>
                  <a:pt x="12197" y="12868"/>
                  <a:pt x="11779" y="12598"/>
                  <a:pt x="11361" y="12303"/>
                </a:cubicBezTo>
                <a:lnTo>
                  <a:pt x="10181" y="11393"/>
                </a:lnTo>
                <a:cubicBezTo>
                  <a:pt x="9812" y="11049"/>
                  <a:pt x="9443" y="10753"/>
                  <a:pt x="9123" y="10434"/>
                </a:cubicBezTo>
                <a:cubicBezTo>
                  <a:pt x="8484" y="9819"/>
                  <a:pt x="7968" y="9327"/>
                  <a:pt x="7722" y="9008"/>
                </a:cubicBezTo>
                <a:cubicBezTo>
                  <a:pt x="6665" y="7877"/>
                  <a:pt x="5755" y="6819"/>
                  <a:pt x="4919" y="5737"/>
                </a:cubicBezTo>
                <a:cubicBezTo>
                  <a:pt x="4034" y="4631"/>
                  <a:pt x="3247" y="3500"/>
                  <a:pt x="2509" y="2295"/>
                </a:cubicBezTo>
                <a:close/>
                <a:moveTo>
                  <a:pt x="5115" y="20515"/>
                </a:moveTo>
                <a:lnTo>
                  <a:pt x="5115" y="20515"/>
                </a:lnTo>
                <a:cubicBezTo>
                  <a:pt x="6517" y="21745"/>
                  <a:pt x="8066" y="22802"/>
                  <a:pt x="9689" y="23712"/>
                </a:cubicBezTo>
                <a:lnTo>
                  <a:pt x="10255" y="23712"/>
                </a:lnTo>
                <a:lnTo>
                  <a:pt x="10132" y="23638"/>
                </a:lnTo>
                <a:cubicBezTo>
                  <a:pt x="9689" y="23417"/>
                  <a:pt x="9296" y="23171"/>
                  <a:pt x="8976" y="22999"/>
                </a:cubicBezTo>
                <a:lnTo>
                  <a:pt x="7992" y="22409"/>
                </a:lnTo>
                <a:lnTo>
                  <a:pt x="7009" y="21794"/>
                </a:lnTo>
                <a:cubicBezTo>
                  <a:pt x="6689" y="21573"/>
                  <a:pt x="6369" y="21376"/>
                  <a:pt x="6050" y="21155"/>
                </a:cubicBezTo>
                <a:lnTo>
                  <a:pt x="5115" y="20515"/>
                </a:lnTo>
                <a:close/>
                <a:moveTo>
                  <a:pt x="1" y="11516"/>
                </a:moveTo>
                <a:lnTo>
                  <a:pt x="1" y="11516"/>
                </a:lnTo>
                <a:cubicBezTo>
                  <a:pt x="1329" y="13581"/>
                  <a:pt x="3001" y="15401"/>
                  <a:pt x="4943" y="16925"/>
                </a:cubicBezTo>
                <a:cubicBezTo>
                  <a:pt x="6935" y="18499"/>
                  <a:pt x="9025" y="19925"/>
                  <a:pt x="11214" y="21204"/>
                </a:cubicBezTo>
                <a:cubicBezTo>
                  <a:pt x="11828" y="21573"/>
                  <a:pt x="12615" y="22015"/>
                  <a:pt x="13451" y="22507"/>
                </a:cubicBezTo>
                <a:cubicBezTo>
                  <a:pt x="14189" y="22876"/>
                  <a:pt x="14951" y="23318"/>
                  <a:pt x="15738" y="23712"/>
                </a:cubicBezTo>
                <a:lnTo>
                  <a:pt x="20852" y="23712"/>
                </a:lnTo>
                <a:cubicBezTo>
                  <a:pt x="20238" y="23663"/>
                  <a:pt x="19648" y="23564"/>
                  <a:pt x="19082" y="23417"/>
                </a:cubicBezTo>
                <a:cubicBezTo>
                  <a:pt x="17508" y="23073"/>
                  <a:pt x="15689" y="22310"/>
                  <a:pt x="13943" y="21425"/>
                </a:cubicBezTo>
                <a:lnTo>
                  <a:pt x="12664" y="20737"/>
                </a:lnTo>
                <a:lnTo>
                  <a:pt x="12050" y="20368"/>
                </a:lnTo>
                <a:lnTo>
                  <a:pt x="11435" y="19999"/>
                </a:lnTo>
                <a:lnTo>
                  <a:pt x="10279" y="19310"/>
                </a:lnTo>
                <a:lnTo>
                  <a:pt x="9246" y="18622"/>
                </a:lnTo>
                <a:cubicBezTo>
                  <a:pt x="7525" y="17515"/>
                  <a:pt x="5853" y="16311"/>
                  <a:pt x="4255" y="15007"/>
                </a:cubicBezTo>
                <a:cubicBezTo>
                  <a:pt x="2509" y="13606"/>
                  <a:pt x="935" y="12130"/>
                  <a:pt x="1" y="1151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rot="-5400000">
            <a:off x="8145784" y="249098"/>
            <a:ext cx="1247343" cy="749112"/>
          </a:xfrm>
          <a:custGeom>
            <a:avLst/>
            <a:gdLst/>
            <a:ahLst/>
            <a:cxnLst/>
            <a:rect l="l" t="t" r="r" b="b"/>
            <a:pathLst>
              <a:path w="19082" h="11460" extrusionOk="0">
                <a:moveTo>
                  <a:pt x="10598" y="4255"/>
                </a:moveTo>
                <a:lnTo>
                  <a:pt x="10598" y="4255"/>
                </a:lnTo>
                <a:cubicBezTo>
                  <a:pt x="8975" y="5214"/>
                  <a:pt x="6664" y="7156"/>
                  <a:pt x="5066" y="8042"/>
                </a:cubicBezTo>
                <a:cubicBezTo>
                  <a:pt x="5410" y="7747"/>
                  <a:pt x="5779" y="7427"/>
                  <a:pt x="6148" y="7132"/>
                </a:cubicBezTo>
                <a:cubicBezTo>
                  <a:pt x="6344" y="6960"/>
                  <a:pt x="6541" y="6812"/>
                  <a:pt x="6738" y="6665"/>
                </a:cubicBezTo>
                <a:lnTo>
                  <a:pt x="7303" y="6222"/>
                </a:lnTo>
                <a:cubicBezTo>
                  <a:pt x="7771" y="5779"/>
                  <a:pt x="8287" y="5386"/>
                  <a:pt x="8852" y="5042"/>
                </a:cubicBezTo>
                <a:cubicBezTo>
                  <a:pt x="9393" y="4722"/>
                  <a:pt x="9984" y="4452"/>
                  <a:pt x="10598" y="4255"/>
                </a:cubicBezTo>
                <a:close/>
                <a:moveTo>
                  <a:pt x="19057" y="1"/>
                </a:moveTo>
                <a:cubicBezTo>
                  <a:pt x="18811" y="75"/>
                  <a:pt x="18565" y="124"/>
                  <a:pt x="18319" y="198"/>
                </a:cubicBezTo>
                <a:cubicBezTo>
                  <a:pt x="15467" y="1034"/>
                  <a:pt x="12738" y="2189"/>
                  <a:pt x="10156" y="3665"/>
                </a:cubicBezTo>
                <a:cubicBezTo>
                  <a:pt x="7230" y="5263"/>
                  <a:pt x="4525" y="7181"/>
                  <a:pt x="2041" y="9394"/>
                </a:cubicBezTo>
                <a:cubicBezTo>
                  <a:pt x="1328" y="10009"/>
                  <a:pt x="664" y="10673"/>
                  <a:pt x="0" y="11361"/>
                </a:cubicBezTo>
                <a:cubicBezTo>
                  <a:pt x="1771" y="11337"/>
                  <a:pt x="3541" y="11337"/>
                  <a:pt x="5312" y="11337"/>
                </a:cubicBezTo>
                <a:lnTo>
                  <a:pt x="6025" y="10697"/>
                </a:lnTo>
                <a:lnTo>
                  <a:pt x="6271" y="10476"/>
                </a:lnTo>
                <a:lnTo>
                  <a:pt x="6516" y="10279"/>
                </a:lnTo>
                <a:lnTo>
                  <a:pt x="7033" y="9910"/>
                </a:lnTo>
                <a:lnTo>
                  <a:pt x="8016" y="9173"/>
                </a:lnTo>
                <a:cubicBezTo>
                  <a:pt x="8164" y="9050"/>
                  <a:pt x="8336" y="8927"/>
                  <a:pt x="8484" y="8828"/>
                </a:cubicBezTo>
                <a:lnTo>
                  <a:pt x="8951" y="8509"/>
                </a:lnTo>
                <a:lnTo>
                  <a:pt x="9836" y="7968"/>
                </a:lnTo>
                <a:lnTo>
                  <a:pt x="10229" y="7722"/>
                </a:lnTo>
                <a:lnTo>
                  <a:pt x="10598" y="7501"/>
                </a:lnTo>
                <a:cubicBezTo>
                  <a:pt x="11334" y="7133"/>
                  <a:pt x="11836" y="6902"/>
                  <a:pt x="12022" y="6902"/>
                </a:cubicBezTo>
                <a:cubicBezTo>
                  <a:pt x="12084" y="6902"/>
                  <a:pt x="12111" y="6929"/>
                  <a:pt x="12098" y="6984"/>
                </a:cubicBezTo>
                <a:cubicBezTo>
                  <a:pt x="12172" y="7058"/>
                  <a:pt x="11680" y="7427"/>
                  <a:pt x="10844" y="7943"/>
                </a:cubicBezTo>
                <a:lnTo>
                  <a:pt x="10524" y="8140"/>
                </a:lnTo>
                <a:lnTo>
                  <a:pt x="10180" y="8386"/>
                </a:lnTo>
                <a:lnTo>
                  <a:pt x="9418" y="8902"/>
                </a:lnTo>
                <a:lnTo>
                  <a:pt x="8582" y="9443"/>
                </a:lnTo>
                <a:lnTo>
                  <a:pt x="7746" y="10058"/>
                </a:lnTo>
                <a:cubicBezTo>
                  <a:pt x="7205" y="10476"/>
                  <a:pt x="6615" y="10894"/>
                  <a:pt x="6074" y="11337"/>
                </a:cubicBezTo>
                <a:lnTo>
                  <a:pt x="8385" y="11361"/>
                </a:lnTo>
                <a:cubicBezTo>
                  <a:pt x="8754" y="11091"/>
                  <a:pt x="9098" y="10845"/>
                  <a:pt x="9443" y="10599"/>
                </a:cubicBezTo>
                <a:cubicBezTo>
                  <a:pt x="10082" y="10205"/>
                  <a:pt x="10721" y="9837"/>
                  <a:pt x="11385" y="9517"/>
                </a:cubicBezTo>
                <a:lnTo>
                  <a:pt x="11385" y="9517"/>
                </a:lnTo>
                <a:cubicBezTo>
                  <a:pt x="10992" y="9837"/>
                  <a:pt x="10598" y="10132"/>
                  <a:pt x="10180" y="10427"/>
                </a:cubicBezTo>
                <a:cubicBezTo>
                  <a:pt x="9984" y="10574"/>
                  <a:pt x="9762" y="10722"/>
                  <a:pt x="9566" y="10845"/>
                </a:cubicBezTo>
                <a:cubicBezTo>
                  <a:pt x="9369" y="10992"/>
                  <a:pt x="9172" y="11164"/>
                  <a:pt x="8951" y="11312"/>
                </a:cubicBezTo>
                <a:lnTo>
                  <a:pt x="9418" y="11017"/>
                </a:lnTo>
                <a:lnTo>
                  <a:pt x="9418" y="11017"/>
                </a:lnTo>
                <a:cubicBezTo>
                  <a:pt x="9270" y="11115"/>
                  <a:pt x="9098" y="11238"/>
                  <a:pt x="8926" y="11361"/>
                </a:cubicBezTo>
                <a:cubicBezTo>
                  <a:pt x="10647" y="11386"/>
                  <a:pt x="12393" y="11410"/>
                  <a:pt x="14115" y="11459"/>
                </a:cubicBezTo>
                <a:lnTo>
                  <a:pt x="14410" y="11287"/>
                </a:lnTo>
                <a:lnTo>
                  <a:pt x="14705" y="11140"/>
                </a:lnTo>
                <a:lnTo>
                  <a:pt x="14975" y="10992"/>
                </a:lnTo>
                <a:cubicBezTo>
                  <a:pt x="15369" y="10796"/>
                  <a:pt x="15762" y="10599"/>
                  <a:pt x="16155" y="10402"/>
                </a:cubicBezTo>
                <a:lnTo>
                  <a:pt x="16426" y="10255"/>
                </a:lnTo>
                <a:lnTo>
                  <a:pt x="16696" y="10107"/>
                </a:lnTo>
                <a:cubicBezTo>
                  <a:pt x="16893" y="10033"/>
                  <a:pt x="17065" y="9935"/>
                  <a:pt x="17213" y="9837"/>
                </a:cubicBezTo>
                <a:cubicBezTo>
                  <a:pt x="17532" y="9664"/>
                  <a:pt x="17803" y="9443"/>
                  <a:pt x="18073" y="9222"/>
                </a:cubicBezTo>
                <a:lnTo>
                  <a:pt x="18073" y="9222"/>
                </a:lnTo>
                <a:cubicBezTo>
                  <a:pt x="17680" y="9296"/>
                  <a:pt x="17311" y="9394"/>
                  <a:pt x="16967" y="9566"/>
                </a:cubicBezTo>
                <a:cubicBezTo>
                  <a:pt x="16573" y="9714"/>
                  <a:pt x="16155" y="9910"/>
                  <a:pt x="15787" y="10132"/>
                </a:cubicBezTo>
                <a:cubicBezTo>
                  <a:pt x="15393" y="10328"/>
                  <a:pt x="15000" y="10550"/>
                  <a:pt x="14606" y="10697"/>
                </a:cubicBezTo>
                <a:cubicBezTo>
                  <a:pt x="14287" y="10869"/>
                  <a:pt x="13918" y="10992"/>
                  <a:pt x="13549" y="11091"/>
                </a:cubicBezTo>
                <a:cubicBezTo>
                  <a:pt x="13696" y="10943"/>
                  <a:pt x="13819" y="10820"/>
                  <a:pt x="13967" y="10673"/>
                </a:cubicBezTo>
                <a:cubicBezTo>
                  <a:pt x="14139" y="10525"/>
                  <a:pt x="14336" y="10353"/>
                  <a:pt x="14533" y="10230"/>
                </a:cubicBezTo>
                <a:cubicBezTo>
                  <a:pt x="14975" y="9910"/>
                  <a:pt x="15491" y="9566"/>
                  <a:pt x="16032" y="9222"/>
                </a:cubicBezTo>
                <a:cubicBezTo>
                  <a:pt x="16573" y="8902"/>
                  <a:pt x="17164" y="8607"/>
                  <a:pt x="17729" y="8312"/>
                </a:cubicBezTo>
                <a:cubicBezTo>
                  <a:pt x="18221" y="8091"/>
                  <a:pt x="18688" y="7869"/>
                  <a:pt x="19082" y="7697"/>
                </a:cubicBezTo>
                <a:lnTo>
                  <a:pt x="19082" y="6886"/>
                </a:lnTo>
                <a:cubicBezTo>
                  <a:pt x="18565" y="7083"/>
                  <a:pt x="18049" y="7328"/>
                  <a:pt x="17508" y="7550"/>
                </a:cubicBezTo>
                <a:cubicBezTo>
                  <a:pt x="16918" y="7796"/>
                  <a:pt x="16352" y="8091"/>
                  <a:pt x="15787" y="8337"/>
                </a:cubicBezTo>
                <a:cubicBezTo>
                  <a:pt x="15221" y="8583"/>
                  <a:pt x="14705" y="8853"/>
                  <a:pt x="14237" y="9025"/>
                </a:cubicBezTo>
                <a:cubicBezTo>
                  <a:pt x="13893" y="9173"/>
                  <a:pt x="13524" y="9296"/>
                  <a:pt x="13156" y="9419"/>
                </a:cubicBezTo>
                <a:cubicBezTo>
                  <a:pt x="13082" y="9435"/>
                  <a:pt x="13024" y="9443"/>
                  <a:pt x="12981" y="9443"/>
                </a:cubicBezTo>
                <a:cubicBezTo>
                  <a:pt x="12893" y="9443"/>
                  <a:pt x="12860" y="9410"/>
                  <a:pt x="12860" y="9345"/>
                </a:cubicBezTo>
                <a:cubicBezTo>
                  <a:pt x="12885" y="9173"/>
                  <a:pt x="13328" y="8705"/>
                  <a:pt x="14164" y="8214"/>
                </a:cubicBezTo>
                <a:cubicBezTo>
                  <a:pt x="14385" y="8066"/>
                  <a:pt x="14606" y="7943"/>
                  <a:pt x="14828" y="7796"/>
                </a:cubicBezTo>
                <a:lnTo>
                  <a:pt x="15147" y="7599"/>
                </a:lnTo>
                <a:lnTo>
                  <a:pt x="15491" y="7427"/>
                </a:lnTo>
                <a:cubicBezTo>
                  <a:pt x="15959" y="7206"/>
                  <a:pt x="16426" y="6984"/>
                  <a:pt x="16918" y="6763"/>
                </a:cubicBezTo>
                <a:cubicBezTo>
                  <a:pt x="17385" y="6566"/>
                  <a:pt x="17877" y="6370"/>
                  <a:pt x="18368" y="6197"/>
                </a:cubicBezTo>
                <a:lnTo>
                  <a:pt x="18737" y="6050"/>
                </a:lnTo>
                <a:lnTo>
                  <a:pt x="19082" y="5951"/>
                </a:lnTo>
                <a:lnTo>
                  <a:pt x="19082" y="4648"/>
                </a:lnTo>
                <a:cubicBezTo>
                  <a:pt x="18420" y="4837"/>
                  <a:pt x="17869" y="5006"/>
                  <a:pt x="17662" y="5006"/>
                </a:cubicBezTo>
                <a:cubicBezTo>
                  <a:pt x="17546" y="5006"/>
                  <a:pt x="17539" y="4953"/>
                  <a:pt x="17680" y="4820"/>
                </a:cubicBezTo>
                <a:cubicBezTo>
                  <a:pt x="18147" y="4599"/>
                  <a:pt x="18614" y="4427"/>
                  <a:pt x="19082" y="4279"/>
                </a:cubicBezTo>
                <a:lnTo>
                  <a:pt x="19082" y="3591"/>
                </a:lnTo>
                <a:lnTo>
                  <a:pt x="18811" y="3665"/>
                </a:lnTo>
                <a:cubicBezTo>
                  <a:pt x="18516" y="3763"/>
                  <a:pt x="18196" y="3837"/>
                  <a:pt x="17877" y="3935"/>
                </a:cubicBezTo>
                <a:lnTo>
                  <a:pt x="16967" y="4230"/>
                </a:lnTo>
                <a:cubicBezTo>
                  <a:pt x="16647" y="4329"/>
                  <a:pt x="16377" y="4427"/>
                  <a:pt x="16155" y="4501"/>
                </a:cubicBezTo>
                <a:cubicBezTo>
                  <a:pt x="15910" y="4575"/>
                  <a:pt x="15713" y="4648"/>
                  <a:pt x="15565" y="4673"/>
                </a:cubicBezTo>
                <a:cubicBezTo>
                  <a:pt x="15465" y="4696"/>
                  <a:pt x="15389" y="4709"/>
                  <a:pt x="15341" y="4709"/>
                </a:cubicBezTo>
                <a:cubicBezTo>
                  <a:pt x="15236" y="4709"/>
                  <a:pt x="15264" y="4645"/>
                  <a:pt x="15467" y="4476"/>
                </a:cubicBezTo>
                <a:cubicBezTo>
                  <a:pt x="15614" y="4378"/>
                  <a:pt x="15737" y="4279"/>
                  <a:pt x="15885" y="4206"/>
                </a:cubicBezTo>
                <a:cubicBezTo>
                  <a:pt x="16057" y="4107"/>
                  <a:pt x="16278" y="4009"/>
                  <a:pt x="16475" y="3911"/>
                </a:cubicBezTo>
                <a:cubicBezTo>
                  <a:pt x="16918" y="3714"/>
                  <a:pt x="17434" y="3493"/>
                  <a:pt x="17975" y="3296"/>
                </a:cubicBezTo>
                <a:cubicBezTo>
                  <a:pt x="18344" y="3173"/>
                  <a:pt x="18713" y="3050"/>
                  <a:pt x="19082" y="2952"/>
                </a:cubicBezTo>
                <a:lnTo>
                  <a:pt x="19082" y="2312"/>
                </a:lnTo>
                <a:cubicBezTo>
                  <a:pt x="18805" y="2368"/>
                  <a:pt x="18576" y="2400"/>
                  <a:pt x="18406" y="2400"/>
                </a:cubicBezTo>
                <a:cubicBezTo>
                  <a:pt x="18273" y="2400"/>
                  <a:pt x="18176" y="2380"/>
                  <a:pt x="18123" y="2337"/>
                </a:cubicBezTo>
                <a:cubicBezTo>
                  <a:pt x="18000" y="2263"/>
                  <a:pt x="18245" y="2165"/>
                  <a:pt x="18565" y="2017"/>
                </a:cubicBezTo>
                <a:cubicBezTo>
                  <a:pt x="18713" y="1943"/>
                  <a:pt x="18885" y="1870"/>
                  <a:pt x="19082" y="1796"/>
                </a:cubicBezTo>
                <a:lnTo>
                  <a:pt x="19082" y="1280"/>
                </a:lnTo>
                <a:cubicBezTo>
                  <a:pt x="18418" y="1476"/>
                  <a:pt x="17827" y="1698"/>
                  <a:pt x="17286" y="1845"/>
                </a:cubicBezTo>
                <a:cubicBezTo>
                  <a:pt x="16561" y="2073"/>
                  <a:pt x="15993" y="2231"/>
                  <a:pt x="15671" y="2231"/>
                </a:cubicBezTo>
                <a:cubicBezTo>
                  <a:pt x="15610" y="2231"/>
                  <a:pt x="15559" y="2226"/>
                  <a:pt x="15516" y="2214"/>
                </a:cubicBezTo>
                <a:cubicBezTo>
                  <a:pt x="15246" y="2140"/>
                  <a:pt x="16991" y="1329"/>
                  <a:pt x="19057" y="665"/>
                </a:cubicBezTo>
                <a:lnTo>
                  <a:pt x="190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0279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sp>
        <p:nvSpPr>
          <p:cNvPr id="106" name="Google Shape;106;p10"/>
          <p:cNvSpPr txBox="1">
            <a:spLocks noGrp="1"/>
          </p:cNvSpPr>
          <p:nvPr>
            <p:ph type="title"/>
          </p:nvPr>
        </p:nvSpPr>
        <p:spPr>
          <a:xfrm>
            <a:off x="1356300" y="834025"/>
            <a:ext cx="6431400" cy="1214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7" name="Google Shape;107;p10"/>
          <p:cNvSpPr/>
          <p:nvPr/>
        </p:nvSpPr>
        <p:spPr>
          <a:xfrm>
            <a:off x="7562883" y="664700"/>
            <a:ext cx="447610" cy="1553100"/>
          </a:xfrm>
          <a:custGeom>
            <a:avLst/>
            <a:gdLst/>
            <a:ahLst/>
            <a:cxnLst/>
            <a:rect l="l" t="t" r="r" b="b"/>
            <a:pathLst>
              <a:path w="13525" h="46925" extrusionOk="0">
                <a:moveTo>
                  <a:pt x="4757" y="0"/>
                </a:moveTo>
                <a:cubicBezTo>
                  <a:pt x="4502" y="0"/>
                  <a:pt x="4930" y="638"/>
                  <a:pt x="5238" y="967"/>
                </a:cubicBezTo>
                <a:cubicBezTo>
                  <a:pt x="7107" y="3180"/>
                  <a:pt x="8705" y="5639"/>
                  <a:pt x="9959" y="8270"/>
                </a:cubicBezTo>
                <a:cubicBezTo>
                  <a:pt x="10673" y="9794"/>
                  <a:pt x="11263" y="11368"/>
                  <a:pt x="11754" y="12966"/>
                </a:cubicBezTo>
                <a:cubicBezTo>
                  <a:pt x="12222" y="14491"/>
                  <a:pt x="12566" y="16040"/>
                  <a:pt x="12812" y="17589"/>
                </a:cubicBezTo>
                <a:cubicBezTo>
                  <a:pt x="13131" y="19679"/>
                  <a:pt x="13279" y="21794"/>
                  <a:pt x="13230" y="23909"/>
                </a:cubicBezTo>
                <a:cubicBezTo>
                  <a:pt x="13230" y="23944"/>
                  <a:pt x="13231" y="23961"/>
                  <a:pt x="13233" y="23961"/>
                </a:cubicBezTo>
                <a:cubicBezTo>
                  <a:pt x="13242" y="23961"/>
                  <a:pt x="13270" y="23709"/>
                  <a:pt x="13328" y="23318"/>
                </a:cubicBezTo>
                <a:cubicBezTo>
                  <a:pt x="13402" y="22802"/>
                  <a:pt x="13451" y="22064"/>
                  <a:pt x="13476" y="21253"/>
                </a:cubicBezTo>
                <a:cubicBezTo>
                  <a:pt x="13476" y="20860"/>
                  <a:pt x="13500" y="20442"/>
                  <a:pt x="13500" y="20048"/>
                </a:cubicBezTo>
                <a:cubicBezTo>
                  <a:pt x="13525" y="19655"/>
                  <a:pt x="13500" y="19286"/>
                  <a:pt x="13476" y="18942"/>
                </a:cubicBezTo>
                <a:cubicBezTo>
                  <a:pt x="13476" y="18253"/>
                  <a:pt x="13427" y="17737"/>
                  <a:pt x="13402" y="17589"/>
                </a:cubicBezTo>
                <a:cubicBezTo>
                  <a:pt x="13353" y="17147"/>
                  <a:pt x="13328" y="16704"/>
                  <a:pt x="13230" y="16237"/>
                </a:cubicBezTo>
                <a:cubicBezTo>
                  <a:pt x="13156" y="15794"/>
                  <a:pt x="13082" y="15327"/>
                  <a:pt x="13009" y="14835"/>
                </a:cubicBezTo>
                <a:lnTo>
                  <a:pt x="12664" y="13360"/>
                </a:lnTo>
                <a:cubicBezTo>
                  <a:pt x="12566" y="12868"/>
                  <a:pt x="12394" y="12376"/>
                  <a:pt x="12271" y="11885"/>
                </a:cubicBezTo>
                <a:cubicBezTo>
                  <a:pt x="11656" y="9967"/>
                  <a:pt x="10918" y="8122"/>
                  <a:pt x="10058" y="6303"/>
                </a:cubicBezTo>
                <a:cubicBezTo>
                  <a:pt x="9025" y="4065"/>
                  <a:pt x="5533" y="377"/>
                  <a:pt x="4992" y="82"/>
                </a:cubicBezTo>
                <a:cubicBezTo>
                  <a:pt x="4883" y="25"/>
                  <a:pt x="4807" y="0"/>
                  <a:pt x="4757" y="0"/>
                </a:cubicBezTo>
                <a:close/>
                <a:moveTo>
                  <a:pt x="8848" y="22755"/>
                </a:moveTo>
                <a:cubicBezTo>
                  <a:pt x="8841" y="22755"/>
                  <a:pt x="8834" y="22763"/>
                  <a:pt x="8828" y="22778"/>
                </a:cubicBezTo>
                <a:cubicBezTo>
                  <a:pt x="8779" y="22950"/>
                  <a:pt x="8755" y="23122"/>
                  <a:pt x="8755" y="23294"/>
                </a:cubicBezTo>
                <a:cubicBezTo>
                  <a:pt x="8705" y="23564"/>
                  <a:pt x="8681" y="23933"/>
                  <a:pt x="8656" y="24351"/>
                </a:cubicBezTo>
                <a:cubicBezTo>
                  <a:pt x="8582" y="25163"/>
                  <a:pt x="8484" y="26195"/>
                  <a:pt x="8361" y="27154"/>
                </a:cubicBezTo>
                <a:cubicBezTo>
                  <a:pt x="8312" y="27622"/>
                  <a:pt x="8214" y="28064"/>
                  <a:pt x="8164" y="28482"/>
                </a:cubicBezTo>
                <a:cubicBezTo>
                  <a:pt x="8091" y="28876"/>
                  <a:pt x="8042" y="29220"/>
                  <a:pt x="7992" y="29466"/>
                </a:cubicBezTo>
                <a:cubicBezTo>
                  <a:pt x="7919" y="29982"/>
                  <a:pt x="7894" y="30302"/>
                  <a:pt x="7869" y="30498"/>
                </a:cubicBezTo>
                <a:cubicBezTo>
                  <a:pt x="7852" y="30619"/>
                  <a:pt x="7859" y="30679"/>
                  <a:pt x="7882" y="30679"/>
                </a:cubicBezTo>
                <a:cubicBezTo>
                  <a:pt x="7891" y="30679"/>
                  <a:pt x="7904" y="30668"/>
                  <a:pt x="7919" y="30646"/>
                </a:cubicBezTo>
                <a:cubicBezTo>
                  <a:pt x="8140" y="30154"/>
                  <a:pt x="8312" y="29638"/>
                  <a:pt x="8410" y="29097"/>
                </a:cubicBezTo>
                <a:cubicBezTo>
                  <a:pt x="8509" y="28703"/>
                  <a:pt x="8632" y="28261"/>
                  <a:pt x="8705" y="27769"/>
                </a:cubicBezTo>
                <a:cubicBezTo>
                  <a:pt x="8779" y="27302"/>
                  <a:pt x="8853" y="26835"/>
                  <a:pt x="8902" y="26392"/>
                </a:cubicBezTo>
                <a:cubicBezTo>
                  <a:pt x="9001" y="25654"/>
                  <a:pt x="9025" y="24941"/>
                  <a:pt x="9025" y="24204"/>
                </a:cubicBezTo>
                <a:cubicBezTo>
                  <a:pt x="8982" y="23165"/>
                  <a:pt x="8901" y="22755"/>
                  <a:pt x="8848" y="22755"/>
                </a:cubicBezTo>
                <a:close/>
                <a:moveTo>
                  <a:pt x="10894" y="32834"/>
                </a:moveTo>
                <a:lnTo>
                  <a:pt x="10771" y="33252"/>
                </a:lnTo>
                <a:cubicBezTo>
                  <a:pt x="10648" y="33523"/>
                  <a:pt x="10525" y="33941"/>
                  <a:pt x="10328" y="34433"/>
                </a:cubicBezTo>
                <a:cubicBezTo>
                  <a:pt x="10132" y="34900"/>
                  <a:pt x="9910" y="35490"/>
                  <a:pt x="9615" y="36080"/>
                </a:cubicBezTo>
                <a:cubicBezTo>
                  <a:pt x="9320" y="36695"/>
                  <a:pt x="9050" y="37334"/>
                  <a:pt x="8681" y="37974"/>
                </a:cubicBezTo>
                <a:lnTo>
                  <a:pt x="8164" y="38933"/>
                </a:lnTo>
                <a:lnTo>
                  <a:pt x="7599" y="39867"/>
                </a:lnTo>
                <a:cubicBezTo>
                  <a:pt x="7255" y="40457"/>
                  <a:pt x="6861" y="41023"/>
                  <a:pt x="6542" y="41514"/>
                </a:cubicBezTo>
                <a:cubicBezTo>
                  <a:pt x="5829" y="42498"/>
                  <a:pt x="5288" y="43211"/>
                  <a:pt x="5091" y="43408"/>
                </a:cubicBezTo>
                <a:cubicBezTo>
                  <a:pt x="4206" y="44539"/>
                  <a:pt x="3222" y="45621"/>
                  <a:pt x="2214" y="46629"/>
                </a:cubicBezTo>
                <a:lnTo>
                  <a:pt x="3148" y="46629"/>
                </a:lnTo>
                <a:cubicBezTo>
                  <a:pt x="5755" y="43998"/>
                  <a:pt x="7869" y="40924"/>
                  <a:pt x="9369" y="37531"/>
                </a:cubicBezTo>
                <a:cubicBezTo>
                  <a:pt x="10058" y="36031"/>
                  <a:pt x="10574" y="34457"/>
                  <a:pt x="10894" y="32834"/>
                </a:cubicBezTo>
                <a:close/>
                <a:moveTo>
                  <a:pt x="2511" y="688"/>
                </a:moveTo>
                <a:cubicBezTo>
                  <a:pt x="2460" y="688"/>
                  <a:pt x="2410" y="691"/>
                  <a:pt x="2361" y="696"/>
                </a:cubicBezTo>
                <a:cubicBezTo>
                  <a:pt x="1476" y="795"/>
                  <a:pt x="2116" y="1631"/>
                  <a:pt x="2952" y="2860"/>
                </a:cubicBezTo>
                <a:cubicBezTo>
                  <a:pt x="3173" y="3180"/>
                  <a:pt x="3370" y="3598"/>
                  <a:pt x="3591" y="3893"/>
                </a:cubicBezTo>
                <a:cubicBezTo>
                  <a:pt x="4304" y="4926"/>
                  <a:pt x="6074" y="7532"/>
                  <a:pt x="6763" y="8934"/>
                </a:cubicBezTo>
                <a:cubicBezTo>
                  <a:pt x="7205" y="9794"/>
                  <a:pt x="7525" y="10606"/>
                  <a:pt x="7820" y="11294"/>
                </a:cubicBezTo>
                <a:cubicBezTo>
                  <a:pt x="8091" y="11958"/>
                  <a:pt x="8263" y="12524"/>
                  <a:pt x="8386" y="12844"/>
                </a:cubicBezTo>
                <a:cubicBezTo>
                  <a:pt x="9246" y="15450"/>
                  <a:pt x="9738" y="18179"/>
                  <a:pt x="9886" y="20958"/>
                </a:cubicBezTo>
                <a:cubicBezTo>
                  <a:pt x="9984" y="22900"/>
                  <a:pt x="9910" y="24868"/>
                  <a:pt x="9664" y="26786"/>
                </a:cubicBezTo>
                <a:cubicBezTo>
                  <a:pt x="9394" y="28826"/>
                  <a:pt x="8927" y="30843"/>
                  <a:pt x="8287" y="32810"/>
                </a:cubicBezTo>
                <a:cubicBezTo>
                  <a:pt x="7132" y="36302"/>
                  <a:pt x="5410" y="39596"/>
                  <a:pt x="3222" y="42572"/>
                </a:cubicBezTo>
                <a:cubicBezTo>
                  <a:pt x="1722" y="44637"/>
                  <a:pt x="443" y="45990"/>
                  <a:pt x="99" y="46629"/>
                </a:cubicBezTo>
                <a:cubicBezTo>
                  <a:pt x="25" y="46727"/>
                  <a:pt x="1" y="46826"/>
                  <a:pt x="1" y="46924"/>
                </a:cubicBezTo>
                <a:cubicBezTo>
                  <a:pt x="99" y="46826"/>
                  <a:pt x="198" y="46727"/>
                  <a:pt x="296" y="46629"/>
                </a:cubicBezTo>
                <a:cubicBezTo>
                  <a:pt x="2927" y="44318"/>
                  <a:pt x="5165" y="41539"/>
                  <a:pt x="6886" y="38465"/>
                </a:cubicBezTo>
                <a:cubicBezTo>
                  <a:pt x="8681" y="35195"/>
                  <a:pt x="9886" y="31630"/>
                  <a:pt x="10427" y="27941"/>
                </a:cubicBezTo>
                <a:cubicBezTo>
                  <a:pt x="10673" y="26220"/>
                  <a:pt x="10771" y="24499"/>
                  <a:pt x="10771" y="22778"/>
                </a:cubicBezTo>
                <a:cubicBezTo>
                  <a:pt x="10722" y="20294"/>
                  <a:pt x="10427" y="17811"/>
                  <a:pt x="9861" y="15376"/>
                </a:cubicBezTo>
                <a:cubicBezTo>
                  <a:pt x="9320" y="13114"/>
                  <a:pt x="8582" y="10926"/>
                  <a:pt x="7648" y="8811"/>
                </a:cubicBezTo>
                <a:cubicBezTo>
                  <a:pt x="6910" y="7040"/>
                  <a:pt x="6271" y="5836"/>
                  <a:pt x="6271" y="5467"/>
                </a:cubicBezTo>
                <a:cubicBezTo>
                  <a:pt x="6273" y="5438"/>
                  <a:pt x="6284" y="5424"/>
                  <a:pt x="6302" y="5424"/>
                </a:cubicBezTo>
                <a:cubicBezTo>
                  <a:pt x="6539" y="5424"/>
                  <a:pt x="8063" y="7661"/>
                  <a:pt x="9271" y="10532"/>
                </a:cubicBezTo>
                <a:cubicBezTo>
                  <a:pt x="9886" y="12081"/>
                  <a:pt x="10402" y="13655"/>
                  <a:pt x="10796" y="15278"/>
                </a:cubicBezTo>
                <a:cubicBezTo>
                  <a:pt x="11140" y="16778"/>
                  <a:pt x="11336" y="18032"/>
                  <a:pt x="11410" y="18696"/>
                </a:cubicBezTo>
                <a:cubicBezTo>
                  <a:pt x="11607" y="19999"/>
                  <a:pt x="11705" y="21302"/>
                  <a:pt x="11730" y="22605"/>
                </a:cubicBezTo>
                <a:cubicBezTo>
                  <a:pt x="11754" y="24253"/>
                  <a:pt x="11681" y="25925"/>
                  <a:pt x="11484" y="27572"/>
                </a:cubicBezTo>
                <a:cubicBezTo>
                  <a:pt x="11312" y="29048"/>
                  <a:pt x="11115" y="30203"/>
                  <a:pt x="11115" y="30548"/>
                </a:cubicBezTo>
                <a:cubicBezTo>
                  <a:pt x="11115" y="30618"/>
                  <a:pt x="11127" y="30655"/>
                  <a:pt x="11150" y="30655"/>
                </a:cubicBezTo>
                <a:cubicBezTo>
                  <a:pt x="11183" y="30655"/>
                  <a:pt x="11239" y="30575"/>
                  <a:pt x="11312" y="30400"/>
                </a:cubicBezTo>
                <a:cubicBezTo>
                  <a:pt x="11361" y="30253"/>
                  <a:pt x="11459" y="30031"/>
                  <a:pt x="11558" y="29761"/>
                </a:cubicBezTo>
                <a:cubicBezTo>
                  <a:pt x="11656" y="29466"/>
                  <a:pt x="11730" y="29097"/>
                  <a:pt x="11853" y="28654"/>
                </a:cubicBezTo>
                <a:cubicBezTo>
                  <a:pt x="12345" y="26441"/>
                  <a:pt x="12541" y="24179"/>
                  <a:pt x="12443" y="21892"/>
                </a:cubicBezTo>
                <a:cubicBezTo>
                  <a:pt x="12369" y="20269"/>
                  <a:pt x="12197" y="18647"/>
                  <a:pt x="11902" y="17024"/>
                </a:cubicBezTo>
                <a:cubicBezTo>
                  <a:pt x="11558" y="15302"/>
                  <a:pt x="11115" y="13581"/>
                  <a:pt x="10525" y="11934"/>
                </a:cubicBezTo>
                <a:cubicBezTo>
                  <a:pt x="9959" y="10311"/>
                  <a:pt x="9271" y="8737"/>
                  <a:pt x="8484" y="7213"/>
                </a:cubicBezTo>
                <a:cubicBezTo>
                  <a:pt x="8066" y="6500"/>
                  <a:pt x="7697" y="5762"/>
                  <a:pt x="7304" y="5123"/>
                </a:cubicBezTo>
                <a:cubicBezTo>
                  <a:pt x="7083" y="4803"/>
                  <a:pt x="6910" y="4483"/>
                  <a:pt x="6714" y="4188"/>
                </a:cubicBezTo>
                <a:lnTo>
                  <a:pt x="6124" y="3303"/>
                </a:lnTo>
                <a:cubicBezTo>
                  <a:pt x="5140" y="1828"/>
                  <a:pt x="3533" y="688"/>
                  <a:pt x="2511" y="6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p:nvPr/>
        </p:nvSpPr>
        <p:spPr>
          <a:xfrm flipH="1">
            <a:off x="1133508" y="664700"/>
            <a:ext cx="447610" cy="1553100"/>
          </a:xfrm>
          <a:custGeom>
            <a:avLst/>
            <a:gdLst/>
            <a:ahLst/>
            <a:cxnLst/>
            <a:rect l="l" t="t" r="r" b="b"/>
            <a:pathLst>
              <a:path w="13525" h="46925" extrusionOk="0">
                <a:moveTo>
                  <a:pt x="4757" y="0"/>
                </a:moveTo>
                <a:cubicBezTo>
                  <a:pt x="4502" y="0"/>
                  <a:pt x="4930" y="638"/>
                  <a:pt x="5238" y="967"/>
                </a:cubicBezTo>
                <a:cubicBezTo>
                  <a:pt x="7107" y="3180"/>
                  <a:pt x="8705" y="5639"/>
                  <a:pt x="9959" y="8270"/>
                </a:cubicBezTo>
                <a:cubicBezTo>
                  <a:pt x="10673" y="9794"/>
                  <a:pt x="11263" y="11368"/>
                  <a:pt x="11754" y="12966"/>
                </a:cubicBezTo>
                <a:cubicBezTo>
                  <a:pt x="12222" y="14491"/>
                  <a:pt x="12566" y="16040"/>
                  <a:pt x="12812" y="17589"/>
                </a:cubicBezTo>
                <a:cubicBezTo>
                  <a:pt x="13131" y="19679"/>
                  <a:pt x="13279" y="21794"/>
                  <a:pt x="13230" y="23909"/>
                </a:cubicBezTo>
                <a:cubicBezTo>
                  <a:pt x="13230" y="23944"/>
                  <a:pt x="13231" y="23961"/>
                  <a:pt x="13233" y="23961"/>
                </a:cubicBezTo>
                <a:cubicBezTo>
                  <a:pt x="13242" y="23961"/>
                  <a:pt x="13270" y="23709"/>
                  <a:pt x="13328" y="23318"/>
                </a:cubicBezTo>
                <a:cubicBezTo>
                  <a:pt x="13402" y="22802"/>
                  <a:pt x="13451" y="22064"/>
                  <a:pt x="13476" y="21253"/>
                </a:cubicBezTo>
                <a:cubicBezTo>
                  <a:pt x="13476" y="20860"/>
                  <a:pt x="13500" y="20442"/>
                  <a:pt x="13500" y="20048"/>
                </a:cubicBezTo>
                <a:cubicBezTo>
                  <a:pt x="13525" y="19655"/>
                  <a:pt x="13500" y="19286"/>
                  <a:pt x="13476" y="18942"/>
                </a:cubicBezTo>
                <a:cubicBezTo>
                  <a:pt x="13476" y="18253"/>
                  <a:pt x="13427" y="17737"/>
                  <a:pt x="13402" y="17589"/>
                </a:cubicBezTo>
                <a:cubicBezTo>
                  <a:pt x="13353" y="17147"/>
                  <a:pt x="13328" y="16704"/>
                  <a:pt x="13230" y="16237"/>
                </a:cubicBezTo>
                <a:cubicBezTo>
                  <a:pt x="13156" y="15794"/>
                  <a:pt x="13082" y="15327"/>
                  <a:pt x="13009" y="14835"/>
                </a:cubicBezTo>
                <a:lnTo>
                  <a:pt x="12664" y="13360"/>
                </a:lnTo>
                <a:cubicBezTo>
                  <a:pt x="12566" y="12868"/>
                  <a:pt x="12394" y="12376"/>
                  <a:pt x="12271" y="11885"/>
                </a:cubicBezTo>
                <a:cubicBezTo>
                  <a:pt x="11656" y="9967"/>
                  <a:pt x="10918" y="8122"/>
                  <a:pt x="10058" y="6303"/>
                </a:cubicBezTo>
                <a:cubicBezTo>
                  <a:pt x="9025" y="4065"/>
                  <a:pt x="5533" y="377"/>
                  <a:pt x="4992" y="82"/>
                </a:cubicBezTo>
                <a:cubicBezTo>
                  <a:pt x="4883" y="25"/>
                  <a:pt x="4807" y="0"/>
                  <a:pt x="4757" y="0"/>
                </a:cubicBezTo>
                <a:close/>
                <a:moveTo>
                  <a:pt x="8848" y="22755"/>
                </a:moveTo>
                <a:cubicBezTo>
                  <a:pt x="8841" y="22755"/>
                  <a:pt x="8834" y="22763"/>
                  <a:pt x="8828" y="22778"/>
                </a:cubicBezTo>
                <a:cubicBezTo>
                  <a:pt x="8779" y="22950"/>
                  <a:pt x="8755" y="23122"/>
                  <a:pt x="8755" y="23294"/>
                </a:cubicBezTo>
                <a:cubicBezTo>
                  <a:pt x="8705" y="23564"/>
                  <a:pt x="8681" y="23933"/>
                  <a:pt x="8656" y="24351"/>
                </a:cubicBezTo>
                <a:cubicBezTo>
                  <a:pt x="8582" y="25163"/>
                  <a:pt x="8484" y="26195"/>
                  <a:pt x="8361" y="27154"/>
                </a:cubicBezTo>
                <a:cubicBezTo>
                  <a:pt x="8312" y="27622"/>
                  <a:pt x="8214" y="28064"/>
                  <a:pt x="8164" y="28482"/>
                </a:cubicBezTo>
                <a:cubicBezTo>
                  <a:pt x="8091" y="28876"/>
                  <a:pt x="8042" y="29220"/>
                  <a:pt x="7992" y="29466"/>
                </a:cubicBezTo>
                <a:cubicBezTo>
                  <a:pt x="7919" y="29982"/>
                  <a:pt x="7894" y="30302"/>
                  <a:pt x="7869" y="30498"/>
                </a:cubicBezTo>
                <a:cubicBezTo>
                  <a:pt x="7852" y="30619"/>
                  <a:pt x="7859" y="30679"/>
                  <a:pt x="7882" y="30679"/>
                </a:cubicBezTo>
                <a:cubicBezTo>
                  <a:pt x="7891" y="30679"/>
                  <a:pt x="7904" y="30668"/>
                  <a:pt x="7919" y="30646"/>
                </a:cubicBezTo>
                <a:cubicBezTo>
                  <a:pt x="8140" y="30154"/>
                  <a:pt x="8312" y="29638"/>
                  <a:pt x="8410" y="29097"/>
                </a:cubicBezTo>
                <a:cubicBezTo>
                  <a:pt x="8509" y="28703"/>
                  <a:pt x="8632" y="28261"/>
                  <a:pt x="8705" y="27769"/>
                </a:cubicBezTo>
                <a:cubicBezTo>
                  <a:pt x="8779" y="27302"/>
                  <a:pt x="8853" y="26835"/>
                  <a:pt x="8902" y="26392"/>
                </a:cubicBezTo>
                <a:cubicBezTo>
                  <a:pt x="9001" y="25654"/>
                  <a:pt x="9025" y="24941"/>
                  <a:pt x="9025" y="24204"/>
                </a:cubicBezTo>
                <a:cubicBezTo>
                  <a:pt x="8982" y="23165"/>
                  <a:pt x="8901" y="22755"/>
                  <a:pt x="8848" y="22755"/>
                </a:cubicBezTo>
                <a:close/>
                <a:moveTo>
                  <a:pt x="10894" y="32834"/>
                </a:moveTo>
                <a:lnTo>
                  <a:pt x="10771" y="33252"/>
                </a:lnTo>
                <a:cubicBezTo>
                  <a:pt x="10648" y="33523"/>
                  <a:pt x="10525" y="33941"/>
                  <a:pt x="10328" y="34433"/>
                </a:cubicBezTo>
                <a:cubicBezTo>
                  <a:pt x="10132" y="34900"/>
                  <a:pt x="9910" y="35490"/>
                  <a:pt x="9615" y="36080"/>
                </a:cubicBezTo>
                <a:cubicBezTo>
                  <a:pt x="9320" y="36695"/>
                  <a:pt x="9050" y="37334"/>
                  <a:pt x="8681" y="37974"/>
                </a:cubicBezTo>
                <a:lnTo>
                  <a:pt x="8164" y="38933"/>
                </a:lnTo>
                <a:lnTo>
                  <a:pt x="7599" y="39867"/>
                </a:lnTo>
                <a:cubicBezTo>
                  <a:pt x="7255" y="40457"/>
                  <a:pt x="6861" y="41023"/>
                  <a:pt x="6542" y="41514"/>
                </a:cubicBezTo>
                <a:cubicBezTo>
                  <a:pt x="5829" y="42498"/>
                  <a:pt x="5288" y="43211"/>
                  <a:pt x="5091" y="43408"/>
                </a:cubicBezTo>
                <a:cubicBezTo>
                  <a:pt x="4206" y="44539"/>
                  <a:pt x="3222" y="45621"/>
                  <a:pt x="2214" y="46629"/>
                </a:cubicBezTo>
                <a:lnTo>
                  <a:pt x="3148" y="46629"/>
                </a:lnTo>
                <a:cubicBezTo>
                  <a:pt x="5755" y="43998"/>
                  <a:pt x="7869" y="40924"/>
                  <a:pt x="9369" y="37531"/>
                </a:cubicBezTo>
                <a:cubicBezTo>
                  <a:pt x="10058" y="36031"/>
                  <a:pt x="10574" y="34457"/>
                  <a:pt x="10894" y="32834"/>
                </a:cubicBezTo>
                <a:close/>
                <a:moveTo>
                  <a:pt x="2511" y="688"/>
                </a:moveTo>
                <a:cubicBezTo>
                  <a:pt x="2460" y="688"/>
                  <a:pt x="2410" y="691"/>
                  <a:pt x="2361" y="696"/>
                </a:cubicBezTo>
                <a:cubicBezTo>
                  <a:pt x="1476" y="795"/>
                  <a:pt x="2116" y="1631"/>
                  <a:pt x="2952" y="2860"/>
                </a:cubicBezTo>
                <a:cubicBezTo>
                  <a:pt x="3173" y="3180"/>
                  <a:pt x="3370" y="3598"/>
                  <a:pt x="3591" y="3893"/>
                </a:cubicBezTo>
                <a:cubicBezTo>
                  <a:pt x="4304" y="4926"/>
                  <a:pt x="6074" y="7532"/>
                  <a:pt x="6763" y="8934"/>
                </a:cubicBezTo>
                <a:cubicBezTo>
                  <a:pt x="7205" y="9794"/>
                  <a:pt x="7525" y="10606"/>
                  <a:pt x="7820" y="11294"/>
                </a:cubicBezTo>
                <a:cubicBezTo>
                  <a:pt x="8091" y="11958"/>
                  <a:pt x="8263" y="12524"/>
                  <a:pt x="8386" y="12844"/>
                </a:cubicBezTo>
                <a:cubicBezTo>
                  <a:pt x="9246" y="15450"/>
                  <a:pt x="9738" y="18179"/>
                  <a:pt x="9886" y="20958"/>
                </a:cubicBezTo>
                <a:cubicBezTo>
                  <a:pt x="9984" y="22900"/>
                  <a:pt x="9910" y="24868"/>
                  <a:pt x="9664" y="26786"/>
                </a:cubicBezTo>
                <a:cubicBezTo>
                  <a:pt x="9394" y="28826"/>
                  <a:pt x="8927" y="30843"/>
                  <a:pt x="8287" y="32810"/>
                </a:cubicBezTo>
                <a:cubicBezTo>
                  <a:pt x="7132" y="36302"/>
                  <a:pt x="5410" y="39596"/>
                  <a:pt x="3222" y="42572"/>
                </a:cubicBezTo>
                <a:cubicBezTo>
                  <a:pt x="1722" y="44637"/>
                  <a:pt x="443" y="45990"/>
                  <a:pt x="99" y="46629"/>
                </a:cubicBezTo>
                <a:cubicBezTo>
                  <a:pt x="25" y="46727"/>
                  <a:pt x="1" y="46826"/>
                  <a:pt x="1" y="46924"/>
                </a:cubicBezTo>
                <a:cubicBezTo>
                  <a:pt x="99" y="46826"/>
                  <a:pt x="198" y="46727"/>
                  <a:pt x="296" y="46629"/>
                </a:cubicBezTo>
                <a:cubicBezTo>
                  <a:pt x="2927" y="44318"/>
                  <a:pt x="5165" y="41539"/>
                  <a:pt x="6886" y="38465"/>
                </a:cubicBezTo>
                <a:cubicBezTo>
                  <a:pt x="8681" y="35195"/>
                  <a:pt x="9886" y="31630"/>
                  <a:pt x="10427" y="27941"/>
                </a:cubicBezTo>
                <a:cubicBezTo>
                  <a:pt x="10673" y="26220"/>
                  <a:pt x="10771" y="24499"/>
                  <a:pt x="10771" y="22778"/>
                </a:cubicBezTo>
                <a:cubicBezTo>
                  <a:pt x="10722" y="20294"/>
                  <a:pt x="10427" y="17811"/>
                  <a:pt x="9861" y="15376"/>
                </a:cubicBezTo>
                <a:cubicBezTo>
                  <a:pt x="9320" y="13114"/>
                  <a:pt x="8582" y="10926"/>
                  <a:pt x="7648" y="8811"/>
                </a:cubicBezTo>
                <a:cubicBezTo>
                  <a:pt x="6910" y="7040"/>
                  <a:pt x="6271" y="5836"/>
                  <a:pt x="6271" y="5467"/>
                </a:cubicBezTo>
                <a:cubicBezTo>
                  <a:pt x="6273" y="5438"/>
                  <a:pt x="6284" y="5424"/>
                  <a:pt x="6302" y="5424"/>
                </a:cubicBezTo>
                <a:cubicBezTo>
                  <a:pt x="6539" y="5424"/>
                  <a:pt x="8063" y="7661"/>
                  <a:pt x="9271" y="10532"/>
                </a:cubicBezTo>
                <a:cubicBezTo>
                  <a:pt x="9886" y="12081"/>
                  <a:pt x="10402" y="13655"/>
                  <a:pt x="10796" y="15278"/>
                </a:cubicBezTo>
                <a:cubicBezTo>
                  <a:pt x="11140" y="16778"/>
                  <a:pt x="11336" y="18032"/>
                  <a:pt x="11410" y="18696"/>
                </a:cubicBezTo>
                <a:cubicBezTo>
                  <a:pt x="11607" y="19999"/>
                  <a:pt x="11705" y="21302"/>
                  <a:pt x="11730" y="22605"/>
                </a:cubicBezTo>
                <a:cubicBezTo>
                  <a:pt x="11754" y="24253"/>
                  <a:pt x="11681" y="25925"/>
                  <a:pt x="11484" y="27572"/>
                </a:cubicBezTo>
                <a:cubicBezTo>
                  <a:pt x="11312" y="29048"/>
                  <a:pt x="11115" y="30203"/>
                  <a:pt x="11115" y="30548"/>
                </a:cubicBezTo>
                <a:cubicBezTo>
                  <a:pt x="11115" y="30618"/>
                  <a:pt x="11127" y="30655"/>
                  <a:pt x="11150" y="30655"/>
                </a:cubicBezTo>
                <a:cubicBezTo>
                  <a:pt x="11183" y="30655"/>
                  <a:pt x="11239" y="30575"/>
                  <a:pt x="11312" y="30400"/>
                </a:cubicBezTo>
                <a:cubicBezTo>
                  <a:pt x="11361" y="30253"/>
                  <a:pt x="11459" y="30031"/>
                  <a:pt x="11558" y="29761"/>
                </a:cubicBezTo>
                <a:cubicBezTo>
                  <a:pt x="11656" y="29466"/>
                  <a:pt x="11730" y="29097"/>
                  <a:pt x="11853" y="28654"/>
                </a:cubicBezTo>
                <a:cubicBezTo>
                  <a:pt x="12345" y="26441"/>
                  <a:pt x="12541" y="24179"/>
                  <a:pt x="12443" y="21892"/>
                </a:cubicBezTo>
                <a:cubicBezTo>
                  <a:pt x="12369" y="20269"/>
                  <a:pt x="12197" y="18647"/>
                  <a:pt x="11902" y="17024"/>
                </a:cubicBezTo>
                <a:cubicBezTo>
                  <a:pt x="11558" y="15302"/>
                  <a:pt x="11115" y="13581"/>
                  <a:pt x="10525" y="11934"/>
                </a:cubicBezTo>
                <a:cubicBezTo>
                  <a:pt x="9959" y="10311"/>
                  <a:pt x="9271" y="8737"/>
                  <a:pt x="8484" y="7213"/>
                </a:cubicBezTo>
                <a:cubicBezTo>
                  <a:pt x="8066" y="6500"/>
                  <a:pt x="7697" y="5762"/>
                  <a:pt x="7304" y="5123"/>
                </a:cubicBezTo>
                <a:cubicBezTo>
                  <a:pt x="7083" y="4803"/>
                  <a:pt x="6910" y="4483"/>
                  <a:pt x="6714" y="4188"/>
                </a:cubicBezTo>
                <a:lnTo>
                  <a:pt x="6124" y="3303"/>
                </a:lnTo>
                <a:cubicBezTo>
                  <a:pt x="5140" y="1828"/>
                  <a:pt x="3533" y="688"/>
                  <a:pt x="2511" y="6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23635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9"/>
        <p:cNvGrpSpPr/>
        <p:nvPr/>
      </p:nvGrpSpPr>
      <p:grpSpPr>
        <a:xfrm>
          <a:off x="0" y="0"/>
          <a:ext cx="0" cy="0"/>
          <a:chOff x="0" y="0"/>
          <a:chExt cx="0" cy="0"/>
        </a:xfrm>
      </p:grpSpPr>
      <p:sp>
        <p:nvSpPr>
          <p:cNvPr id="110" name="Google Shape;110;p11"/>
          <p:cNvSpPr txBox="1">
            <a:spLocks noGrp="1"/>
          </p:cNvSpPr>
          <p:nvPr>
            <p:ph type="title" hasCustomPrompt="1"/>
          </p:nvPr>
        </p:nvSpPr>
        <p:spPr>
          <a:xfrm>
            <a:off x="1430550" y="2875750"/>
            <a:ext cx="6282900" cy="840300"/>
          </a:xfrm>
          <a:prstGeom prst="rect">
            <a:avLst/>
          </a:prstGeom>
        </p:spPr>
        <p:txBody>
          <a:bodyPr spcFirstLastPara="1" wrap="square" lIns="91425" tIns="91425" rIns="91425" bIns="91425" anchor="t" anchorCtr="0">
            <a:noAutofit/>
          </a:bodyPr>
          <a:lstStyle>
            <a:lvl1pPr lvl="0" algn="ctr">
              <a:spcBef>
                <a:spcPts val="0"/>
              </a:spcBef>
              <a:spcAft>
                <a:spcPts val="0"/>
              </a:spcAft>
              <a:buSzPts val="7200"/>
              <a:buNone/>
              <a:defRPr sz="60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111" name="Google Shape;111;p11"/>
          <p:cNvSpPr txBox="1">
            <a:spLocks noGrp="1"/>
          </p:cNvSpPr>
          <p:nvPr>
            <p:ph type="subTitle" idx="1"/>
          </p:nvPr>
        </p:nvSpPr>
        <p:spPr>
          <a:xfrm>
            <a:off x="1851450" y="3815200"/>
            <a:ext cx="5441100" cy="3075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vl1pPr>
            <a:lvl2pPr lvl="1" algn="ctr">
              <a:spcBef>
                <a:spcPts val="1600"/>
              </a:spcBef>
              <a:spcAft>
                <a:spcPts val="0"/>
              </a:spcAft>
              <a:buSzPts val="1600"/>
              <a:buNone/>
              <a:defRPr sz="1600"/>
            </a:lvl2pPr>
            <a:lvl3pPr lvl="2" algn="ctr">
              <a:spcBef>
                <a:spcPts val="1600"/>
              </a:spcBef>
              <a:spcAft>
                <a:spcPts val="0"/>
              </a:spcAft>
              <a:buSzPts val="1600"/>
              <a:buNone/>
              <a:defRPr sz="1600"/>
            </a:lvl3pPr>
            <a:lvl4pPr lvl="3" algn="ctr">
              <a:spcBef>
                <a:spcPts val="1600"/>
              </a:spcBef>
              <a:spcAft>
                <a:spcPts val="0"/>
              </a:spcAft>
              <a:buSzPts val="1600"/>
              <a:buNone/>
              <a:defRPr sz="1600"/>
            </a:lvl4pPr>
            <a:lvl5pPr lvl="4" algn="ctr">
              <a:spcBef>
                <a:spcPts val="1600"/>
              </a:spcBef>
              <a:spcAft>
                <a:spcPts val="0"/>
              </a:spcAft>
              <a:buSzPts val="1600"/>
              <a:buNone/>
              <a:defRPr sz="1600"/>
            </a:lvl5pPr>
            <a:lvl6pPr lvl="5" algn="ctr">
              <a:spcBef>
                <a:spcPts val="1600"/>
              </a:spcBef>
              <a:spcAft>
                <a:spcPts val="0"/>
              </a:spcAft>
              <a:buSzPts val="1600"/>
              <a:buNone/>
              <a:defRPr sz="1600"/>
            </a:lvl6pPr>
            <a:lvl7pPr lvl="6" algn="ctr">
              <a:spcBef>
                <a:spcPts val="1600"/>
              </a:spcBef>
              <a:spcAft>
                <a:spcPts val="0"/>
              </a:spcAft>
              <a:buSzPts val="1600"/>
              <a:buNone/>
              <a:defRPr sz="1600"/>
            </a:lvl7pPr>
            <a:lvl8pPr lvl="7" algn="ctr">
              <a:spcBef>
                <a:spcPts val="1600"/>
              </a:spcBef>
              <a:spcAft>
                <a:spcPts val="0"/>
              </a:spcAft>
              <a:buSzPts val="1600"/>
              <a:buNone/>
              <a:defRPr sz="1600"/>
            </a:lvl8pPr>
            <a:lvl9pPr lvl="8" algn="ctr">
              <a:spcBef>
                <a:spcPts val="1600"/>
              </a:spcBef>
              <a:spcAft>
                <a:spcPts val="1600"/>
              </a:spcAft>
              <a:buSzPts val="1600"/>
              <a:buNone/>
              <a:defRPr sz="1600"/>
            </a:lvl9pPr>
          </a:lstStyle>
          <a:p>
            <a:endParaRPr/>
          </a:p>
        </p:txBody>
      </p:sp>
      <p:grpSp>
        <p:nvGrpSpPr>
          <p:cNvPr id="112" name="Google Shape;112;p11"/>
          <p:cNvGrpSpPr/>
          <p:nvPr/>
        </p:nvGrpSpPr>
        <p:grpSpPr>
          <a:xfrm>
            <a:off x="8157011" y="4324231"/>
            <a:ext cx="978909" cy="819397"/>
            <a:chOff x="6717850" y="3595925"/>
            <a:chExt cx="631025" cy="528200"/>
          </a:xfrm>
        </p:grpSpPr>
        <p:sp>
          <p:nvSpPr>
            <p:cNvPr id="113" name="Google Shape;113;p11"/>
            <p:cNvSpPr/>
            <p:nvPr/>
          </p:nvSpPr>
          <p:spPr>
            <a:xfrm>
              <a:off x="7238025" y="4009800"/>
              <a:ext cx="110850" cy="114325"/>
            </a:xfrm>
            <a:custGeom>
              <a:avLst/>
              <a:gdLst/>
              <a:ahLst/>
              <a:cxnLst/>
              <a:rect l="l" t="t" r="r" b="b"/>
              <a:pathLst>
                <a:path w="4434" h="4573" extrusionOk="0">
                  <a:moveTo>
                    <a:pt x="2993" y="0"/>
                  </a:moveTo>
                  <a:cubicBezTo>
                    <a:pt x="78" y="0"/>
                    <a:pt x="1" y="2275"/>
                    <a:pt x="135" y="3375"/>
                  </a:cubicBezTo>
                  <a:cubicBezTo>
                    <a:pt x="166" y="3775"/>
                    <a:pt x="288" y="4174"/>
                    <a:pt x="473" y="4573"/>
                  </a:cubicBezTo>
                  <a:lnTo>
                    <a:pt x="4434" y="4573"/>
                  </a:lnTo>
                  <a:lnTo>
                    <a:pt x="4434" y="151"/>
                  </a:lnTo>
                  <a:cubicBezTo>
                    <a:pt x="3890" y="47"/>
                    <a:pt x="3412" y="0"/>
                    <a:pt x="2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7143900" y="3595925"/>
              <a:ext cx="57600" cy="53025"/>
            </a:xfrm>
            <a:custGeom>
              <a:avLst/>
              <a:gdLst/>
              <a:ahLst/>
              <a:cxnLst/>
              <a:rect l="l" t="t" r="r" b="b"/>
              <a:pathLst>
                <a:path w="2304" h="2121" extrusionOk="0">
                  <a:moveTo>
                    <a:pt x="1045" y="0"/>
                  </a:moveTo>
                  <a:cubicBezTo>
                    <a:pt x="551" y="0"/>
                    <a:pt x="150" y="360"/>
                    <a:pt x="62" y="862"/>
                  </a:cubicBezTo>
                  <a:cubicBezTo>
                    <a:pt x="0" y="1507"/>
                    <a:pt x="461" y="2059"/>
                    <a:pt x="1106" y="2121"/>
                  </a:cubicBezTo>
                  <a:cubicBezTo>
                    <a:pt x="1781" y="2121"/>
                    <a:pt x="2303" y="1507"/>
                    <a:pt x="2180" y="862"/>
                  </a:cubicBezTo>
                  <a:cubicBezTo>
                    <a:pt x="2150" y="739"/>
                    <a:pt x="1597" y="2"/>
                    <a:pt x="1106" y="2"/>
                  </a:cubicBezTo>
                  <a:cubicBezTo>
                    <a:pt x="1085" y="1"/>
                    <a:pt x="1065" y="0"/>
                    <a:pt x="10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a:off x="6717850" y="3656600"/>
              <a:ext cx="631025" cy="466775"/>
            </a:xfrm>
            <a:custGeom>
              <a:avLst/>
              <a:gdLst/>
              <a:ahLst/>
              <a:cxnLst/>
              <a:rect l="l" t="t" r="r" b="b"/>
              <a:pathLst>
                <a:path w="25241" h="18671" extrusionOk="0">
                  <a:moveTo>
                    <a:pt x="25241" y="1"/>
                  </a:moveTo>
                  <a:cubicBezTo>
                    <a:pt x="24074" y="830"/>
                    <a:pt x="22938" y="1659"/>
                    <a:pt x="21802" y="2550"/>
                  </a:cubicBezTo>
                  <a:cubicBezTo>
                    <a:pt x="20328" y="3747"/>
                    <a:pt x="18885" y="5006"/>
                    <a:pt x="17380" y="6173"/>
                  </a:cubicBezTo>
                  <a:cubicBezTo>
                    <a:pt x="15875" y="7370"/>
                    <a:pt x="14309" y="8445"/>
                    <a:pt x="12713" y="9489"/>
                  </a:cubicBezTo>
                  <a:cubicBezTo>
                    <a:pt x="11116" y="10533"/>
                    <a:pt x="9550" y="11639"/>
                    <a:pt x="7984" y="12713"/>
                  </a:cubicBezTo>
                  <a:cubicBezTo>
                    <a:pt x="6418" y="13819"/>
                    <a:pt x="4883" y="14924"/>
                    <a:pt x="3347" y="16091"/>
                  </a:cubicBezTo>
                  <a:cubicBezTo>
                    <a:pt x="2242" y="16920"/>
                    <a:pt x="1106" y="17810"/>
                    <a:pt x="0" y="18670"/>
                  </a:cubicBezTo>
                  <a:lnTo>
                    <a:pt x="1812" y="18670"/>
                  </a:lnTo>
                  <a:cubicBezTo>
                    <a:pt x="2549" y="18148"/>
                    <a:pt x="3317" y="17595"/>
                    <a:pt x="4084" y="17073"/>
                  </a:cubicBezTo>
                  <a:cubicBezTo>
                    <a:pt x="5620" y="15937"/>
                    <a:pt x="7124" y="14771"/>
                    <a:pt x="8629" y="13604"/>
                  </a:cubicBezTo>
                  <a:cubicBezTo>
                    <a:pt x="10133" y="12437"/>
                    <a:pt x="11638" y="11239"/>
                    <a:pt x="13081" y="10011"/>
                  </a:cubicBezTo>
                  <a:cubicBezTo>
                    <a:pt x="14555" y="8814"/>
                    <a:pt x="16060" y="7616"/>
                    <a:pt x="17595" y="6511"/>
                  </a:cubicBezTo>
                  <a:cubicBezTo>
                    <a:pt x="19161" y="5374"/>
                    <a:pt x="20788" y="4392"/>
                    <a:pt x="22385" y="3317"/>
                  </a:cubicBezTo>
                  <a:cubicBezTo>
                    <a:pt x="23337" y="2642"/>
                    <a:pt x="24289" y="1935"/>
                    <a:pt x="25241" y="1229"/>
                  </a:cubicBezTo>
                  <a:lnTo>
                    <a:pt x="252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a:off x="6826850" y="3741825"/>
              <a:ext cx="522025" cy="382300"/>
            </a:xfrm>
            <a:custGeom>
              <a:avLst/>
              <a:gdLst/>
              <a:ahLst/>
              <a:cxnLst/>
              <a:rect l="l" t="t" r="r" b="b"/>
              <a:pathLst>
                <a:path w="20881" h="15292" extrusionOk="0">
                  <a:moveTo>
                    <a:pt x="20881" y="0"/>
                  </a:moveTo>
                  <a:cubicBezTo>
                    <a:pt x="19622" y="1014"/>
                    <a:pt x="18393" y="2088"/>
                    <a:pt x="17104" y="3071"/>
                  </a:cubicBezTo>
                  <a:cubicBezTo>
                    <a:pt x="15476" y="4361"/>
                    <a:pt x="13757" y="5527"/>
                    <a:pt x="12037" y="6694"/>
                  </a:cubicBezTo>
                  <a:cubicBezTo>
                    <a:pt x="10318" y="7830"/>
                    <a:pt x="8598" y="8997"/>
                    <a:pt x="6909" y="10195"/>
                  </a:cubicBezTo>
                  <a:cubicBezTo>
                    <a:pt x="5221" y="11392"/>
                    <a:pt x="3532" y="12620"/>
                    <a:pt x="1874" y="13849"/>
                  </a:cubicBezTo>
                  <a:cubicBezTo>
                    <a:pt x="1229" y="14340"/>
                    <a:pt x="615" y="14801"/>
                    <a:pt x="1" y="15292"/>
                  </a:cubicBezTo>
                  <a:lnTo>
                    <a:pt x="1966" y="15292"/>
                  </a:lnTo>
                  <a:lnTo>
                    <a:pt x="2611" y="14831"/>
                  </a:lnTo>
                  <a:cubicBezTo>
                    <a:pt x="4269" y="13603"/>
                    <a:pt x="5896" y="12344"/>
                    <a:pt x="7554" y="11085"/>
                  </a:cubicBezTo>
                  <a:cubicBezTo>
                    <a:pt x="9182" y="9826"/>
                    <a:pt x="10809" y="8506"/>
                    <a:pt x="12406" y="7186"/>
                  </a:cubicBezTo>
                  <a:cubicBezTo>
                    <a:pt x="14003" y="5865"/>
                    <a:pt x="15630" y="4575"/>
                    <a:pt x="17319" y="3378"/>
                  </a:cubicBezTo>
                  <a:cubicBezTo>
                    <a:pt x="18486" y="2549"/>
                    <a:pt x="19683" y="1781"/>
                    <a:pt x="20881" y="1014"/>
                  </a:cubicBezTo>
                  <a:lnTo>
                    <a:pt x="208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6935850" y="3824725"/>
              <a:ext cx="413025" cy="299400"/>
            </a:xfrm>
            <a:custGeom>
              <a:avLst/>
              <a:gdLst/>
              <a:ahLst/>
              <a:cxnLst/>
              <a:rect l="l" t="t" r="r" b="b"/>
              <a:pathLst>
                <a:path w="16521" h="11976" extrusionOk="0">
                  <a:moveTo>
                    <a:pt x="16521" y="1"/>
                  </a:moveTo>
                  <a:cubicBezTo>
                    <a:pt x="15415" y="891"/>
                    <a:pt x="14341" y="1812"/>
                    <a:pt x="13235" y="2703"/>
                  </a:cubicBezTo>
                  <a:cubicBezTo>
                    <a:pt x="11577" y="3962"/>
                    <a:pt x="9857" y="5159"/>
                    <a:pt x="8138" y="6326"/>
                  </a:cubicBezTo>
                  <a:cubicBezTo>
                    <a:pt x="6388" y="7462"/>
                    <a:pt x="4668" y="8629"/>
                    <a:pt x="2979" y="9857"/>
                  </a:cubicBezTo>
                  <a:cubicBezTo>
                    <a:pt x="1997" y="10563"/>
                    <a:pt x="983" y="11270"/>
                    <a:pt x="1" y="11976"/>
                  </a:cubicBezTo>
                  <a:lnTo>
                    <a:pt x="1997" y="11976"/>
                  </a:lnTo>
                  <a:lnTo>
                    <a:pt x="3624" y="10717"/>
                  </a:lnTo>
                  <a:cubicBezTo>
                    <a:pt x="5282" y="9458"/>
                    <a:pt x="6879" y="8168"/>
                    <a:pt x="8506" y="6817"/>
                  </a:cubicBezTo>
                  <a:cubicBezTo>
                    <a:pt x="10103" y="5466"/>
                    <a:pt x="11731" y="4177"/>
                    <a:pt x="13450" y="2979"/>
                  </a:cubicBezTo>
                  <a:cubicBezTo>
                    <a:pt x="14433" y="2273"/>
                    <a:pt x="15477" y="1597"/>
                    <a:pt x="16521" y="891"/>
                  </a:cubicBezTo>
                  <a:lnTo>
                    <a:pt x="165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11"/>
          <p:cNvGrpSpPr/>
          <p:nvPr/>
        </p:nvGrpSpPr>
        <p:grpSpPr>
          <a:xfrm flipH="1">
            <a:off x="8099" y="4418357"/>
            <a:ext cx="1079978" cy="725272"/>
            <a:chOff x="6652699" y="3656600"/>
            <a:chExt cx="696176" cy="467525"/>
          </a:xfrm>
        </p:grpSpPr>
        <p:sp>
          <p:nvSpPr>
            <p:cNvPr id="119" name="Google Shape;119;p11"/>
            <p:cNvSpPr/>
            <p:nvPr/>
          </p:nvSpPr>
          <p:spPr>
            <a:xfrm>
              <a:off x="7238025" y="4009800"/>
              <a:ext cx="110850" cy="114325"/>
            </a:xfrm>
            <a:custGeom>
              <a:avLst/>
              <a:gdLst/>
              <a:ahLst/>
              <a:cxnLst/>
              <a:rect l="l" t="t" r="r" b="b"/>
              <a:pathLst>
                <a:path w="4434" h="4573" extrusionOk="0">
                  <a:moveTo>
                    <a:pt x="2993" y="0"/>
                  </a:moveTo>
                  <a:cubicBezTo>
                    <a:pt x="78" y="0"/>
                    <a:pt x="1" y="2275"/>
                    <a:pt x="135" y="3375"/>
                  </a:cubicBezTo>
                  <a:cubicBezTo>
                    <a:pt x="166" y="3775"/>
                    <a:pt x="288" y="4174"/>
                    <a:pt x="473" y="4573"/>
                  </a:cubicBezTo>
                  <a:lnTo>
                    <a:pt x="4434" y="4573"/>
                  </a:lnTo>
                  <a:lnTo>
                    <a:pt x="4434" y="151"/>
                  </a:lnTo>
                  <a:cubicBezTo>
                    <a:pt x="3890" y="47"/>
                    <a:pt x="3412" y="0"/>
                    <a:pt x="29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a:off x="6652699" y="3841525"/>
              <a:ext cx="57600" cy="53025"/>
            </a:xfrm>
            <a:custGeom>
              <a:avLst/>
              <a:gdLst/>
              <a:ahLst/>
              <a:cxnLst/>
              <a:rect l="l" t="t" r="r" b="b"/>
              <a:pathLst>
                <a:path w="2304" h="2121" extrusionOk="0">
                  <a:moveTo>
                    <a:pt x="1045" y="0"/>
                  </a:moveTo>
                  <a:cubicBezTo>
                    <a:pt x="551" y="0"/>
                    <a:pt x="150" y="360"/>
                    <a:pt x="62" y="862"/>
                  </a:cubicBezTo>
                  <a:cubicBezTo>
                    <a:pt x="0" y="1507"/>
                    <a:pt x="461" y="2059"/>
                    <a:pt x="1106" y="2121"/>
                  </a:cubicBezTo>
                  <a:cubicBezTo>
                    <a:pt x="1781" y="2121"/>
                    <a:pt x="2303" y="1507"/>
                    <a:pt x="2180" y="862"/>
                  </a:cubicBezTo>
                  <a:cubicBezTo>
                    <a:pt x="2150" y="739"/>
                    <a:pt x="1597" y="2"/>
                    <a:pt x="1106" y="2"/>
                  </a:cubicBezTo>
                  <a:cubicBezTo>
                    <a:pt x="1085" y="1"/>
                    <a:pt x="1065" y="0"/>
                    <a:pt x="1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a:off x="6717850" y="3656600"/>
              <a:ext cx="631025" cy="466775"/>
            </a:xfrm>
            <a:custGeom>
              <a:avLst/>
              <a:gdLst/>
              <a:ahLst/>
              <a:cxnLst/>
              <a:rect l="l" t="t" r="r" b="b"/>
              <a:pathLst>
                <a:path w="25241" h="18671" extrusionOk="0">
                  <a:moveTo>
                    <a:pt x="25241" y="1"/>
                  </a:moveTo>
                  <a:cubicBezTo>
                    <a:pt x="24074" y="830"/>
                    <a:pt x="22938" y="1659"/>
                    <a:pt x="21802" y="2550"/>
                  </a:cubicBezTo>
                  <a:cubicBezTo>
                    <a:pt x="20328" y="3747"/>
                    <a:pt x="18885" y="5006"/>
                    <a:pt x="17380" y="6173"/>
                  </a:cubicBezTo>
                  <a:cubicBezTo>
                    <a:pt x="15875" y="7370"/>
                    <a:pt x="14309" y="8445"/>
                    <a:pt x="12713" y="9489"/>
                  </a:cubicBezTo>
                  <a:cubicBezTo>
                    <a:pt x="11116" y="10533"/>
                    <a:pt x="9550" y="11639"/>
                    <a:pt x="7984" y="12713"/>
                  </a:cubicBezTo>
                  <a:cubicBezTo>
                    <a:pt x="6418" y="13819"/>
                    <a:pt x="4883" y="14924"/>
                    <a:pt x="3347" y="16091"/>
                  </a:cubicBezTo>
                  <a:cubicBezTo>
                    <a:pt x="2242" y="16920"/>
                    <a:pt x="1106" y="17810"/>
                    <a:pt x="0" y="18670"/>
                  </a:cubicBezTo>
                  <a:lnTo>
                    <a:pt x="1812" y="18670"/>
                  </a:lnTo>
                  <a:cubicBezTo>
                    <a:pt x="2549" y="18148"/>
                    <a:pt x="3317" y="17595"/>
                    <a:pt x="4084" y="17073"/>
                  </a:cubicBezTo>
                  <a:cubicBezTo>
                    <a:pt x="5620" y="15937"/>
                    <a:pt x="7124" y="14771"/>
                    <a:pt x="8629" y="13604"/>
                  </a:cubicBezTo>
                  <a:cubicBezTo>
                    <a:pt x="10133" y="12437"/>
                    <a:pt x="11638" y="11239"/>
                    <a:pt x="13081" y="10011"/>
                  </a:cubicBezTo>
                  <a:cubicBezTo>
                    <a:pt x="14555" y="8814"/>
                    <a:pt x="16060" y="7616"/>
                    <a:pt x="17595" y="6511"/>
                  </a:cubicBezTo>
                  <a:cubicBezTo>
                    <a:pt x="19161" y="5374"/>
                    <a:pt x="20788" y="4392"/>
                    <a:pt x="22385" y="3317"/>
                  </a:cubicBezTo>
                  <a:cubicBezTo>
                    <a:pt x="23337" y="2642"/>
                    <a:pt x="24289" y="1935"/>
                    <a:pt x="25241" y="1229"/>
                  </a:cubicBezTo>
                  <a:lnTo>
                    <a:pt x="252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a:off x="6826850" y="3741825"/>
              <a:ext cx="522025" cy="382300"/>
            </a:xfrm>
            <a:custGeom>
              <a:avLst/>
              <a:gdLst/>
              <a:ahLst/>
              <a:cxnLst/>
              <a:rect l="l" t="t" r="r" b="b"/>
              <a:pathLst>
                <a:path w="20881" h="15292" extrusionOk="0">
                  <a:moveTo>
                    <a:pt x="20881" y="0"/>
                  </a:moveTo>
                  <a:cubicBezTo>
                    <a:pt x="19622" y="1014"/>
                    <a:pt x="18393" y="2088"/>
                    <a:pt x="17104" y="3071"/>
                  </a:cubicBezTo>
                  <a:cubicBezTo>
                    <a:pt x="15476" y="4361"/>
                    <a:pt x="13757" y="5527"/>
                    <a:pt x="12037" y="6694"/>
                  </a:cubicBezTo>
                  <a:cubicBezTo>
                    <a:pt x="10318" y="7830"/>
                    <a:pt x="8598" y="8997"/>
                    <a:pt x="6909" y="10195"/>
                  </a:cubicBezTo>
                  <a:cubicBezTo>
                    <a:pt x="5221" y="11392"/>
                    <a:pt x="3532" y="12620"/>
                    <a:pt x="1874" y="13849"/>
                  </a:cubicBezTo>
                  <a:cubicBezTo>
                    <a:pt x="1229" y="14340"/>
                    <a:pt x="615" y="14801"/>
                    <a:pt x="1" y="15292"/>
                  </a:cubicBezTo>
                  <a:lnTo>
                    <a:pt x="1966" y="15292"/>
                  </a:lnTo>
                  <a:lnTo>
                    <a:pt x="2611" y="14831"/>
                  </a:lnTo>
                  <a:cubicBezTo>
                    <a:pt x="4269" y="13603"/>
                    <a:pt x="5896" y="12344"/>
                    <a:pt x="7554" y="11085"/>
                  </a:cubicBezTo>
                  <a:cubicBezTo>
                    <a:pt x="9182" y="9826"/>
                    <a:pt x="10809" y="8506"/>
                    <a:pt x="12406" y="7186"/>
                  </a:cubicBezTo>
                  <a:cubicBezTo>
                    <a:pt x="14003" y="5865"/>
                    <a:pt x="15630" y="4575"/>
                    <a:pt x="17319" y="3378"/>
                  </a:cubicBezTo>
                  <a:cubicBezTo>
                    <a:pt x="18486" y="2549"/>
                    <a:pt x="19683" y="1781"/>
                    <a:pt x="20881" y="1014"/>
                  </a:cubicBezTo>
                  <a:lnTo>
                    <a:pt x="2088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a:off x="6935850" y="3824725"/>
              <a:ext cx="413025" cy="299400"/>
            </a:xfrm>
            <a:custGeom>
              <a:avLst/>
              <a:gdLst/>
              <a:ahLst/>
              <a:cxnLst/>
              <a:rect l="l" t="t" r="r" b="b"/>
              <a:pathLst>
                <a:path w="16521" h="11976" extrusionOk="0">
                  <a:moveTo>
                    <a:pt x="16521" y="1"/>
                  </a:moveTo>
                  <a:cubicBezTo>
                    <a:pt x="15415" y="891"/>
                    <a:pt x="14341" y="1812"/>
                    <a:pt x="13235" y="2703"/>
                  </a:cubicBezTo>
                  <a:cubicBezTo>
                    <a:pt x="11577" y="3962"/>
                    <a:pt x="9857" y="5159"/>
                    <a:pt x="8138" y="6326"/>
                  </a:cubicBezTo>
                  <a:cubicBezTo>
                    <a:pt x="6388" y="7462"/>
                    <a:pt x="4668" y="8629"/>
                    <a:pt x="2979" y="9857"/>
                  </a:cubicBezTo>
                  <a:cubicBezTo>
                    <a:pt x="1997" y="10563"/>
                    <a:pt x="983" y="11270"/>
                    <a:pt x="1" y="11976"/>
                  </a:cubicBezTo>
                  <a:lnTo>
                    <a:pt x="1997" y="11976"/>
                  </a:lnTo>
                  <a:lnTo>
                    <a:pt x="3624" y="10717"/>
                  </a:lnTo>
                  <a:cubicBezTo>
                    <a:pt x="5282" y="9458"/>
                    <a:pt x="6879" y="8168"/>
                    <a:pt x="8506" y="6817"/>
                  </a:cubicBezTo>
                  <a:cubicBezTo>
                    <a:pt x="10103" y="5466"/>
                    <a:pt x="11731" y="4177"/>
                    <a:pt x="13450" y="2979"/>
                  </a:cubicBezTo>
                  <a:cubicBezTo>
                    <a:pt x="14433" y="2273"/>
                    <a:pt x="15477" y="1597"/>
                    <a:pt x="16521" y="891"/>
                  </a:cubicBezTo>
                  <a:lnTo>
                    <a:pt x="165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487880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4"/>
        <p:cNvGrpSpPr/>
        <p:nvPr/>
      </p:nvGrpSpPr>
      <p:grpSpPr>
        <a:xfrm>
          <a:off x="0" y="0"/>
          <a:ext cx="0" cy="0"/>
          <a:chOff x="0" y="0"/>
          <a:chExt cx="0" cy="0"/>
        </a:xfrm>
      </p:grpSpPr>
    </p:spTree>
    <p:extLst>
      <p:ext uri="{BB962C8B-B14F-4D97-AF65-F5344CB8AC3E}">
        <p14:creationId xmlns:p14="http://schemas.microsoft.com/office/powerpoint/2010/main" val="1571152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25"/>
        <p:cNvGrpSpPr/>
        <p:nvPr/>
      </p:nvGrpSpPr>
      <p:grpSpPr>
        <a:xfrm>
          <a:off x="0" y="0"/>
          <a:ext cx="0" cy="0"/>
          <a:chOff x="0" y="0"/>
          <a:chExt cx="0" cy="0"/>
        </a:xfrm>
      </p:grpSpPr>
      <p:sp>
        <p:nvSpPr>
          <p:cNvPr id="126" name="Google Shape;126;p13"/>
          <p:cNvSpPr txBox="1">
            <a:spLocks noGrp="1"/>
          </p:cNvSpPr>
          <p:nvPr>
            <p:ph type="title"/>
          </p:nvPr>
        </p:nvSpPr>
        <p:spPr>
          <a:xfrm>
            <a:off x="713225" y="539500"/>
            <a:ext cx="7717500" cy="612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7" name="Google Shape;127;p13"/>
          <p:cNvSpPr txBox="1">
            <a:spLocks noGrp="1"/>
          </p:cNvSpPr>
          <p:nvPr>
            <p:ph type="title" idx="2" hasCustomPrompt="1"/>
          </p:nvPr>
        </p:nvSpPr>
        <p:spPr>
          <a:xfrm>
            <a:off x="713400" y="3111850"/>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1"/>
                </a:solidFill>
                <a:latin typeface="Paytone One"/>
                <a:ea typeface="Paytone One"/>
                <a:cs typeface="Paytone One"/>
                <a:sym typeface="Paytone 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8" name="Google Shape;128;p13"/>
          <p:cNvSpPr txBox="1">
            <a:spLocks noGrp="1"/>
          </p:cNvSpPr>
          <p:nvPr>
            <p:ph type="subTitle" idx="1"/>
          </p:nvPr>
        </p:nvSpPr>
        <p:spPr>
          <a:xfrm>
            <a:off x="713400" y="3770700"/>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29" name="Google Shape;129;p13"/>
          <p:cNvSpPr txBox="1">
            <a:spLocks noGrp="1"/>
          </p:cNvSpPr>
          <p:nvPr>
            <p:ph type="subTitle" idx="3"/>
          </p:nvPr>
        </p:nvSpPr>
        <p:spPr>
          <a:xfrm>
            <a:off x="713400" y="3454225"/>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b="1">
                <a:latin typeface="Paytone One"/>
                <a:ea typeface="Paytone One"/>
                <a:cs typeface="Paytone One"/>
                <a:sym typeface="Paytone One"/>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130" name="Google Shape;130;p13"/>
          <p:cNvSpPr txBox="1">
            <a:spLocks noGrp="1"/>
          </p:cNvSpPr>
          <p:nvPr>
            <p:ph type="title" idx="4" hasCustomPrompt="1"/>
          </p:nvPr>
        </p:nvSpPr>
        <p:spPr>
          <a:xfrm>
            <a:off x="2634146" y="3111850"/>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2"/>
                </a:solidFill>
                <a:latin typeface="Paytone One"/>
                <a:ea typeface="Paytone One"/>
                <a:cs typeface="Paytone One"/>
                <a:sym typeface="Paytone 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1" name="Google Shape;131;p13"/>
          <p:cNvSpPr txBox="1">
            <a:spLocks noGrp="1"/>
          </p:cNvSpPr>
          <p:nvPr>
            <p:ph type="subTitle" idx="5"/>
          </p:nvPr>
        </p:nvSpPr>
        <p:spPr>
          <a:xfrm>
            <a:off x="2634046" y="3770700"/>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32" name="Google Shape;132;p13"/>
          <p:cNvSpPr txBox="1">
            <a:spLocks noGrp="1"/>
          </p:cNvSpPr>
          <p:nvPr>
            <p:ph type="subTitle" idx="6"/>
          </p:nvPr>
        </p:nvSpPr>
        <p:spPr>
          <a:xfrm>
            <a:off x="2634046" y="3454225"/>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b="1">
                <a:latin typeface="Paytone One"/>
                <a:ea typeface="Paytone One"/>
                <a:cs typeface="Paytone One"/>
                <a:sym typeface="Paytone One"/>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133" name="Google Shape;133;p13"/>
          <p:cNvSpPr txBox="1">
            <a:spLocks noGrp="1"/>
          </p:cNvSpPr>
          <p:nvPr>
            <p:ph type="title" idx="7" hasCustomPrompt="1"/>
          </p:nvPr>
        </p:nvSpPr>
        <p:spPr>
          <a:xfrm>
            <a:off x="4554892" y="3111850"/>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3"/>
                </a:solidFill>
                <a:latin typeface="Paytone One"/>
                <a:ea typeface="Paytone One"/>
                <a:cs typeface="Paytone One"/>
                <a:sym typeface="Paytone 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4" name="Google Shape;134;p13"/>
          <p:cNvSpPr txBox="1">
            <a:spLocks noGrp="1"/>
          </p:cNvSpPr>
          <p:nvPr>
            <p:ph type="subTitle" idx="8"/>
          </p:nvPr>
        </p:nvSpPr>
        <p:spPr>
          <a:xfrm>
            <a:off x="4554793" y="3770700"/>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35" name="Google Shape;135;p13"/>
          <p:cNvSpPr txBox="1">
            <a:spLocks noGrp="1"/>
          </p:cNvSpPr>
          <p:nvPr>
            <p:ph type="subTitle" idx="9"/>
          </p:nvPr>
        </p:nvSpPr>
        <p:spPr>
          <a:xfrm>
            <a:off x="4554793" y="3454225"/>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b="1">
                <a:latin typeface="Paytone One"/>
                <a:ea typeface="Paytone One"/>
                <a:cs typeface="Paytone One"/>
                <a:sym typeface="Paytone One"/>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136" name="Google Shape;136;p13"/>
          <p:cNvSpPr txBox="1">
            <a:spLocks noGrp="1"/>
          </p:cNvSpPr>
          <p:nvPr>
            <p:ph type="title" idx="13" hasCustomPrompt="1"/>
          </p:nvPr>
        </p:nvSpPr>
        <p:spPr>
          <a:xfrm>
            <a:off x="6475637" y="3111850"/>
            <a:ext cx="1955100" cy="4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400">
                <a:solidFill>
                  <a:schemeClr val="accent4"/>
                </a:solidFill>
                <a:latin typeface="Paytone One"/>
                <a:ea typeface="Paytone One"/>
                <a:cs typeface="Paytone One"/>
                <a:sym typeface="Paytone 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7" name="Google Shape;137;p13"/>
          <p:cNvSpPr txBox="1">
            <a:spLocks noGrp="1"/>
          </p:cNvSpPr>
          <p:nvPr>
            <p:ph type="subTitle" idx="14"/>
          </p:nvPr>
        </p:nvSpPr>
        <p:spPr>
          <a:xfrm>
            <a:off x="6475639" y="3770700"/>
            <a:ext cx="1955100" cy="640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600"/>
              <a:buNone/>
              <a:defRPr sz="1600"/>
            </a:lvl1pPr>
            <a:lvl2pPr lvl="1" rtl="0">
              <a:spcBef>
                <a:spcPts val="1600"/>
              </a:spcBef>
              <a:spcAft>
                <a:spcPts val="0"/>
              </a:spcAft>
              <a:buClr>
                <a:schemeClr val="dk1"/>
              </a:buClr>
              <a:buSzPts val="1600"/>
              <a:buNone/>
              <a:defRPr sz="1600">
                <a:solidFill>
                  <a:schemeClr val="dk1"/>
                </a:solidFill>
              </a:defRPr>
            </a:lvl2pPr>
            <a:lvl3pPr lvl="2" rtl="0">
              <a:spcBef>
                <a:spcPts val="1600"/>
              </a:spcBef>
              <a:spcAft>
                <a:spcPts val="0"/>
              </a:spcAft>
              <a:buClr>
                <a:schemeClr val="dk1"/>
              </a:buClr>
              <a:buSzPts val="1600"/>
              <a:buNone/>
              <a:defRPr sz="1600">
                <a:solidFill>
                  <a:schemeClr val="dk1"/>
                </a:solidFill>
              </a:defRPr>
            </a:lvl3pPr>
            <a:lvl4pPr lvl="3" rtl="0">
              <a:spcBef>
                <a:spcPts val="1600"/>
              </a:spcBef>
              <a:spcAft>
                <a:spcPts val="0"/>
              </a:spcAft>
              <a:buClr>
                <a:schemeClr val="dk1"/>
              </a:buClr>
              <a:buSzPts val="1600"/>
              <a:buNone/>
              <a:defRPr sz="1600">
                <a:solidFill>
                  <a:schemeClr val="dk1"/>
                </a:solidFill>
              </a:defRPr>
            </a:lvl4pPr>
            <a:lvl5pPr lvl="4" rtl="0">
              <a:spcBef>
                <a:spcPts val="1600"/>
              </a:spcBef>
              <a:spcAft>
                <a:spcPts val="0"/>
              </a:spcAft>
              <a:buClr>
                <a:schemeClr val="dk1"/>
              </a:buClr>
              <a:buSzPts val="1600"/>
              <a:buNone/>
              <a:defRPr sz="1600">
                <a:solidFill>
                  <a:schemeClr val="dk1"/>
                </a:solidFill>
              </a:defRPr>
            </a:lvl5pPr>
            <a:lvl6pPr lvl="5" rtl="0">
              <a:spcBef>
                <a:spcPts val="1600"/>
              </a:spcBef>
              <a:spcAft>
                <a:spcPts val="0"/>
              </a:spcAft>
              <a:buClr>
                <a:schemeClr val="dk1"/>
              </a:buClr>
              <a:buSzPts val="1600"/>
              <a:buNone/>
              <a:defRPr sz="1600">
                <a:solidFill>
                  <a:schemeClr val="dk1"/>
                </a:solidFill>
              </a:defRPr>
            </a:lvl6pPr>
            <a:lvl7pPr lvl="6" rtl="0">
              <a:spcBef>
                <a:spcPts val="1600"/>
              </a:spcBef>
              <a:spcAft>
                <a:spcPts val="0"/>
              </a:spcAft>
              <a:buClr>
                <a:schemeClr val="dk1"/>
              </a:buClr>
              <a:buSzPts val="1600"/>
              <a:buNone/>
              <a:defRPr sz="1600">
                <a:solidFill>
                  <a:schemeClr val="dk1"/>
                </a:solidFill>
              </a:defRPr>
            </a:lvl7pPr>
            <a:lvl8pPr lvl="7" rtl="0">
              <a:spcBef>
                <a:spcPts val="1600"/>
              </a:spcBef>
              <a:spcAft>
                <a:spcPts val="0"/>
              </a:spcAft>
              <a:buClr>
                <a:schemeClr val="dk1"/>
              </a:buClr>
              <a:buSzPts val="1600"/>
              <a:buNone/>
              <a:defRPr sz="1600">
                <a:solidFill>
                  <a:schemeClr val="dk1"/>
                </a:solidFill>
              </a:defRPr>
            </a:lvl8pPr>
            <a:lvl9pPr lvl="8" rtl="0">
              <a:spcBef>
                <a:spcPts val="1600"/>
              </a:spcBef>
              <a:spcAft>
                <a:spcPts val="1600"/>
              </a:spcAft>
              <a:buClr>
                <a:schemeClr val="dk1"/>
              </a:buClr>
              <a:buSzPts val="1600"/>
              <a:buNone/>
              <a:defRPr sz="1600">
                <a:solidFill>
                  <a:schemeClr val="dk1"/>
                </a:solidFill>
              </a:defRPr>
            </a:lvl9pPr>
          </a:lstStyle>
          <a:p>
            <a:endParaRPr/>
          </a:p>
        </p:txBody>
      </p:sp>
      <p:sp>
        <p:nvSpPr>
          <p:cNvPr id="138" name="Google Shape;138;p13"/>
          <p:cNvSpPr txBox="1">
            <a:spLocks noGrp="1"/>
          </p:cNvSpPr>
          <p:nvPr>
            <p:ph type="subTitle" idx="15"/>
          </p:nvPr>
        </p:nvSpPr>
        <p:spPr>
          <a:xfrm>
            <a:off x="6475639" y="3454225"/>
            <a:ext cx="19551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None/>
              <a:defRPr sz="1800" b="1">
                <a:latin typeface="Paytone One"/>
                <a:ea typeface="Paytone One"/>
                <a:cs typeface="Paytone One"/>
                <a:sym typeface="Paytone One"/>
              </a:defRPr>
            </a:lvl1pPr>
            <a:lvl2pPr lvl="1" rtl="0">
              <a:spcBef>
                <a:spcPts val="1600"/>
              </a:spcBef>
              <a:spcAft>
                <a:spcPts val="0"/>
              </a:spcAft>
              <a:buClr>
                <a:schemeClr val="dk1"/>
              </a:buClr>
              <a:buSzPts val="3000"/>
              <a:buNone/>
              <a:defRPr sz="3000">
                <a:solidFill>
                  <a:schemeClr val="dk1"/>
                </a:solidFill>
              </a:defRPr>
            </a:lvl2pPr>
            <a:lvl3pPr lvl="2" rtl="0">
              <a:spcBef>
                <a:spcPts val="1600"/>
              </a:spcBef>
              <a:spcAft>
                <a:spcPts val="0"/>
              </a:spcAft>
              <a:buClr>
                <a:schemeClr val="dk1"/>
              </a:buClr>
              <a:buSzPts val="3000"/>
              <a:buNone/>
              <a:defRPr sz="3000">
                <a:solidFill>
                  <a:schemeClr val="dk1"/>
                </a:solidFill>
              </a:defRPr>
            </a:lvl3pPr>
            <a:lvl4pPr lvl="3" rtl="0">
              <a:spcBef>
                <a:spcPts val="1600"/>
              </a:spcBef>
              <a:spcAft>
                <a:spcPts val="0"/>
              </a:spcAft>
              <a:buClr>
                <a:schemeClr val="dk1"/>
              </a:buClr>
              <a:buSzPts val="3000"/>
              <a:buNone/>
              <a:defRPr sz="3000">
                <a:solidFill>
                  <a:schemeClr val="dk1"/>
                </a:solidFill>
              </a:defRPr>
            </a:lvl4pPr>
            <a:lvl5pPr lvl="4" rtl="0">
              <a:spcBef>
                <a:spcPts val="1600"/>
              </a:spcBef>
              <a:spcAft>
                <a:spcPts val="0"/>
              </a:spcAft>
              <a:buClr>
                <a:schemeClr val="dk1"/>
              </a:buClr>
              <a:buSzPts val="3000"/>
              <a:buNone/>
              <a:defRPr sz="3000">
                <a:solidFill>
                  <a:schemeClr val="dk1"/>
                </a:solidFill>
              </a:defRPr>
            </a:lvl5pPr>
            <a:lvl6pPr lvl="5" rtl="0">
              <a:spcBef>
                <a:spcPts val="1600"/>
              </a:spcBef>
              <a:spcAft>
                <a:spcPts val="0"/>
              </a:spcAft>
              <a:buClr>
                <a:schemeClr val="dk1"/>
              </a:buClr>
              <a:buSzPts val="3000"/>
              <a:buNone/>
              <a:defRPr sz="3000">
                <a:solidFill>
                  <a:schemeClr val="dk1"/>
                </a:solidFill>
              </a:defRPr>
            </a:lvl6pPr>
            <a:lvl7pPr lvl="6" rtl="0">
              <a:spcBef>
                <a:spcPts val="1600"/>
              </a:spcBef>
              <a:spcAft>
                <a:spcPts val="0"/>
              </a:spcAft>
              <a:buClr>
                <a:schemeClr val="dk1"/>
              </a:buClr>
              <a:buSzPts val="3000"/>
              <a:buNone/>
              <a:defRPr sz="3000">
                <a:solidFill>
                  <a:schemeClr val="dk1"/>
                </a:solidFill>
              </a:defRPr>
            </a:lvl7pPr>
            <a:lvl8pPr lvl="7" rtl="0">
              <a:spcBef>
                <a:spcPts val="1600"/>
              </a:spcBef>
              <a:spcAft>
                <a:spcPts val="0"/>
              </a:spcAft>
              <a:buClr>
                <a:schemeClr val="dk1"/>
              </a:buClr>
              <a:buSzPts val="3000"/>
              <a:buNone/>
              <a:defRPr sz="3000">
                <a:solidFill>
                  <a:schemeClr val="dk1"/>
                </a:solidFill>
              </a:defRPr>
            </a:lvl8pPr>
            <a:lvl9pPr lvl="8" rtl="0">
              <a:spcBef>
                <a:spcPts val="1600"/>
              </a:spcBef>
              <a:spcAft>
                <a:spcPts val="1600"/>
              </a:spcAft>
              <a:buClr>
                <a:schemeClr val="dk1"/>
              </a:buClr>
              <a:buSzPts val="3000"/>
              <a:buNone/>
              <a:defRPr sz="3000">
                <a:solidFill>
                  <a:schemeClr val="dk1"/>
                </a:solidFill>
              </a:defRPr>
            </a:lvl9pPr>
          </a:lstStyle>
          <a:p>
            <a:endParaRPr/>
          </a:p>
        </p:txBody>
      </p:sp>
      <p:sp>
        <p:nvSpPr>
          <p:cNvPr id="139" name="Google Shape;139;p13"/>
          <p:cNvSpPr/>
          <p:nvPr/>
        </p:nvSpPr>
        <p:spPr>
          <a:xfrm rot="10800000">
            <a:off x="8212367" y="150882"/>
            <a:ext cx="157260" cy="141945"/>
          </a:xfrm>
          <a:custGeom>
            <a:avLst/>
            <a:gdLst/>
            <a:ahLst/>
            <a:cxnLst/>
            <a:rect l="l" t="t" r="r" b="b"/>
            <a:pathLst>
              <a:path w="2793" h="2521" extrusionOk="0">
                <a:moveTo>
                  <a:pt x="1393" y="0"/>
                </a:moveTo>
                <a:cubicBezTo>
                  <a:pt x="617" y="0"/>
                  <a:pt x="1" y="723"/>
                  <a:pt x="151" y="1506"/>
                </a:cubicBezTo>
                <a:cubicBezTo>
                  <a:pt x="182" y="1628"/>
                  <a:pt x="888" y="2519"/>
                  <a:pt x="1472" y="2519"/>
                </a:cubicBezTo>
                <a:cubicBezTo>
                  <a:pt x="1492" y="2520"/>
                  <a:pt x="1513" y="2520"/>
                  <a:pt x="1533" y="2520"/>
                </a:cubicBezTo>
                <a:cubicBezTo>
                  <a:pt x="2121" y="2520"/>
                  <a:pt x="2611" y="2099"/>
                  <a:pt x="2700" y="1506"/>
                </a:cubicBezTo>
                <a:cubicBezTo>
                  <a:pt x="2792" y="738"/>
                  <a:pt x="2209" y="32"/>
                  <a:pt x="1441" y="1"/>
                </a:cubicBezTo>
                <a:cubicBezTo>
                  <a:pt x="1425" y="0"/>
                  <a:pt x="1409" y="0"/>
                  <a:pt x="13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3"/>
          <p:cNvSpPr/>
          <p:nvPr/>
        </p:nvSpPr>
        <p:spPr>
          <a:xfrm rot="10800000">
            <a:off x="8505948" y="-1"/>
            <a:ext cx="638048" cy="559503"/>
          </a:xfrm>
          <a:custGeom>
            <a:avLst/>
            <a:gdLst/>
            <a:ahLst/>
            <a:cxnLst/>
            <a:rect l="l" t="t" r="r" b="b"/>
            <a:pathLst>
              <a:path w="11332" h="9937" extrusionOk="0">
                <a:moveTo>
                  <a:pt x="580" y="0"/>
                </a:moveTo>
                <a:cubicBezTo>
                  <a:pt x="388" y="0"/>
                  <a:pt x="195" y="6"/>
                  <a:pt x="1" y="19"/>
                </a:cubicBezTo>
                <a:lnTo>
                  <a:pt x="1" y="9937"/>
                </a:lnTo>
                <a:lnTo>
                  <a:pt x="10871" y="9937"/>
                </a:lnTo>
                <a:cubicBezTo>
                  <a:pt x="11270" y="8709"/>
                  <a:pt x="11331" y="7419"/>
                  <a:pt x="11086" y="6191"/>
                </a:cubicBezTo>
                <a:cubicBezTo>
                  <a:pt x="10164" y="2199"/>
                  <a:pt x="6449" y="1032"/>
                  <a:pt x="2795" y="265"/>
                </a:cubicBezTo>
                <a:cubicBezTo>
                  <a:pt x="2062" y="93"/>
                  <a:pt x="1329" y="0"/>
                  <a:pt x="5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3"/>
          <p:cNvSpPr/>
          <p:nvPr/>
        </p:nvSpPr>
        <p:spPr>
          <a:xfrm rot="5400000">
            <a:off x="375057" y="-375550"/>
            <a:ext cx="468833" cy="1219168"/>
          </a:xfrm>
          <a:custGeom>
            <a:avLst/>
            <a:gdLst/>
            <a:ahLst/>
            <a:cxnLst/>
            <a:rect l="l" t="t" r="r" b="b"/>
            <a:pathLst>
              <a:path w="8384" h="21802" extrusionOk="0">
                <a:moveTo>
                  <a:pt x="1" y="1"/>
                </a:moveTo>
                <a:lnTo>
                  <a:pt x="1" y="21802"/>
                </a:lnTo>
                <a:lnTo>
                  <a:pt x="2550" y="21802"/>
                </a:lnTo>
                <a:cubicBezTo>
                  <a:pt x="2365" y="20727"/>
                  <a:pt x="2365" y="19622"/>
                  <a:pt x="2550" y="18547"/>
                </a:cubicBezTo>
                <a:cubicBezTo>
                  <a:pt x="2642" y="17810"/>
                  <a:pt x="2795" y="17073"/>
                  <a:pt x="3010" y="16275"/>
                </a:cubicBezTo>
                <a:cubicBezTo>
                  <a:pt x="3870" y="12621"/>
                  <a:pt x="5589" y="8414"/>
                  <a:pt x="6848" y="5497"/>
                </a:cubicBezTo>
                <a:cubicBezTo>
                  <a:pt x="7094" y="4883"/>
                  <a:pt x="7340" y="4299"/>
                  <a:pt x="7555" y="3808"/>
                </a:cubicBezTo>
                <a:cubicBezTo>
                  <a:pt x="8077" y="2549"/>
                  <a:pt x="8384" y="1782"/>
                  <a:pt x="8292" y="1782"/>
                </a:cubicBezTo>
                <a:lnTo>
                  <a:pt x="8199" y="1782"/>
                </a:lnTo>
                <a:cubicBezTo>
                  <a:pt x="8169" y="1751"/>
                  <a:pt x="8138" y="1720"/>
                  <a:pt x="8077" y="1720"/>
                </a:cubicBezTo>
                <a:cubicBezTo>
                  <a:pt x="5620" y="860"/>
                  <a:pt x="3072" y="308"/>
                  <a:pt x="492" y="62"/>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3"/>
          <p:cNvSpPr/>
          <p:nvPr/>
        </p:nvSpPr>
        <p:spPr>
          <a:xfrm rot="5400000">
            <a:off x="188485" y="73287"/>
            <a:ext cx="134251" cy="102978"/>
          </a:xfrm>
          <a:custGeom>
            <a:avLst/>
            <a:gdLst/>
            <a:ahLst/>
            <a:cxnLst/>
            <a:rect l="l" t="t" r="r" b="b"/>
            <a:pathLst>
              <a:path w="3624" h="2780" extrusionOk="0">
                <a:moveTo>
                  <a:pt x="1866" y="0"/>
                </a:moveTo>
                <a:cubicBezTo>
                  <a:pt x="1441" y="0"/>
                  <a:pt x="1017" y="171"/>
                  <a:pt x="707" y="497"/>
                </a:cubicBezTo>
                <a:cubicBezTo>
                  <a:pt x="185" y="989"/>
                  <a:pt x="1" y="1971"/>
                  <a:pt x="553" y="2370"/>
                </a:cubicBezTo>
                <a:cubicBezTo>
                  <a:pt x="942" y="2616"/>
                  <a:pt x="1495" y="2780"/>
                  <a:pt x="1993" y="2780"/>
                </a:cubicBezTo>
                <a:cubicBezTo>
                  <a:pt x="2242" y="2780"/>
                  <a:pt x="2478" y="2739"/>
                  <a:pt x="2672" y="2647"/>
                </a:cubicBezTo>
                <a:cubicBezTo>
                  <a:pt x="3624" y="2217"/>
                  <a:pt x="3501" y="989"/>
                  <a:pt x="2918" y="405"/>
                </a:cubicBezTo>
                <a:cubicBezTo>
                  <a:pt x="2616" y="132"/>
                  <a:pt x="2240" y="0"/>
                  <a:pt x="1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rot="5400000">
            <a:off x="341425" y="515573"/>
            <a:ext cx="101700" cy="94301"/>
          </a:xfrm>
          <a:custGeom>
            <a:avLst/>
            <a:gdLst/>
            <a:ahLst/>
            <a:cxnLst/>
            <a:rect l="l" t="t" r="r" b="b"/>
            <a:pathLst>
              <a:path w="2273" h="2108" extrusionOk="0">
                <a:moveTo>
                  <a:pt x="618" y="1"/>
                </a:moveTo>
                <a:cubicBezTo>
                  <a:pt x="170" y="1"/>
                  <a:pt x="0" y="510"/>
                  <a:pt x="0" y="947"/>
                </a:cubicBezTo>
                <a:cubicBezTo>
                  <a:pt x="19" y="1710"/>
                  <a:pt x="639" y="2108"/>
                  <a:pt x="1194" y="2108"/>
                </a:cubicBezTo>
                <a:cubicBezTo>
                  <a:pt x="1576" y="2108"/>
                  <a:pt x="1927" y="1919"/>
                  <a:pt x="2027" y="1531"/>
                </a:cubicBezTo>
                <a:cubicBezTo>
                  <a:pt x="2273" y="487"/>
                  <a:pt x="1259" y="179"/>
                  <a:pt x="799" y="26"/>
                </a:cubicBezTo>
                <a:cubicBezTo>
                  <a:pt x="734" y="9"/>
                  <a:pt x="674" y="1"/>
                  <a:pt x="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rot="5400000">
            <a:off x="920501" y="373000"/>
            <a:ext cx="72249" cy="65448"/>
          </a:xfrm>
          <a:custGeom>
            <a:avLst/>
            <a:gdLst/>
            <a:ahLst/>
            <a:cxnLst/>
            <a:rect l="l" t="t" r="r" b="b"/>
            <a:pathLst>
              <a:path w="2300" h="2084" extrusionOk="0">
                <a:moveTo>
                  <a:pt x="623" y="1"/>
                </a:moveTo>
                <a:cubicBezTo>
                  <a:pt x="185" y="1"/>
                  <a:pt x="0" y="522"/>
                  <a:pt x="27" y="925"/>
                </a:cubicBezTo>
                <a:cubicBezTo>
                  <a:pt x="27" y="1682"/>
                  <a:pt x="660" y="2083"/>
                  <a:pt x="1217" y="2083"/>
                </a:cubicBezTo>
                <a:cubicBezTo>
                  <a:pt x="1588" y="2083"/>
                  <a:pt x="1925" y="1906"/>
                  <a:pt x="2023" y="1539"/>
                </a:cubicBezTo>
                <a:cubicBezTo>
                  <a:pt x="2299" y="464"/>
                  <a:pt x="1286" y="157"/>
                  <a:pt x="825" y="34"/>
                </a:cubicBezTo>
                <a:cubicBezTo>
                  <a:pt x="753" y="11"/>
                  <a:pt x="685" y="1"/>
                  <a:pt x="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3"/>
          <p:cNvSpPr/>
          <p:nvPr/>
        </p:nvSpPr>
        <p:spPr>
          <a:xfrm rot="5400000">
            <a:off x="1149353" y="-27087"/>
            <a:ext cx="53292" cy="106695"/>
          </a:xfrm>
          <a:custGeom>
            <a:avLst/>
            <a:gdLst/>
            <a:ahLst/>
            <a:cxnLst/>
            <a:rect l="l" t="t" r="r" b="b"/>
            <a:pathLst>
              <a:path w="953" h="1908" extrusionOk="0">
                <a:moveTo>
                  <a:pt x="0" y="0"/>
                </a:moveTo>
                <a:lnTo>
                  <a:pt x="0" y="1904"/>
                </a:lnTo>
                <a:cubicBezTo>
                  <a:pt x="24" y="1906"/>
                  <a:pt x="47" y="1907"/>
                  <a:pt x="70" y="1907"/>
                </a:cubicBezTo>
                <a:cubicBezTo>
                  <a:pt x="411" y="1907"/>
                  <a:pt x="714" y="1697"/>
                  <a:pt x="829" y="1351"/>
                </a:cubicBezTo>
                <a:cubicBezTo>
                  <a:pt x="952" y="952"/>
                  <a:pt x="799" y="522"/>
                  <a:pt x="492" y="277"/>
                </a:cubicBezTo>
                <a:cubicBezTo>
                  <a:pt x="338" y="154"/>
                  <a:pt x="154" y="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3"/>
          <p:cNvSpPr/>
          <p:nvPr/>
        </p:nvSpPr>
        <p:spPr>
          <a:xfrm rot="5400000">
            <a:off x="1298553" y="161219"/>
            <a:ext cx="225218" cy="193827"/>
          </a:xfrm>
          <a:custGeom>
            <a:avLst/>
            <a:gdLst/>
            <a:ahLst/>
            <a:cxnLst/>
            <a:rect l="l" t="t" r="r" b="b"/>
            <a:pathLst>
              <a:path w="5955" h="5125" extrusionOk="0">
                <a:moveTo>
                  <a:pt x="2035" y="0"/>
                </a:moveTo>
                <a:cubicBezTo>
                  <a:pt x="710" y="0"/>
                  <a:pt x="0" y="1540"/>
                  <a:pt x="29" y="2763"/>
                </a:cubicBezTo>
                <a:cubicBezTo>
                  <a:pt x="79" y="4447"/>
                  <a:pt x="1358" y="5124"/>
                  <a:pt x="2609" y="5124"/>
                </a:cubicBezTo>
                <a:cubicBezTo>
                  <a:pt x="3639" y="5124"/>
                  <a:pt x="4650" y="4665"/>
                  <a:pt x="4942" y="3930"/>
                </a:cubicBezTo>
                <a:cubicBezTo>
                  <a:pt x="5955" y="1412"/>
                  <a:pt x="3744" y="276"/>
                  <a:pt x="2362" y="30"/>
                </a:cubicBezTo>
                <a:cubicBezTo>
                  <a:pt x="2249" y="10"/>
                  <a:pt x="2140" y="0"/>
                  <a:pt x="20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13"/>
          <p:cNvGrpSpPr/>
          <p:nvPr/>
        </p:nvGrpSpPr>
        <p:grpSpPr>
          <a:xfrm rot="10800000">
            <a:off x="8857422" y="407997"/>
            <a:ext cx="286570" cy="397053"/>
            <a:chOff x="4105525" y="2910408"/>
            <a:chExt cx="137450" cy="190442"/>
          </a:xfrm>
        </p:grpSpPr>
        <p:sp>
          <p:nvSpPr>
            <p:cNvPr id="148" name="Google Shape;148;p13"/>
            <p:cNvSpPr/>
            <p:nvPr/>
          </p:nvSpPr>
          <p:spPr>
            <a:xfrm>
              <a:off x="4105525" y="2910408"/>
              <a:ext cx="137450" cy="31425"/>
            </a:xfrm>
            <a:custGeom>
              <a:avLst/>
              <a:gdLst/>
              <a:ahLst/>
              <a:cxnLst/>
              <a:rect l="l" t="t" r="r" b="b"/>
              <a:pathLst>
                <a:path w="5498" h="1257" extrusionOk="0">
                  <a:moveTo>
                    <a:pt x="922" y="1"/>
                  </a:moveTo>
                  <a:cubicBezTo>
                    <a:pt x="615" y="1"/>
                    <a:pt x="308" y="8"/>
                    <a:pt x="1" y="24"/>
                  </a:cubicBezTo>
                  <a:lnTo>
                    <a:pt x="1" y="1098"/>
                  </a:lnTo>
                  <a:cubicBezTo>
                    <a:pt x="584" y="1191"/>
                    <a:pt x="1198" y="1252"/>
                    <a:pt x="1782" y="1252"/>
                  </a:cubicBezTo>
                  <a:cubicBezTo>
                    <a:pt x="1908" y="1255"/>
                    <a:pt x="2033" y="1257"/>
                    <a:pt x="2159" y="1257"/>
                  </a:cubicBezTo>
                  <a:cubicBezTo>
                    <a:pt x="3286" y="1257"/>
                    <a:pt x="4392" y="1132"/>
                    <a:pt x="5497" y="884"/>
                  </a:cubicBezTo>
                  <a:lnTo>
                    <a:pt x="5497" y="761"/>
                  </a:lnTo>
                  <a:cubicBezTo>
                    <a:pt x="4300" y="362"/>
                    <a:pt x="3071" y="116"/>
                    <a:pt x="1843" y="24"/>
                  </a:cubicBezTo>
                  <a:cubicBezTo>
                    <a:pt x="1536" y="8"/>
                    <a:pt x="1229" y="1"/>
                    <a:pt x="9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3"/>
            <p:cNvSpPr/>
            <p:nvPr/>
          </p:nvSpPr>
          <p:spPr>
            <a:xfrm>
              <a:off x="4105525" y="3044500"/>
              <a:ext cx="105200" cy="56350"/>
            </a:xfrm>
            <a:custGeom>
              <a:avLst/>
              <a:gdLst/>
              <a:ahLst/>
              <a:cxnLst/>
              <a:rect l="l" t="t" r="r" b="b"/>
              <a:pathLst>
                <a:path w="4208" h="2254" extrusionOk="0">
                  <a:moveTo>
                    <a:pt x="3847" y="1"/>
                  </a:moveTo>
                  <a:cubicBezTo>
                    <a:pt x="3547" y="1"/>
                    <a:pt x="3248" y="35"/>
                    <a:pt x="2949" y="104"/>
                  </a:cubicBezTo>
                  <a:cubicBezTo>
                    <a:pt x="2549" y="197"/>
                    <a:pt x="2181" y="289"/>
                    <a:pt x="1812" y="442"/>
                  </a:cubicBezTo>
                  <a:cubicBezTo>
                    <a:pt x="1475" y="596"/>
                    <a:pt x="1137" y="780"/>
                    <a:pt x="799" y="995"/>
                  </a:cubicBezTo>
                  <a:cubicBezTo>
                    <a:pt x="523" y="1148"/>
                    <a:pt x="246" y="1333"/>
                    <a:pt x="1" y="1548"/>
                  </a:cubicBezTo>
                  <a:lnTo>
                    <a:pt x="1" y="2254"/>
                  </a:lnTo>
                  <a:lnTo>
                    <a:pt x="124" y="2223"/>
                  </a:lnTo>
                  <a:cubicBezTo>
                    <a:pt x="523" y="2192"/>
                    <a:pt x="891" y="2100"/>
                    <a:pt x="1260" y="1977"/>
                  </a:cubicBezTo>
                  <a:cubicBezTo>
                    <a:pt x="1628" y="1855"/>
                    <a:pt x="1997" y="1732"/>
                    <a:pt x="2334" y="1548"/>
                  </a:cubicBezTo>
                  <a:cubicBezTo>
                    <a:pt x="2703" y="1394"/>
                    <a:pt x="3010" y="1179"/>
                    <a:pt x="3317" y="933"/>
                  </a:cubicBezTo>
                  <a:cubicBezTo>
                    <a:pt x="3655" y="688"/>
                    <a:pt x="3962" y="411"/>
                    <a:pt x="4208" y="104"/>
                  </a:cubicBezTo>
                  <a:lnTo>
                    <a:pt x="4146" y="12"/>
                  </a:lnTo>
                  <a:cubicBezTo>
                    <a:pt x="4046" y="5"/>
                    <a:pt x="3947"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13"/>
          <p:cNvGrpSpPr/>
          <p:nvPr/>
        </p:nvGrpSpPr>
        <p:grpSpPr>
          <a:xfrm>
            <a:off x="24" y="360512"/>
            <a:ext cx="276632" cy="791903"/>
            <a:chOff x="4104775" y="2000025"/>
            <a:chExt cx="190400" cy="545050"/>
          </a:xfrm>
        </p:grpSpPr>
        <p:sp>
          <p:nvSpPr>
            <p:cNvPr id="151" name="Google Shape;151;p13"/>
            <p:cNvSpPr/>
            <p:nvPr/>
          </p:nvSpPr>
          <p:spPr>
            <a:xfrm>
              <a:off x="4105525" y="2174275"/>
              <a:ext cx="42250" cy="41475"/>
            </a:xfrm>
            <a:custGeom>
              <a:avLst/>
              <a:gdLst/>
              <a:ahLst/>
              <a:cxnLst/>
              <a:rect l="l" t="t" r="r" b="b"/>
              <a:pathLst>
                <a:path w="1690" h="1659" extrusionOk="0">
                  <a:moveTo>
                    <a:pt x="1" y="1"/>
                  </a:moveTo>
                  <a:lnTo>
                    <a:pt x="1" y="615"/>
                  </a:lnTo>
                  <a:cubicBezTo>
                    <a:pt x="492" y="953"/>
                    <a:pt x="1014" y="1290"/>
                    <a:pt x="1536" y="1597"/>
                  </a:cubicBezTo>
                  <a:lnTo>
                    <a:pt x="1628" y="1659"/>
                  </a:lnTo>
                  <a:lnTo>
                    <a:pt x="1690" y="1567"/>
                  </a:lnTo>
                  <a:lnTo>
                    <a:pt x="1659" y="1536"/>
                  </a:lnTo>
                  <a:cubicBezTo>
                    <a:pt x="1106" y="1014"/>
                    <a:pt x="554" y="49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4104775" y="2088300"/>
              <a:ext cx="71400" cy="66050"/>
            </a:xfrm>
            <a:custGeom>
              <a:avLst/>
              <a:gdLst/>
              <a:ahLst/>
              <a:cxnLst/>
              <a:rect l="l" t="t" r="r" b="b"/>
              <a:pathLst>
                <a:path w="2856" h="2642" extrusionOk="0">
                  <a:moveTo>
                    <a:pt x="0" y="1"/>
                  </a:moveTo>
                  <a:lnTo>
                    <a:pt x="0" y="799"/>
                  </a:lnTo>
                  <a:cubicBezTo>
                    <a:pt x="921" y="1413"/>
                    <a:pt x="1842" y="2027"/>
                    <a:pt x="2794" y="2641"/>
                  </a:cubicBezTo>
                  <a:lnTo>
                    <a:pt x="2856" y="2549"/>
                  </a:lnTo>
                  <a:cubicBezTo>
                    <a:pt x="1935" y="1689"/>
                    <a:pt x="983" y="83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4105525" y="2000025"/>
              <a:ext cx="139750" cy="124375"/>
            </a:xfrm>
            <a:custGeom>
              <a:avLst/>
              <a:gdLst/>
              <a:ahLst/>
              <a:cxnLst/>
              <a:rect l="l" t="t" r="r" b="b"/>
              <a:pathLst>
                <a:path w="5590" h="4975" extrusionOk="0">
                  <a:moveTo>
                    <a:pt x="1" y="0"/>
                  </a:moveTo>
                  <a:lnTo>
                    <a:pt x="1" y="1229"/>
                  </a:lnTo>
                  <a:cubicBezTo>
                    <a:pt x="861" y="1843"/>
                    <a:pt x="1720" y="2457"/>
                    <a:pt x="2611" y="3040"/>
                  </a:cubicBezTo>
                  <a:cubicBezTo>
                    <a:pt x="3102" y="3409"/>
                    <a:pt x="3624" y="3747"/>
                    <a:pt x="4146" y="4084"/>
                  </a:cubicBezTo>
                  <a:lnTo>
                    <a:pt x="5528" y="4975"/>
                  </a:lnTo>
                  <a:lnTo>
                    <a:pt x="5589" y="4883"/>
                  </a:lnTo>
                  <a:cubicBezTo>
                    <a:pt x="3778" y="3194"/>
                    <a:pt x="1905" y="1597"/>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4105525" y="2364650"/>
              <a:ext cx="189650" cy="180425"/>
            </a:xfrm>
            <a:custGeom>
              <a:avLst/>
              <a:gdLst/>
              <a:ahLst/>
              <a:cxnLst/>
              <a:rect l="l" t="t" r="r" b="b"/>
              <a:pathLst>
                <a:path w="7586" h="7217" extrusionOk="0">
                  <a:moveTo>
                    <a:pt x="1" y="1"/>
                  </a:moveTo>
                  <a:lnTo>
                    <a:pt x="1" y="492"/>
                  </a:lnTo>
                  <a:cubicBezTo>
                    <a:pt x="339" y="830"/>
                    <a:pt x="646" y="1198"/>
                    <a:pt x="953" y="1567"/>
                  </a:cubicBezTo>
                  <a:cubicBezTo>
                    <a:pt x="1413" y="2119"/>
                    <a:pt x="1874" y="2672"/>
                    <a:pt x="2396" y="3194"/>
                  </a:cubicBezTo>
                  <a:cubicBezTo>
                    <a:pt x="2887" y="3716"/>
                    <a:pt x="3378" y="4238"/>
                    <a:pt x="3931" y="4699"/>
                  </a:cubicBezTo>
                  <a:cubicBezTo>
                    <a:pt x="5037" y="5681"/>
                    <a:pt x="6234" y="6510"/>
                    <a:pt x="7493" y="7217"/>
                  </a:cubicBezTo>
                  <a:lnTo>
                    <a:pt x="7585" y="7125"/>
                  </a:lnTo>
                  <a:cubicBezTo>
                    <a:pt x="6756" y="5927"/>
                    <a:pt x="5835" y="4791"/>
                    <a:pt x="4760" y="3808"/>
                  </a:cubicBezTo>
                  <a:cubicBezTo>
                    <a:pt x="4238" y="3286"/>
                    <a:pt x="3686" y="2856"/>
                    <a:pt x="3133" y="2396"/>
                  </a:cubicBezTo>
                  <a:cubicBezTo>
                    <a:pt x="2549" y="1935"/>
                    <a:pt x="1966" y="1475"/>
                    <a:pt x="1383" y="1106"/>
                  </a:cubicBezTo>
                  <a:cubicBezTo>
                    <a:pt x="891" y="768"/>
                    <a:pt x="431" y="40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970756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Quote ">
  <p:cSld name="Quote ">
    <p:spTree>
      <p:nvGrpSpPr>
        <p:cNvPr id="1" name="Shape 155"/>
        <p:cNvGrpSpPr/>
        <p:nvPr/>
      </p:nvGrpSpPr>
      <p:grpSpPr>
        <a:xfrm>
          <a:off x="0" y="0"/>
          <a:ext cx="0" cy="0"/>
          <a:chOff x="0" y="0"/>
          <a:chExt cx="0" cy="0"/>
        </a:xfrm>
      </p:grpSpPr>
      <p:sp>
        <p:nvSpPr>
          <p:cNvPr id="156" name="Google Shape;156;p14"/>
          <p:cNvSpPr txBox="1">
            <a:spLocks noGrp="1"/>
          </p:cNvSpPr>
          <p:nvPr>
            <p:ph type="title"/>
          </p:nvPr>
        </p:nvSpPr>
        <p:spPr>
          <a:xfrm>
            <a:off x="3083700" y="3828475"/>
            <a:ext cx="2976600" cy="4341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7" name="Google Shape;157;p14"/>
          <p:cNvSpPr txBox="1">
            <a:spLocks noGrp="1"/>
          </p:cNvSpPr>
          <p:nvPr>
            <p:ph type="subTitle" idx="1"/>
          </p:nvPr>
        </p:nvSpPr>
        <p:spPr>
          <a:xfrm>
            <a:off x="3062550" y="1432850"/>
            <a:ext cx="3018900" cy="132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1800"/>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
        <p:nvSpPr>
          <p:cNvPr id="158" name="Google Shape;158;p14"/>
          <p:cNvSpPr/>
          <p:nvPr/>
        </p:nvSpPr>
        <p:spPr>
          <a:xfrm>
            <a:off x="8285725" y="4293693"/>
            <a:ext cx="858269" cy="868795"/>
          </a:xfrm>
          <a:custGeom>
            <a:avLst/>
            <a:gdLst/>
            <a:ahLst/>
            <a:cxnLst/>
            <a:rect l="l" t="t" r="r" b="b"/>
            <a:pathLst>
              <a:path w="17530" h="17745" extrusionOk="0">
                <a:moveTo>
                  <a:pt x="8308" y="8012"/>
                </a:moveTo>
                <a:lnTo>
                  <a:pt x="8308" y="8012"/>
                </a:lnTo>
                <a:cubicBezTo>
                  <a:pt x="6937" y="9545"/>
                  <a:pt x="5135" y="12287"/>
                  <a:pt x="3710" y="13712"/>
                </a:cubicBezTo>
                <a:cubicBezTo>
                  <a:pt x="3979" y="13282"/>
                  <a:pt x="4275" y="12852"/>
                  <a:pt x="4571" y="12394"/>
                </a:cubicBezTo>
                <a:cubicBezTo>
                  <a:pt x="4732" y="12179"/>
                  <a:pt x="4867" y="11964"/>
                  <a:pt x="5028" y="11722"/>
                </a:cubicBezTo>
                <a:lnTo>
                  <a:pt x="5512" y="11104"/>
                </a:lnTo>
                <a:cubicBezTo>
                  <a:pt x="5861" y="10486"/>
                  <a:pt x="6265" y="9894"/>
                  <a:pt x="6749" y="9383"/>
                </a:cubicBezTo>
                <a:cubicBezTo>
                  <a:pt x="7206" y="8872"/>
                  <a:pt x="7743" y="8415"/>
                  <a:pt x="8308" y="8012"/>
                </a:cubicBezTo>
                <a:close/>
                <a:moveTo>
                  <a:pt x="17503" y="0"/>
                </a:moveTo>
                <a:cubicBezTo>
                  <a:pt x="16696" y="403"/>
                  <a:pt x="15863" y="887"/>
                  <a:pt x="15164" y="1344"/>
                </a:cubicBezTo>
                <a:cubicBezTo>
                  <a:pt x="12448" y="3119"/>
                  <a:pt x="9921" y="5189"/>
                  <a:pt x="7690" y="7528"/>
                </a:cubicBezTo>
                <a:cubicBezTo>
                  <a:pt x="5135" y="10109"/>
                  <a:pt x="2877" y="12986"/>
                  <a:pt x="968" y="16078"/>
                </a:cubicBezTo>
                <a:cubicBezTo>
                  <a:pt x="619" y="16616"/>
                  <a:pt x="323" y="17153"/>
                  <a:pt x="0" y="17718"/>
                </a:cubicBezTo>
                <a:lnTo>
                  <a:pt x="4598" y="17718"/>
                </a:lnTo>
                <a:cubicBezTo>
                  <a:pt x="4678" y="17610"/>
                  <a:pt x="4759" y="17503"/>
                  <a:pt x="4813" y="17395"/>
                </a:cubicBezTo>
                <a:lnTo>
                  <a:pt x="5566" y="16185"/>
                </a:lnTo>
                <a:lnTo>
                  <a:pt x="5754" y="15890"/>
                </a:lnTo>
                <a:lnTo>
                  <a:pt x="5969" y="15621"/>
                </a:lnTo>
                <a:lnTo>
                  <a:pt x="6372" y="15056"/>
                </a:lnTo>
                <a:cubicBezTo>
                  <a:pt x="6641" y="14680"/>
                  <a:pt x="6910" y="14330"/>
                  <a:pt x="7179" y="13981"/>
                </a:cubicBezTo>
                <a:cubicBezTo>
                  <a:pt x="7286" y="13793"/>
                  <a:pt x="7421" y="13631"/>
                  <a:pt x="7555" y="13470"/>
                </a:cubicBezTo>
                <a:lnTo>
                  <a:pt x="7958" y="12986"/>
                </a:lnTo>
                <a:cubicBezTo>
                  <a:pt x="8227" y="12690"/>
                  <a:pt x="8469" y="12394"/>
                  <a:pt x="8711" y="12126"/>
                </a:cubicBezTo>
                <a:cubicBezTo>
                  <a:pt x="8819" y="11991"/>
                  <a:pt x="8926" y="11884"/>
                  <a:pt x="9034" y="11749"/>
                </a:cubicBezTo>
                <a:lnTo>
                  <a:pt x="9383" y="11427"/>
                </a:lnTo>
                <a:cubicBezTo>
                  <a:pt x="10061" y="10749"/>
                  <a:pt x="10561" y="10338"/>
                  <a:pt x="10724" y="10338"/>
                </a:cubicBezTo>
                <a:cubicBezTo>
                  <a:pt x="10762" y="10338"/>
                  <a:pt x="10781" y="10360"/>
                  <a:pt x="10781" y="10405"/>
                </a:cubicBezTo>
                <a:cubicBezTo>
                  <a:pt x="10889" y="10459"/>
                  <a:pt x="10459" y="10996"/>
                  <a:pt x="9760" y="11803"/>
                </a:cubicBezTo>
                <a:lnTo>
                  <a:pt x="9491" y="12126"/>
                </a:lnTo>
                <a:lnTo>
                  <a:pt x="9195" y="12475"/>
                </a:lnTo>
                <a:cubicBezTo>
                  <a:pt x="9007" y="12717"/>
                  <a:pt x="8792" y="12986"/>
                  <a:pt x="8577" y="13255"/>
                </a:cubicBezTo>
                <a:lnTo>
                  <a:pt x="7878" y="14088"/>
                </a:lnTo>
                <a:lnTo>
                  <a:pt x="7179" y="15002"/>
                </a:lnTo>
                <a:cubicBezTo>
                  <a:pt x="6722" y="15621"/>
                  <a:pt x="6211" y="16239"/>
                  <a:pt x="5808" y="16911"/>
                </a:cubicBezTo>
                <a:cubicBezTo>
                  <a:pt x="5619" y="17180"/>
                  <a:pt x="5431" y="17476"/>
                  <a:pt x="5243" y="17745"/>
                </a:cubicBezTo>
                <a:lnTo>
                  <a:pt x="7125" y="17745"/>
                </a:lnTo>
                <a:cubicBezTo>
                  <a:pt x="7286" y="17503"/>
                  <a:pt x="7448" y="17261"/>
                  <a:pt x="7555" y="17100"/>
                </a:cubicBezTo>
                <a:cubicBezTo>
                  <a:pt x="8093" y="16374"/>
                  <a:pt x="8604" y="15675"/>
                  <a:pt x="9115" y="15029"/>
                </a:cubicBezTo>
                <a:cubicBezTo>
                  <a:pt x="9652" y="14411"/>
                  <a:pt x="10217" y="13846"/>
                  <a:pt x="10835" y="13282"/>
                </a:cubicBezTo>
                <a:lnTo>
                  <a:pt x="10835" y="13282"/>
                </a:lnTo>
                <a:cubicBezTo>
                  <a:pt x="10513" y="13739"/>
                  <a:pt x="10190" y="14169"/>
                  <a:pt x="9840" y="14599"/>
                </a:cubicBezTo>
                <a:cubicBezTo>
                  <a:pt x="9679" y="14841"/>
                  <a:pt x="9518" y="15056"/>
                  <a:pt x="9330" y="15271"/>
                </a:cubicBezTo>
                <a:cubicBezTo>
                  <a:pt x="9141" y="15486"/>
                  <a:pt x="8980" y="15701"/>
                  <a:pt x="8819" y="15943"/>
                </a:cubicBezTo>
                <a:lnTo>
                  <a:pt x="9195" y="15486"/>
                </a:lnTo>
                <a:lnTo>
                  <a:pt x="9195" y="15486"/>
                </a:lnTo>
                <a:cubicBezTo>
                  <a:pt x="8738" y="16051"/>
                  <a:pt x="8200" y="16858"/>
                  <a:pt x="7582" y="17745"/>
                </a:cubicBezTo>
                <a:lnTo>
                  <a:pt x="12529" y="17745"/>
                </a:lnTo>
                <a:cubicBezTo>
                  <a:pt x="13147" y="16911"/>
                  <a:pt x="13766" y="16078"/>
                  <a:pt x="14411" y="15298"/>
                </a:cubicBezTo>
                <a:lnTo>
                  <a:pt x="14411" y="15298"/>
                </a:lnTo>
                <a:cubicBezTo>
                  <a:pt x="14088" y="15486"/>
                  <a:pt x="13766" y="15675"/>
                  <a:pt x="13497" y="15863"/>
                </a:cubicBezTo>
                <a:cubicBezTo>
                  <a:pt x="13336" y="15970"/>
                  <a:pt x="13174" y="16078"/>
                  <a:pt x="12986" y="16159"/>
                </a:cubicBezTo>
                <a:cubicBezTo>
                  <a:pt x="12905" y="16159"/>
                  <a:pt x="12905" y="16105"/>
                  <a:pt x="13067" y="15863"/>
                </a:cubicBezTo>
                <a:cubicBezTo>
                  <a:pt x="13362" y="15433"/>
                  <a:pt x="13712" y="15029"/>
                  <a:pt x="14088" y="14653"/>
                </a:cubicBezTo>
                <a:lnTo>
                  <a:pt x="14545" y="14169"/>
                </a:lnTo>
                <a:lnTo>
                  <a:pt x="14787" y="13927"/>
                </a:lnTo>
                <a:lnTo>
                  <a:pt x="15029" y="13685"/>
                </a:lnTo>
                <a:cubicBezTo>
                  <a:pt x="15379" y="13362"/>
                  <a:pt x="15728" y="13040"/>
                  <a:pt x="16078" y="12717"/>
                </a:cubicBezTo>
                <a:lnTo>
                  <a:pt x="16320" y="12475"/>
                </a:lnTo>
                <a:lnTo>
                  <a:pt x="16562" y="12233"/>
                </a:lnTo>
                <a:cubicBezTo>
                  <a:pt x="16723" y="12099"/>
                  <a:pt x="16885" y="11937"/>
                  <a:pt x="17019" y="11776"/>
                </a:cubicBezTo>
                <a:cubicBezTo>
                  <a:pt x="17207" y="11588"/>
                  <a:pt x="17368" y="11373"/>
                  <a:pt x="17503" y="11158"/>
                </a:cubicBezTo>
                <a:lnTo>
                  <a:pt x="17503" y="10970"/>
                </a:lnTo>
                <a:cubicBezTo>
                  <a:pt x="17207" y="11131"/>
                  <a:pt x="16938" y="11346"/>
                  <a:pt x="16669" y="11561"/>
                </a:cubicBezTo>
                <a:cubicBezTo>
                  <a:pt x="16293" y="11857"/>
                  <a:pt x="15944" y="12179"/>
                  <a:pt x="15594" y="12529"/>
                </a:cubicBezTo>
                <a:cubicBezTo>
                  <a:pt x="15271" y="12852"/>
                  <a:pt x="14895" y="13201"/>
                  <a:pt x="14572" y="13497"/>
                </a:cubicBezTo>
                <a:cubicBezTo>
                  <a:pt x="14250" y="13766"/>
                  <a:pt x="13927" y="14035"/>
                  <a:pt x="13578" y="14223"/>
                </a:cubicBezTo>
                <a:cubicBezTo>
                  <a:pt x="13631" y="14061"/>
                  <a:pt x="13739" y="13900"/>
                  <a:pt x="13873" y="13685"/>
                </a:cubicBezTo>
                <a:cubicBezTo>
                  <a:pt x="14008" y="13443"/>
                  <a:pt x="14169" y="13228"/>
                  <a:pt x="14330" y="13013"/>
                </a:cubicBezTo>
                <a:cubicBezTo>
                  <a:pt x="14680" y="12556"/>
                  <a:pt x="15110" y="12018"/>
                  <a:pt x="15594" y="11507"/>
                </a:cubicBezTo>
                <a:cubicBezTo>
                  <a:pt x="16051" y="10970"/>
                  <a:pt x="16589" y="10486"/>
                  <a:pt x="17073" y="10029"/>
                </a:cubicBezTo>
                <a:lnTo>
                  <a:pt x="17503" y="9625"/>
                </a:lnTo>
                <a:lnTo>
                  <a:pt x="17503" y="8550"/>
                </a:lnTo>
                <a:cubicBezTo>
                  <a:pt x="17207" y="8792"/>
                  <a:pt x="16911" y="9034"/>
                  <a:pt x="16616" y="9276"/>
                </a:cubicBezTo>
                <a:cubicBezTo>
                  <a:pt x="16078" y="9733"/>
                  <a:pt x="15567" y="10217"/>
                  <a:pt x="15056" y="10647"/>
                </a:cubicBezTo>
                <a:cubicBezTo>
                  <a:pt x="14545" y="11077"/>
                  <a:pt x="14088" y="11534"/>
                  <a:pt x="13631" y="11884"/>
                </a:cubicBezTo>
                <a:cubicBezTo>
                  <a:pt x="13201" y="12206"/>
                  <a:pt x="12852" y="12475"/>
                  <a:pt x="12637" y="12610"/>
                </a:cubicBezTo>
                <a:cubicBezTo>
                  <a:pt x="12523" y="12681"/>
                  <a:pt x="12432" y="12714"/>
                  <a:pt x="12371" y="12714"/>
                </a:cubicBezTo>
                <a:cubicBezTo>
                  <a:pt x="12317" y="12714"/>
                  <a:pt x="12287" y="12687"/>
                  <a:pt x="12287" y="12636"/>
                </a:cubicBezTo>
                <a:cubicBezTo>
                  <a:pt x="12260" y="12448"/>
                  <a:pt x="12610" y="11830"/>
                  <a:pt x="13309" y="11023"/>
                </a:cubicBezTo>
                <a:cubicBezTo>
                  <a:pt x="13497" y="10835"/>
                  <a:pt x="13685" y="10620"/>
                  <a:pt x="13873" y="10405"/>
                </a:cubicBezTo>
                <a:lnTo>
                  <a:pt x="14142" y="10109"/>
                </a:lnTo>
                <a:lnTo>
                  <a:pt x="14465" y="9813"/>
                </a:lnTo>
                <a:cubicBezTo>
                  <a:pt x="14868" y="9410"/>
                  <a:pt x="15298" y="9034"/>
                  <a:pt x="15728" y="8657"/>
                </a:cubicBezTo>
                <a:cubicBezTo>
                  <a:pt x="16186" y="8308"/>
                  <a:pt x="16643" y="7958"/>
                  <a:pt x="17100" y="7609"/>
                </a:cubicBezTo>
                <a:lnTo>
                  <a:pt x="17422" y="7340"/>
                </a:lnTo>
                <a:lnTo>
                  <a:pt x="17530" y="7286"/>
                </a:lnTo>
                <a:lnTo>
                  <a:pt x="17530" y="5673"/>
                </a:lnTo>
                <a:cubicBezTo>
                  <a:pt x="16745" y="6163"/>
                  <a:pt x="16075" y="6597"/>
                  <a:pt x="15906" y="6597"/>
                </a:cubicBezTo>
                <a:cubicBezTo>
                  <a:pt x="15843" y="6597"/>
                  <a:pt x="15849" y="6537"/>
                  <a:pt x="15944" y="6399"/>
                </a:cubicBezTo>
                <a:cubicBezTo>
                  <a:pt x="16427" y="5942"/>
                  <a:pt x="16965" y="5539"/>
                  <a:pt x="17530" y="5162"/>
                </a:cubicBezTo>
                <a:lnTo>
                  <a:pt x="17530" y="4382"/>
                </a:lnTo>
                <a:cubicBezTo>
                  <a:pt x="17288" y="4490"/>
                  <a:pt x="17019" y="4651"/>
                  <a:pt x="16750" y="4840"/>
                </a:cubicBezTo>
                <a:cubicBezTo>
                  <a:pt x="16454" y="5001"/>
                  <a:pt x="16159" y="5189"/>
                  <a:pt x="15863" y="5377"/>
                </a:cubicBezTo>
                <a:lnTo>
                  <a:pt x="15003" y="5996"/>
                </a:lnTo>
                <a:cubicBezTo>
                  <a:pt x="14707" y="6184"/>
                  <a:pt x="14438" y="6372"/>
                  <a:pt x="14223" y="6506"/>
                </a:cubicBezTo>
                <a:cubicBezTo>
                  <a:pt x="13981" y="6668"/>
                  <a:pt x="13793" y="6802"/>
                  <a:pt x="13658" y="6883"/>
                </a:cubicBezTo>
                <a:cubicBezTo>
                  <a:pt x="13538" y="6959"/>
                  <a:pt x="13453" y="7000"/>
                  <a:pt x="13410" y="7000"/>
                </a:cubicBezTo>
                <a:cubicBezTo>
                  <a:pt x="13346" y="7000"/>
                  <a:pt x="13369" y="6913"/>
                  <a:pt x="13497" y="6722"/>
                </a:cubicBezTo>
                <a:cubicBezTo>
                  <a:pt x="13604" y="6560"/>
                  <a:pt x="13739" y="6426"/>
                  <a:pt x="13873" y="6291"/>
                </a:cubicBezTo>
                <a:cubicBezTo>
                  <a:pt x="14008" y="6157"/>
                  <a:pt x="14196" y="5969"/>
                  <a:pt x="14384" y="5807"/>
                </a:cubicBezTo>
                <a:cubicBezTo>
                  <a:pt x="14787" y="5485"/>
                  <a:pt x="15271" y="5081"/>
                  <a:pt x="15755" y="4705"/>
                </a:cubicBezTo>
                <a:cubicBezTo>
                  <a:pt x="16266" y="4356"/>
                  <a:pt x="16804" y="4006"/>
                  <a:pt x="17261" y="3683"/>
                </a:cubicBezTo>
                <a:lnTo>
                  <a:pt x="17503" y="3549"/>
                </a:lnTo>
                <a:lnTo>
                  <a:pt x="17503" y="2823"/>
                </a:lnTo>
                <a:lnTo>
                  <a:pt x="16885" y="3173"/>
                </a:lnTo>
                <a:cubicBezTo>
                  <a:pt x="16330" y="3462"/>
                  <a:pt x="15905" y="3665"/>
                  <a:pt x="15688" y="3665"/>
                </a:cubicBezTo>
                <a:cubicBezTo>
                  <a:pt x="15663" y="3665"/>
                  <a:pt x="15640" y="3662"/>
                  <a:pt x="15621" y="3657"/>
                </a:cubicBezTo>
                <a:cubicBezTo>
                  <a:pt x="15513" y="3630"/>
                  <a:pt x="15675" y="3441"/>
                  <a:pt x="15997" y="3173"/>
                </a:cubicBezTo>
                <a:cubicBezTo>
                  <a:pt x="16401" y="2823"/>
                  <a:pt x="16804" y="2527"/>
                  <a:pt x="17261" y="2232"/>
                </a:cubicBezTo>
                <a:lnTo>
                  <a:pt x="17503" y="2070"/>
                </a:lnTo>
                <a:lnTo>
                  <a:pt x="17503" y="1452"/>
                </a:lnTo>
                <a:cubicBezTo>
                  <a:pt x="16427" y="2124"/>
                  <a:pt x="15433" y="2850"/>
                  <a:pt x="14599" y="3388"/>
                </a:cubicBezTo>
                <a:cubicBezTo>
                  <a:pt x="13766" y="3925"/>
                  <a:pt x="13147" y="4356"/>
                  <a:pt x="12852" y="4356"/>
                </a:cubicBezTo>
                <a:cubicBezTo>
                  <a:pt x="12529" y="4356"/>
                  <a:pt x="14115" y="2957"/>
                  <a:pt x="16078" y="1586"/>
                </a:cubicBezTo>
                <a:cubicBezTo>
                  <a:pt x="16535" y="1291"/>
                  <a:pt x="17019" y="968"/>
                  <a:pt x="17503" y="672"/>
                </a:cubicBezTo>
                <a:lnTo>
                  <a:pt x="175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4"/>
          <p:cNvSpPr/>
          <p:nvPr/>
        </p:nvSpPr>
        <p:spPr>
          <a:xfrm flipH="1">
            <a:off x="-19" y="4293702"/>
            <a:ext cx="858269" cy="868795"/>
          </a:xfrm>
          <a:custGeom>
            <a:avLst/>
            <a:gdLst/>
            <a:ahLst/>
            <a:cxnLst/>
            <a:rect l="l" t="t" r="r" b="b"/>
            <a:pathLst>
              <a:path w="17530" h="17745" extrusionOk="0">
                <a:moveTo>
                  <a:pt x="8308" y="8012"/>
                </a:moveTo>
                <a:lnTo>
                  <a:pt x="8308" y="8012"/>
                </a:lnTo>
                <a:cubicBezTo>
                  <a:pt x="6937" y="9545"/>
                  <a:pt x="5135" y="12287"/>
                  <a:pt x="3710" y="13712"/>
                </a:cubicBezTo>
                <a:cubicBezTo>
                  <a:pt x="3979" y="13282"/>
                  <a:pt x="4275" y="12852"/>
                  <a:pt x="4571" y="12394"/>
                </a:cubicBezTo>
                <a:cubicBezTo>
                  <a:pt x="4732" y="12179"/>
                  <a:pt x="4867" y="11964"/>
                  <a:pt x="5028" y="11722"/>
                </a:cubicBezTo>
                <a:lnTo>
                  <a:pt x="5512" y="11104"/>
                </a:lnTo>
                <a:cubicBezTo>
                  <a:pt x="5861" y="10486"/>
                  <a:pt x="6265" y="9894"/>
                  <a:pt x="6749" y="9383"/>
                </a:cubicBezTo>
                <a:cubicBezTo>
                  <a:pt x="7206" y="8872"/>
                  <a:pt x="7743" y="8415"/>
                  <a:pt x="8308" y="8012"/>
                </a:cubicBezTo>
                <a:close/>
                <a:moveTo>
                  <a:pt x="17503" y="0"/>
                </a:moveTo>
                <a:cubicBezTo>
                  <a:pt x="16696" y="403"/>
                  <a:pt x="15863" y="887"/>
                  <a:pt x="15164" y="1344"/>
                </a:cubicBezTo>
                <a:cubicBezTo>
                  <a:pt x="12448" y="3119"/>
                  <a:pt x="9921" y="5189"/>
                  <a:pt x="7690" y="7528"/>
                </a:cubicBezTo>
                <a:cubicBezTo>
                  <a:pt x="5135" y="10109"/>
                  <a:pt x="2877" y="12986"/>
                  <a:pt x="968" y="16078"/>
                </a:cubicBezTo>
                <a:cubicBezTo>
                  <a:pt x="619" y="16616"/>
                  <a:pt x="323" y="17153"/>
                  <a:pt x="0" y="17718"/>
                </a:cubicBezTo>
                <a:lnTo>
                  <a:pt x="4598" y="17718"/>
                </a:lnTo>
                <a:cubicBezTo>
                  <a:pt x="4678" y="17610"/>
                  <a:pt x="4759" y="17503"/>
                  <a:pt x="4813" y="17395"/>
                </a:cubicBezTo>
                <a:lnTo>
                  <a:pt x="5566" y="16185"/>
                </a:lnTo>
                <a:lnTo>
                  <a:pt x="5754" y="15890"/>
                </a:lnTo>
                <a:lnTo>
                  <a:pt x="5969" y="15621"/>
                </a:lnTo>
                <a:lnTo>
                  <a:pt x="6372" y="15056"/>
                </a:lnTo>
                <a:cubicBezTo>
                  <a:pt x="6641" y="14680"/>
                  <a:pt x="6910" y="14330"/>
                  <a:pt x="7179" y="13981"/>
                </a:cubicBezTo>
                <a:cubicBezTo>
                  <a:pt x="7286" y="13793"/>
                  <a:pt x="7421" y="13631"/>
                  <a:pt x="7555" y="13470"/>
                </a:cubicBezTo>
                <a:lnTo>
                  <a:pt x="7958" y="12986"/>
                </a:lnTo>
                <a:cubicBezTo>
                  <a:pt x="8227" y="12690"/>
                  <a:pt x="8469" y="12394"/>
                  <a:pt x="8711" y="12126"/>
                </a:cubicBezTo>
                <a:cubicBezTo>
                  <a:pt x="8819" y="11991"/>
                  <a:pt x="8926" y="11884"/>
                  <a:pt x="9034" y="11749"/>
                </a:cubicBezTo>
                <a:lnTo>
                  <a:pt x="9383" y="11427"/>
                </a:lnTo>
                <a:cubicBezTo>
                  <a:pt x="10061" y="10749"/>
                  <a:pt x="10561" y="10338"/>
                  <a:pt x="10724" y="10338"/>
                </a:cubicBezTo>
                <a:cubicBezTo>
                  <a:pt x="10762" y="10338"/>
                  <a:pt x="10781" y="10360"/>
                  <a:pt x="10781" y="10405"/>
                </a:cubicBezTo>
                <a:cubicBezTo>
                  <a:pt x="10889" y="10459"/>
                  <a:pt x="10459" y="10996"/>
                  <a:pt x="9760" y="11803"/>
                </a:cubicBezTo>
                <a:lnTo>
                  <a:pt x="9491" y="12126"/>
                </a:lnTo>
                <a:lnTo>
                  <a:pt x="9195" y="12475"/>
                </a:lnTo>
                <a:cubicBezTo>
                  <a:pt x="9007" y="12717"/>
                  <a:pt x="8792" y="12986"/>
                  <a:pt x="8577" y="13255"/>
                </a:cubicBezTo>
                <a:lnTo>
                  <a:pt x="7878" y="14088"/>
                </a:lnTo>
                <a:lnTo>
                  <a:pt x="7179" y="15002"/>
                </a:lnTo>
                <a:cubicBezTo>
                  <a:pt x="6722" y="15621"/>
                  <a:pt x="6211" y="16239"/>
                  <a:pt x="5808" y="16911"/>
                </a:cubicBezTo>
                <a:cubicBezTo>
                  <a:pt x="5619" y="17180"/>
                  <a:pt x="5431" y="17476"/>
                  <a:pt x="5243" y="17745"/>
                </a:cubicBezTo>
                <a:lnTo>
                  <a:pt x="7125" y="17745"/>
                </a:lnTo>
                <a:cubicBezTo>
                  <a:pt x="7286" y="17503"/>
                  <a:pt x="7448" y="17261"/>
                  <a:pt x="7555" y="17100"/>
                </a:cubicBezTo>
                <a:cubicBezTo>
                  <a:pt x="8093" y="16374"/>
                  <a:pt x="8604" y="15675"/>
                  <a:pt x="9115" y="15029"/>
                </a:cubicBezTo>
                <a:cubicBezTo>
                  <a:pt x="9652" y="14411"/>
                  <a:pt x="10217" y="13846"/>
                  <a:pt x="10835" y="13282"/>
                </a:cubicBezTo>
                <a:lnTo>
                  <a:pt x="10835" y="13282"/>
                </a:lnTo>
                <a:cubicBezTo>
                  <a:pt x="10513" y="13739"/>
                  <a:pt x="10190" y="14169"/>
                  <a:pt x="9840" y="14599"/>
                </a:cubicBezTo>
                <a:cubicBezTo>
                  <a:pt x="9679" y="14841"/>
                  <a:pt x="9518" y="15056"/>
                  <a:pt x="9330" y="15271"/>
                </a:cubicBezTo>
                <a:cubicBezTo>
                  <a:pt x="9141" y="15486"/>
                  <a:pt x="8980" y="15701"/>
                  <a:pt x="8819" y="15943"/>
                </a:cubicBezTo>
                <a:lnTo>
                  <a:pt x="9195" y="15486"/>
                </a:lnTo>
                <a:lnTo>
                  <a:pt x="9195" y="15486"/>
                </a:lnTo>
                <a:cubicBezTo>
                  <a:pt x="8738" y="16051"/>
                  <a:pt x="8200" y="16858"/>
                  <a:pt x="7582" y="17745"/>
                </a:cubicBezTo>
                <a:lnTo>
                  <a:pt x="12529" y="17745"/>
                </a:lnTo>
                <a:cubicBezTo>
                  <a:pt x="13147" y="16911"/>
                  <a:pt x="13766" y="16078"/>
                  <a:pt x="14411" y="15298"/>
                </a:cubicBezTo>
                <a:lnTo>
                  <a:pt x="14411" y="15298"/>
                </a:lnTo>
                <a:cubicBezTo>
                  <a:pt x="14088" y="15486"/>
                  <a:pt x="13766" y="15675"/>
                  <a:pt x="13497" y="15863"/>
                </a:cubicBezTo>
                <a:cubicBezTo>
                  <a:pt x="13336" y="15970"/>
                  <a:pt x="13174" y="16078"/>
                  <a:pt x="12986" y="16159"/>
                </a:cubicBezTo>
                <a:cubicBezTo>
                  <a:pt x="12905" y="16159"/>
                  <a:pt x="12905" y="16105"/>
                  <a:pt x="13067" y="15863"/>
                </a:cubicBezTo>
                <a:cubicBezTo>
                  <a:pt x="13362" y="15433"/>
                  <a:pt x="13712" y="15029"/>
                  <a:pt x="14088" y="14653"/>
                </a:cubicBezTo>
                <a:lnTo>
                  <a:pt x="14545" y="14169"/>
                </a:lnTo>
                <a:lnTo>
                  <a:pt x="14787" y="13927"/>
                </a:lnTo>
                <a:lnTo>
                  <a:pt x="15029" y="13685"/>
                </a:lnTo>
                <a:cubicBezTo>
                  <a:pt x="15379" y="13362"/>
                  <a:pt x="15728" y="13040"/>
                  <a:pt x="16078" y="12717"/>
                </a:cubicBezTo>
                <a:lnTo>
                  <a:pt x="16320" y="12475"/>
                </a:lnTo>
                <a:lnTo>
                  <a:pt x="16562" y="12233"/>
                </a:lnTo>
                <a:cubicBezTo>
                  <a:pt x="16723" y="12099"/>
                  <a:pt x="16885" y="11937"/>
                  <a:pt x="17019" y="11776"/>
                </a:cubicBezTo>
                <a:cubicBezTo>
                  <a:pt x="17207" y="11588"/>
                  <a:pt x="17368" y="11373"/>
                  <a:pt x="17503" y="11158"/>
                </a:cubicBezTo>
                <a:lnTo>
                  <a:pt x="17503" y="10970"/>
                </a:lnTo>
                <a:cubicBezTo>
                  <a:pt x="17207" y="11131"/>
                  <a:pt x="16938" y="11346"/>
                  <a:pt x="16669" y="11561"/>
                </a:cubicBezTo>
                <a:cubicBezTo>
                  <a:pt x="16293" y="11857"/>
                  <a:pt x="15944" y="12179"/>
                  <a:pt x="15594" y="12529"/>
                </a:cubicBezTo>
                <a:cubicBezTo>
                  <a:pt x="15271" y="12852"/>
                  <a:pt x="14895" y="13201"/>
                  <a:pt x="14572" y="13497"/>
                </a:cubicBezTo>
                <a:cubicBezTo>
                  <a:pt x="14250" y="13766"/>
                  <a:pt x="13927" y="14035"/>
                  <a:pt x="13578" y="14223"/>
                </a:cubicBezTo>
                <a:cubicBezTo>
                  <a:pt x="13631" y="14061"/>
                  <a:pt x="13739" y="13900"/>
                  <a:pt x="13873" y="13685"/>
                </a:cubicBezTo>
                <a:cubicBezTo>
                  <a:pt x="14008" y="13443"/>
                  <a:pt x="14169" y="13228"/>
                  <a:pt x="14330" y="13013"/>
                </a:cubicBezTo>
                <a:cubicBezTo>
                  <a:pt x="14680" y="12556"/>
                  <a:pt x="15110" y="12018"/>
                  <a:pt x="15594" y="11507"/>
                </a:cubicBezTo>
                <a:cubicBezTo>
                  <a:pt x="16051" y="10970"/>
                  <a:pt x="16589" y="10486"/>
                  <a:pt x="17073" y="10029"/>
                </a:cubicBezTo>
                <a:lnTo>
                  <a:pt x="17503" y="9625"/>
                </a:lnTo>
                <a:lnTo>
                  <a:pt x="17503" y="8550"/>
                </a:lnTo>
                <a:cubicBezTo>
                  <a:pt x="17207" y="8792"/>
                  <a:pt x="16911" y="9034"/>
                  <a:pt x="16616" y="9276"/>
                </a:cubicBezTo>
                <a:cubicBezTo>
                  <a:pt x="16078" y="9733"/>
                  <a:pt x="15567" y="10217"/>
                  <a:pt x="15056" y="10647"/>
                </a:cubicBezTo>
                <a:cubicBezTo>
                  <a:pt x="14545" y="11077"/>
                  <a:pt x="14088" y="11534"/>
                  <a:pt x="13631" y="11884"/>
                </a:cubicBezTo>
                <a:cubicBezTo>
                  <a:pt x="13201" y="12206"/>
                  <a:pt x="12852" y="12475"/>
                  <a:pt x="12637" y="12610"/>
                </a:cubicBezTo>
                <a:cubicBezTo>
                  <a:pt x="12523" y="12681"/>
                  <a:pt x="12432" y="12714"/>
                  <a:pt x="12371" y="12714"/>
                </a:cubicBezTo>
                <a:cubicBezTo>
                  <a:pt x="12317" y="12714"/>
                  <a:pt x="12287" y="12687"/>
                  <a:pt x="12287" y="12636"/>
                </a:cubicBezTo>
                <a:cubicBezTo>
                  <a:pt x="12260" y="12448"/>
                  <a:pt x="12610" y="11830"/>
                  <a:pt x="13309" y="11023"/>
                </a:cubicBezTo>
                <a:cubicBezTo>
                  <a:pt x="13497" y="10835"/>
                  <a:pt x="13685" y="10620"/>
                  <a:pt x="13873" y="10405"/>
                </a:cubicBezTo>
                <a:lnTo>
                  <a:pt x="14142" y="10109"/>
                </a:lnTo>
                <a:lnTo>
                  <a:pt x="14465" y="9813"/>
                </a:lnTo>
                <a:cubicBezTo>
                  <a:pt x="14868" y="9410"/>
                  <a:pt x="15298" y="9034"/>
                  <a:pt x="15728" y="8657"/>
                </a:cubicBezTo>
                <a:cubicBezTo>
                  <a:pt x="16186" y="8308"/>
                  <a:pt x="16643" y="7958"/>
                  <a:pt x="17100" y="7609"/>
                </a:cubicBezTo>
                <a:lnTo>
                  <a:pt x="17422" y="7340"/>
                </a:lnTo>
                <a:lnTo>
                  <a:pt x="17530" y="7286"/>
                </a:lnTo>
                <a:lnTo>
                  <a:pt x="17530" y="5673"/>
                </a:lnTo>
                <a:cubicBezTo>
                  <a:pt x="16745" y="6163"/>
                  <a:pt x="16075" y="6597"/>
                  <a:pt x="15906" y="6597"/>
                </a:cubicBezTo>
                <a:cubicBezTo>
                  <a:pt x="15843" y="6597"/>
                  <a:pt x="15849" y="6537"/>
                  <a:pt x="15944" y="6399"/>
                </a:cubicBezTo>
                <a:cubicBezTo>
                  <a:pt x="16427" y="5942"/>
                  <a:pt x="16965" y="5539"/>
                  <a:pt x="17530" y="5162"/>
                </a:cubicBezTo>
                <a:lnTo>
                  <a:pt x="17530" y="4382"/>
                </a:lnTo>
                <a:cubicBezTo>
                  <a:pt x="17288" y="4490"/>
                  <a:pt x="17019" y="4651"/>
                  <a:pt x="16750" y="4840"/>
                </a:cubicBezTo>
                <a:cubicBezTo>
                  <a:pt x="16454" y="5001"/>
                  <a:pt x="16159" y="5189"/>
                  <a:pt x="15863" y="5377"/>
                </a:cubicBezTo>
                <a:lnTo>
                  <a:pt x="15003" y="5996"/>
                </a:lnTo>
                <a:cubicBezTo>
                  <a:pt x="14707" y="6184"/>
                  <a:pt x="14438" y="6372"/>
                  <a:pt x="14223" y="6506"/>
                </a:cubicBezTo>
                <a:cubicBezTo>
                  <a:pt x="13981" y="6668"/>
                  <a:pt x="13793" y="6802"/>
                  <a:pt x="13658" y="6883"/>
                </a:cubicBezTo>
                <a:cubicBezTo>
                  <a:pt x="13538" y="6959"/>
                  <a:pt x="13453" y="7000"/>
                  <a:pt x="13410" y="7000"/>
                </a:cubicBezTo>
                <a:cubicBezTo>
                  <a:pt x="13346" y="7000"/>
                  <a:pt x="13369" y="6913"/>
                  <a:pt x="13497" y="6722"/>
                </a:cubicBezTo>
                <a:cubicBezTo>
                  <a:pt x="13604" y="6560"/>
                  <a:pt x="13739" y="6426"/>
                  <a:pt x="13873" y="6291"/>
                </a:cubicBezTo>
                <a:cubicBezTo>
                  <a:pt x="14008" y="6157"/>
                  <a:pt x="14196" y="5969"/>
                  <a:pt x="14384" y="5807"/>
                </a:cubicBezTo>
                <a:cubicBezTo>
                  <a:pt x="14787" y="5485"/>
                  <a:pt x="15271" y="5081"/>
                  <a:pt x="15755" y="4705"/>
                </a:cubicBezTo>
                <a:cubicBezTo>
                  <a:pt x="16266" y="4356"/>
                  <a:pt x="16804" y="4006"/>
                  <a:pt x="17261" y="3683"/>
                </a:cubicBezTo>
                <a:lnTo>
                  <a:pt x="17503" y="3549"/>
                </a:lnTo>
                <a:lnTo>
                  <a:pt x="17503" y="2823"/>
                </a:lnTo>
                <a:lnTo>
                  <a:pt x="16885" y="3173"/>
                </a:lnTo>
                <a:cubicBezTo>
                  <a:pt x="16330" y="3462"/>
                  <a:pt x="15905" y="3665"/>
                  <a:pt x="15688" y="3665"/>
                </a:cubicBezTo>
                <a:cubicBezTo>
                  <a:pt x="15663" y="3665"/>
                  <a:pt x="15640" y="3662"/>
                  <a:pt x="15621" y="3657"/>
                </a:cubicBezTo>
                <a:cubicBezTo>
                  <a:pt x="15513" y="3630"/>
                  <a:pt x="15675" y="3441"/>
                  <a:pt x="15997" y="3173"/>
                </a:cubicBezTo>
                <a:cubicBezTo>
                  <a:pt x="16401" y="2823"/>
                  <a:pt x="16804" y="2527"/>
                  <a:pt x="17261" y="2232"/>
                </a:cubicBezTo>
                <a:lnTo>
                  <a:pt x="17503" y="2070"/>
                </a:lnTo>
                <a:lnTo>
                  <a:pt x="17503" y="1452"/>
                </a:lnTo>
                <a:cubicBezTo>
                  <a:pt x="16427" y="2124"/>
                  <a:pt x="15433" y="2850"/>
                  <a:pt x="14599" y="3388"/>
                </a:cubicBezTo>
                <a:cubicBezTo>
                  <a:pt x="13766" y="3925"/>
                  <a:pt x="13147" y="4356"/>
                  <a:pt x="12852" y="4356"/>
                </a:cubicBezTo>
                <a:cubicBezTo>
                  <a:pt x="12529" y="4356"/>
                  <a:pt x="14115" y="2957"/>
                  <a:pt x="16078" y="1586"/>
                </a:cubicBezTo>
                <a:cubicBezTo>
                  <a:pt x="16535" y="1291"/>
                  <a:pt x="17019" y="968"/>
                  <a:pt x="17503" y="672"/>
                </a:cubicBezTo>
                <a:lnTo>
                  <a:pt x="175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516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0"/>
        <p:cNvGrpSpPr/>
        <p:nvPr/>
      </p:nvGrpSpPr>
      <p:grpSpPr>
        <a:xfrm>
          <a:off x="0" y="0"/>
          <a:ext cx="0" cy="0"/>
          <a:chOff x="0" y="0"/>
          <a:chExt cx="0" cy="0"/>
        </a:xfrm>
      </p:grpSpPr>
      <p:sp>
        <p:nvSpPr>
          <p:cNvPr id="161" name="Google Shape;161;p15"/>
          <p:cNvSpPr txBox="1">
            <a:spLocks noGrp="1"/>
          </p:cNvSpPr>
          <p:nvPr>
            <p:ph type="title" hasCustomPrompt="1"/>
          </p:nvPr>
        </p:nvSpPr>
        <p:spPr>
          <a:xfrm>
            <a:off x="2466600" y="615475"/>
            <a:ext cx="42108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62" name="Google Shape;162;p15"/>
          <p:cNvSpPr txBox="1">
            <a:spLocks noGrp="1"/>
          </p:cNvSpPr>
          <p:nvPr>
            <p:ph type="subTitle" idx="1"/>
          </p:nvPr>
        </p:nvSpPr>
        <p:spPr>
          <a:xfrm>
            <a:off x="2466600" y="1137600"/>
            <a:ext cx="4210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63" name="Google Shape;163;p15"/>
          <p:cNvSpPr txBox="1">
            <a:spLocks noGrp="1"/>
          </p:cNvSpPr>
          <p:nvPr>
            <p:ph type="title" idx="2" hasCustomPrompt="1"/>
          </p:nvPr>
        </p:nvSpPr>
        <p:spPr>
          <a:xfrm>
            <a:off x="2466600" y="2187525"/>
            <a:ext cx="42108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64" name="Google Shape;164;p15"/>
          <p:cNvSpPr txBox="1">
            <a:spLocks noGrp="1"/>
          </p:cNvSpPr>
          <p:nvPr>
            <p:ph type="subTitle" idx="3"/>
          </p:nvPr>
        </p:nvSpPr>
        <p:spPr>
          <a:xfrm>
            <a:off x="2466600" y="2709525"/>
            <a:ext cx="4210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65" name="Google Shape;165;p15"/>
          <p:cNvSpPr txBox="1">
            <a:spLocks noGrp="1"/>
          </p:cNvSpPr>
          <p:nvPr>
            <p:ph type="title" idx="4" hasCustomPrompt="1"/>
          </p:nvPr>
        </p:nvSpPr>
        <p:spPr>
          <a:xfrm>
            <a:off x="2466600" y="3699275"/>
            <a:ext cx="4210800" cy="5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48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66" name="Google Shape;166;p15"/>
          <p:cNvSpPr txBox="1">
            <a:spLocks noGrp="1"/>
          </p:cNvSpPr>
          <p:nvPr>
            <p:ph type="subTitle" idx="5"/>
          </p:nvPr>
        </p:nvSpPr>
        <p:spPr>
          <a:xfrm>
            <a:off x="2466600" y="4221275"/>
            <a:ext cx="4210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sz="1600"/>
            </a:lvl2pPr>
            <a:lvl3pPr lvl="2" algn="ctr" rtl="0">
              <a:spcBef>
                <a:spcPts val="1600"/>
              </a:spcBef>
              <a:spcAft>
                <a:spcPts val="0"/>
              </a:spcAft>
              <a:buSzPts val="1600"/>
              <a:buNone/>
              <a:defRPr sz="1600"/>
            </a:lvl3pPr>
            <a:lvl4pPr lvl="3" algn="ctr" rtl="0">
              <a:spcBef>
                <a:spcPts val="1600"/>
              </a:spcBef>
              <a:spcAft>
                <a:spcPts val="0"/>
              </a:spcAft>
              <a:buSzPts val="1600"/>
              <a:buNone/>
              <a:defRPr sz="1600"/>
            </a:lvl4pPr>
            <a:lvl5pPr lvl="4" algn="ctr" rtl="0">
              <a:spcBef>
                <a:spcPts val="1600"/>
              </a:spcBef>
              <a:spcAft>
                <a:spcPts val="0"/>
              </a:spcAft>
              <a:buSzPts val="1600"/>
              <a:buNone/>
              <a:defRPr sz="1600"/>
            </a:lvl5pPr>
            <a:lvl6pPr lvl="5" algn="ctr" rtl="0">
              <a:spcBef>
                <a:spcPts val="1600"/>
              </a:spcBef>
              <a:spcAft>
                <a:spcPts val="0"/>
              </a:spcAft>
              <a:buSzPts val="1600"/>
              <a:buNone/>
              <a:defRPr sz="1600"/>
            </a:lvl6pPr>
            <a:lvl7pPr lvl="6" algn="ctr" rtl="0">
              <a:spcBef>
                <a:spcPts val="1600"/>
              </a:spcBef>
              <a:spcAft>
                <a:spcPts val="0"/>
              </a:spcAft>
              <a:buSzPts val="1600"/>
              <a:buNone/>
              <a:defRPr sz="1600"/>
            </a:lvl7pPr>
            <a:lvl8pPr lvl="7" algn="ctr" rtl="0">
              <a:spcBef>
                <a:spcPts val="1600"/>
              </a:spcBef>
              <a:spcAft>
                <a:spcPts val="0"/>
              </a:spcAft>
              <a:buSzPts val="1600"/>
              <a:buNone/>
              <a:defRPr sz="1600"/>
            </a:lvl8pPr>
            <a:lvl9pPr lvl="8" algn="ctr" rtl="0">
              <a:spcBef>
                <a:spcPts val="1600"/>
              </a:spcBef>
              <a:spcAft>
                <a:spcPts val="1600"/>
              </a:spcAft>
              <a:buSzPts val="1600"/>
              <a:buNone/>
              <a:defRPr sz="1600"/>
            </a:lvl9pPr>
          </a:lstStyle>
          <a:p>
            <a:endParaRPr/>
          </a:p>
        </p:txBody>
      </p:sp>
      <p:sp>
        <p:nvSpPr>
          <p:cNvPr id="167" name="Google Shape;167;p15"/>
          <p:cNvSpPr/>
          <p:nvPr/>
        </p:nvSpPr>
        <p:spPr>
          <a:xfrm rot="10800000">
            <a:off x="2941689" y="-11"/>
            <a:ext cx="3260622" cy="314289"/>
          </a:xfrm>
          <a:custGeom>
            <a:avLst/>
            <a:gdLst/>
            <a:ahLst/>
            <a:cxnLst/>
            <a:rect l="l" t="t" r="r" b="b"/>
            <a:pathLst>
              <a:path w="78183" h="7536" extrusionOk="0">
                <a:moveTo>
                  <a:pt x="38448" y="1"/>
                </a:moveTo>
                <a:cubicBezTo>
                  <a:pt x="36549" y="1"/>
                  <a:pt x="34648" y="45"/>
                  <a:pt x="32742" y="134"/>
                </a:cubicBezTo>
                <a:cubicBezTo>
                  <a:pt x="28833" y="306"/>
                  <a:pt x="24948" y="675"/>
                  <a:pt x="21063" y="1241"/>
                </a:cubicBezTo>
                <a:cubicBezTo>
                  <a:pt x="23497" y="921"/>
                  <a:pt x="26054" y="675"/>
                  <a:pt x="28611" y="479"/>
                </a:cubicBezTo>
                <a:lnTo>
                  <a:pt x="28636" y="479"/>
                </a:lnTo>
                <a:cubicBezTo>
                  <a:pt x="31218" y="306"/>
                  <a:pt x="33824" y="208"/>
                  <a:pt x="36357" y="184"/>
                </a:cubicBezTo>
                <a:cubicBezTo>
                  <a:pt x="36730" y="180"/>
                  <a:pt x="37132" y="178"/>
                  <a:pt x="37558" y="178"/>
                </a:cubicBezTo>
                <a:cubicBezTo>
                  <a:pt x="39889" y="178"/>
                  <a:pt x="42942" y="239"/>
                  <a:pt x="45873" y="405"/>
                </a:cubicBezTo>
                <a:cubicBezTo>
                  <a:pt x="49340" y="626"/>
                  <a:pt x="52610" y="970"/>
                  <a:pt x="54430" y="1142"/>
                </a:cubicBezTo>
                <a:cubicBezTo>
                  <a:pt x="53914" y="1044"/>
                  <a:pt x="53250" y="946"/>
                  <a:pt x="52463" y="847"/>
                </a:cubicBezTo>
                <a:cubicBezTo>
                  <a:pt x="51701" y="749"/>
                  <a:pt x="50840" y="651"/>
                  <a:pt x="49930" y="552"/>
                </a:cubicBezTo>
                <a:cubicBezTo>
                  <a:pt x="49045" y="479"/>
                  <a:pt x="48111" y="405"/>
                  <a:pt x="47225" y="356"/>
                </a:cubicBezTo>
                <a:lnTo>
                  <a:pt x="44717" y="184"/>
                </a:lnTo>
                <a:lnTo>
                  <a:pt x="45234" y="184"/>
                </a:lnTo>
                <a:cubicBezTo>
                  <a:pt x="42973" y="63"/>
                  <a:pt x="40712" y="1"/>
                  <a:pt x="38448" y="1"/>
                </a:cubicBezTo>
                <a:close/>
                <a:moveTo>
                  <a:pt x="36807" y="720"/>
                </a:moveTo>
                <a:cubicBezTo>
                  <a:pt x="31805" y="720"/>
                  <a:pt x="26804" y="1066"/>
                  <a:pt x="21825" y="1757"/>
                </a:cubicBezTo>
                <a:cubicBezTo>
                  <a:pt x="19243" y="2077"/>
                  <a:pt x="15899" y="2667"/>
                  <a:pt x="15235" y="2864"/>
                </a:cubicBezTo>
                <a:cubicBezTo>
                  <a:pt x="14460" y="3060"/>
                  <a:pt x="14257" y="3140"/>
                  <a:pt x="14417" y="3140"/>
                </a:cubicBezTo>
                <a:cubicBezTo>
                  <a:pt x="14577" y="3140"/>
                  <a:pt x="15100" y="3060"/>
                  <a:pt x="15776" y="2937"/>
                </a:cubicBezTo>
                <a:lnTo>
                  <a:pt x="16858" y="2741"/>
                </a:lnTo>
                <a:lnTo>
                  <a:pt x="18038" y="2544"/>
                </a:lnTo>
                <a:lnTo>
                  <a:pt x="19169" y="2372"/>
                </a:lnTo>
                <a:lnTo>
                  <a:pt x="20079" y="2224"/>
                </a:lnTo>
                <a:cubicBezTo>
                  <a:pt x="21087" y="2077"/>
                  <a:pt x="22685" y="1856"/>
                  <a:pt x="24530" y="1659"/>
                </a:cubicBezTo>
                <a:cubicBezTo>
                  <a:pt x="25464" y="1561"/>
                  <a:pt x="26448" y="1462"/>
                  <a:pt x="27456" y="1388"/>
                </a:cubicBezTo>
                <a:lnTo>
                  <a:pt x="28980" y="1265"/>
                </a:lnTo>
                <a:lnTo>
                  <a:pt x="30480" y="1167"/>
                </a:lnTo>
                <a:cubicBezTo>
                  <a:pt x="34439" y="897"/>
                  <a:pt x="37881" y="872"/>
                  <a:pt x="37808" y="724"/>
                </a:cubicBezTo>
                <a:cubicBezTo>
                  <a:pt x="37474" y="721"/>
                  <a:pt x="37141" y="720"/>
                  <a:pt x="36807" y="720"/>
                </a:cubicBezTo>
                <a:close/>
                <a:moveTo>
                  <a:pt x="73241" y="5495"/>
                </a:moveTo>
                <a:lnTo>
                  <a:pt x="73241" y="5495"/>
                </a:lnTo>
                <a:cubicBezTo>
                  <a:pt x="74593" y="6085"/>
                  <a:pt x="75921" y="6773"/>
                  <a:pt x="77199" y="7511"/>
                </a:cubicBezTo>
                <a:lnTo>
                  <a:pt x="78183" y="7511"/>
                </a:lnTo>
                <a:cubicBezTo>
                  <a:pt x="76658" y="6798"/>
                  <a:pt x="75011" y="6134"/>
                  <a:pt x="73241" y="5495"/>
                </a:cubicBezTo>
                <a:close/>
                <a:moveTo>
                  <a:pt x="10443" y="4041"/>
                </a:moveTo>
                <a:cubicBezTo>
                  <a:pt x="10429" y="4041"/>
                  <a:pt x="10411" y="4042"/>
                  <a:pt x="10391" y="4044"/>
                </a:cubicBezTo>
                <a:cubicBezTo>
                  <a:pt x="10096" y="4093"/>
                  <a:pt x="9161" y="4290"/>
                  <a:pt x="7981" y="4610"/>
                </a:cubicBezTo>
                <a:cubicBezTo>
                  <a:pt x="7416" y="4757"/>
                  <a:pt x="6776" y="4929"/>
                  <a:pt x="6137" y="5126"/>
                </a:cubicBezTo>
                <a:cubicBezTo>
                  <a:pt x="5522" y="5298"/>
                  <a:pt x="4907" y="5519"/>
                  <a:pt x="4293" y="5716"/>
                </a:cubicBezTo>
                <a:cubicBezTo>
                  <a:pt x="3112" y="6109"/>
                  <a:pt x="2080" y="6503"/>
                  <a:pt x="1613" y="6724"/>
                </a:cubicBezTo>
                <a:cubicBezTo>
                  <a:pt x="372" y="7266"/>
                  <a:pt x="0" y="7517"/>
                  <a:pt x="99" y="7517"/>
                </a:cubicBezTo>
                <a:cubicBezTo>
                  <a:pt x="108" y="7517"/>
                  <a:pt x="121" y="7515"/>
                  <a:pt x="137" y="7511"/>
                </a:cubicBezTo>
                <a:cubicBezTo>
                  <a:pt x="358" y="7437"/>
                  <a:pt x="604" y="7364"/>
                  <a:pt x="826" y="7265"/>
                </a:cubicBezTo>
                <a:cubicBezTo>
                  <a:pt x="1170" y="7142"/>
                  <a:pt x="1613" y="6970"/>
                  <a:pt x="2129" y="6798"/>
                </a:cubicBezTo>
                <a:cubicBezTo>
                  <a:pt x="3186" y="6429"/>
                  <a:pt x="4489" y="5962"/>
                  <a:pt x="5768" y="5569"/>
                </a:cubicBezTo>
                <a:cubicBezTo>
                  <a:pt x="6383" y="5347"/>
                  <a:pt x="7022" y="5175"/>
                  <a:pt x="7539" y="5003"/>
                </a:cubicBezTo>
                <a:cubicBezTo>
                  <a:pt x="8079" y="4831"/>
                  <a:pt x="8547" y="4683"/>
                  <a:pt x="8891" y="4585"/>
                </a:cubicBezTo>
                <a:cubicBezTo>
                  <a:pt x="10194" y="4196"/>
                  <a:pt x="10626" y="4041"/>
                  <a:pt x="10443" y="4041"/>
                </a:cubicBezTo>
                <a:close/>
                <a:moveTo>
                  <a:pt x="47766" y="1142"/>
                </a:moveTo>
                <a:lnTo>
                  <a:pt x="47766" y="1142"/>
                </a:lnTo>
                <a:cubicBezTo>
                  <a:pt x="48651" y="1265"/>
                  <a:pt x="49610" y="1364"/>
                  <a:pt x="50594" y="1487"/>
                </a:cubicBezTo>
                <a:cubicBezTo>
                  <a:pt x="51602" y="1610"/>
                  <a:pt x="52635" y="1733"/>
                  <a:pt x="53717" y="1880"/>
                </a:cubicBezTo>
                <a:cubicBezTo>
                  <a:pt x="55881" y="2200"/>
                  <a:pt x="58143" y="2544"/>
                  <a:pt x="60282" y="2962"/>
                </a:cubicBezTo>
                <a:cubicBezTo>
                  <a:pt x="64634" y="3823"/>
                  <a:pt x="68519" y="4978"/>
                  <a:pt x="70733" y="6036"/>
                </a:cubicBezTo>
                <a:cubicBezTo>
                  <a:pt x="69356" y="5667"/>
                  <a:pt x="67462" y="5101"/>
                  <a:pt x="65028" y="4560"/>
                </a:cubicBezTo>
                <a:cubicBezTo>
                  <a:pt x="62618" y="4019"/>
                  <a:pt x="59766" y="3429"/>
                  <a:pt x="56668" y="2962"/>
                </a:cubicBezTo>
                <a:cubicBezTo>
                  <a:pt x="53594" y="2519"/>
                  <a:pt x="50324" y="2151"/>
                  <a:pt x="47201" y="1954"/>
                </a:cubicBezTo>
                <a:cubicBezTo>
                  <a:pt x="44078" y="1733"/>
                  <a:pt x="41152" y="1659"/>
                  <a:pt x="38767" y="1659"/>
                </a:cubicBezTo>
                <a:cubicBezTo>
                  <a:pt x="34709" y="1659"/>
                  <a:pt x="30554" y="1831"/>
                  <a:pt x="26472" y="2224"/>
                </a:cubicBezTo>
                <a:cubicBezTo>
                  <a:pt x="22489" y="2593"/>
                  <a:pt x="18554" y="3183"/>
                  <a:pt x="14645" y="3995"/>
                </a:cubicBezTo>
                <a:cubicBezTo>
                  <a:pt x="10612" y="4806"/>
                  <a:pt x="6653" y="5987"/>
                  <a:pt x="2842" y="7511"/>
                </a:cubicBezTo>
                <a:lnTo>
                  <a:pt x="4391" y="7511"/>
                </a:lnTo>
                <a:cubicBezTo>
                  <a:pt x="6137" y="6896"/>
                  <a:pt x="8079" y="6282"/>
                  <a:pt x="10170" y="5741"/>
                </a:cubicBezTo>
                <a:cubicBezTo>
                  <a:pt x="13366" y="4905"/>
                  <a:pt x="16612" y="4216"/>
                  <a:pt x="19907" y="3724"/>
                </a:cubicBezTo>
                <a:cubicBezTo>
                  <a:pt x="23153" y="3208"/>
                  <a:pt x="26251" y="2888"/>
                  <a:pt x="28734" y="2692"/>
                </a:cubicBezTo>
                <a:cubicBezTo>
                  <a:pt x="31218" y="2519"/>
                  <a:pt x="34119" y="2347"/>
                  <a:pt x="37119" y="2323"/>
                </a:cubicBezTo>
                <a:cubicBezTo>
                  <a:pt x="37488" y="2320"/>
                  <a:pt x="37860" y="2318"/>
                  <a:pt x="38234" y="2318"/>
                </a:cubicBezTo>
                <a:cubicBezTo>
                  <a:pt x="40899" y="2318"/>
                  <a:pt x="43672" y="2396"/>
                  <a:pt x="46389" y="2569"/>
                </a:cubicBezTo>
                <a:cubicBezTo>
                  <a:pt x="49512" y="2790"/>
                  <a:pt x="52537" y="3134"/>
                  <a:pt x="55266" y="3577"/>
                </a:cubicBezTo>
                <a:cubicBezTo>
                  <a:pt x="57700" y="3970"/>
                  <a:pt x="60110" y="4462"/>
                  <a:pt x="62471" y="5126"/>
                </a:cubicBezTo>
                <a:lnTo>
                  <a:pt x="63257" y="5323"/>
                </a:lnTo>
                <a:lnTo>
                  <a:pt x="63946" y="5544"/>
                </a:lnTo>
                <a:cubicBezTo>
                  <a:pt x="64364" y="5667"/>
                  <a:pt x="64782" y="5790"/>
                  <a:pt x="65126" y="5913"/>
                </a:cubicBezTo>
                <a:cubicBezTo>
                  <a:pt x="65790" y="6159"/>
                  <a:pt x="66306" y="6355"/>
                  <a:pt x="66675" y="6503"/>
                </a:cubicBezTo>
                <a:cubicBezTo>
                  <a:pt x="67337" y="6777"/>
                  <a:pt x="67512" y="6924"/>
                  <a:pt x="67298" y="6924"/>
                </a:cubicBezTo>
                <a:cubicBezTo>
                  <a:pt x="67281" y="6924"/>
                  <a:pt x="67262" y="6923"/>
                  <a:pt x="67241" y="6921"/>
                </a:cubicBezTo>
                <a:cubicBezTo>
                  <a:pt x="66946" y="6921"/>
                  <a:pt x="66184" y="6724"/>
                  <a:pt x="65028" y="6454"/>
                </a:cubicBezTo>
                <a:cubicBezTo>
                  <a:pt x="63872" y="6183"/>
                  <a:pt x="62298" y="5814"/>
                  <a:pt x="60380" y="5396"/>
                </a:cubicBezTo>
                <a:cubicBezTo>
                  <a:pt x="56053" y="4487"/>
                  <a:pt x="51651" y="3847"/>
                  <a:pt x="47250" y="3478"/>
                </a:cubicBezTo>
                <a:cubicBezTo>
                  <a:pt x="44939" y="3282"/>
                  <a:pt x="42578" y="3183"/>
                  <a:pt x="40193" y="3110"/>
                </a:cubicBezTo>
                <a:cubicBezTo>
                  <a:pt x="39013" y="3085"/>
                  <a:pt x="37808" y="3085"/>
                  <a:pt x="36627" y="3085"/>
                </a:cubicBezTo>
                <a:cubicBezTo>
                  <a:pt x="36406" y="3081"/>
                  <a:pt x="36186" y="3078"/>
                  <a:pt x="35966" y="3078"/>
                </a:cubicBezTo>
                <a:cubicBezTo>
                  <a:pt x="34989" y="3078"/>
                  <a:pt x="34026" y="3119"/>
                  <a:pt x="33062" y="3159"/>
                </a:cubicBezTo>
                <a:cubicBezTo>
                  <a:pt x="28070" y="3331"/>
                  <a:pt x="23128" y="3823"/>
                  <a:pt x="18235" y="4683"/>
                </a:cubicBezTo>
                <a:cubicBezTo>
                  <a:pt x="15677" y="5151"/>
                  <a:pt x="13243" y="5691"/>
                  <a:pt x="11129" y="6306"/>
                </a:cubicBezTo>
                <a:cubicBezTo>
                  <a:pt x="9727" y="6700"/>
                  <a:pt x="8448" y="7118"/>
                  <a:pt x="7342" y="7536"/>
                </a:cubicBezTo>
                <a:lnTo>
                  <a:pt x="8817" y="7536"/>
                </a:lnTo>
                <a:cubicBezTo>
                  <a:pt x="9211" y="7413"/>
                  <a:pt x="9604" y="7290"/>
                  <a:pt x="9997" y="7167"/>
                </a:cubicBezTo>
                <a:cubicBezTo>
                  <a:pt x="10686" y="6995"/>
                  <a:pt x="11301" y="6798"/>
                  <a:pt x="11866" y="6650"/>
                </a:cubicBezTo>
                <a:cubicBezTo>
                  <a:pt x="14719" y="5864"/>
                  <a:pt x="17595" y="5249"/>
                  <a:pt x="20497" y="4806"/>
                </a:cubicBezTo>
                <a:cubicBezTo>
                  <a:pt x="23153" y="4364"/>
                  <a:pt x="25857" y="4118"/>
                  <a:pt x="28538" y="4044"/>
                </a:cubicBezTo>
                <a:lnTo>
                  <a:pt x="28538" y="4044"/>
                </a:lnTo>
                <a:cubicBezTo>
                  <a:pt x="27702" y="4118"/>
                  <a:pt x="26792" y="4216"/>
                  <a:pt x="25857" y="4339"/>
                </a:cubicBezTo>
                <a:cubicBezTo>
                  <a:pt x="25390" y="4388"/>
                  <a:pt x="24948" y="4437"/>
                  <a:pt x="24456" y="4511"/>
                </a:cubicBezTo>
                <a:cubicBezTo>
                  <a:pt x="23989" y="4560"/>
                  <a:pt x="23546" y="4634"/>
                  <a:pt x="23079" y="4708"/>
                </a:cubicBezTo>
                <a:cubicBezTo>
                  <a:pt x="22169" y="4831"/>
                  <a:pt x="21308" y="4978"/>
                  <a:pt x="20546" y="5126"/>
                </a:cubicBezTo>
                <a:cubicBezTo>
                  <a:pt x="20153" y="5200"/>
                  <a:pt x="19784" y="5273"/>
                  <a:pt x="19464" y="5347"/>
                </a:cubicBezTo>
                <a:lnTo>
                  <a:pt x="18579" y="5519"/>
                </a:lnTo>
                <a:cubicBezTo>
                  <a:pt x="17658" y="5733"/>
                  <a:pt x="17166" y="5873"/>
                  <a:pt x="17379" y="5873"/>
                </a:cubicBezTo>
                <a:cubicBezTo>
                  <a:pt x="17411" y="5873"/>
                  <a:pt x="17458" y="5870"/>
                  <a:pt x="17522" y="5864"/>
                </a:cubicBezTo>
                <a:cubicBezTo>
                  <a:pt x="17792" y="5839"/>
                  <a:pt x="18333" y="5741"/>
                  <a:pt x="19243" y="5618"/>
                </a:cubicBezTo>
                <a:lnTo>
                  <a:pt x="19243" y="5618"/>
                </a:lnTo>
                <a:cubicBezTo>
                  <a:pt x="16243" y="6183"/>
                  <a:pt x="13342" y="6798"/>
                  <a:pt x="10612" y="7511"/>
                </a:cubicBezTo>
                <a:lnTo>
                  <a:pt x="76388" y="7511"/>
                </a:lnTo>
                <a:cubicBezTo>
                  <a:pt x="75380" y="7068"/>
                  <a:pt x="73855" y="6405"/>
                  <a:pt x="71544" y="5593"/>
                </a:cubicBezTo>
                <a:cubicBezTo>
                  <a:pt x="69872" y="5028"/>
                  <a:pt x="68028" y="4413"/>
                  <a:pt x="66036" y="3896"/>
                </a:cubicBezTo>
                <a:cubicBezTo>
                  <a:pt x="64044" y="3356"/>
                  <a:pt x="61930" y="2864"/>
                  <a:pt x="59766" y="2446"/>
                </a:cubicBezTo>
                <a:cubicBezTo>
                  <a:pt x="55807" y="1708"/>
                  <a:pt x="51799" y="1265"/>
                  <a:pt x="47766" y="11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rot="10800000">
            <a:off x="2948862" y="4806699"/>
            <a:ext cx="3238018" cy="336810"/>
          </a:xfrm>
          <a:custGeom>
            <a:avLst/>
            <a:gdLst/>
            <a:ahLst/>
            <a:cxnLst/>
            <a:rect l="l" t="t" r="r" b="b"/>
            <a:pathLst>
              <a:path w="77641" h="8076" extrusionOk="0">
                <a:moveTo>
                  <a:pt x="4415" y="25"/>
                </a:moveTo>
                <a:cubicBezTo>
                  <a:pt x="4783" y="197"/>
                  <a:pt x="5201" y="320"/>
                  <a:pt x="5619" y="492"/>
                </a:cubicBezTo>
                <a:cubicBezTo>
                  <a:pt x="6136" y="689"/>
                  <a:pt x="6677" y="861"/>
                  <a:pt x="7193" y="1033"/>
                </a:cubicBezTo>
                <a:cubicBezTo>
                  <a:pt x="8250" y="1377"/>
                  <a:pt x="9234" y="1672"/>
                  <a:pt x="9824" y="1795"/>
                </a:cubicBezTo>
                <a:cubicBezTo>
                  <a:pt x="11013" y="2068"/>
                  <a:pt x="11615" y="2156"/>
                  <a:pt x="11752" y="2156"/>
                </a:cubicBezTo>
                <a:cubicBezTo>
                  <a:pt x="11788" y="2156"/>
                  <a:pt x="11792" y="2150"/>
                  <a:pt x="11767" y="2139"/>
                </a:cubicBezTo>
                <a:cubicBezTo>
                  <a:pt x="11570" y="2066"/>
                  <a:pt x="11373" y="1992"/>
                  <a:pt x="11177" y="1943"/>
                </a:cubicBezTo>
                <a:cubicBezTo>
                  <a:pt x="10857" y="1820"/>
                  <a:pt x="10439" y="1697"/>
                  <a:pt x="9947" y="1549"/>
                </a:cubicBezTo>
                <a:cubicBezTo>
                  <a:pt x="8964" y="1254"/>
                  <a:pt x="7759" y="885"/>
                  <a:pt x="6677" y="517"/>
                </a:cubicBezTo>
                <a:cubicBezTo>
                  <a:pt x="6160" y="344"/>
                  <a:pt x="5669" y="172"/>
                  <a:pt x="5251" y="25"/>
                </a:cubicBezTo>
                <a:close/>
                <a:moveTo>
                  <a:pt x="77641" y="0"/>
                </a:moveTo>
                <a:lnTo>
                  <a:pt x="76116" y="25"/>
                </a:lnTo>
                <a:cubicBezTo>
                  <a:pt x="75821" y="172"/>
                  <a:pt x="75502" y="320"/>
                  <a:pt x="75182" y="443"/>
                </a:cubicBezTo>
                <a:cubicBezTo>
                  <a:pt x="73043" y="1402"/>
                  <a:pt x="70805" y="2164"/>
                  <a:pt x="68543" y="2779"/>
                </a:cubicBezTo>
                <a:cubicBezTo>
                  <a:pt x="70854" y="1992"/>
                  <a:pt x="73116" y="1082"/>
                  <a:pt x="75330" y="25"/>
                </a:cubicBezTo>
                <a:lnTo>
                  <a:pt x="6800" y="25"/>
                </a:lnTo>
                <a:cubicBezTo>
                  <a:pt x="9972" y="1057"/>
                  <a:pt x="13217" y="1894"/>
                  <a:pt x="16512" y="2582"/>
                </a:cubicBezTo>
                <a:cubicBezTo>
                  <a:pt x="16103" y="2504"/>
                  <a:pt x="15878" y="2471"/>
                  <a:pt x="15826" y="2471"/>
                </a:cubicBezTo>
                <a:cubicBezTo>
                  <a:pt x="15732" y="2471"/>
                  <a:pt x="16208" y="2578"/>
                  <a:pt x="17176" y="2705"/>
                </a:cubicBezTo>
                <a:cubicBezTo>
                  <a:pt x="19094" y="3098"/>
                  <a:pt x="21848" y="3492"/>
                  <a:pt x="23053" y="3615"/>
                </a:cubicBezTo>
                <a:cubicBezTo>
                  <a:pt x="23471" y="3689"/>
                  <a:pt x="24061" y="3738"/>
                  <a:pt x="24750" y="3811"/>
                </a:cubicBezTo>
                <a:cubicBezTo>
                  <a:pt x="25463" y="3861"/>
                  <a:pt x="26274" y="3934"/>
                  <a:pt x="27135" y="3984"/>
                </a:cubicBezTo>
                <a:cubicBezTo>
                  <a:pt x="28020" y="4057"/>
                  <a:pt x="28954" y="4082"/>
                  <a:pt x="29889" y="4131"/>
                </a:cubicBezTo>
                <a:cubicBezTo>
                  <a:pt x="30823" y="4180"/>
                  <a:pt x="31758" y="4205"/>
                  <a:pt x="32643" y="4229"/>
                </a:cubicBezTo>
                <a:cubicBezTo>
                  <a:pt x="36208" y="4303"/>
                  <a:pt x="38962" y="4229"/>
                  <a:pt x="37364" y="4475"/>
                </a:cubicBezTo>
                <a:cubicBezTo>
                  <a:pt x="37192" y="4525"/>
                  <a:pt x="36921" y="4549"/>
                  <a:pt x="36577" y="4574"/>
                </a:cubicBezTo>
                <a:cubicBezTo>
                  <a:pt x="36233" y="4598"/>
                  <a:pt x="35815" y="4598"/>
                  <a:pt x="35348" y="4623"/>
                </a:cubicBezTo>
                <a:cubicBezTo>
                  <a:pt x="34413" y="4672"/>
                  <a:pt x="33258" y="4647"/>
                  <a:pt x="32053" y="4672"/>
                </a:cubicBezTo>
                <a:cubicBezTo>
                  <a:pt x="29668" y="4647"/>
                  <a:pt x="27159" y="4525"/>
                  <a:pt x="25930" y="4475"/>
                </a:cubicBezTo>
                <a:lnTo>
                  <a:pt x="25930" y="4475"/>
                </a:lnTo>
                <a:cubicBezTo>
                  <a:pt x="26496" y="4549"/>
                  <a:pt x="27282" y="4647"/>
                  <a:pt x="28266" y="4721"/>
                </a:cubicBezTo>
                <a:cubicBezTo>
                  <a:pt x="28758" y="4746"/>
                  <a:pt x="29299" y="4795"/>
                  <a:pt x="29889" y="4820"/>
                </a:cubicBezTo>
                <a:lnTo>
                  <a:pt x="31733" y="4918"/>
                </a:lnTo>
                <a:cubicBezTo>
                  <a:pt x="32952" y="4964"/>
                  <a:pt x="34270" y="4989"/>
                  <a:pt x="35626" y="4989"/>
                </a:cubicBezTo>
                <a:cubicBezTo>
                  <a:pt x="37143" y="4989"/>
                  <a:pt x="38709" y="4958"/>
                  <a:pt x="40241" y="4893"/>
                </a:cubicBezTo>
                <a:cubicBezTo>
                  <a:pt x="43142" y="4770"/>
                  <a:pt x="45921" y="4549"/>
                  <a:pt x="48036" y="4352"/>
                </a:cubicBezTo>
                <a:cubicBezTo>
                  <a:pt x="49068" y="4254"/>
                  <a:pt x="49978" y="4180"/>
                  <a:pt x="50642" y="4107"/>
                </a:cubicBezTo>
                <a:cubicBezTo>
                  <a:pt x="51060" y="4057"/>
                  <a:pt x="51503" y="4033"/>
                  <a:pt x="51921" y="4033"/>
                </a:cubicBezTo>
                <a:cubicBezTo>
                  <a:pt x="52093" y="4082"/>
                  <a:pt x="51896" y="4156"/>
                  <a:pt x="51380" y="4254"/>
                </a:cubicBezTo>
                <a:cubicBezTo>
                  <a:pt x="51109" y="4328"/>
                  <a:pt x="50790" y="4377"/>
                  <a:pt x="50372" y="4451"/>
                </a:cubicBezTo>
                <a:lnTo>
                  <a:pt x="48970" y="4672"/>
                </a:lnTo>
                <a:cubicBezTo>
                  <a:pt x="46831" y="4992"/>
                  <a:pt x="43757" y="5287"/>
                  <a:pt x="40462" y="5459"/>
                </a:cubicBezTo>
                <a:cubicBezTo>
                  <a:pt x="38740" y="5536"/>
                  <a:pt x="36963" y="5573"/>
                  <a:pt x="35246" y="5573"/>
                </a:cubicBezTo>
                <a:cubicBezTo>
                  <a:pt x="33678" y="5573"/>
                  <a:pt x="32159" y="5542"/>
                  <a:pt x="30774" y="5484"/>
                </a:cubicBezTo>
                <a:cubicBezTo>
                  <a:pt x="29323" y="5434"/>
                  <a:pt x="28045" y="5336"/>
                  <a:pt x="26963" y="5287"/>
                </a:cubicBezTo>
                <a:cubicBezTo>
                  <a:pt x="25905" y="5213"/>
                  <a:pt x="25069" y="5115"/>
                  <a:pt x="24578" y="5066"/>
                </a:cubicBezTo>
                <a:cubicBezTo>
                  <a:pt x="20742" y="4697"/>
                  <a:pt x="16955" y="4082"/>
                  <a:pt x="13193" y="3270"/>
                </a:cubicBezTo>
                <a:cubicBezTo>
                  <a:pt x="10808" y="2730"/>
                  <a:pt x="8423" y="2066"/>
                  <a:pt x="6111" y="1303"/>
                </a:cubicBezTo>
                <a:cubicBezTo>
                  <a:pt x="4906" y="885"/>
                  <a:pt x="3751" y="467"/>
                  <a:pt x="2644" y="25"/>
                </a:cubicBezTo>
                <a:lnTo>
                  <a:pt x="628" y="25"/>
                </a:lnTo>
                <a:cubicBezTo>
                  <a:pt x="1685" y="467"/>
                  <a:pt x="2816" y="910"/>
                  <a:pt x="4021" y="1328"/>
                </a:cubicBezTo>
                <a:cubicBezTo>
                  <a:pt x="5201" y="1721"/>
                  <a:pt x="7341" y="2434"/>
                  <a:pt x="10218" y="3123"/>
                </a:cubicBezTo>
                <a:cubicBezTo>
                  <a:pt x="13512" y="3934"/>
                  <a:pt x="16832" y="4574"/>
                  <a:pt x="20201" y="5016"/>
                </a:cubicBezTo>
                <a:cubicBezTo>
                  <a:pt x="23791" y="5508"/>
                  <a:pt x="27405" y="5803"/>
                  <a:pt x="30208" y="5975"/>
                </a:cubicBezTo>
                <a:cubicBezTo>
                  <a:pt x="33036" y="6147"/>
                  <a:pt x="35053" y="6221"/>
                  <a:pt x="35520" y="6344"/>
                </a:cubicBezTo>
                <a:cubicBezTo>
                  <a:pt x="35792" y="6409"/>
                  <a:pt x="34705" y="6474"/>
                  <a:pt x="32896" y="6474"/>
                </a:cubicBezTo>
                <a:cubicBezTo>
                  <a:pt x="31272" y="6474"/>
                  <a:pt x="29067" y="6422"/>
                  <a:pt x="26741" y="6270"/>
                </a:cubicBezTo>
                <a:cubicBezTo>
                  <a:pt x="24283" y="6098"/>
                  <a:pt x="21701" y="5828"/>
                  <a:pt x="19561" y="5533"/>
                </a:cubicBezTo>
                <a:cubicBezTo>
                  <a:pt x="17398" y="5238"/>
                  <a:pt x="15676" y="4918"/>
                  <a:pt x="14767" y="4770"/>
                </a:cubicBezTo>
                <a:cubicBezTo>
                  <a:pt x="13685" y="4574"/>
                  <a:pt x="11693" y="4180"/>
                  <a:pt x="9627" y="3664"/>
                </a:cubicBezTo>
                <a:cubicBezTo>
                  <a:pt x="7562" y="3148"/>
                  <a:pt x="5324" y="2557"/>
                  <a:pt x="3628" y="1992"/>
                </a:cubicBezTo>
                <a:cubicBezTo>
                  <a:pt x="1931" y="1426"/>
                  <a:pt x="652" y="959"/>
                  <a:pt x="210" y="861"/>
                </a:cubicBezTo>
                <a:cubicBezTo>
                  <a:pt x="143" y="846"/>
                  <a:pt x="94" y="838"/>
                  <a:pt x="66" y="838"/>
                </a:cubicBezTo>
                <a:cubicBezTo>
                  <a:pt x="1" y="838"/>
                  <a:pt x="46" y="881"/>
                  <a:pt x="234" y="984"/>
                </a:cubicBezTo>
                <a:cubicBezTo>
                  <a:pt x="357" y="1082"/>
                  <a:pt x="579" y="1180"/>
                  <a:pt x="849" y="1328"/>
                </a:cubicBezTo>
                <a:cubicBezTo>
                  <a:pt x="1120" y="1475"/>
                  <a:pt x="1513" y="1623"/>
                  <a:pt x="1980" y="1820"/>
                </a:cubicBezTo>
                <a:cubicBezTo>
                  <a:pt x="4562" y="2852"/>
                  <a:pt x="7218" y="3664"/>
                  <a:pt x="9947" y="4254"/>
                </a:cubicBezTo>
                <a:cubicBezTo>
                  <a:pt x="11890" y="4721"/>
                  <a:pt x="14078" y="5164"/>
                  <a:pt x="16488" y="5533"/>
                </a:cubicBezTo>
                <a:cubicBezTo>
                  <a:pt x="18873" y="5902"/>
                  <a:pt x="21406" y="6221"/>
                  <a:pt x="23963" y="6467"/>
                </a:cubicBezTo>
                <a:cubicBezTo>
                  <a:pt x="26520" y="6688"/>
                  <a:pt x="29102" y="6836"/>
                  <a:pt x="31536" y="6910"/>
                </a:cubicBezTo>
                <a:cubicBezTo>
                  <a:pt x="32531" y="6930"/>
                  <a:pt x="33493" y="6966"/>
                  <a:pt x="34437" y="6966"/>
                </a:cubicBezTo>
                <a:cubicBezTo>
                  <a:pt x="34659" y="6966"/>
                  <a:pt x="34881" y="6964"/>
                  <a:pt x="35102" y="6959"/>
                </a:cubicBezTo>
                <a:lnTo>
                  <a:pt x="38323" y="6959"/>
                </a:lnTo>
                <a:cubicBezTo>
                  <a:pt x="41982" y="6893"/>
                  <a:pt x="44763" y="6730"/>
                  <a:pt x="46090" y="6730"/>
                </a:cubicBezTo>
                <a:cubicBezTo>
                  <a:pt x="46253" y="6730"/>
                  <a:pt x="46393" y="6732"/>
                  <a:pt x="46511" y="6738"/>
                </a:cubicBezTo>
                <a:cubicBezTo>
                  <a:pt x="46806" y="6738"/>
                  <a:pt x="46486" y="6811"/>
                  <a:pt x="45675" y="6910"/>
                </a:cubicBezTo>
                <a:cubicBezTo>
                  <a:pt x="45282" y="6959"/>
                  <a:pt x="44765" y="7008"/>
                  <a:pt x="44151" y="7057"/>
                </a:cubicBezTo>
                <a:cubicBezTo>
                  <a:pt x="43536" y="7106"/>
                  <a:pt x="42798" y="7180"/>
                  <a:pt x="41962" y="7229"/>
                </a:cubicBezTo>
                <a:cubicBezTo>
                  <a:pt x="39526" y="7382"/>
                  <a:pt x="37083" y="7457"/>
                  <a:pt x="34640" y="7457"/>
                </a:cubicBezTo>
                <a:cubicBezTo>
                  <a:pt x="32768" y="7457"/>
                  <a:pt x="30896" y="7413"/>
                  <a:pt x="29028" y="7328"/>
                </a:cubicBezTo>
                <a:cubicBezTo>
                  <a:pt x="26569" y="7205"/>
                  <a:pt x="24037" y="7008"/>
                  <a:pt x="21651" y="6762"/>
                </a:cubicBezTo>
                <a:cubicBezTo>
                  <a:pt x="19242" y="6492"/>
                  <a:pt x="16980" y="6172"/>
                  <a:pt x="14988" y="5828"/>
                </a:cubicBezTo>
                <a:cubicBezTo>
                  <a:pt x="10980" y="5139"/>
                  <a:pt x="8054" y="4377"/>
                  <a:pt x="6800" y="4033"/>
                </a:cubicBezTo>
                <a:cubicBezTo>
                  <a:pt x="6762" y="4024"/>
                  <a:pt x="6738" y="4020"/>
                  <a:pt x="6728" y="4020"/>
                </a:cubicBezTo>
                <a:cubicBezTo>
                  <a:pt x="6681" y="4020"/>
                  <a:pt x="6950" y="4116"/>
                  <a:pt x="7439" y="4279"/>
                </a:cubicBezTo>
                <a:cubicBezTo>
                  <a:pt x="8029" y="4475"/>
                  <a:pt x="8914" y="4746"/>
                  <a:pt x="9898" y="4992"/>
                </a:cubicBezTo>
                <a:lnTo>
                  <a:pt x="11373" y="5385"/>
                </a:lnTo>
                <a:cubicBezTo>
                  <a:pt x="11865" y="5533"/>
                  <a:pt x="12357" y="5631"/>
                  <a:pt x="12799" y="5729"/>
                </a:cubicBezTo>
                <a:cubicBezTo>
                  <a:pt x="13660" y="5951"/>
                  <a:pt x="14349" y="6098"/>
                  <a:pt x="14545" y="6123"/>
                </a:cubicBezTo>
                <a:cubicBezTo>
                  <a:pt x="15135" y="6246"/>
                  <a:pt x="15726" y="6369"/>
                  <a:pt x="16365" y="6467"/>
                </a:cubicBezTo>
                <a:lnTo>
                  <a:pt x="18332" y="6811"/>
                </a:lnTo>
                <a:lnTo>
                  <a:pt x="20422" y="7106"/>
                </a:lnTo>
                <a:cubicBezTo>
                  <a:pt x="21135" y="7205"/>
                  <a:pt x="21873" y="7279"/>
                  <a:pt x="22586" y="7377"/>
                </a:cubicBezTo>
                <a:cubicBezTo>
                  <a:pt x="25537" y="7697"/>
                  <a:pt x="28610" y="7893"/>
                  <a:pt x="31389" y="7992"/>
                </a:cubicBezTo>
                <a:cubicBezTo>
                  <a:pt x="32914" y="8047"/>
                  <a:pt x="34443" y="8075"/>
                  <a:pt x="35972" y="8075"/>
                </a:cubicBezTo>
                <a:cubicBezTo>
                  <a:pt x="41171" y="8075"/>
                  <a:pt x="46384" y="7752"/>
                  <a:pt x="51552" y="7106"/>
                </a:cubicBezTo>
                <a:cubicBezTo>
                  <a:pt x="57724" y="6369"/>
                  <a:pt x="63822" y="5041"/>
                  <a:pt x="69772" y="3148"/>
                </a:cubicBezTo>
                <a:cubicBezTo>
                  <a:pt x="72453" y="2287"/>
                  <a:pt x="75084" y="1230"/>
                  <a:pt x="776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7287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3.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1.png"/><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theme" Target="../theme/theme5.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partan"/>
              <a:buChar char="●"/>
              <a:defRPr sz="1800">
                <a:solidFill>
                  <a:schemeClr val="dk2"/>
                </a:solidFill>
                <a:latin typeface="Spartan"/>
                <a:ea typeface="Spartan"/>
                <a:cs typeface="Spartan"/>
                <a:sym typeface="Spartan"/>
              </a:defRPr>
            </a:lvl1pPr>
            <a:lvl2pPr marL="914400" lvl="1"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2pPr>
            <a:lvl3pPr marL="1371600" lvl="2"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3pPr>
            <a:lvl4pPr marL="1828800" lvl="3"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4pPr>
            <a:lvl5pPr marL="2286000" lvl="4"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5pPr>
            <a:lvl6pPr marL="2743200" lvl="5"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6pPr>
            <a:lvl7pPr marL="3200400" lvl="6"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7pPr>
            <a:lvl8pPr marL="3657600" lvl="7"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8pPr>
            <a:lvl9pPr marL="4114800" lvl="8" indent="-317500">
              <a:lnSpc>
                <a:spcPct val="115000"/>
              </a:lnSpc>
              <a:spcBef>
                <a:spcPts val="1600"/>
              </a:spcBef>
              <a:spcAft>
                <a:spcPts val="1600"/>
              </a:spcAft>
              <a:buClr>
                <a:schemeClr val="dk2"/>
              </a:buClr>
              <a:buSzPts val="1400"/>
              <a:buFont typeface="Spartan"/>
              <a:buChar char="■"/>
              <a:defRPr>
                <a:solidFill>
                  <a:schemeClr val="dk2"/>
                </a:solidFill>
                <a:latin typeface="Spartan"/>
                <a:ea typeface="Spartan"/>
                <a:cs typeface="Spartan"/>
                <a:sym typeface="Sparta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92368"/>
      </p:ext>
    </p:extLst>
  </p:cSld>
  <p:clrMap bg1="lt1" tx1="dk1" bg2="dk2" tx2="lt2" accent1="accent1" accent2="accent2" accent3="accent3" accent4="accent4" accent5="accent5" accent6="accent6" hlink="hlink" folHlink="folHlink"/>
  <p:sldLayoutIdLst>
    <p:sldLayoutId id="2147483661"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Impact"/>
              <a:buNone/>
              <a:defRPr sz="2800">
                <a:solidFill>
                  <a:schemeClr val="dk1"/>
                </a:solidFill>
                <a:latin typeface="Impact"/>
                <a:ea typeface="Impact"/>
                <a:cs typeface="Impact"/>
                <a:sym typeface="Impac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partan"/>
              <a:buChar char="●"/>
              <a:defRPr sz="1800">
                <a:solidFill>
                  <a:schemeClr val="dk2"/>
                </a:solidFill>
                <a:latin typeface="Spartan"/>
                <a:ea typeface="Spartan"/>
                <a:cs typeface="Spartan"/>
                <a:sym typeface="Spartan"/>
              </a:defRPr>
            </a:lvl1pPr>
            <a:lvl2pPr marL="914400" lvl="1"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2pPr>
            <a:lvl3pPr marL="1371600" lvl="2"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3pPr>
            <a:lvl4pPr marL="1828800" lvl="3"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4pPr>
            <a:lvl5pPr marL="2286000" lvl="4"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5pPr>
            <a:lvl6pPr marL="2743200" lvl="5"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6pPr>
            <a:lvl7pPr marL="3200400" lvl="6"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7pPr>
            <a:lvl8pPr marL="3657600" lvl="7" indent="-317500">
              <a:lnSpc>
                <a:spcPct val="115000"/>
              </a:lnSpc>
              <a:spcBef>
                <a:spcPts val="1600"/>
              </a:spcBef>
              <a:spcAft>
                <a:spcPts val="0"/>
              </a:spcAft>
              <a:buClr>
                <a:schemeClr val="dk2"/>
              </a:buClr>
              <a:buSzPts val="1400"/>
              <a:buFont typeface="Spartan"/>
              <a:buChar char="○"/>
              <a:defRPr>
                <a:solidFill>
                  <a:schemeClr val="dk2"/>
                </a:solidFill>
                <a:latin typeface="Spartan"/>
                <a:ea typeface="Spartan"/>
                <a:cs typeface="Spartan"/>
                <a:sym typeface="Spartan"/>
              </a:defRPr>
            </a:lvl8pPr>
            <a:lvl9pPr marL="4114800" lvl="8" indent="-317500">
              <a:lnSpc>
                <a:spcPct val="115000"/>
              </a:lnSpc>
              <a:spcBef>
                <a:spcPts val="1600"/>
              </a:spcBef>
              <a:spcAft>
                <a:spcPts val="1600"/>
              </a:spcAft>
              <a:buClr>
                <a:schemeClr val="dk2"/>
              </a:buClr>
              <a:buSzPts val="1400"/>
              <a:buFont typeface="Spartan"/>
              <a:buChar char="■"/>
              <a:defRPr>
                <a:solidFill>
                  <a:schemeClr val="dk2"/>
                </a:solidFill>
                <a:latin typeface="Spartan"/>
                <a:ea typeface="Spartan"/>
                <a:cs typeface="Spartan"/>
                <a:sym typeface="Sparta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85138766"/>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3"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4" r:id="rId15"/>
    <p:sldLayoutId id="2147483715"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7" r:id="rId26"/>
    <p:sldLayoutId id="2147483728" r:id="rId27"/>
    <p:sldLayoutId id="2147483730" r:id="rId28"/>
    <p:sldLayoutId id="2147483731" r:id="rId29"/>
    <p:sldLayoutId id="214748380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14" cstate="print"/>
          <a:srcRect/>
          <a:stretch>
            <a:fillRect/>
          </a:stretch>
        </p:blipFill>
        <p:spPr bwMode="auto">
          <a:xfrm>
            <a:off x="0" y="1"/>
            <a:ext cx="9144000" cy="5155406"/>
          </a:xfrm>
          <a:prstGeom prst="rect">
            <a:avLst/>
          </a:prstGeom>
          <a:noFill/>
          <a:ln w="9525">
            <a:noFill/>
            <a:miter lim="800000"/>
            <a:headEnd/>
            <a:tailEnd/>
          </a:ln>
        </p:spPr>
      </p:pic>
      <p:sp>
        <p:nvSpPr>
          <p:cNvPr id="2051" name="标题占位符 1"/>
          <p:cNvSpPr>
            <a:spLocks noGrp="1" noChangeArrowheads="1"/>
          </p:cNvSpPr>
          <p:nvPr>
            <p:ph type="title" idx="4294967295"/>
          </p:nvPr>
        </p:nvSpPr>
        <p:spPr bwMode="auto">
          <a:xfrm>
            <a:off x="628650" y="273844"/>
            <a:ext cx="7886700" cy="9941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2" name="文本占位符 2"/>
          <p:cNvSpPr>
            <a:spLocks noGrp="1" noChangeArrowheads="1"/>
          </p:cNvSpPr>
          <p:nvPr>
            <p:ph type="body" idx="4294967295"/>
          </p:nvPr>
        </p:nvSpPr>
        <p:spPr bwMode="auto">
          <a:xfrm>
            <a:off x="628650" y="1369219"/>
            <a:ext cx="7886700" cy="3263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4690225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xStyles>
    <p:titleStyle>
      <a:lvl1pPr algn="l" rtl="0" eaLnBrk="0" fontAlgn="base" hangingPunct="0">
        <a:lnSpc>
          <a:spcPct val="90000"/>
        </a:lnSpc>
        <a:spcBef>
          <a:spcPct val="0"/>
        </a:spcBef>
        <a:spcAft>
          <a:spcPct val="0"/>
        </a:spcAft>
        <a:defRPr sz="33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3429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0287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3716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rtl="0" eaLnBrk="0" fontAlgn="base" hangingPunct="0">
        <a:lnSpc>
          <a:spcPct val="90000"/>
        </a:lnSpc>
        <a:spcBef>
          <a:spcPts val="750"/>
        </a:spcBef>
        <a:spcAft>
          <a:spcPct val="0"/>
        </a:spcAft>
        <a:buFont typeface="Arial" pitchFamily="34" charset="0"/>
        <a:buChar char="•"/>
        <a:defRPr sz="21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itchFamily="34" charset="0"/>
        <a:buChar char="•"/>
        <a:defRPr sz="1800">
          <a:solidFill>
            <a:schemeClr val="tx1"/>
          </a:solidFill>
          <a:latin typeface="+mn-lt"/>
          <a:ea typeface="+mn-ea"/>
        </a:defRPr>
      </a:lvl2pPr>
      <a:lvl3pPr marL="8572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3pPr>
      <a:lvl4pPr marL="12001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4pPr>
      <a:lvl5pPr marL="15430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5pPr>
      <a:lvl6pPr marL="18859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6pPr>
      <a:lvl7pPr marL="22288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7pPr>
      <a:lvl8pPr marL="25717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8pPr>
      <a:lvl9pPr marL="29146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3074" name="图片 6"/>
          <p:cNvPicPr>
            <a:picLocks noChangeAspect="1" noChangeArrowheads="1"/>
          </p:cNvPicPr>
          <p:nvPr/>
        </p:nvPicPr>
        <p:blipFill>
          <a:blip r:embed="rId15" cstate="print"/>
          <a:srcRect/>
          <a:stretch>
            <a:fillRect/>
          </a:stretch>
        </p:blipFill>
        <p:spPr bwMode="auto">
          <a:xfrm>
            <a:off x="0" y="1"/>
            <a:ext cx="9144000" cy="5155406"/>
          </a:xfrm>
          <a:prstGeom prst="rect">
            <a:avLst/>
          </a:prstGeom>
          <a:noFill/>
          <a:ln w="9525">
            <a:noFill/>
            <a:miter lim="800000"/>
            <a:headEnd/>
            <a:tailEnd/>
          </a:ln>
        </p:spPr>
      </p:pic>
      <p:grpSp>
        <p:nvGrpSpPr>
          <p:cNvPr id="3075" name="组合 7"/>
          <p:cNvGrpSpPr>
            <a:grpSpLocks/>
          </p:cNvGrpSpPr>
          <p:nvPr/>
        </p:nvGrpSpPr>
        <p:grpSpPr bwMode="auto">
          <a:xfrm>
            <a:off x="-1466850" y="-9525"/>
            <a:ext cx="12058650" cy="5905500"/>
            <a:chOff x="0" y="0"/>
            <a:chExt cx="2801938" cy="1589087"/>
          </a:xfrm>
        </p:grpSpPr>
        <p:sp>
          <p:nvSpPr>
            <p:cNvPr id="3078" name="Freeform 62"/>
            <p:cNvSpPr/>
            <p:nvPr/>
          </p:nvSpPr>
          <p:spPr bwMode="auto">
            <a:xfrm>
              <a:off x="335026" y="0"/>
              <a:ext cx="2133545" cy="1589087"/>
            </a:xfrm>
            <a:custGeom>
              <a:avLst/>
              <a:gdLst>
                <a:gd name="T0" fmla="*/ 2147483647 w 1774"/>
                <a:gd name="T1" fmla="*/ 2147483647 h 1319"/>
                <a:gd name="T2" fmla="*/ 2147483647 w 1774"/>
                <a:gd name="T3" fmla="*/ 2147483647 h 1319"/>
                <a:gd name="T4" fmla="*/ 2147483647 w 1774"/>
                <a:gd name="T5" fmla="*/ 2147483647 h 1319"/>
                <a:gd name="T6" fmla="*/ 0 w 1774"/>
                <a:gd name="T7" fmla="*/ 2147483647 h 1319"/>
                <a:gd name="T8" fmla="*/ 0 w 1774"/>
                <a:gd name="T9" fmla="*/ 2147483647 h 1319"/>
                <a:gd name="T10" fmla="*/ 2147483647 w 1774"/>
                <a:gd name="T11" fmla="*/ 0 h 1319"/>
                <a:gd name="T12" fmla="*/ 2147483647 w 1774"/>
                <a:gd name="T13" fmla="*/ 0 h 1319"/>
                <a:gd name="T14" fmla="*/ 2147483647 w 1774"/>
                <a:gd name="T15" fmla="*/ 2147483647 h 1319"/>
                <a:gd name="T16" fmla="*/ 2147483647 w 1774"/>
                <a:gd name="T17" fmla="*/ 2147483647 h 13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74" h="1319">
                  <a:moveTo>
                    <a:pt x="1774" y="1233"/>
                  </a:moveTo>
                  <a:cubicBezTo>
                    <a:pt x="1774" y="1281"/>
                    <a:pt x="1735" y="1319"/>
                    <a:pt x="1688" y="1319"/>
                  </a:cubicBezTo>
                  <a:cubicBezTo>
                    <a:pt x="86" y="1319"/>
                    <a:pt x="86" y="1319"/>
                    <a:pt x="86" y="1319"/>
                  </a:cubicBezTo>
                  <a:cubicBezTo>
                    <a:pt x="38" y="1319"/>
                    <a:pt x="0" y="1281"/>
                    <a:pt x="0" y="1233"/>
                  </a:cubicBezTo>
                  <a:cubicBezTo>
                    <a:pt x="0" y="86"/>
                    <a:pt x="0" y="86"/>
                    <a:pt x="0" y="86"/>
                  </a:cubicBezTo>
                  <a:cubicBezTo>
                    <a:pt x="0" y="38"/>
                    <a:pt x="38" y="0"/>
                    <a:pt x="86" y="0"/>
                  </a:cubicBezTo>
                  <a:cubicBezTo>
                    <a:pt x="1688" y="0"/>
                    <a:pt x="1688" y="0"/>
                    <a:pt x="1688" y="0"/>
                  </a:cubicBezTo>
                  <a:cubicBezTo>
                    <a:pt x="1735" y="0"/>
                    <a:pt x="1774" y="38"/>
                    <a:pt x="1774" y="86"/>
                  </a:cubicBezTo>
                  <a:cubicBezTo>
                    <a:pt x="1774" y="1233"/>
                    <a:pt x="1774" y="1233"/>
                    <a:pt x="1774" y="1233"/>
                  </a:cubicBezTo>
                </a:path>
              </a:pathLst>
            </a:custGeom>
            <a:solidFill>
              <a:srgbClr val="666666"/>
            </a:solidFill>
            <a:ln w="9525">
              <a:noFill/>
              <a:round/>
            </a:ln>
          </p:spPr>
          <p:txBody>
            <a:bodyPr/>
            <a:lstStyle/>
            <a:p>
              <a:pPr>
                <a:buFontTx/>
                <a:buNone/>
                <a:defRPr/>
              </a:pPr>
              <a:endParaRPr lang="zh-CN" altLang="en-US" sz="1013"/>
            </a:p>
          </p:txBody>
        </p:sp>
        <p:sp>
          <p:nvSpPr>
            <p:cNvPr id="3079" name="Freeform 63"/>
            <p:cNvSpPr/>
            <p:nvPr/>
          </p:nvSpPr>
          <p:spPr bwMode="auto">
            <a:xfrm>
              <a:off x="350796" y="12815"/>
              <a:ext cx="2102007" cy="1563457"/>
            </a:xfrm>
            <a:custGeom>
              <a:avLst/>
              <a:gdLst>
                <a:gd name="T0" fmla="*/ 2147483647 w 1746"/>
                <a:gd name="T1" fmla="*/ 2147483647 h 1299"/>
                <a:gd name="T2" fmla="*/ 2147483647 w 1746"/>
                <a:gd name="T3" fmla="*/ 2147483647 h 1299"/>
                <a:gd name="T4" fmla="*/ 2147483647 w 1746"/>
                <a:gd name="T5" fmla="*/ 2147483647 h 1299"/>
                <a:gd name="T6" fmla="*/ 0 w 1746"/>
                <a:gd name="T7" fmla="*/ 2147483647 h 1299"/>
                <a:gd name="T8" fmla="*/ 0 w 1746"/>
                <a:gd name="T9" fmla="*/ 2147483647 h 1299"/>
                <a:gd name="T10" fmla="*/ 2147483647 w 1746"/>
                <a:gd name="T11" fmla="*/ 0 h 1299"/>
                <a:gd name="T12" fmla="*/ 2147483647 w 1746"/>
                <a:gd name="T13" fmla="*/ 0 h 1299"/>
                <a:gd name="T14" fmla="*/ 2147483647 w 1746"/>
                <a:gd name="T15" fmla="*/ 2147483647 h 1299"/>
                <a:gd name="T16" fmla="*/ 2147483647 w 1746"/>
                <a:gd name="T17" fmla="*/ 2147483647 h 12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46" h="1299">
                  <a:moveTo>
                    <a:pt x="1746" y="1214"/>
                  </a:moveTo>
                  <a:cubicBezTo>
                    <a:pt x="1746" y="1261"/>
                    <a:pt x="1708" y="1299"/>
                    <a:pt x="1661" y="1299"/>
                  </a:cubicBezTo>
                  <a:cubicBezTo>
                    <a:pt x="85" y="1299"/>
                    <a:pt x="85" y="1299"/>
                    <a:pt x="85" y="1299"/>
                  </a:cubicBezTo>
                  <a:cubicBezTo>
                    <a:pt x="38" y="1299"/>
                    <a:pt x="0" y="1261"/>
                    <a:pt x="0" y="1214"/>
                  </a:cubicBezTo>
                  <a:cubicBezTo>
                    <a:pt x="0" y="85"/>
                    <a:pt x="0" y="85"/>
                    <a:pt x="0" y="85"/>
                  </a:cubicBezTo>
                  <a:cubicBezTo>
                    <a:pt x="0" y="38"/>
                    <a:pt x="38" y="0"/>
                    <a:pt x="85" y="0"/>
                  </a:cubicBezTo>
                  <a:cubicBezTo>
                    <a:pt x="1661" y="0"/>
                    <a:pt x="1661" y="0"/>
                    <a:pt x="1661" y="0"/>
                  </a:cubicBezTo>
                  <a:cubicBezTo>
                    <a:pt x="1708" y="0"/>
                    <a:pt x="1746" y="38"/>
                    <a:pt x="1746" y="85"/>
                  </a:cubicBezTo>
                  <a:cubicBezTo>
                    <a:pt x="1746" y="1214"/>
                    <a:pt x="1746" y="1214"/>
                    <a:pt x="1746" y="1214"/>
                  </a:cubicBezTo>
                </a:path>
              </a:pathLst>
            </a:custGeom>
            <a:solidFill>
              <a:srgbClr val="4D4D4D"/>
            </a:solidFill>
            <a:ln w="9525">
              <a:noFill/>
              <a:round/>
            </a:ln>
          </p:spPr>
          <p:txBody>
            <a:bodyPr/>
            <a:lstStyle/>
            <a:p>
              <a:pPr>
                <a:buFontTx/>
                <a:buNone/>
                <a:defRPr/>
              </a:pPr>
              <a:endParaRPr lang="zh-CN" altLang="en-US" sz="1013"/>
            </a:p>
          </p:txBody>
        </p:sp>
        <p:sp>
          <p:nvSpPr>
            <p:cNvPr id="3080" name="Freeform 64"/>
            <p:cNvSpPr/>
            <p:nvPr/>
          </p:nvSpPr>
          <p:spPr bwMode="auto">
            <a:xfrm>
              <a:off x="0" y="1393975"/>
              <a:ext cx="2801938" cy="195112"/>
            </a:xfrm>
            <a:custGeom>
              <a:avLst/>
              <a:gdLst>
                <a:gd name="T0" fmla="*/ 0 w 2329"/>
                <a:gd name="T1" fmla="*/ 0 h 162"/>
                <a:gd name="T2" fmla="*/ 0 w 2329"/>
                <a:gd name="T3" fmla="*/ 2147483647 h 162"/>
                <a:gd name="T4" fmla="*/ 2147483647 w 2329"/>
                <a:gd name="T5" fmla="*/ 2147483647 h 162"/>
                <a:gd name="T6" fmla="*/ 2147483647 w 2329"/>
                <a:gd name="T7" fmla="*/ 2147483647 h 162"/>
                <a:gd name="T8" fmla="*/ 2147483647 w 2329"/>
                <a:gd name="T9" fmla="*/ 2147483647 h 162"/>
                <a:gd name="T10" fmla="*/ 2147483647 w 2329"/>
                <a:gd name="T11" fmla="*/ 0 h 162"/>
                <a:gd name="T12" fmla="*/ 0 w 2329"/>
                <a:gd name="T13" fmla="*/ 0 h 1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29" h="162">
                  <a:moveTo>
                    <a:pt x="0" y="0"/>
                  </a:moveTo>
                  <a:cubicBezTo>
                    <a:pt x="0" y="76"/>
                    <a:pt x="0" y="76"/>
                    <a:pt x="0" y="76"/>
                  </a:cubicBezTo>
                  <a:cubicBezTo>
                    <a:pt x="0" y="124"/>
                    <a:pt x="51" y="162"/>
                    <a:pt x="113" y="162"/>
                  </a:cubicBezTo>
                  <a:cubicBezTo>
                    <a:pt x="2216" y="162"/>
                    <a:pt x="2216" y="162"/>
                    <a:pt x="2216" y="162"/>
                  </a:cubicBezTo>
                  <a:cubicBezTo>
                    <a:pt x="2279" y="162"/>
                    <a:pt x="2329" y="124"/>
                    <a:pt x="2329" y="76"/>
                  </a:cubicBezTo>
                  <a:cubicBezTo>
                    <a:pt x="2329" y="0"/>
                    <a:pt x="2329" y="0"/>
                    <a:pt x="2329" y="0"/>
                  </a:cubicBezTo>
                  <a:lnTo>
                    <a:pt x="0" y="0"/>
                  </a:lnTo>
                  <a:close/>
                </a:path>
              </a:pathLst>
            </a:custGeom>
            <a:solidFill>
              <a:srgbClr val="F0F0F0"/>
            </a:solidFill>
            <a:ln w="9525">
              <a:noFill/>
              <a:round/>
            </a:ln>
          </p:spPr>
          <p:txBody>
            <a:bodyPr/>
            <a:lstStyle/>
            <a:p>
              <a:pPr>
                <a:buFontTx/>
                <a:buNone/>
                <a:defRPr/>
              </a:pPr>
              <a:endParaRPr lang="zh-CN" altLang="en-US" sz="1013"/>
            </a:p>
          </p:txBody>
        </p:sp>
        <p:sp>
          <p:nvSpPr>
            <p:cNvPr id="3081" name="Freeform 65"/>
            <p:cNvSpPr/>
            <p:nvPr/>
          </p:nvSpPr>
          <p:spPr bwMode="auto">
            <a:xfrm>
              <a:off x="3043" y="1508031"/>
              <a:ext cx="2795852" cy="81056"/>
            </a:xfrm>
            <a:custGeom>
              <a:avLst/>
              <a:gdLst>
                <a:gd name="T0" fmla="*/ 0 w 2323"/>
                <a:gd name="T1" fmla="*/ 0 h 67"/>
                <a:gd name="T2" fmla="*/ 2147483647 w 2323"/>
                <a:gd name="T3" fmla="*/ 2147483647 h 67"/>
                <a:gd name="T4" fmla="*/ 2147483647 w 2323"/>
                <a:gd name="T5" fmla="*/ 2147483647 h 67"/>
                <a:gd name="T6" fmla="*/ 2147483647 w 2323"/>
                <a:gd name="T7" fmla="*/ 0 h 67"/>
                <a:gd name="T8" fmla="*/ 0 w 2323"/>
                <a:gd name="T9" fmla="*/ 0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23" h="67">
                  <a:moveTo>
                    <a:pt x="0" y="0"/>
                  </a:moveTo>
                  <a:cubicBezTo>
                    <a:pt x="11" y="38"/>
                    <a:pt x="56" y="67"/>
                    <a:pt x="110" y="67"/>
                  </a:cubicBezTo>
                  <a:cubicBezTo>
                    <a:pt x="2213" y="67"/>
                    <a:pt x="2213" y="67"/>
                    <a:pt x="2213" y="67"/>
                  </a:cubicBezTo>
                  <a:cubicBezTo>
                    <a:pt x="2267" y="67"/>
                    <a:pt x="2312" y="38"/>
                    <a:pt x="2323" y="0"/>
                  </a:cubicBezTo>
                  <a:lnTo>
                    <a:pt x="0" y="0"/>
                  </a:lnTo>
                  <a:close/>
                </a:path>
              </a:pathLst>
            </a:custGeom>
            <a:solidFill>
              <a:srgbClr val="CACACA"/>
            </a:solidFill>
            <a:ln w="9525">
              <a:noFill/>
              <a:round/>
            </a:ln>
          </p:spPr>
          <p:txBody>
            <a:bodyPr/>
            <a:lstStyle/>
            <a:p>
              <a:pPr>
                <a:buFontTx/>
                <a:buNone/>
                <a:defRPr/>
              </a:pPr>
              <a:endParaRPr lang="zh-CN" altLang="en-US" sz="1013"/>
            </a:p>
          </p:txBody>
        </p:sp>
        <p:sp>
          <p:nvSpPr>
            <p:cNvPr id="3082" name="Rectangle 66"/>
            <p:cNvSpPr>
              <a:spLocks noChangeArrowheads="1"/>
            </p:cNvSpPr>
            <p:nvPr/>
          </p:nvSpPr>
          <p:spPr bwMode="auto">
            <a:xfrm>
              <a:off x="444581" y="119182"/>
              <a:ext cx="1914436" cy="1196941"/>
            </a:xfrm>
            <a:prstGeom prst="rect">
              <a:avLst/>
            </a:prstGeom>
            <a:solidFill>
              <a:srgbClr val="A5E6E4"/>
            </a:solidFill>
            <a:ln w="9525">
              <a:noFill/>
              <a:miter lim="800000"/>
            </a:ln>
          </p:spPr>
          <p:txBody>
            <a:bodyPr/>
            <a:lstStyle/>
            <a:p>
              <a:pPr>
                <a:defRPr/>
              </a:pPr>
              <a:endParaRPr lang="zh-CN" altLang="en-US" sz="1013"/>
            </a:p>
          </p:txBody>
        </p:sp>
        <p:sp>
          <p:nvSpPr>
            <p:cNvPr id="3083" name="Rectangle 67"/>
            <p:cNvSpPr>
              <a:spLocks noChangeArrowheads="1"/>
            </p:cNvSpPr>
            <p:nvPr/>
          </p:nvSpPr>
          <p:spPr bwMode="auto">
            <a:xfrm>
              <a:off x="444581" y="119182"/>
              <a:ext cx="1914436" cy="1196941"/>
            </a:xfrm>
            <a:prstGeom prst="rect">
              <a:avLst/>
            </a:prstGeom>
            <a:noFill/>
            <a:ln w="9525">
              <a:noFill/>
              <a:miter lim="800000"/>
            </a:ln>
          </p:spPr>
          <p:txBody>
            <a:bodyPr/>
            <a:lstStyle/>
            <a:p>
              <a:pPr>
                <a:defRPr/>
              </a:pPr>
              <a:endParaRPr lang="zh-CN" altLang="en-US" sz="1013"/>
            </a:p>
          </p:txBody>
        </p:sp>
        <p:sp>
          <p:nvSpPr>
            <p:cNvPr id="3084" name="Freeform 69"/>
            <p:cNvSpPr/>
            <p:nvPr/>
          </p:nvSpPr>
          <p:spPr bwMode="auto">
            <a:xfrm>
              <a:off x="444581" y="150899"/>
              <a:ext cx="1914436" cy="1165224"/>
            </a:xfrm>
            <a:custGeom>
              <a:avLst/>
              <a:gdLst>
                <a:gd name="T0" fmla="*/ 2147483647 w 1206"/>
                <a:gd name="T1" fmla="*/ 2147483647 h 734"/>
                <a:gd name="T2" fmla="*/ 0 w 1206"/>
                <a:gd name="T3" fmla="*/ 2147483647 h 734"/>
                <a:gd name="T4" fmla="*/ 2147483647 w 1206"/>
                <a:gd name="T5" fmla="*/ 0 h 734"/>
                <a:gd name="T6" fmla="*/ 2147483647 w 1206"/>
                <a:gd name="T7" fmla="*/ 0 h 734"/>
                <a:gd name="T8" fmla="*/ 2147483647 w 1206"/>
                <a:gd name="T9" fmla="*/ 2147483647 h 7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734">
                  <a:moveTo>
                    <a:pt x="1206" y="734"/>
                  </a:moveTo>
                  <a:lnTo>
                    <a:pt x="0" y="734"/>
                  </a:lnTo>
                  <a:lnTo>
                    <a:pt x="16" y="0"/>
                  </a:lnTo>
                  <a:lnTo>
                    <a:pt x="1189" y="0"/>
                  </a:lnTo>
                  <a:lnTo>
                    <a:pt x="1206" y="734"/>
                  </a:lnTo>
                </a:path>
              </a:pathLst>
            </a:custGeom>
            <a:noFill/>
            <a:ln w="9525">
              <a:noFill/>
              <a:round/>
            </a:ln>
          </p:spPr>
          <p:txBody>
            <a:bodyPr/>
            <a:lstStyle/>
            <a:p>
              <a:pPr>
                <a:buFontTx/>
                <a:buNone/>
                <a:defRPr/>
              </a:pPr>
              <a:endParaRPr lang="zh-CN" altLang="en-US" sz="1013"/>
            </a:p>
          </p:txBody>
        </p:sp>
        <p:sp>
          <p:nvSpPr>
            <p:cNvPr id="3085" name="Oval 74"/>
            <p:cNvSpPr>
              <a:spLocks noChangeArrowheads="1"/>
            </p:cNvSpPr>
            <p:nvPr/>
          </p:nvSpPr>
          <p:spPr bwMode="auto">
            <a:xfrm>
              <a:off x="1373304" y="33320"/>
              <a:ext cx="55331" cy="55426"/>
            </a:xfrm>
            <a:prstGeom prst="ellipse">
              <a:avLst/>
            </a:prstGeom>
            <a:solidFill>
              <a:srgbClr val="CACACA"/>
            </a:solidFill>
            <a:ln w="9525">
              <a:noFill/>
              <a:round/>
            </a:ln>
          </p:spPr>
          <p:txBody>
            <a:bodyPr/>
            <a:lstStyle/>
            <a:p>
              <a:pPr>
                <a:defRPr/>
              </a:pPr>
              <a:endParaRPr lang="zh-CN" altLang="en-US" sz="1013"/>
            </a:p>
          </p:txBody>
        </p:sp>
        <p:sp>
          <p:nvSpPr>
            <p:cNvPr id="3086" name="Oval 75"/>
            <p:cNvSpPr>
              <a:spLocks noChangeArrowheads="1"/>
            </p:cNvSpPr>
            <p:nvPr/>
          </p:nvSpPr>
          <p:spPr bwMode="auto">
            <a:xfrm>
              <a:off x="1379667" y="39727"/>
              <a:ext cx="44264" cy="46135"/>
            </a:xfrm>
            <a:prstGeom prst="ellipse">
              <a:avLst/>
            </a:prstGeom>
            <a:solidFill>
              <a:srgbClr val="808080"/>
            </a:solidFill>
            <a:ln w="9525">
              <a:noFill/>
              <a:round/>
            </a:ln>
          </p:spPr>
          <p:txBody>
            <a:bodyPr/>
            <a:lstStyle/>
            <a:p>
              <a:pPr>
                <a:defRPr/>
              </a:pPr>
              <a:endParaRPr lang="zh-CN" altLang="en-US" sz="1013"/>
            </a:p>
          </p:txBody>
        </p:sp>
        <p:sp>
          <p:nvSpPr>
            <p:cNvPr id="3087" name="Freeform 76"/>
            <p:cNvSpPr>
              <a:spLocks noEditPoints="1"/>
            </p:cNvSpPr>
            <p:nvPr/>
          </p:nvSpPr>
          <p:spPr bwMode="auto">
            <a:xfrm>
              <a:off x="909634" y="1393975"/>
              <a:ext cx="982670" cy="61833"/>
            </a:xfrm>
            <a:custGeom>
              <a:avLst/>
              <a:gdLst>
                <a:gd name="T0" fmla="*/ 2147483647 w 619"/>
                <a:gd name="T1" fmla="*/ 2147483647 h 39"/>
                <a:gd name="T2" fmla="*/ 2147483647 w 619"/>
                <a:gd name="T3" fmla="*/ 2147483647 h 39"/>
                <a:gd name="T4" fmla="*/ 2147483647 w 619"/>
                <a:gd name="T5" fmla="*/ 2147483647 h 39"/>
                <a:gd name="T6" fmla="*/ 2147483647 w 619"/>
                <a:gd name="T7" fmla="*/ 2147483647 h 39"/>
                <a:gd name="T8" fmla="*/ 2147483647 w 619"/>
                <a:gd name="T9" fmla="*/ 2147483647 h 39"/>
                <a:gd name="T10" fmla="*/ 2147483647 w 619"/>
                <a:gd name="T11" fmla="*/ 0 h 39"/>
                <a:gd name="T12" fmla="*/ 0 w 619"/>
                <a:gd name="T13" fmla="*/ 0 h 39"/>
                <a:gd name="T14" fmla="*/ 0 w 619"/>
                <a:gd name="T15" fmla="*/ 2147483647 h 39"/>
                <a:gd name="T16" fmla="*/ 2147483647 w 619"/>
                <a:gd name="T17" fmla="*/ 2147483647 h 39"/>
                <a:gd name="T18" fmla="*/ 2147483647 w 619"/>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9" h="39">
                  <a:moveTo>
                    <a:pt x="615" y="4"/>
                  </a:moveTo>
                  <a:lnTo>
                    <a:pt x="615" y="35"/>
                  </a:lnTo>
                  <a:lnTo>
                    <a:pt x="4" y="35"/>
                  </a:lnTo>
                  <a:lnTo>
                    <a:pt x="4" y="4"/>
                  </a:lnTo>
                  <a:lnTo>
                    <a:pt x="615" y="4"/>
                  </a:lnTo>
                  <a:close/>
                  <a:moveTo>
                    <a:pt x="619" y="0"/>
                  </a:moveTo>
                  <a:lnTo>
                    <a:pt x="0" y="0"/>
                  </a:lnTo>
                  <a:lnTo>
                    <a:pt x="0" y="39"/>
                  </a:lnTo>
                  <a:lnTo>
                    <a:pt x="619" y="39"/>
                  </a:lnTo>
                  <a:lnTo>
                    <a:pt x="619" y="0"/>
                  </a:lnTo>
                  <a:close/>
                </a:path>
              </a:pathLst>
            </a:custGeom>
            <a:solidFill>
              <a:srgbClr val="CACACA"/>
            </a:solidFill>
            <a:ln w="9525">
              <a:noFill/>
              <a:round/>
            </a:ln>
          </p:spPr>
          <p:txBody>
            <a:bodyPr/>
            <a:lstStyle/>
            <a:p>
              <a:pPr>
                <a:buFontTx/>
                <a:buNone/>
                <a:defRPr/>
              </a:pPr>
              <a:endParaRPr lang="zh-CN" altLang="en-US" sz="1013"/>
            </a:p>
          </p:txBody>
        </p:sp>
        <p:sp>
          <p:nvSpPr>
            <p:cNvPr id="3088" name="Freeform 77"/>
            <p:cNvSpPr>
              <a:spLocks noEditPoints="1"/>
            </p:cNvSpPr>
            <p:nvPr/>
          </p:nvSpPr>
          <p:spPr bwMode="auto">
            <a:xfrm>
              <a:off x="909634" y="1393975"/>
              <a:ext cx="982670" cy="61833"/>
            </a:xfrm>
            <a:custGeom>
              <a:avLst/>
              <a:gdLst>
                <a:gd name="T0" fmla="*/ 2147483647 w 619"/>
                <a:gd name="T1" fmla="*/ 2147483647 h 39"/>
                <a:gd name="T2" fmla="*/ 2147483647 w 619"/>
                <a:gd name="T3" fmla="*/ 2147483647 h 39"/>
                <a:gd name="T4" fmla="*/ 2147483647 w 619"/>
                <a:gd name="T5" fmla="*/ 2147483647 h 39"/>
                <a:gd name="T6" fmla="*/ 2147483647 w 619"/>
                <a:gd name="T7" fmla="*/ 2147483647 h 39"/>
                <a:gd name="T8" fmla="*/ 2147483647 w 619"/>
                <a:gd name="T9" fmla="*/ 2147483647 h 39"/>
                <a:gd name="T10" fmla="*/ 2147483647 w 619"/>
                <a:gd name="T11" fmla="*/ 0 h 39"/>
                <a:gd name="T12" fmla="*/ 0 w 619"/>
                <a:gd name="T13" fmla="*/ 0 h 39"/>
                <a:gd name="T14" fmla="*/ 0 w 619"/>
                <a:gd name="T15" fmla="*/ 2147483647 h 39"/>
                <a:gd name="T16" fmla="*/ 2147483647 w 619"/>
                <a:gd name="T17" fmla="*/ 2147483647 h 39"/>
                <a:gd name="T18" fmla="*/ 2147483647 w 619"/>
                <a:gd name="T19" fmla="*/ 0 h 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9" h="39">
                  <a:moveTo>
                    <a:pt x="615" y="4"/>
                  </a:moveTo>
                  <a:lnTo>
                    <a:pt x="615" y="35"/>
                  </a:lnTo>
                  <a:lnTo>
                    <a:pt x="4" y="35"/>
                  </a:lnTo>
                  <a:lnTo>
                    <a:pt x="4" y="4"/>
                  </a:lnTo>
                  <a:lnTo>
                    <a:pt x="615" y="4"/>
                  </a:lnTo>
                  <a:moveTo>
                    <a:pt x="619" y="0"/>
                  </a:moveTo>
                  <a:lnTo>
                    <a:pt x="0" y="0"/>
                  </a:lnTo>
                  <a:lnTo>
                    <a:pt x="0" y="39"/>
                  </a:lnTo>
                  <a:lnTo>
                    <a:pt x="619" y="39"/>
                  </a:lnTo>
                  <a:lnTo>
                    <a:pt x="619" y="0"/>
                  </a:lnTo>
                </a:path>
              </a:pathLst>
            </a:custGeom>
            <a:noFill/>
            <a:ln w="9525">
              <a:noFill/>
              <a:round/>
            </a:ln>
          </p:spPr>
          <p:txBody>
            <a:bodyPr/>
            <a:lstStyle/>
            <a:p>
              <a:pPr>
                <a:buFontTx/>
                <a:buNone/>
                <a:defRPr/>
              </a:pPr>
              <a:endParaRPr lang="zh-CN" altLang="en-US" sz="1013"/>
            </a:p>
          </p:txBody>
        </p:sp>
        <p:sp>
          <p:nvSpPr>
            <p:cNvPr id="3089" name="Oval 78"/>
            <p:cNvSpPr>
              <a:spLocks noChangeArrowheads="1"/>
            </p:cNvSpPr>
            <p:nvPr/>
          </p:nvSpPr>
          <p:spPr bwMode="auto">
            <a:xfrm>
              <a:off x="63630" y="1430178"/>
              <a:ext cx="41221" cy="39727"/>
            </a:xfrm>
            <a:prstGeom prst="ellipse">
              <a:avLst/>
            </a:prstGeom>
            <a:solidFill>
              <a:srgbClr val="CACACA"/>
            </a:solidFill>
            <a:ln w="9525">
              <a:noFill/>
              <a:round/>
            </a:ln>
          </p:spPr>
          <p:txBody>
            <a:bodyPr/>
            <a:lstStyle/>
            <a:p>
              <a:pPr>
                <a:defRPr/>
              </a:pPr>
              <a:endParaRPr lang="zh-CN" altLang="en-US" sz="1013"/>
            </a:p>
          </p:txBody>
        </p:sp>
        <p:sp>
          <p:nvSpPr>
            <p:cNvPr id="3090" name="Oval 79"/>
            <p:cNvSpPr>
              <a:spLocks noChangeArrowheads="1"/>
            </p:cNvSpPr>
            <p:nvPr/>
          </p:nvSpPr>
          <p:spPr bwMode="auto">
            <a:xfrm>
              <a:off x="68333" y="1434984"/>
              <a:ext cx="31815" cy="30436"/>
            </a:xfrm>
            <a:prstGeom prst="ellipse">
              <a:avLst/>
            </a:prstGeom>
            <a:solidFill>
              <a:srgbClr val="666666"/>
            </a:solidFill>
            <a:ln w="9525">
              <a:noFill/>
              <a:round/>
            </a:ln>
          </p:spPr>
          <p:txBody>
            <a:bodyPr/>
            <a:lstStyle/>
            <a:p>
              <a:pPr>
                <a:defRPr/>
              </a:pPr>
              <a:endParaRPr lang="zh-CN" altLang="en-US" sz="1013"/>
            </a:p>
          </p:txBody>
        </p:sp>
        <p:sp>
          <p:nvSpPr>
            <p:cNvPr id="3091" name="Oval 80"/>
            <p:cNvSpPr>
              <a:spLocks noChangeArrowheads="1"/>
            </p:cNvSpPr>
            <p:nvPr/>
          </p:nvSpPr>
          <p:spPr bwMode="auto">
            <a:xfrm>
              <a:off x="128643" y="1430178"/>
              <a:ext cx="41221" cy="39727"/>
            </a:xfrm>
            <a:prstGeom prst="ellipse">
              <a:avLst/>
            </a:prstGeom>
            <a:solidFill>
              <a:srgbClr val="CACACA"/>
            </a:solidFill>
            <a:ln w="9525">
              <a:noFill/>
              <a:round/>
            </a:ln>
          </p:spPr>
          <p:txBody>
            <a:bodyPr/>
            <a:lstStyle/>
            <a:p>
              <a:pPr>
                <a:defRPr/>
              </a:pPr>
              <a:endParaRPr lang="zh-CN" altLang="en-US" sz="1013"/>
            </a:p>
          </p:txBody>
        </p:sp>
        <p:sp>
          <p:nvSpPr>
            <p:cNvPr id="3092" name="Oval 81"/>
            <p:cNvSpPr>
              <a:spLocks noChangeArrowheads="1"/>
            </p:cNvSpPr>
            <p:nvPr/>
          </p:nvSpPr>
          <p:spPr bwMode="auto">
            <a:xfrm>
              <a:off x="133347" y="1434984"/>
              <a:ext cx="31815" cy="30436"/>
            </a:xfrm>
            <a:prstGeom prst="ellipse">
              <a:avLst/>
            </a:prstGeom>
            <a:solidFill>
              <a:srgbClr val="666666"/>
            </a:solidFill>
            <a:ln w="9525">
              <a:noFill/>
              <a:round/>
            </a:ln>
          </p:spPr>
          <p:txBody>
            <a:bodyPr/>
            <a:lstStyle/>
            <a:p>
              <a:pPr>
                <a:defRPr/>
              </a:pPr>
              <a:endParaRPr lang="zh-CN" altLang="en-US" sz="1013"/>
            </a:p>
          </p:txBody>
        </p:sp>
        <p:sp>
          <p:nvSpPr>
            <p:cNvPr id="2" name="Oval 82"/>
            <p:cNvSpPr>
              <a:spLocks noChangeArrowheads="1"/>
            </p:cNvSpPr>
            <p:nvPr/>
          </p:nvSpPr>
          <p:spPr bwMode="auto">
            <a:xfrm>
              <a:off x="193657" y="1430178"/>
              <a:ext cx="41221" cy="39727"/>
            </a:xfrm>
            <a:prstGeom prst="ellipse">
              <a:avLst/>
            </a:prstGeom>
            <a:solidFill>
              <a:srgbClr val="CACACA"/>
            </a:solidFill>
            <a:ln w="9525">
              <a:noFill/>
              <a:round/>
            </a:ln>
          </p:spPr>
          <p:txBody>
            <a:bodyPr/>
            <a:lstStyle/>
            <a:p>
              <a:pPr>
                <a:defRPr/>
              </a:pPr>
              <a:endParaRPr lang="zh-CN" altLang="en-US" sz="1013"/>
            </a:p>
          </p:txBody>
        </p:sp>
        <p:sp>
          <p:nvSpPr>
            <p:cNvPr id="3" name="Oval 83"/>
            <p:cNvSpPr>
              <a:spLocks noChangeArrowheads="1"/>
            </p:cNvSpPr>
            <p:nvPr/>
          </p:nvSpPr>
          <p:spPr bwMode="auto">
            <a:xfrm>
              <a:off x="200020" y="1434984"/>
              <a:ext cx="30155" cy="30436"/>
            </a:xfrm>
            <a:prstGeom prst="ellipse">
              <a:avLst/>
            </a:prstGeom>
            <a:solidFill>
              <a:srgbClr val="666666"/>
            </a:solidFill>
            <a:ln w="9525">
              <a:noFill/>
              <a:round/>
            </a:ln>
          </p:spPr>
          <p:txBody>
            <a:bodyPr/>
            <a:lstStyle/>
            <a:p>
              <a:pPr>
                <a:defRPr/>
              </a:pPr>
              <a:endParaRPr lang="zh-CN" altLang="en-US" sz="1013"/>
            </a:p>
          </p:txBody>
        </p:sp>
      </p:grpSp>
      <p:sp>
        <p:nvSpPr>
          <p:cNvPr id="3093" name="标题占位符 1"/>
          <p:cNvSpPr>
            <a:spLocks noGrp="1" noChangeArrowheads="1"/>
          </p:cNvSpPr>
          <p:nvPr>
            <p:ph type="title" idx="4294967295"/>
          </p:nvPr>
        </p:nvSpPr>
        <p:spPr bwMode="auto">
          <a:xfrm>
            <a:off x="628650" y="273844"/>
            <a:ext cx="7886700" cy="9941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94" name="文本占位符 2"/>
          <p:cNvSpPr>
            <a:spLocks noGrp="1" noChangeArrowheads="1"/>
          </p:cNvSpPr>
          <p:nvPr>
            <p:ph type="body" idx="4294967295"/>
          </p:nvPr>
        </p:nvSpPr>
        <p:spPr bwMode="auto">
          <a:xfrm>
            <a:off x="628650" y="1369219"/>
            <a:ext cx="7886700" cy="3263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11104041"/>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Lst>
  <p:txStyles>
    <p:titleStyle>
      <a:lvl1pPr algn="l" rtl="0" eaLnBrk="0" fontAlgn="base" hangingPunct="0">
        <a:lnSpc>
          <a:spcPct val="90000"/>
        </a:lnSpc>
        <a:spcBef>
          <a:spcPct val="0"/>
        </a:spcBef>
        <a:spcAft>
          <a:spcPct val="0"/>
        </a:spcAft>
        <a:defRPr sz="33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5pPr>
      <a:lvl6pPr marL="3429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6pPr>
      <a:lvl7pPr marL="6858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7pPr>
      <a:lvl8pPr marL="10287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8pPr>
      <a:lvl9pPr marL="1371600"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宋体" panose="02010600030101010101" pitchFamily="2" charset="-122"/>
        </a:defRPr>
      </a:lvl9pPr>
    </p:titleStyle>
    <p:bodyStyle>
      <a:lvl1pPr marL="171450" indent="-171450" algn="l" rtl="0" eaLnBrk="0" fontAlgn="base" hangingPunct="0">
        <a:lnSpc>
          <a:spcPct val="90000"/>
        </a:lnSpc>
        <a:spcBef>
          <a:spcPts val="750"/>
        </a:spcBef>
        <a:spcAft>
          <a:spcPct val="0"/>
        </a:spcAft>
        <a:buFont typeface="Arial" pitchFamily="34" charset="0"/>
        <a:buChar char="•"/>
        <a:defRPr sz="21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itchFamily="34" charset="0"/>
        <a:buChar char="•"/>
        <a:defRPr sz="1800">
          <a:solidFill>
            <a:schemeClr val="tx1"/>
          </a:solidFill>
          <a:latin typeface="+mn-lt"/>
          <a:ea typeface="+mn-ea"/>
        </a:defRPr>
      </a:lvl2pPr>
      <a:lvl3pPr marL="8572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3pPr>
      <a:lvl4pPr marL="12001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4pPr>
      <a:lvl5pPr marL="1543050" indent="-171450" algn="l" rtl="0" eaLnBrk="0" fontAlgn="base" hangingPunct="0">
        <a:lnSpc>
          <a:spcPct val="90000"/>
        </a:lnSpc>
        <a:spcBef>
          <a:spcPts val="375"/>
        </a:spcBef>
        <a:spcAft>
          <a:spcPct val="0"/>
        </a:spcAft>
        <a:buFont typeface="Arial" pitchFamily="34" charset="0"/>
        <a:buChar char="•"/>
        <a:defRPr sz="1500">
          <a:solidFill>
            <a:schemeClr val="tx1"/>
          </a:solidFill>
          <a:latin typeface="+mn-lt"/>
          <a:ea typeface="+mn-ea"/>
        </a:defRPr>
      </a:lvl5pPr>
      <a:lvl6pPr marL="18859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6pPr>
      <a:lvl7pPr marL="22288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7pPr>
      <a:lvl8pPr marL="25717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8pPr>
      <a:lvl9pPr marL="2914650" indent="-171450" algn="l" rtl="0" eaLnBrk="0" fontAlgn="base" hangingPunct="0">
        <a:lnSpc>
          <a:spcPct val="90000"/>
        </a:lnSpc>
        <a:spcBef>
          <a:spcPts val="375"/>
        </a:spcBef>
        <a:spcAft>
          <a:spcPct val="0"/>
        </a:spcAft>
        <a:buFont typeface="Arial" panose="020B0604020202020204" pitchFamily="34" charset="0"/>
        <a:buChar char="•"/>
        <a:defRPr>
          <a:solidFill>
            <a:schemeClr val="tx1"/>
          </a:solidFill>
          <a:latin typeface="+mn-lt"/>
          <a:ea typeface="+mn-ea"/>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Paytone One"/>
              <a:buNone/>
              <a:defRPr sz="3600" b="1">
                <a:solidFill>
                  <a:schemeClr val="dk1"/>
                </a:solidFill>
                <a:latin typeface="Paytone One"/>
                <a:ea typeface="Paytone One"/>
                <a:cs typeface="Paytone One"/>
                <a:sym typeface="Paytone One"/>
              </a:defRPr>
            </a:lvl1pPr>
            <a:lvl2pPr lvl="1" algn="ctr">
              <a:spcBef>
                <a:spcPts val="0"/>
              </a:spcBef>
              <a:spcAft>
                <a:spcPts val="0"/>
              </a:spcAft>
              <a:buClr>
                <a:schemeClr val="dk1"/>
              </a:buClr>
              <a:buSzPts val="3600"/>
              <a:buFont typeface="Paytone One"/>
              <a:buNone/>
              <a:defRPr sz="3600" b="1">
                <a:solidFill>
                  <a:schemeClr val="dk1"/>
                </a:solidFill>
                <a:latin typeface="Paytone One"/>
                <a:ea typeface="Paytone One"/>
                <a:cs typeface="Paytone One"/>
                <a:sym typeface="Paytone One"/>
              </a:defRPr>
            </a:lvl2pPr>
            <a:lvl3pPr lvl="2" algn="ctr">
              <a:spcBef>
                <a:spcPts val="0"/>
              </a:spcBef>
              <a:spcAft>
                <a:spcPts val="0"/>
              </a:spcAft>
              <a:buClr>
                <a:schemeClr val="dk1"/>
              </a:buClr>
              <a:buSzPts val="3600"/>
              <a:buFont typeface="Paytone One"/>
              <a:buNone/>
              <a:defRPr sz="3600" b="1">
                <a:solidFill>
                  <a:schemeClr val="dk1"/>
                </a:solidFill>
                <a:latin typeface="Paytone One"/>
                <a:ea typeface="Paytone One"/>
                <a:cs typeface="Paytone One"/>
                <a:sym typeface="Paytone One"/>
              </a:defRPr>
            </a:lvl3pPr>
            <a:lvl4pPr lvl="3" algn="ctr">
              <a:spcBef>
                <a:spcPts val="0"/>
              </a:spcBef>
              <a:spcAft>
                <a:spcPts val="0"/>
              </a:spcAft>
              <a:buClr>
                <a:schemeClr val="dk1"/>
              </a:buClr>
              <a:buSzPts val="3600"/>
              <a:buFont typeface="Paytone One"/>
              <a:buNone/>
              <a:defRPr sz="3600" b="1">
                <a:solidFill>
                  <a:schemeClr val="dk1"/>
                </a:solidFill>
                <a:latin typeface="Paytone One"/>
                <a:ea typeface="Paytone One"/>
                <a:cs typeface="Paytone One"/>
                <a:sym typeface="Paytone One"/>
              </a:defRPr>
            </a:lvl4pPr>
            <a:lvl5pPr lvl="4" algn="ctr">
              <a:spcBef>
                <a:spcPts val="0"/>
              </a:spcBef>
              <a:spcAft>
                <a:spcPts val="0"/>
              </a:spcAft>
              <a:buClr>
                <a:schemeClr val="dk1"/>
              </a:buClr>
              <a:buSzPts val="3600"/>
              <a:buFont typeface="Paytone One"/>
              <a:buNone/>
              <a:defRPr sz="3600" b="1">
                <a:solidFill>
                  <a:schemeClr val="dk1"/>
                </a:solidFill>
                <a:latin typeface="Paytone One"/>
                <a:ea typeface="Paytone One"/>
                <a:cs typeface="Paytone One"/>
                <a:sym typeface="Paytone One"/>
              </a:defRPr>
            </a:lvl5pPr>
            <a:lvl6pPr lvl="5" algn="ctr">
              <a:spcBef>
                <a:spcPts val="0"/>
              </a:spcBef>
              <a:spcAft>
                <a:spcPts val="0"/>
              </a:spcAft>
              <a:buClr>
                <a:schemeClr val="dk1"/>
              </a:buClr>
              <a:buSzPts val="3600"/>
              <a:buFont typeface="Paytone One"/>
              <a:buNone/>
              <a:defRPr sz="3600" b="1">
                <a:solidFill>
                  <a:schemeClr val="dk1"/>
                </a:solidFill>
                <a:latin typeface="Paytone One"/>
                <a:ea typeface="Paytone One"/>
                <a:cs typeface="Paytone One"/>
                <a:sym typeface="Paytone One"/>
              </a:defRPr>
            </a:lvl6pPr>
            <a:lvl7pPr lvl="6" algn="ctr">
              <a:spcBef>
                <a:spcPts val="0"/>
              </a:spcBef>
              <a:spcAft>
                <a:spcPts val="0"/>
              </a:spcAft>
              <a:buClr>
                <a:schemeClr val="dk1"/>
              </a:buClr>
              <a:buSzPts val="3600"/>
              <a:buFont typeface="Paytone One"/>
              <a:buNone/>
              <a:defRPr sz="3600" b="1">
                <a:solidFill>
                  <a:schemeClr val="dk1"/>
                </a:solidFill>
                <a:latin typeface="Paytone One"/>
                <a:ea typeface="Paytone One"/>
                <a:cs typeface="Paytone One"/>
                <a:sym typeface="Paytone One"/>
              </a:defRPr>
            </a:lvl7pPr>
            <a:lvl8pPr lvl="7" algn="ctr">
              <a:spcBef>
                <a:spcPts val="0"/>
              </a:spcBef>
              <a:spcAft>
                <a:spcPts val="0"/>
              </a:spcAft>
              <a:buClr>
                <a:schemeClr val="dk1"/>
              </a:buClr>
              <a:buSzPts val="3600"/>
              <a:buFont typeface="Paytone One"/>
              <a:buNone/>
              <a:defRPr sz="3600" b="1">
                <a:solidFill>
                  <a:schemeClr val="dk1"/>
                </a:solidFill>
                <a:latin typeface="Paytone One"/>
                <a:ea typeface="Paytone One"/>
                <a:cs typeface="Paytone One"/>
                <a:sym typeface="Paytone One"/>
              </a:defRPr>
            </a:lvl8pPr>
            <a:lvl9pPr lvl="8" algn="ctr">
              <a:spcBef>
                <a:spcPts val="0"/>
              </a:spcBef>
              <a:spcAft>
                <a:spcPts val="0"/>
              </a:spcAft>
              <a:buClr>
                <a:schemeClr val="dk1"/>
              </a:buClr>
              <a:buSzPts val="3600"/>
              <a:buFont typeface="Paytone One"/>
              <a:buNone/>
              <a:defRPr sz="3600" b="1">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Raleway"/>
              <a:buChar char="●"/>
              <a:defRPr sz="1600">
                <a:solidFill>
                  <a:schemeClr val="dk1"/>
                </a:solidFill>
                <a:latin typeface="Raleway"/>
                <a:ea typeface="Raleway"/>
                <a:cs typeface="Raleway"/>
                <a:sym typeface="Raleway"/>
              </a:defRPr>
            </a:lvl1pPr>
            <a:lvl2pPr marL="914400" lvl="1"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2pPr>
            <a:lvl3pPr marL="1371600" lvl="2"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3pPr>
            <a:lvl4pPr marL="1828800" lvl="3"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4pPr>
            <a:lvl5pPr marL="2286000" lvl="4"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5pPr>
            <a:lvl6pPr marL="2743200" lvl="5"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6pPr>
            <a:lvl7pPr marL="3200400" lvl="6"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7pPr>
            <a:lvl8pPr marL="3657600" lvl="7" indent="-330200">
              <a:lnSpc>
                <a:spcPct val="100000"/>
              </a:lnSpc>
              <a:spcBef>
                <a:spcPts val="1600"/>
              </a:spcBef>
              <a:spcAft>
                <a:spcPts val="0"/>
              </a:spcAft>
              <a:buClr>
                <a:schemeClr val="dk1"/>
              </a:buClr>
              <a:buSzPts val="1600"/>
              <a:buFont typeface="Raleway"/>
              <a:buChar char="○"/>
              <a:defRPr sz="1600">
                <a:solidFill>
                  <a:schemeClr val="dk1"/>
                </a:solidFill>
                <a:latin typeface="Raleway"/>
                <a:ea typeface="Raleway"/>
                <a:cs typeface="Raleway"/>
                <a:sym typeface="Raleway"/>
              </a:defRPr>
            </a:lvl8pPr>
            <a:lvl9pPr marL="4114800" lvl="8" indent="-330200">
              <a:lnSpc>
                <a:spcPct val="100000"/>
              </a:lnSpc>
              <a:spcBef>
                <a:spcPts val="1600"/>
              </a:spcBef>
              <a:spcAft>
                <a:spcPts val="1600"/>
              </a:spcAft>
              <a:buClr>
                <a:schemeClr val="dk1"/>
              </a:buClr>
              <a:buSzPts val="1600"/>
              <a:buFont typeface="Raleway"/>
              <a:buChar char="■"/>
              <a:defRPr sz="16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296411855"/>
      </p:ext>
    </p:extLst>
  </p:cSld>
  <p:clrMap bg1="lt1" tx1="dk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Layout" Target="../slideLayouts/slideLayout73.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3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4.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TinyPPT_26">
            <a:hlinkClick r:id="" action="ppaction://media"/>
            <a:extLst>
              <a:ext uri="{FF2B5EF4-FFF2-40B4-BE49-F238E27FC236}">
                <a16:creationId xmlns:a16="http://schemas.microsoft.com/office/drawing/2014/main" id="{0ACFFB3F-92BA-AF46-B6D8-4C6C76CFE5E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
        <p:nvSpPr>
          <p:cNvPr id="3" name="TextBox 1">
            <a:extLst>
              <a:ext uri="{FF2B5EF4-FFF2-40B4-BE49-F238E27FC236}">
                <a16:creationId xmlns:a16="http://schemas.microsoft.com/office/drawing/2014/main" id="{54FCD88D-FB32-9D48-9344-1D904A7DA1D4}"/>
              </a:ext>
            </a:extLst>
          </p:cNvPr>
          <p:cNvSpPr txBox="1"/>
          <p:nvPr/>
        </p:nvSpPr>
        <p:spPr>
          <a:xfrm>
            <a:off x="2188153" y="2085949"/>
            <a:ext cx="4888056" cy="900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lvl1pPr algn="ctr">
              <a:defRPr sz="1500">
                <a:solidFill>
                  <a:srgbClr val="535353"/>
                </a:solidFill>
                <a:latin typeface="Avenir Next"/>
                <a:ea typeface="Avenir Next"/>
                <a:cs typeface="Avenir Next"/>
                <a:sym typeface="Avenir Next"/>
              </a:defRPr>
            </a:lvl1pPr>
          </a:lstStyle>
          <a:p>
            <a:pPr fontAlgn="base">
              <a:spcBef>
                <a:spcPct val="0"/>
              </a:spcBef>
              <a:spcAft>
                <a:spcPct val="0"/>
              </a:spcAft>
            </a:pPr>
            <a:r>
              <a:rPr lang="en-US" sz="5400" b="1" dirty="0">
                <a:solidFill>
                  <a:srgbClr val="FFFFFF"/>
                </a:solidFill>
                <a:latin typeface="#9Slide03 IcielUni Sans Heavy" panose="00000500000000000000" pitchFamily="2" charset="-93"/>
              </a:rPr>
              <a:t>KHỞI ĐỘNG</a:t>
            </a:r>
            <a:endParaRPr sz="5400" b="1" dirty="0">
              <a:solidFill>
                <a:srgbClr val="FFFFFF"/>
              </a:solidFill>
              <a:latin typeface="#9Slide03 IcielUni Sans Heavy" panose="00000500000000000000" pitchFamily="2" charset="-93"/>
            </a:endParaRPr>
          </a:p>
        </p:txBody>
      </p:sp>
      <p:pic>
        <p:nvPicPr>
          <p:cNvPr id="2" name="Audio TinyPPT">
            <a:hlinkClick r:id="" action="ppaction://media"/>
            <a:extLst>
              <a:ext uri="{FF2B5EF4-FFF2-40B4-BE49-F238E27FC236}">
                <a16:creationId xmlns:a16="http://schemas.microsoft.com/office/drawing/2014/main" id="{248FC541-A74B-3542-AEF4-A9889ED3597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03821" y="4589092"/>
            <a:ext cx="609600" cy="609600"/>
          </a:xfrm>
          <a:prstGeom prst="rect">
            <a:avLst/>
          </a:prstGeom>
        </p:spPr>
      </p:pic>
    </p:spTree>
    <p:extLst>
      <p:ext uri="{BB962C8B-B14F-4D97-AF65-F5344CB8AC3E}">
        <p14:creationId xmlns:p14="http://schemas.microsoft.com/office/powerpoint/2010/main" val="6391830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2" fill="hold"/>
                                        <p:tgtEl>
                                          <p:spTgt spid="2"/>
                                        </p:tgtEl>
                                      </p:cBhvr>
                                    </p:cmd>
                                  </p:childTnLst>
                                </p:cTn>
                              </p:par>
                              <p:par>
                                <p:cTn id="7" presetID="1" presetClass="mediacall" presetSubtype="0" fill="hold" nodeType="withEffect">
                                  <p:stCondLst>
                                    <p:cond delay="0"/>
                                  </p:stCondLst>
                                  <p:childTnLst>
                                    <p:cmd type="call" cmd="playFrom(0.0)">
                                      <p:cBhvr>
                                        <p:cTn id="8" dur="80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2"/>
                </p:tgtEl>
              </p:cMediaNode>
            </p:audio>
            <p:video>
              <p:cMediaNode vol="100000">
                <p:cTn id="10" fill="hold" display="0">
                  <p:stCondLst>
                    <p:cond delay="indefinite"/>
                  </p:st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pic>
        <p:nvPicPr>
          <p:cNvPr id="4" name="Picture 3" descr="A building with a red roof&#10;&#10;Description automatically generated with low confidence">
            <a:extLst>
              <a:ext uri="{FF2B5EF4-FFF2-40B4-BE49-F238E27FC236}">
                <a16:creationId xmlns:a16="http://schemas.microsoft.com/office/drawing/2014/main" id="{37743FB0-AE32-76F6-E865-1DDEFC7C6644}"/>
              </a:ext>
            </a:extLst>
          </p:cNvPr>
          <p:cNvPicPr>
            <a:picLocks noChangeAspect="1"/>
          </p:cNvPicPr>
          <p:nvPr/>
        </p:nvPicPr>
        <p:blipFill>
          <a:blip r:embed="rId3"/>
          <a:stretch>
            <a:fillRect/>
          </a:stretch>
        </p:blipFill>
        <p:spPr>
          <a:xfrm>
            <a:off x="602000" y="50800"/>
            <a:ext cx="7940000" cy="5041900"/>
          </a:xfrm>
          <a:prstGeom prst="rect">
            <a:avLst/>
          </a:prstGeom>
          <a:noFill/>
        </p:spPr>
      </p:pic>
    </p:spTree>
    <p:extLst>
      <p:ext uri="{BB962C8B-B14F-4D97-AF65-F5344CB8AC3E}">
        <p14:creationId xmlns:p14="http://schemas.microsoft.com/office/powerpoint/2010/main" val="1119846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 name="Google Shape;2114;p51">
            <a:extLst>
              <a:ext uri="{FF2B5EF4-FFF2-40B4-BE49-F238E27FC236}">
                <a16:creationId xmlns:a16="http://schemas.microsoft.com/office/drawing/2014/main" id="{3B941DCA-F2CA-359C-912E-2AAB1F620366}"/>
              </a:ext>
            </a:extLst>
          </p:cNvPr>
          <p:cNvSpPr txBox="1">
            <a:spLocks/>
          </p:cNvSpPr>
          <p:nvPr/>
        </p:nvSpPr>
        <p:spPr>
          <a:xfrm>
            <a:off x="255209" y="431068"/>
            <a:ext cx="4420810" cy="5376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Impact"/>
              <a:buNone/>
              <a:defRPr sz="2800" b="0" i="0" u="none" strike="noStrike" cap="none">
                <a:solidFill>
                  <a:schemeClr val="dk1"/>
                </a:solidFill>
                <a:latin typeface="Impact"/>
                <a:ea typeface="Impact"/>
                <a:cs typeface="Impact"/>
                <a:sym typeface="Impact"/>
              </a:defRPr>
            </a:lvl1pPr>
            <a:lvl2pPr marR="0" lvl="1"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defTabSz="914400"/>
            <a:r>
              <a:rPr lang="en-US" sz="2500" b="1" kern="0" dirty="0">
                <a:solidFill>
                  <a:schemeClr val="tx1"/>
                </a:solidFill>
                <a:latin typeface="+mj-lt"/>
                <a:ea typeface="#9Slide03 Roboto Condensed" panose="02000000000000000000" pitchFamily="2" charset="0"/>
                <a:cs typeface="+mn-cs"/>
              </a:rPr>
              <a:t>1. </a:t>
            </a:r>
            <a:r>
              <a:rPr lang="en-US"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Lê </a:t>
            </a:r>
            <a:r>
              <a:rPr lang="en-US"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Ích</a:t>
            </a:r>
            <a:r>
              <a:rPr lang="en-US"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Mộc</a:t>
            </a:r>
            <a:endParaRPr lang="en-US" sz="2500" b="1" kern="0" dirty="0">
              <a:solidFill>
                <a:schemeClr val="tx1"/>
              </a:solidFill>
              <a:latin typeface="+mj-lt"/>
              <a:ea typeface="#9Slide03 Roboto Condensed" panose="02000000000000000000" pitchFamily="2" charset="0"/>
            </a:endParaRPr>
          </a:p>
        </p:txBody>
      </p:sp>
      <p:grpSp>
        <p:nvGrpSpPr>
          <p:cNvPr id="3" name="Group 2">
            <a:extLst>
              <a:ext uri="{FF2B5EF4-FFF2-40B4-BE49-F238E27FC236}">
                <a16:creationId xmlns:a16="http://schemas.microsoft.com/office/drawing/2014/main" id="{8A69E9DD-54DE-F8DD-97C0-1949284474F5}"/>
              </a:ext>
            </a:extLst>
          </p:cNvPr>
          <p:cNvGrpSpPr/>
          <p:nvPr/>
        </p:nvGrpSpPr>
        <p:grpSpPr>
          <a:xfrm>
            <a:off x="433917" y="1316415"/>
            <a:ext cx="8276166" cy="2510669"/>
            <a:chOff x="677333" y="1032933"/>
            <a:chExt cx="7882466" cy="3344333"/>
          </a:xfrm>
        </p:grpSpPr>
        <p:sp>
          <p:nvSpPr>
            <p:cNvPr id="5" name="Rectangle: Rounded Corners 4">
              <a:extLst>
                <a:ext uri="{FF2B5EF4-FFF2-40B4-BE49-F238E27FC236}">
                  <a16:creationId xmlns:a16="http://schemas.microsoft.com/office/drawing/2014/main" id="{A0ED32B8-11F1-4894-7E88-EEA8E60A5234}"/>
                </a:ext>
              </a:extLst>
            </p:cNvPr>
            <p:cNvSpPr/>
            <p:nvPr/>
          </p:nvSpPr>
          <p:spPr>
            <a:xfrm>
              <a:off x="770466" y="1134533"/>
              <a:ext cx="7789333" cy="3242733"/>
            </a:xfrm>
            <a:prstGeom prst="roundRect">
              <a:avLst>
                <a:gd name="adj" fmla="val 79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spcAft>
                  <a:spcPts val="800"/>
                </a:spcAft>
              </a:pP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52A80F2A-1AE8-6406-5FEB-D0065F28B767}"/>
                </a:ext>
              </a:extLst>
            </p:cNvPr>
            <p:cNvSpPr/>
            <p:nvPr/>
          </p:nvSpPr>
          <p:spPr>
            <a:xfrm>
              <a:off x="677333" y="1032933"/>
              <a:ext cx="7789333" cy="3242733"/>
            </a:xfrm>
            <a:prstGeom prst="roundRect">
              <a:avLst>
                <a:gd name="adj" fmla="val 7980"/>
              </a:avLst>
            </a:prstGeom>
            <a:solidFill>
              <a:srgbClr val="FE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ỗ</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Trạng nguyên năm 44 tuổi, khoa thi Nhâm Tuất (1502). Thời nhà Mạc, ông giữ chức Tả Thị lang. Nội bộ triều đình mâu thuẫn, ông lại từ quan về quê</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mở lớp dạy học</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lao</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ông có nhiều đóng góp trong sự nghiệp giáo dục, đào tạo, chấn hưng Phật giáo, khuyến nông, khuyến lâm…</a:t>
              </a:r>
              <a:endPar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129776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D293DB-A225-6ACD-7036-B1FFE6128742}"/>
              </a:ext>
            </a:extLst>
          </p:cNvPr>
          <p:cNvPicPr>
            <a:picLocks noChangeAspect="1"/>
          </p:cNvPicPr>
          <p:nvPr/>
        </p:nvPicPr>
        <p:blipFill rotWithShape="1">
          <a:blip r:embed="rId2"/>
          <a:srcRect l="10580"/>
          <a:stretch/>
        </p:blipFill>
        <p:spPr>
          <a:xfrm>
            <a:off x="3013232" y="286654"/>
            <a:ext cx="3654565" cy="4103918"/>
          </a:xfrm>
          <a:prstGeom prst="rect">
            <a:avLst/>
          </a:prstGeom>
        </p:spPr>
      </p:pic>
    </p:spTree>
    <p:extLst>
      <p:ext uri="{BB962C8B-B14F-4D97-AF65-F5344CB8AC3E}">
        <p14:creationId xmlns:p14="http://schemas.microsoft.com/office/powerpoint/2010/main" val="57930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1"/>
        <p:cNvGrpSpPr/>
        <p:nvPr/>
      </p:nvGrpSpPr>
      <p:grpSpPr>
        <a:xfrm>
          <a:off x="0" y="0"/>
          <a:ext cx="0" cy="0"/>
          <a:chOff x="0" y="0"/>
          <a:chExt cx="0" cy="0"/>
        </a:xfrm>
      </p:grpSpPr>
      <p:sp>
        <p:nvSpPr>
          <p:cNvPr id="453" name="TextBox 452">
            <a:extLst>
              <a:ext uri="{FF2B5EF4-FFF2-40B4-BE49-F238E27FC236}">
                <a16:creationId xmlns:a16="http://schemas.microsoft.com/office/drawing/2014/main" id="{F5A2A8E8-3E91-4E70-A946-4D756AFCD4A9}"/>
              </a:ext>
            </a:extLst>
          </p:cNvPr>
          <p:cNvSpPr txBox="1"/>
          <p:nvPr/>
        </p:nvSpPr>
        <p:spPr>
          <a:xfrm>
            <a:off x="1581680" y="619584"/>
            <a:ext cx="5799209" cy="646331"/>
          </a:xfrm>
          <a:prstGeom prst="rect">
            <a:avLst/>
          </a:prstGeom>
          <a:noFill/>
        </p:spPr>
        <p:txBody>
          <a:bodyPr wrap="square">
            <a:spAutoFit/>
          </a:bodyPr>
          <a:lstStyle/>
          <a:p>
            <a:pPr lvl="0" algn="ctr" defTabSz="914400">
              <a:spcBef>
                <a:spcPts val="600"/>
              </a:spcBef>
              <a:spcAft>
                <a:spcPts val="600"/>
              </a:spcAft>
              <a:defRPr/>
            </a:pPr>
            <a:r>
              <a:rPr lang="en-US" sz="36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2</a:t>
            </a:r>
            <a:r>
              <a:rPr kumimoji="0" lang="en-US" sz="3600" b="1" i="0"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rPr>
              <a:t>. </a:t>
            </a:r>
            <a:r>
              <a:rPr lang="en-US" sz="36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sz="36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36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sz="36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36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Trần</a:t>
            </a:r>
            <a:r>
              <a:rPr lang="en-US" sz="36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36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Tất</a:t>
            </a:r>
            <a:r>
              <a:rPr lang="en-US" sz="36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36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Văn</a:t>
            </a:r>
            <a:endParaRPr kumimoji="0" lang="en-US" sz="3600" b="1"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endParaRPr>
          </a:p>
        </p:txBody>
      </p:sp>
      <p:pic>
        <p:nvPicPr>
          <p:cNvPr id="3" name="Picture 2">
            <a:extLst>
              <a:ext uri="{FF2B5EF4-FFF2-40B4-BE49-F238E27FC236}">
                <a16:creationId xmlns:a16="http://schemas.microsoft.com/office/drawing/2014/main" id="{DC8C7D1C-6C12-8F01-4B3C-126371CF1203}"/>
              </a:ext>
            </a:extLst>
          </p:cNvPr>
          <p:cNvPicPr>
            <a:picLocks noChangeAspect="1"/>
          </p:cNvPicPr>
          <p:nvPr/>
        </p:nvPicPr>
        <p:blipFill rotWithShape="1">
          <a:blip r:embed="rId3">
            <a:extLst>
              <a:ext uri="{28A0092B-C50C-407E-A947-70E740481C1C}">
                <a14:useLocalDpi xmlns:a14="http://schemas.microsoft.com/office/drawing/2010/main" val="0"/>
              </a:ext>
            </a:extLst>
          </a:blip>
          <a:srcRect t="11520"/>
          <a:stretch/>
        </p:blipFill>
        <p:spPr>
          <a:xfrm>
            <a:off x="809171" y="1612917"/>
            <a:ext cx="7525657" cy="2573319"/>
          </a:xfrm>
          <a:prstGeom prst="rect">
            <a:avLst/>
          </a:prstGeom>
        </p:spPr>
      </p:pic>
    </p:spTree>
    <p:extLst>
      <p:ext uri="{BB962C8B-B14F-4D97-AF65-F5344CB8AC3E}">
        <p14:creationId xmlns:p14="http://schemas.microsoft.com/office/powerpoint/2010/main" val="1238727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3"/>
                                        </p:tgtEl>
                                        <p:attrNameLst>
                                          <p:attrName>style.visibility</p:attrName>
                                        </p:attrNameLst>
                                      </p:cBhvr>
                                      <p:to>
                                        <p:strVal val="visible"/>
                                      </p:to>
                                    </p:set>
                                    <p:anim calcmode="lin" valueType="num">
                                      <p:cBhvr additive="base">
                                        <p:cTn id="7" dur="500" fill="hold"/>
                                        <p:tgtEl>
                                          <p:spTgt spid="453"/>
                                        </p:tgtEl>
                                        <p:attrNameLst>
                                          <p:attrName>ppt_x</p:attrName>
                                        </p:attrNameLst>
                                      </p:cBhvr>
                                      <p:tavLst>
                                        <p:tav tm="0">
                                          <p:val>
                                            <p:strVal val="#ppt_x"/>
                                          </p:val>
                                        </p:tav>
                                        <p:tav tm="100000">
                                          <p:val>
                                            <p:strVal val="#ppt_x"/>
                                          </p:val>
                                        </p:tav>
                                      </p:tavLst>
                                    </p:anim>
                                    <p:anim calcmode="lin" valueType="num">
                                      <p:cBhvr additive="base">
                                        <p:cTn id="8" dur="500" fill="hold"/>
                                        <p:tgtEl>
                                          <p:spTgt spid="4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p51"/>
          <p:cNvSpPr txBox="1">
            <a:spLocks noGrp="1"/>
          </p:cNvSpPr>
          <p:nvPr>
            <p:ph type="title"/>
          </p:nvPr>
        </p:nvSpPr>
        <p:spPr>
          <a:xfrm>
            <a:off x="364067" y="402148"/>
            <a:ext cx="4425648" cy="537652"/>
          </a:xfrm>
          <a:prstGeom prst="rect">
            <a:avLst/>
          </a:prstGeom>
        </p:spPr>
        <p:txBody>
          <a:bodyPr spcFirstLastPara="1" wrap="square" lIns="91425" tIns="91425" rIns="91425" bIns="91425" anchor="t" anchorCtr="0">
            <a:noAutofit/>
          </a:bodyPr>
          <a:lstStyle/>
          <a:p>
            <a:pPr lvl="0" algn="ctr" defTabSz="914400">
              <a:spcBef>
                <a:spcPts val="600"/>
              </a:spcBef>
              <a:spcAft>
                <a:spcPts val="600"/>
              </a:spcAft>
              <a:defRPr/>
            </a:pP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2.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Trần</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Tất</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Văn</a:t>
            </a:r>
            <a:endPar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endParaRPr>
          </a:p>
        </p:txBody>
      </p:sp>
      <p:pic>
        <p:nvPicPr>
          <p:cNvPr id="104" name="Picture 2" descr="Đáp ứng thiết kế trang web Biểu tượng dấu Hỏi thông Tin - dấu chấm hỏi png  png tải về - Miễn phí trong suốt Logo png Tải về.">
            <a:extLst>
              <a:ext uri="{FF2B5EF4-FFF2-40B4-BE49-F238E27FC236}">
                <a16:creationId xmlns:a16="http://schemas.microsoft.com/office/drawing/2014/main" id="{B90E6173-0543-4084-9159-19857D8BEC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4500" l="10000" r="90000">
                        <a14:foregroundMark x1="27556" y1="7000" x2="26778" y2="51000"/>
                        <a14:foregroundMark x1="19889" y1="12250" x2="20444" y2="55000"/>
                        <a14:foregroundMark x1="27222" y1="9750" x2="34778" y2="44000"/>
                        <a14:foregroundMark x1="25778" y1="14250" x2="24778" y2="27000"/>
                        <a14:foregroundMark x1="46111" y1="9750" x2="47778" y2="33000"/>
                        <a14:foregroundMark x1="48667" y1="12750" x2="49889" y2="33500"/>
                        <a14:foregroundMark x1="50667" y1="10500" x2="50667" y2="30250"/>
                        <a14:foregroundMark x1="33556" y1="51750" x2="38000" y2="68750"/>
                        <a14:foregroundMark x1="37111" y1="43750" x2="40778" y2="78250"/>
                        <a14:foregroundMark x1="56444" y1="49500" x2="59222" y2="76000"/>
                        <a14:foregroundMark x1="58778" y1="47000" x2="60778" y2="74250"/>
                        <a14:foregroundMark x1="56111" y1="78250" x2="57556" y2="75750"/>
                        <a14:foregroundMark x1="72000" y1="25000" x2="76000" y2="55000"/>
                        <a14:foregroundMark x1="77333" y1="27250" x2="75333" y2="38500"/>
                        <a14:foregroundMark x1="27667" y1="9500" x2="38222" y2="29500"/>
                      </a14:backgroundRemoval>
                    </a14:imgEffect>
                  </a14:imgLayer>
                </a14:imgProps>
              </a:ext>
              <a:ext uri="{28A0092B-C50C-407E-A947-70E740481C1C}">
                <a14:useLocalDpi xmlns:a14="http://schemas.microsoft.com/office/drawing/2010/main" val="0"/>
              </a:ext>
            </a:extLst>
          </a:blip>
          <a:srcRect/>
          <a:stretch>
            <a:fillRect/>
          </a:stretch>
        </p:blipFill>
        <p:spPr bwMode="auto">
          <a:xfrm>
            <a:off x="4147514" y="1215327"/>
            <a:ext cx="2526579" cy="11229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BA49FF3D-1056-4051-A56A-71E1B5C004DF}"/>
              </a:ext>
            </a:extLst>
          </p:cNvPr>
          <p:cNvSpPr/>
          <p:nvPr/>
        </p:nvSpPr>
        <p:spPr>
          <a:xfrm>
            <a:off x="2989943" y="2455333"/>
            <a:ext cx="4841723" cy="112292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ea typeface="Calibri" panose="020F0502020204030204" pitchFamily="34" charset="0"/>
              </a:rPr>
              <a:t>Em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hãy</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trình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bày</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những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nét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khai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quát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về</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cuộc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đời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và</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sự</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nghiệp</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của</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Trạng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nguyên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Trần</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Tất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Văn</a:t>
            </a:r>
            <a:r>
              <a:rPr lang="en-US" sz="2400" b="1" dirty="0">
                <a:latin typeface="Times New Roman" panose="02020603050405020304" pitchFamily="18" charset="0"/>
                <a:ea typeface="Calibri" panose="020F0502020204030204" pitchFamily="34" charset="0"/>
              </a:rPr>
              <a:t>.</a:t>
            </a:r>
            <a:endParaRPr lang="en-US" sz="1600" b="1" dirty="0"/>
          </a:p>
        </p:txBody>
      </p:sp>
    </p:spTree>
    <p:extLst>
      <p:ext uri="{BB962C8B-B14F-4D97-AF65-F5344CB8AC3E}">
        <p14:creationId xmlns:p14="http://schemas.microsoft.com/office/powerpoint/2010/main" val="1046931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14"/>
                                        </p:tgtEl>
                                        <p:attrNameLst>
                                          <p:attrName>style.visibility</p:attrName>
                                        </p:attrNameLst>
                                      </p:cBhvr>
                                      <p:to>
                                        <p:strVal val="visible"/>
                                      </p:to>
                                    </p:set>
                                    <p:animEffect transition="in" filter="barn(inVertical)">
                                      <p:cBhvr>
                                        <p:cTn id="7" dur="500"/>
                                        <p:tgtEl>
                                          <p:spTgt spid="21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 calcmode="lin" valueType="num">
                                      <p:cBhvr additive="base">
                                        <p:cTn id="12" dur="500" fill="hold"/>
                                        <p:tgtEl>
                                          <p:spTgt spid="104"/>
                                        </p:tgtEl>
                                        <p:attrNameLst>
                                          <p:attrName>ppt_x</p:attrName>
                                        </p:attrNameLst>
                                      </p:cBhvr>
                                      <p:tavLst>
                                        <p:tav tm="0">
                                          <p:val>
                                            <p:strVal val="#ppt_x"/>
                                          </p:val>
                                        </p:tav>
                                        <p:tav tm="100000">
                                          <p:val>
                                            <p:strVal val="#ppt_x"/>
                                          </p:val>
                                        </p:tav>
                                      </p:tavLst>
                                    </p:anim>
                                    <p:anim calcmode="lin" valueType="num">
                                      <p:cBhvr additive="base">
                                        <p:cTn id="13"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4"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p51"/>
          <p:cNvSpPr txBox="1">
            <a:spLocks noGrp="1"/>
          </p:cNvSpPr>
          <p:nvPr>
            <p:ph type="title"/>
          </p:nvPr>
        </p:nvSpPr>
        <p:spPr>
          <a:xfrm>
            <a:off x="364067" y="402148"/>
            <a:ext cx="4425648" cy="537652"/>
          </a:xfrm>
          <a:prstGeom prst="rect">
            <a:avLst/>
          </a:prstGeom>
        </p:spPr>
        <p:txBody>
          <a:bodyPr spcFirstLastPara="1" wrap="square" lIns="91425" tIns="91425" rIns="91425" bIns="91425" anchor="t" anchorCtr="0">
            <a:noAutofit/>
          </a:bodyPr>
          <a:lstStyle/>
          <a:p>
            <a:pPr lvl="0" algn="ctr" defTabSz="914400">
              <a:spcBef>
                <a:spcPts val="600"/>
              </a:spcBef>
              <a:spcAft>
                <a:spcPts val="600"/>
              </a:spcAft>
              <a:defRPr/>
            </a:pP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2.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Trần</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Tất</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Văn</a:t>
            </a:r>
            <a:endPar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endParaRPr>
          </a:p>
        </p:txBody>
      </p:sp>
      <p:pic>
        <p:nvPicPr>
          <p:cNvPr id="104" name="Picture 2" descr="Đáp ứng thiết kế trang web Biểu tượng dấu Hỏi thông Tin - dấu chấm hỏi png  png tải về - Miễn phí trong suốt Logo png Tải về.">
            <a:extLst>
              <a:ext uri="{FF2B5EF4-FFF2-40B4-BE49-F238E27FC236}">
                <a16:creationId xmlns:a16="http://schemas.microsoft.com/office/drawing/2014/main" id="{B90E6173-0543-4084-9159-19857D8BEC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4500" l="10000" r="90000">
                        <a14:foregroundMark x1="27556" y1="7000" x2="26778" y2="51000"/>
                        <a14:foregroundMark x1="19889" y1="12250" x2="20444" y2="55000"/>
                        <a14:foregroundMark x1="27222" y1="9750" x2="34778" y2="44000"/>
                        <a14:foregroundMark x1="25778" y1="14250" x2="24778" y2="27000"/>
                        <a14:foregroundMark x1="46111" y1="9750" x2="47778" y2="33000"/>
                        <a14:foregroundMark x1="48667" y1="12750" x2="49889" y2="33500"/>
                        <a14:foregroundMark x1="50667" y1="10500" x2="50667" y2="30250"/>
                        <a14:foregroundMark x1="33556" y1="51750" x2="38000" y2="68750"/>
                        <a14:foregroundMark x1="37111" y1="43750" x2="40778" y2="78250"/>
                        <a14:foregroundMark x1="56444" y1="49500" x2="59222" y2="76000"/>
                        <a14:foregroundMark x1="58778" y1="47000" x2="60778" y2="74250"/>
                        <a14:foregroundMark x1="56111" y1="78250" x2="57556" y2="75750"/>
                        <a14:foregroundMark x1="72000" y1="25000" x2="76000" y2="55000"/>
                        <a14:foregroundMark x1="77333" y1="27250" x2="75333" y2="38500"/>
                        <a14:foregroundMark x1="27667" y1="9500" x2="38222" y2="29500"/>
                      </a14:backgroundRemoval>
                    </a14:imgEffect>
                  </a14:imgLayer>
                </a14:imgProps>
              </a:ext>
              <a:ext uri="{28A0092B-C50C-407E-A947-70E740481C1C}">
                <a14:useLocalDpi xmlns:a14="http://schemas.microsoft.com/office/drawing/2010/main" val="0"/>
              </a:ext>
            </a:extLst>
          </a:blip>
          <a:srcRect/>
          <a:stretch>
            <a:fillRect/>
          </a:stretch>
        </p:blipFill>
        <p:spPr bwMode="auto">
          <a:xfrm>
            <a:off x="4147514" y="1215327"/>
            <a:ext cx="2526579" cy="11229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BA49FF3D-1056-4051-A56A-71E1B5C004DF}"/>
              </a:ext>
            </a:extLst>
          </p:cNvPr>
          <p:cNvSpPr/>
          <p:nvPr/>
        </p:nvSpPr>
        <p:spPr>
          <a:xfrm>
            <a:off x="2989943" y="2455333"/>
            <a:ext cx="4841723" cy="679753"/>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Times New Roman" panose="02020603050405020304" pitchFamily="18" charset="0"/>
                <a:ea typeface="Calibri" panose="020F0502020204030204" pitchFamily="34" charset="0"/>
              </a:rPr>
              <a:t>Ông có đóng góp gì cho đất nước.</a:t>
            </a:r>
            <a:endParaRPr lang="en-US" sz="1600" b="1" dirty="0"/>
          </a:p>
        </p:txBody>
      </p:sp>
    </p:spTree>
    <p:extLst>
      <p:ext uri="{BB962C8B-B14F-4D97-AF65-F5344CB8AC3E}">
        <p14:creationId xmlns:p14="http://schemas.microsoft.com/office/powerpoint/2010/main" val="2508033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14"/>
                                        </p:tgtEl>
                                        <p:attrNameLst>
                                          <p:attrName>style.visibility</p:attrName>
                                        </p:attrNameLst>
                                      </p:cBhvr>
                                      <p:to>
                                        <p:strVal val="visible"/>
                                      </p:to>
                                    </p:set>
                                    <p:animEffect transition="in" filter="barn(inVertical)">
                                      <p:cBhvr>
                                        <p:cTn id="7" dur="500"/>
                                        <p:tgtEl>
                                          <p:spTgt spid="21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 calcmode="lin" valueType="num">
                                      <p:cBhvr additive="base">
                                        <p:cTn id="12" dur="500" fill="hold"/>
                                        <p:tgtEl>
                                          <p:spTgt spid="104"/>
                                        </p:tgtEl>
                                        <p:attrNameLst>
                                          <p:attrName>ppt_x</p:attrName>
                                        </p:attrNameLst>
                                      </p:cBhvr>
                                      <p:tavLst>
                                        <p:tav tm="0">
                                          <p:val>
                                            <p:strVal val="#ppt_x"/>
                                          </p:val>
                                        </p:tav>
                                        <p:tav tm="100000">
                                          <p:val>
                                            <p:strVal val="#ppt_x"/>
                                          </p:val>
                                        </p:tav>
                                      </p:tavLst>
                                    </p:anim>
                                    <p:anim calcmode="lin" valueType="num">
                                      <p:cBhvr additive="base">
                                        <p:cTn id="13"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207CD4-8026-7EA9-7371-CC45BEEA159E}"/>
              </a:ext>
            </a:extLst>
          </p:cNvPr>
          <p:cNvPicPr>
            <a:picLocks noChangeAspect="1"/>
          </p:cNvPicPr>
          <p:nvPr/>
        </p:nvPicPr>
        <p:blipFill>
          <a:blip r:embed="rId2"/>
          <a:stretch>
            <a:fillRect/>
          </a:stretch>
        </p:blipFill>
        <p:spPr>
          <a:xfrm>
            <a:off x="5828390" y="0"/>
            <a:ext cx="2735037" cy="5145578"/>
          </a:xfrm>
          <a:prstGeom prst="rect">
            <a:avLst/>
          </a:prstGeom>
        </p:spPr>
      </p:pic>
      <p:pic>
        <p:nvPicPr>
          <p:cNvPr id="5" name="Picture 2" descr="Đáp ứng thiết kế trang web Biểu tượng dấu Hỏi thông Tin - dấu chấm hỏi png  png tải về - Miễn phí trong suốt Logo png Tải về.">
            <a:extLst>
              <a:ext uri="{FF2B5EF4-FFF2-40B4-BE49-F238E27FC236}">
                <a16:creationId xmlns:a16="http://schemas.microsoft.com/office/drawing/2014/main" id="{854B3FB6-CD18-FC60-3043-B06EAFBCA2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4500" l="10000" r="90000">
                        <a14:foregroundMark x1="27556" y1="7000" x2="26778" y2="51000"/>
                        <a14:foregroundMark x1="19889" y1="12250" x2="20444" y2="55000"/>
                        <a14:foregroundMark x1="27222" y1="9750" x2="34778" y2="44000"/>
                        <a14:foregroundMark x1="25778" y1="14250" x2="24778" y2="27000"/>
                        <a14:foregroundMark x1="46111" y1="9750" x2="47778" y2="33000"/>
                        <a14:foregroundMark x1="48667" y1="12750" x2="49889" y2="33500"/>
                        <a14:foregroundMark x1="50667" y1="10500" x2="50667" y2="30250"/>
                        <a14:foregroundMark x1="33556" y1="51750" x2="38000" y2="68750"/>
                        <a14:foregroundMark x1="37111" y1="43750" x2="40778" y2="78250"/>
                        <a14:foregroundMark x1="56444" y1="49500" x2="59222" y2="76000"/>
                        <a14:foregroundMark x1="58778" y1="47000" x2="60778" y2="74250"/>
                        <a14:foregroundMark x1="56111" y1="78250" x2="57556" y2="75750"/>
                        <a14:foregroundMark x1="72000" y1="25000" x2="76000" y2="55000"/>
                        <a14:foregroundMark x1="77333" y1="27250" x2="75333" y2="38500"/>
                        <a14:foregroundMark x1="27667" y1="9500" x2="38222" y2="29500"/>
                      </a14:backgroundRemoval>
                    </a14:imgEffect>
                  </a14:imgLayer>
                </a14:imgProps>
              </a:ext>
              <a:ext uri="{28A0092B-C50C-407E-A947-70E740481C1C}">
                <a14:useLocalDpi xmlns:a14="http://schemas.microsoft.com/office/drawing/2010/main" val="0"/>
              </a:ext>
            </a:extLst>
          </a:blip>
          <a:srcRect/>
          <a:stretch>
            <a:fillRect/>
          </a:stretch>
        </p:blipFill>
        <p:spPr bwMode="auto">
          <a:xfrm>
            <a:off x="1810714" y="692812"/>
            <a:ext cx="2526579" cy="11229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515553C-A21E-D9A0-212D-32B5CC457418}"/>
              </a:ext>
            </a:extLst>
          </p:cNvPr>
          <p:cNvSpPr/>
          <p:nvPr/>
        </p:nvSpPr>
        <p:spPr>
          <a:xfrm>
            <a:off x="653143" y="1932818"/>
            <a:ext cx="4841723" cy="897467"/>
          </a:xfrm>
          <a:prstGeom prst="roundRect">
            <a:avLst>
              <a:gd name="adj" fmla="val 1262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latin typeface="Times New Roman" panose="02020603050405020304" pitchFamily="18" charset="0"/>
                <a:ea typeface="Calibri" panose="020F0502020204030204" pitchFamily="34" charset="0"/>
              </a:rPr>
              <a:t>Điều em ấn tượng nhất về Trạng nguyên Trần Tất Văn là gì?</a:t>
            </a:r>
            <a:endParaRPr lang="en-US" sz="1600" b="1" dirty="0"/>
          </a:p>
        </p:txBody>
      </p:sp>
    </p:spTree>
    <p:extLst>
      <p:ext uri="{BB962C8B-B14F-4D97-AF65-F5344CB8AC3E}">
        <p14:creationId xmlns:p14="http://schemas.microsoft.com/office/powerpoint/2010/main" val="226360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31"/>
        <p:cNvGrpSpPr/>
        <p:nvPr/>
      </p:nvGrpSpPr>
      <p:grpSpPr>
        <a:xfrm>
          <a:off x="0" y="0"/>
          <a:ext cx="0" cy="0"/>
          <a:chOff x="0" y="0"/>
          <a:chExt cx="0" cy="0"/>
        </a:xfrm>
      </p:grpSpPr>
      <p:sp>
        <p:nvSpPr>
          <p:cNvPr id="2" name="Google Shape;2114;p51">
            <a:extLst>
              <a:ext uri="{FF2B5EF4-FFF2-40B4-BE49-F238E27FC236}">
                <a16:creationId xmlns:a16="http://schemas.microsoft.com/office/drawing/2014/main" id="{02C70813-4D66-5C56-98BD-FA9963AE7B3D}"/>
              </a:ext>
            </a:extLst>
          </p:cNvPr>
          <p:cNvSpPr txBox="1">
            <a:spLocks noGrp="1"/>
          </p:cNvSpPr>
          <p:nvPr>
            <p:ph type="title"/>
          </p:nvPr>
        </p:nvSpPr>
        <p:spPr>
          <a:xfrm>
            <a:off x="748695" y="329576"/>
            <a:ext cx="4425648" cy="537652"/>
          </a:xfrm>
          <a:prstGeom prst="rect">
            <a:avLst/>
          </a:prstGeom>
        </p:spPr>
        <p:txBody>
          <a:bodyPr spcFirstLastPara="1" wrap="square" lIns="91425" tIns="91425" rIns="91425" bIns="91425" anchor="t" anchorCtr="0">
            <a:noAutofit/>
          </a:bodyPr>
          <a:lstStyle/>
          <a:p>
            <a:pPr lvl="0" algn="ctr" defTabSz="914400">
              <a:spcBef>
                <a:spcPts val="600"/>
              </a:spcBef>
              <a:spcAft>
                <a:spcPts val="600"/>
              </a:spcAft>
              <a:defRPr/>
            </a:pP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2.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Trần</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Tất</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Văn</a:t>
            </a:r>
            <a:endPar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endParaRPr>
          </a:p>
        </p:txBody>
      </p:sp>
      <p:grpSp>
        <p:nvGrpSpPr>
          <p:cNvPr id="13" name="Group 12">
            <a:extLst>
              <a:ext uri="{FF2B5EF4-FFF2-40B4-BE49-F238E27FC236}">
                <a16:creationId xmlns:a16="http://schemas.microsoft.com/office/drawing/2014/main" id="{67153AEC-B15F-6AB3-9286-4839E333E072}"/>
              </a:ext>
            </a:extLst>
          </p:cNvPr>
          <p:cNvGrpSpPr/>
          <p:nvPr/>
        </p:nvGrpSpPr>
        <p:grpSpPr>
          <a:xfrm>
            <a:off x="564545" y="1202739"/>
            <a:ext cx="8276166" cy="2302461"/>
            <a:chOff x="677333" y="1032933"/>
            <a:chExt cx="7882466" cy="3344333"/>
          </a:xfrm>
        </p:grpSpPr>
        <p:sp>
          <p:nvSpPr>
            <p:cNvPr id="14" name="Rectangle: Rounded Corners 13">
              <a:extLst>
                <a:ext uri="{FF2B5EF4-FFF2-40B4-BE49-F238E27FC236}">
                  <a16:creationId xmlns:a16="http://schemas.microsoft.com/office/drawing/2014/main" id="{3B420CDC-08E0-A40F-8EA8-193D837B8EBA}"/>
                </a:ext>
              </a:extLst>
            </p:cNvPr>
            <p:cNvSpPr/>
            <p:nvPr/>
          </p:nvSpPr>
          <p:spPr>
            <a:xfrm>
              <a:off x="770466" y="1134533"/>
              <a:ext cx="7789333" cy="3242733"/>
            </a:xfrm>
            <a:prstGeom prst="roundRect">
              <a:avLst>
                <a:gd name="adj" fmla="val 79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spcAft>
                  <a:spcPts val="800"/>
                </a:spcAft>
              </a:pP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0AB2924-E472-F98D-F97C-438259C8CE82}"/>
                </a:ext>
              </a:extLst>
            </p:cNvPr>
            <p:cNvSpPr/>
            <p:nvPr/>
          </p:nvSpPr>
          <p:spPr>
            <a:xfrm>
              <a:off x="677333" y="1032933"/>
              <a:ext cx="7789333" cy="3242733"/>
            </a:xfrm>
            <a:prstGeom prst="roundRect">
              <a:avLst>
                <a:gd name="adj" fmla="val 7980"/>
              </a:avLst>
            </a:prstGeom>
            <a:solidFill>
              <a:srgbClr val="FE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Quê</a:t>
              </a:r>
              <a:r>
                <a:rPr lang="en-US"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quán</a:t>
              </a:r>
              <a:r>
                <a:rPr lang="en-US" sz="1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a:t>
              </a: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Nguyệt</a:t>
              </a: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Áng</a:t>
              </a: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Sơn</a:t>
              </a: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huyện</a:t>
              </a: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Lão</a:t>
              </a: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Tp. </a:t>
              </a:r>
              <a:r>
                <a:rPr lang="en-US"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vi-VN" sz="1800" dirty="0">
                  <a:solidFill>
                    <a:schemeClr val="tx1"/>
                  </a:solidFill>
                  <a:latin typeface="Times New Roman" panose="02020603050405020304" pitchFamily="18" charset="0"/>
                  <a:cs typeface="Times New Roman" panose="02020603050405020304" pitchFamily="18" charset="0"/>
                </a:rPr>
                <a:t>- Sự nghiệp: </a:t>
              </a:r>
            </a:p>
            <a:p>
              <a:pPr algn="just">
                <a:spcAft>
                  <a:spcPts val="800"/>
                </a:spcAft>
              </a:pPr>
              <a:r>
                <a:rPr lang="vi-VN" sz="1800" dirty="0">
                  <a:solidFill>
                    <a:schemeClr val="tx1"/>
                  </a:solidFill>
                  <a:latin typeface="Times New Roman" panose="02020603050405020304" pitchFamily="18" charset="0"/>
                  <a:cs typeface="Times New Roman" panose="02020603050405020304" pitchFamily="18" charset="0"/>
                </a:rPr>
                <a:t>+ Ông đỗ Trạng nguyên tại khoa thi năm Bính Tuất (1526) đời vua Lê Cung Hoàng, là Trạng nguyên cuối cùng nhà Lê sơ.</a:t>
              </a:r>
            </a:p>
            <a:p>
              <a:pPr algn="just">
                <a:spcAft>
                  <a:spcPts val="800"/>
                </a:spcAft>
              </a:pPr>
              <a:r>
                <a:rPr lang="vi-VN" sz="1800" dirty="0">
                  <a:solidFill>
                    <a:schemeClr val="tx1"/>
                  </a:solidFill>
                  <a:latin typeface="Times New Roman" panose="02020603050405020304" pitchFamily="18" charset="0"/>
                  <a:cs typeface="Times New Roman" panose="02020603050405020304" pitchFamily="18" charset="0"/>
                </a:rPr>
                <a:t>+ Ông được nhà Lê bổ nhiệm làm quan thuộc, hàng tứ phẩm</a:t>
              </a:r>
              <a:r>
                <a:rPr lang="en-US" sz="1800" dirty="0">
                  <a:solidFill>
                    <a:schemeClr val="tx1"/>
                  </a:solidFill>
                  <a:latin typeface="Times New Roman" panose="02020603050405020304" pitchFamily="18" charset="0"/>
                  <a:cs typeface="Times New Roman" panose="02020603050405020304" pitchFamily="18" charset="0"/>
                </a:rPr>
                <a:t>. </a:t>
              </a:r>
              <a:r>
                <a:rPr lang="vi-VN" sz="1800" dirty="0">
                  <a:solidFill>
                    <a:schemeClr val="tx1"/>
                  </a:solidFill>
                  <a:latin typeface="Times New Roman" panose="02020603050405020304" pitchFamily="18" charset="0"/>
                  <a:cs typeface="Times New Roman" panose="02020603050405020304" pitchFamily="18" charset="0"/>
                </a:rPr>
                <a:t>Thời nhà Mạc, ông được thăng chức Thượng thư.</a:t>
              </a:r>
              <a:endParaRPr lang="en-US" sz="1800" dirty="0">
                <a:solidFill>
                  <a:schemeClr val="tx1"/>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1"/>
        <p:cNvGrpSpPr/>
        <p:nvPr/>
      </p:nvGrpSpPr>
      <p:grpSpPr>
        <a:xfrm>
          <a:off x="0" y="0"/>
          <a:ext cx="0" cy="0"/>
          <a:chOff x="0" y="0"/>
          <a:chExt cx="0" cy="0"/>
        </a:xfrm>
      </p:grpSpPr>
      <p:sp>
        <p:nvSpPr>
          <p:cNvPr id="2" name="Google Shape;2114;p51">
            <a:extLst>
              <a:ext uri="{FF2B5EF4-FFF2-40B4-BE49-F238E27FC236}">
                <a16:creationId xmlns:a16="http://schemas.microsoft.com/office/drawing/2014/main" id="{02C70813-4D66-5C56-98BD-FA9963AE7B3D}"/>
              </a:ext>
            </a:extLst>
          </p:cNvPr>
          <p:cNvSpPr txBox="1">
            <a:spLocks noGrp="1"/>
          </p:cNvSpPr>
          <p:nvPr>
            <p:ph type="title"/>
          </p:nvPr>
        </p:nvSpPr>
        <p:spPr>
          <a:xfrm>
            <a:off x="748695" y="329576"/>
            <a:ext cx="4425648" cy="537652"/>
          </a:xfrm>
          <a:prstGeom prst="rect">
            <a:avLst/>
          </a:prstGeom>
        </p:spPr>
        <p:txBody>
          <a:bodyPr spcFirstLastPara="1" wrap="square" lIns="91425" tIns="91425" rIns="91425" bIns="91425" anchor="t" anchorCtr="0">
            <a:noAutofit/>
          </a:bodyPr>
          <a:lstStyle/>
          <a:p>
            <a:pPr lvl="0" algn="ctr" defTabSz="914400">
              <a:spcBef>
                <a:spcPts val="600"/>
              </a:spcBef>
              <a:spcAft>
                <a:spcPts val="600"/>
              </a:spcAft>
              <a:defRPr/>
            </a:pP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2.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Trần</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Tất</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Văn</a:t>
            </a:r>
            <a:endPar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endParaRPr>
          </a:p>
        </p:txBody>
      </p:sp>
      <p:grpSp>
        <p:nvGrpSpPr>
          <p:cNvPr id="13" name="Group 12">
            <a:extLst>
              <a:ext uri="{FF2B5EF4-FFF2-40B4-BE49-F238E27FC236}">
                <a16:creationId xmlns:a16="http://schemas.microsoft.com/office/drawing/2014/main" id="{67153AEC-B15F-6AB3-9286-4839E333E072}"/>
              </a:ext>
            </a:extLst>
          </p:cNvPr>
          <p:cNvGrpSpPr/>
          <p:nvPr/>
        </p:nvGrpSpPr>
        <p:grpSpPr>
          <a:xfrm>
            <a:off x="571802" y="1355140"/>
            <a:ext cx="8276166" cy="1990404"/>
            <a:chOff x="677333" y="1032933"/>
            <a:chExt cx="7882466" cy="3344333"/>
          </a:xfrm>
        </p:grpSpPr>
        <p:sp>
          <p:nvSpPr>
            <p:cNvPr id="14" name="Rectangle: Rounded Corners 13">
              <a:extLst>
                <a:ext uri="{FF2B5EF4-FFF2-40B4-BE49-F238E27FC236}">
                  <a16:creationId xmlns:a16="http://schemas.microsoft.com/office/drawing/2014/main" id="{3B420CDC-08E0-A40F-8EA8-193D837B8EBA}"/>
                </a:ext>
              </a:extLst>
            </p:cNvPr>
            <p:cNvSpPr/>
            <p:nvPr/>
          </p:nvSpPr>
          <p:spPr>
            <a:xfrm>
              <a:off x="770466" y="1134533"/>
              <a:ext cx="7789333" cy="3242733"/>
            </a:xfrm>
            <a:prstGeom prst="roundRect">
              <a:avLst>
                <a:gd name="adj" fmla="val 79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spcAft>
                  <a:spcPts val="800"/>
                </a:spcAft>
              </a:pP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0AB2924-E472-F98D-F97C-438259C8CE82}"/>
                </a:ext>
              </a:extLst>
            </p:cNvPr>
            <p:cNvSpPr/>
            <p:nvPr/>
          </p:nvSpPr>
          <p:spPr>
            <a:xfrm>
              <a:off x="677333" y="1032933"/>
              <a:ext cx="7789333" cy="3242733"/>
            </a:xfrm>
            <a:prstGeom prst="roundRect">
              <a:avLst>
                <a:gd name="adj" fmla="val 7980"/>
              </a:avLst>
            </a:prstGeom>
            <a:solidFill>
              <a:srgbClr val="FE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1800" dirty="0">
                  <a:solidFill>
                    <a:schemeClr val="tx1"/>
                  </a:solidFill>
                  <a:latin typeface="Times New Roman" panose="02020603050405020304" pitchFamily="18" charset="0"/>
                  <a:cs typeface="Times New Roman" panose="02020603050405020304" pitchFamily="18" charset="0"/>
                </a:rPr>
                <a:t>- Dấu ấn nổi bật: </a:t>
              </a:r>
            </a:p>
            <a:p>
              <a:pPr algn="just">
                <a:spcAft>
                  <a:spcPts val="800"/>
                </a:spcAft>
              </a:pPr>
              <a:r>
                <a:rPr lang="vi-VN" sz="1800" dirty="0">
                  <a:solidFill>
                    <a:schemeClr val="tx1"/>
                  </a:solidFill>
                  <a:latin typeface="Times New Roman" panose="02020603050405020304" pitchFamily="18" charset="0"/>
                  <a:cs typeface="Times New Roman" panose="02020603050405020304" pitchFamily="18" charset="0"/>
                </a:rPr>
                <a:t>+ Ông đã vạch trần âm mưu, thủ đoạn của nhà Minh và đấu tranh bảo vệ chủ quyền đất nước trong lần đi sứ nhà Minh.</a:t>
              </a:r>
            </a:p>
            <a:p>
              <a:pPr algn="just">
                <a:spcAft>
                  <a:spcPts val="800"/>
                </a:spcAft>
              </a:pPr>
              <a:r>
                <a:rPr lang="vi-VN" sz="1800" dirty="0">
                  <a:solidFill>
                    <a:schemeClr val="tx1"/>
                  </a:solidFill>
                  <a:latin typeface="Times New Roman" panose="02020603050405020304" pitchFamily="18" charset="0"/>
                  <a:cs typeface="Times New Roman" panose="02020603050405020304" pitchFamily="18" charset="0"/>
                </a:rPr>
                <a:t>+ Là người có tài văn chương thể hiện qua bài Biểu do ông soạn gửi tướng nhà Minh; là nhà văn hóa lớn của dân tộc.</a:t>
              </a:r>
            </a:p>
          </p:txBody>
        </p:sp>
      </p:grpSp>
    </p:spTree>
    <p:extLst>
      <p:ext uri="{BB962C8B-B14F-4D97-AF65-F5344CB8AC3E}">
        <p14:creationId xmlns:p14="http://schemas.microsoft.com/office/powerpoint/2010/main" val="2652030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11B23A-26E8-49FD-5817-EC0685E5CD23}"/>
              </a:ext>
            </a:extLst>
          </p:cNvPr>
          <p:cNvPicPr>
            <a:picLocks noChangeAspect="1"/>
          </p:cNvPicPr>
          <p:nvPr/>
        </p:nvPicPr>
        <p:blipFill>
          <a:blip r:embed="rId2"/>
          <a:stretch>
            <a:fillRect/>
          </a:stretch>
        </p:blipFill>
        <p:spPr>
          <a:xfrm>
            <a:off x="1727419" y="161234"/>
            <a:ext cx="6015483" cy="4370174"/>
          </a:xfrm>
          <a:prstGeom prst="rect">
            <a:avLst/>
          </a:prstGeom>
        </p:spPr>
      </p:pic>
    </p:spTree>
    <p:extLst>
      <p:ext uri="{BB962C8B-B14F-4D97-AF65-F5344CB8AC3E}">
        <p14:creationId xmlns:p14="http://schemas.microsoft.com/office/powerpoint/2010/main" val="3194417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9767877-3295-4234-9652-E59AE3448D08}"/>
              </a:ext>
            </a:extLst>
          </p:cNvPr>
          <p:cNvSpPr/>
          <p:nvPr/>
        </p:nvSpPr>
        <p:spPr>
          <a:xfrm>
            <a:off x="679104" y="1858545"/>
            <a:ext cx="5368459" cy="996212"/>
          </a:xfrm>
          <a:prstGeom prst="roundRect">
            <a:avLst>
              <a:gd name="adj" fmla="val 9477"/>
            </a:avLst>
          </a:prstGeom>
          <a:solidFill>
            <a:srgbClr val="F5EBDC"/>
          </a:solidFill>
          <a:ln w="25400" cap="flat" cmpd="sng" algn="ctr">
            <a:noFill/>
            <a:prstDash val="solid"/>
          </a:ln>
          <a:effectLst/>
        </p:spPr>
        <p:txBody>
          <a:bodyPr rtlCol="0" anchor="ctr"/>
          <a:lstStyle/>
          <a:p>
            <a:pPr algn="just">
              <a:lnSpc>
                <a:spcPct val="125000"/>
              </a:lnSpc>
              <a:spcAft>
                <a:spcPts val="800"/>
              </a:spcAft>
            </a:pPr>
            <a:r>
              <a:rPr lang="en-US" sz="1800" dirty="0" err="1">
                <a:latin typeface="+mj-lt"/>
                <a:ea typeface="Calibri" panose="020F0502020204030204" pitchFamily="34" charset="0"/>
                <a:cs typeface="Times New Roman" panose="02020603050405020304" pitchFamily="18" charset="0"/>
              </a:rPr>
              <a:t>Trình</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bày</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hiểu</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biết</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của</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em</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về</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một</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Trạng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nguyên</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của</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vùng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đất</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Hải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Phòng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thời</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phong</a:t>
            </a:r>
            <a:r>
              <a:rPr lang="en-US" sz="1800" dirty="0">
                <a:latin typeface="+mj-lt"/>
                <a:ea typeface="Calibri" panose="020F0502020204030204" pitchFamily="34" charset="0"/>
                <a:cs typeface="Times New Roman" panose="02020603050405020304" pitchFamily="18" charset="0"/>
              </a:rPr>
              <a:t> </a:t>
            </a:r>
            <a:r>
              <a:rPr lang="en-US" sz="1800" dirty="0" err="1">
                <a:latin typeface="+mj-lt"/>
                <a:ea typeface="Calibri" panose="020F0502020204030204" pitchFamily="34" charset="0"/>
                <a:cs typeface="Times New Roman" panose="02020603050405020304" pitchFamily="18" charset="0"/>
              </a:rPr>
              <a:t>kiến</a:t>
            </a:r>
            <a:r>
              <a:rPr lang="en-US" sz="1800" dirty="0">
                <a:latin typeface="+mj-lt"/>
                <a:ea typeface="Calibri" panose="020F0502020204030204" pitchFamily="34" charset="0"/>
                <a:cs typeface="Times New Roman" panose="02020603050405020304" pitchFamily="18" charset="0"/>
              </a:rPr>
              <a:t>. </a:t>
            </a:r>
            <a:endParaRPr lang="en-US" sz="1800" dirty="0">
              <a:effectLst/>
              <a:latin typeface="+mj-lt"/>
              <a:ea typeface="Calibri" panose="020F0502020204030204" pitchFamily="34" charset="0"/>
              <a:cs typeface="Times New Roman" panose="02020603050405020304" pitchFamily="18" charset="0"/>
            </a:endParaRPr>
          </a:p>
        </p:txBody>
      </p:sp>
      <p:pic>
        <p:nvPicPr>
          <p:cNvPr id="9" name="Picture 2" descr="Đáp ứng thiết kế trang web Biểu tượng dấu Hỏi thông Tin - dấu chấm hỏi png  png tải về - Miễn phí trong suốt Logo png Tải về.">
            <a:extLst>
              <a:ext uri="{FF2B5EF4-FFF2-40B4-BE49-F238E27FC236}">
                <a16:creationId xmlns:a16="http://schemas.microsoft.com/office/drawing/2014/main" id="{5BF9AAF0-8B9F-40C2-BD28-926AFE35448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10000" r="90000">
                        <a14:foregroundMark x1="27556" y1="7000" x2="26778" y2="51000"/>
                        <a14:foregroundMark x1="19889" y1="12250" x2="20444" y2="55000"/>
                        <a14:foregroundMark x1="27222" y1="9750" x2="34778" y2="44000"/>
                        <a14:foregroundMark x1="25778" y1="14250" x2="24778" y2="27000"/>
                        <a14:foregroundMark x1="46111" y1="9750" x2="47778" y2="33000"/>
                        <a14:foregroundMark x1="48667" y1="12750" x2="49889" y2="33500"/>
                        <a14:foregroundMark x1="50667" y1="10500" x2="50667" y2="30250"/>
                        <a14:foregroundMark x1="33556" y1="51750" x2="38000" y2="68750"/>
                        <a14:foregroundMark x1="37111" y1="43750" x2="40778" y2="78250"/>
                        <a14:foregroundMark x1="56444" y1="49500" x2="59222" y2="76000"/>
                        <a14:foregroundMark x1="58778" y1="47000" x2="60778" y2="74250"/>
                        <a14:foregroundMark x1="56111" y1="78250" x2="57556" y2="75750"/>
                        <a14:foregroundMark x1="72000" y1="25000" x2="76000" y2="55000"/>
                        <a14:foregroundMark x1="77333" y1="27250" x2="75333" y2="38500"/>
                        <a14:foregroundMark x1="27667" y1="9500" x2="38222" y2="29500"/>
                      </a14:backgroundRemoval>
                    </a14:imgEffect>
                  </a14:imgLayer>
                </a14:imgProps>
              </a:ext>
              <a:ext uri="{28A0092B-C50C-407E-A947-70E740481C1C}">
                <a14:useLocalDpi xmlns:a14="http://schemas.microsoft.com/office/drawing/2010/main" val="0"/>
              </a:ext>
            </a:extLst>
          </a:blip>
          <a:srcRect/>
          <a:stretch>
            <a:fillRect/>
          </a:stretch>
        </p:blipFill>
        <p:spPr bwMode="auto">
          <a:xfrm>
            <a:off x="2160216" y="515256"/>
            <a:ext cx="2411784" cy="10719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E6378F1-7050-81CA-4EF1-67B6168964E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10" b="94895" l="9524" r="91342">
                        <a14:foregroundMark x1="38528" y1="94895" x2="59307" y2="91291"/>
                        <a14:foregroundMark x1="89177" y1="28529" x2="91342" y2="29429"/>
                        <a14:foregroundMark x1="48918" y1="50150" x2="44589" y2="58559"/>
                        <a14:foregroundMark x1="54978" y1="12012" x2="49784" y2="9610"/>
                        <a14:foregroundMark x1="12987" y1="29129" x2="9524" y2="29129"/>
                      </a14:backgroundRemoval>
                    </a14:imgEffect>
                  </a14:imgLayer>
                </a14:imgProps>
              </a:ext>
            </a:extLst>
          </a:blip>
          <a:stretch>
            <a:fillRect/>
          </a:stretch>
        </p:blipFill>
        <p:spPr>
          <a:xfrm>
            <a:off x="5994400" y="515256"/>
            <a:ext cx="2786295" cy="4016606"/>
          </a:xfrm>
          <a:prstGeom prst="rect">
            <a:avLst/>
          </a:prstGeom>
        </p:spPr>
      </p:pic>
    </p:spTree>
    <p:extLst>
      <p:ext uri="{BB962C8B-B14F-4D97-AF65-F5344CB8AC3E}">
        <p14:creationId xmlns:p14="http://schemas.microsoft.com/office/powerpoint/2010/main" val="236489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1"/>
        <p:cNvGrpSpPr/>
        <p:nvPr/>
      </p:nvGrpSpPr>
      <p:grpSpPr>
        <a:xfrm>
          <a:off x="0" y="0"/>
          <a:ext cx="0" cy="0"/>
          <a:chOff x="0" y="0"/>
          <a:chExt cx="0" cy="0"/>
        </a:xfrm>
      </p:grpSpPr>
      <p:sp>
        <p:nvSpPr>
          <p:cNvPr id="453" name="TextBox 452">
            <a:extLst>
              <a:ext uri="{FF2B5EF4-FFF2-40B4-BE49-F238E27FC236}">
                <a16:creationId xmlns:a16="http://schemas.microsoft.com/office/drawing/2014/main" id="{F5A2A8E8-3E91-4E70-A946-4D756AFCD4A9}"/>
              </a:ext>
            </a:extLst>
          </p:cNvPr>
          <p:cNvSpPr txBox="1"/>
          <p:nvPr/>
        </p:nvSpPr>
        <p:spPr>
          <a:xfrm>
            <a:off x="1048468" y="449496"/>
            <a:ext cx="7047063" cy="646331"/>
          </a:xfrm>
          <a:prstGeom prst="rect">
            <a:avLst/>
          </a:prstGeom>
          <a:noFill/>
        </p:spPr>
        <p:txBody>
          <a:bodyPr wrap="square">
            <a:spAutoFit/>
          </a:bodyPr>
          <a:lstStyle/>
          <a:p>
            <a:pPr lvl="0" algn="ctr" defTabSz="914400">
              <a:spcBef>
                <a:spcPts val="600"/>
              </a:spcBef>
              <a:spcAft>
                <a:spcPts val="600"/>
              </a:spcAft>
              <a:defRPr/>
            </a:pPr>
            <a:r>
              <a:rPr lang="en-US" sz="3600" b="1" kern="0" noProof="0" dirty="0">
                <a:solidFill>
                  <a:schemeClr val="tx1">
                    <a:lumMod val="95000"/>
                    <a:lumOff val="5000"/>
                  </a:schemeClr>
                </a:solidFill>
                <a:latin typeface="#9Slide03 Roboto Condensed" panose="02000000000000000000" pitchFamily="2" charset="0"/>
                <a:ea typeface="#9Slide03 Roboto Condensed" panose="02000000000000000000" pitchFamily="2" charset="0"/>
              </a:rPr>
              <a:t>3</a:t>
            </a:r>
            <a:r>
              <a:rPr kumimoji="0" lang="en-US" sz="3600" b="1" i="0"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rPr>
              <a:t>. </a:t>
            </a:r>
            <a:r>
              <a:rPr lang="en-US" sz="36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sz="36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36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sz="36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36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Nguyễn</a:t>
            </a:r>
            <a:r>
              <a:rPr lang="en-US" sz="36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36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Bỉnh</a:t>
            </a:r>
            <a:r>
              <a:rPr lang="en-US" sz="36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36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Khiêm</a:t>
            </a:r>
            <a:endParaRPr kumimoji="0" lang="en-US" sz="3600" b="1"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endParaRPr>
          </a:p>
        </p:txBody>
      </p:sp>
      <p:pic>
        <p:nvPicPr>
          <p:cNvPr id="4" name="Picture 3" descr="A statue of a person holding a baby&#10;&#10;Description automatically generated with medium confidence">
            <a:extLst>
              <a:ext uri="{FF2B5EF4-FFF2-40B4-BE49-F238E27FC236}">
                <a16:creationId xmlns:a16="http://schemas.microsoft.com/office/drawing/2014/main" id="{DCF98ED8-A982-208A-8A09-991D7D8AB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7743" y="1095827"/>
            <a:ext cx="2486288" cy="3779157"/>
          </a:xfrm>
          <a:prstGeom prst="rect">
            <a:avLst/>
          </a:prstGeom>
        </p:spPr>
      </p:pic>
    </p:spTree>
    <p:extLst>
      <p:ext uri="{BB962C8B-B14F-4D97-AF65-F5344CB8AC3E}">
        <p14:creationId xmlns:p14="http://schemas.microsoft.com/office/powerpoint/2010/main" val="294726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3"/>
                                        </p:tgtEl>
                                        <p:attrNameLst>
                                          <p:attrName>style.visibility</p:attrName>
                                        </p:attrNameLst>
                                      </p:cBhvr>
                                      <p:to>
                                        <p:strVal val="visible"/>
                                      </p:to>
                                    </p:set>
                                    <p:anim calcmode="lin" valueType="num">
                                      <p:cBhvr additive="base">
                                        <p:cTn id="7" dur="500" fill="hold"/>
                                        <p:tgtEl>
                                          <p:spTgt spid="453"/>
                                        </p:tgtEl>
                                        <p:attrNameLst>
                                          <p:attrName>ppt_x</p:attrName>
                                        </p:attrNameLst>
                                      </p:cBhvr>
                                      <p:tavLst>
                                        <p:tav tm="0">
                                          <p:val>
                                            <p:strVal val="#ppt_x"/>
                                          </p:val>
                                        </p:tav>
                                        <p:tav tm="100000">
                                          <p:val>
                                            <p:strVal val="#ppt_x"/>
                                          </p:val>
                                        </p:tav>
                                      </p:tavLst>
                                    </p:anim>
                                    <p:anim calcmode="lin" valueType="num">
                                      <p:cBhvr additive="base">
                                        <p:cTn id="8" dur="500" fill="hold"/>
                                        <p:tgtEl>
                                          <p:spTgt spid="4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A69D60-20F9-349B-0A4C-36823E8E1C8E}"/>
              </a:ext>
            </a:extLst>
          </p:cNvPr>
          <p:cNvSpPr txBox="1"/>
          <p:nvPr/>
        </p:nvSpPr>
        <p:spPr>
          <a:xfrm>
            <a:off x="351782" y="355153"/>
            <a:ext cx="7047063" cy="523220"/>
          </a:xfrm>
          <a:prstGeom prst="rect">
            <a:avLst/>
          </a:prstGeom>
          <a:noFill/>
        </p:spPr>
        <p:txBody>
          <a:bodyPr wrap="square">
            <a:spAutoFit/>
          </a:bodyPr>
          <a:lstStyle/>
          <a:p>
            <a:pPr lvl="0" algn="just" defTabSz="914400">
              <a:spcBef>
                <a:spcPts val="600"/>
              </a:spcBef>
              <a:spcAft>
                <a:spcPts val="600"/>
              </a:spcAft>
              <a:defRPr/>
            </a:pPr>
            <a:r>
              <a:rPr lang="en-US" sz="2800" b="1" kern="0" noProof="0" dirty="0">
                <a:solidFill>
                  <a:schemeClr val="tx1">
                    <a:lumMod val="95000"/>
                    <a:lumOff val="5000"/>
                  </a:schemeClr>
                </a:solidFill>
                <a:latin typeface="#9Slide03 Roboto Condensed" panose="02000000000000000000" pitchFamily="2" charset="0"/>
                <a:ea typeface="#9Slide03 Roboto Condensed" panose="02000000000000000000" pitchFamily="2" charset="0"/>
              </a:rPr>
              <a:t>3</a:t>
            </a:r>
            <a:r>
              <a:rPr kumimoji="0" lang="en-US" sz="2800" b="1" i="0"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Nguyễn</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Bỉnh</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Khiêm</a:t>
            </a:r>
            <a:endParaRPr kumimoji="0" lang="en-US" sz="2800" b="1"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endParaRPr>
          </a:p>
        </p:txBody>
      </p:sp>
      <p:pic>
        <p:nvPicPr>
          <p:cNvPr id="3" name="Picture 2">
            <a:extLst>
              <a:ext uri="{FF2B5EF4-FFF2-40B4-BE49-F238E27FC236}">
                <a16:creationId xmlns:a16="http://schemas.microsoft.com/office/drawing/2014/main" id="{92B43DD6-B9EF-0CD9-4E7A-3D72B0BFDB36}"/>
              </a:ext>
            </a:extLst>
          </p:cNvPr>
          <p:cNvPicPr>
            <a:picLocks noChangeAspect="1"/>
          </p:cNvPicPr>
          <p:nvPr/>
        </p:nvPicPr>
        <p:blipFill>
          <a:blip r:embed="rId3"/>
          <a:stretch>
            <a:fillRect/>
          </a:stretch>
        </p:blipFill>
        <p:spPr>
          <a:xfrm>
            <a:off x="646293" y="1818981"/>
            <a:ext cx="1811652" cy="1620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B58632FE-4BAB-0D60-2AAD-7B1CD4891ADB}"/>
              </a:ext>
            </a:extLst>
          </p:cNvPr>
          <p:cNvSpPr txBox="1"/>
          <p:nvPr/>
        </p:nvSpPr>
        <p:spPr>
          <a:xfrm>
            <a:off x="3113314" y="1259043"/>
            <a:ext cx="5565017" cy="400110"/>
          </a:xfrm>
          <a:prstGeom prst="rect">
            <a:avLst/>
          </a:prstGeom>
          <a:noFill/>
        </p:spPr>
        <p:txBody>
          <a:bodyPr wrap="square">
            <a:spAutoFit/>
          </a:bodyPr>
          <a:lstStyle/>
          <a:p>
            <a:pPr algn="ctr">
              <a:spcBef>
                <a:spcPts val="600"/>
              </a:spcBef>
              <a:spcAft>
                <a:spcPts val="600"/>
              </a:spcAft>
              <a:defRPr/>
            </a:pPr>
            <a:r>
              <a:rPr lang="en-US" sz="2000" dirty="0">
                <a:solidFill>
                  <a:srgbClr val="FFF8E7">
                    <a:lumMod val="10000"/>
                  </a:srgbClr>
                </a:solidFill>
                <a:latin typeface="#9Slide03 Roboto Medium" panose="02000000000000000000" pitchFamily="2" charset="0"/>
                <a:ea typeface="#9Slide03 Roboto Medium" panose="02000000000000000000" pitchFamily="2" charset="0"/>
              </a:rPr>
              <a:t>T</a:t>
            </a:r>
            <a:r>
              <a:rPr lang="vi-VN" sz="2000" dirty="0">
                <a:solidFill>
                  <a:srgbClr val="FFF8E7">
                    <a:lumMod val="10000"/>
                  </a:srgbClr>
                </a:solidFill>
                <a:latin typeface="#9Slide03 Roboto Medium" panose="02000000000000000000" pitchFamily="2" charset="0"/>
                <a:ea typeface="#9Slide03 Roboto Medium" panose="02000000000000000000" pitchFamily="2" charset="0"/>
              </a:rPr>
              <a:t>hảo luận cặp đôi và </a:t>
            </a: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hoàn</a:t>
            </a:r>
            <a:r>
              <a:rPr lang="en-US" sz="20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thành</a:t>
            </a:r>
            <a:r>
              <a:rPr lang="en-US" sz="20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inforgraphic</a:t>
            </a:r>
            <a:endParaRPr lang="vi-VN" sz="2000" dirty="0">
              <a:solidFill>
                <a:srgbClr val="FFF8E7">
                  <a:lumMod val="10000"/>
                </a:srgbClr>
              </a:solidFill>
              <a:latin typeface="#9Slide03 Roboto Medium" panose="02000000000000000000" pitchFamily="2" charset="0"/>
              <a:ea typeface="#9Slide03 Roboto Medium" panose="02000000000000000000" pitchFamily="2" charset="0"/>
            </a:endParaRPr>
          </a:p>
        </p:txBody>
      </p:sp>
      <p:sp>
        <p:nvSpPr>
          <p:cNvPr id="10" name="TextBox 9">
            <a:extLst>
              <a:ext uri="{FF2B5EF4-FFF2-40B4-BE49-F238E27FC236}">
                <a16:creationId xmlns:a16="http://schemas.microsoft.com/office/drawing/2014/main" id="{9D9DE647-8306-0702-F5E5-42D66D38C72E}"/>
              </a:ext>
            </a:extLst>
          </p:cNvPr>
          <p:cNvSpPr txBox="1"/>
          <p:nvPr/>
        </p:nvSpPr>
        <p:spPr>
          <a:xfrm>
            <a:off x="522512" y="3574647"/>
            <a:ext cx="2219027" cy="400110"/>
          </a:xfrm>
          <a:prstGeom prst="rect">
            <a:avLst/>
          </a:prstGeom>
          <a:noFill/>
        </p:spPr>
        <p:txBody>
          <a:bodyPr wrap="square">
            <a:spAutoFit/>
          </a:bodyPr>
          <a:lstStyle/>
          <a:p>
            <a:pPr algn="just">
              <a:spcBef>
                <a:spcPts val="600"/>
              </a:spcBef>
              <a:spcAft>
                <a:spcPts val="600"/>
              </a:spcAft>
              <a:defRPr/>
            </a:pP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Thời</a:t>
            </a:r>
            <a:r>
              <a:rPr lang="en-US" sz="20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gian</a:t>
            </a:r>
            <a:r>
              <a:rPr lang="en-US" sz="2000" dirty="0">
                <a:solidFill>
                  <a:srgbClr val="FFF8E7">
                    <a:lumMod val="10000"/>
                  </a:srgbClr>
                </a:solidFill>
                <a:latin typeface="#9Slide03 Roboto Medium" panose="02000000000000000000" pitchFamily="2" charset="0"/>
                <a:ea typeface="#9Slide03 Roboto Medium" panose="02000000000000000000" pitchFamily="2" charset="0"/>
              </a:rPr>
              <a:t>: 7 </a:t>
            </a: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phút</a:t>
            </a:r>
            <a:endParaRPr lang="vi-VN" sz="2000" dirty="0">
              <a:solidFill>
                <a:srgbClr val="FFF8E7">
                  <a:lumMod val="10000"/>
                </a:srgbClr>
              </a:solidFill>
              <a:latin typeface="#9Slide03 Roboto Medium" panose="02000000000000000000" pitchFamily="2" charset="0"/>
              <a:ea typeface="#9Slide03 Roboto Medium" panose="02000000000000000000" pitchFamily="2" charset="0"/>
            </a:endParaRPr>
          </a:p>
        </p:txBody>
      </p:sp>
      <p:sp>
        <p:nvSpPr>
          <p:cNvPr id="11" name="TextBox 10">
            <a:extLst>
              <a:ext uri="{FF2B5EF4-FFF2-40B4-BE49-F238E27FC236}">
                <a16:creationId xmlns:a16="http://schemas.microsoft.com/office/drawing/2014/main" id="{550DB813-7093-7C42-A401-50D20B69170E}"/>
              </a:ext>
            </a:extLst>
          </p:cNvPr>
          <p:cNvSpPr txBox="1"/>
          <p:nvPr/>
        </p:nvSpPr>
        <p:spPr>
          <a:xfrm>
            <a:off x="5304973" y="849345"/>
            <a:ext cx="2219027" cy="461665"/>
          </a:xfrm>
          <a:prstGeom prst="rect">
            <a:avLst/>
          </a:prstGeom>
          <a:noFill/>
        </p:spPr>
        <p:txBody>
          <a:bodyPr wrap="square">
            <a:spAutoFit/>
          </a:bodyPr>
          <a:lstStyle/>
          <a:p>
            <a:pPr algn="just">
              <a:spcBef>
                <a:spcPts val="600"/>
              </a:spcBef>
              <a:spcAft>
                <a:spcPts val="600"/>
              </a:spcAft>
              <a:defRPr/>
            </a:pPr>
            <a:r>
              <a:rPr lang="en-US" sz="2400" b="1" dirty="0" err="1">
                <a:solidFill>
                  <a:srgbClr val="B7171C"/>
                </a:solidFill>
                <a:latin typeface="#9Slide03 Roboto Medium" panose="02000000000000000000" pitchFamily="2" charset="0"/>
                <a:ea typeface="#9Slide03 Roboto Medium" panose="02000000000000000000" pitchFamily="2" charset="0"/>
              </a:rPr>
              <a:t>Nhiệm</a:t>
            </a:r>
            <a:r>
              <a:rPr lang="en-US" sz="2400" b="1" dirty="0">
                <a:solidFill>
                  <a:srgbClr val="B7171C"/>
                </a:solidFill>
                <a:latin typeface="#9Slide03 Roboto Medium" panose="02000000000000000000" pitchFamily="2" charset="0"/>
                <a:ea typeface="#9Slide03 Roboto Medium" panose="02000000000000000000" pitchFamily="2" charset="0"/>
              </a:rPr>
              <a:t> </a:t>
            </a:r>
            <a:r>
              <a:rPr lang="en-US" sz="2400" b="1" dirty="0" err="1">
                <a:solidFill>
                  <a:srgbClr val="B7171C"/>
                </a:solidFill>
                <a:latin typeface="#9Slide03 Roboto Medium" panose="02000000000000000000" pitchFamily="2" charset="0"/>
                <a:ea typeface="#9Slide03 Roboto Medium" panose="02000000000000000000" pitchFamily="2" charset="0"/>
              </a:rPr>
              <a:t>vụ</a:t>
            </a:r>
            <a:endParaRPr lang="vi-VN" sz="2400" b="1" dirty="0">
              <a:solidFill>
                <a:srgbClr val="B7171C"/>
              </a:solidFill>
              <a:latin typeface="#9Slide03 Roboto Medium" panose="02000000000000000000" pitchFamily="2" charset="0"/>
              <a:ea typeface="#9Slide03 Roboto Medium" panose="02000000000000000000" pitchFamily="2" charset="0"/>
            </a:endParaRPr>
          </a:p>
        </p:txBody>
      </p:sp>
      <p:pic>
        <p:nvPicPr>
          <p:cNvPr id="13" name="Picture 12">
            <a:extLst>
              <a:ext uri="{FF2B5EF4-FFF2-40B4-BE49-F238E27FC236}">
                <a16:creationId xmlns:a16="http://schemas.microsoft.com/office/drawing/2014/main" id="{AD111064-118A-2286-4D80-0361F22C7301}"/>
              </a:ext>
            </a:extLst>
          </p:cNvPr>
          <p:cNvPicPr>
            <a:picLocks noChangeAspect="1"/>
          </p:cNvPicPr>
          <p:nvPr/>
        </p:nvPicPr>
        <p:blipFill>
          <a:blip r:embed="rId4"/>
          <a:stretch>
            <a:fillRect/>
          </a:stretch>
        </p:blipFill>
        <p:spPr>
          <a:xfrm>
            <a:off x="3003551" y="1708784"/>
            <a:ext cx="6040448" cy="3434715"/>
          </a:xfrm>
          <a:prstGeom prst="rect">
            <a:avLst/>
          </a:prstGeom>
        </p:spPr>
      </p:pic>
    </p:spTree>
    <p:extLst>
      <p:ext uri="{BB962C8B-B14F-4D97-AF65-F5344CB8AC3E}">
        <p14:creationId xmlns:p14="http://schemas.microsoft.com/office/powerpoint/2010/main" val="151635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50"/>
                                        <p:tgtEl>
                                          <p:spTgt spid="3"/>
                                        </p:tgtEl>
                                      </p:cBhvr>
                                    </p:animEffect>
                                  </p:childTnLst>
                                </p:cTn>
                              </p:par>
                            </p:childTnLst>
                          </p:cTn>
                        </p:par>
                        <p:par>
                          <p:cTn id="13" fill="hold">
                            <p:stCondLst>
                              <p:cond delay="750"/>
                            </p:stCondLst>
                            <p:childTnLst>
                              <p:par>
                                <p:cTn id="14" presetID="2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1" nodeType="clickEffect">
                                  <p:stCondLst>
                                    <p:cond delay="0"/>
                                  </p:stCondLst>
                                  <p:iterate type="lt">
                                    <p:tmPct val="0"/>
                                  </p:iterate>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par>
                          <p:cTn id="22" fill="hold">
                            <p:stCondLst>
                              <p:cond delay="500"/>
                            </p:stCondLst>
                            <p:childTnLst>
                              <p:par>
                                <p:cTn id="23" presetID="34" presetClass="emph" presetSubtype="0" fill="hold" grpId="0" nodeType="afterEffect">
                                  <p:stCondLst>
                                    <p:cond delay="0"/>
                                  </p:stCondLst>
                                  <p:iterate type="lt">
                                    <p:tmPct val="10000"/>
                                  </p:iterate>
                                  <p:childTnLst>
                                    <p:animMotion origin="layout" path="M -2.5E-6 3.45679E-6 L -2.5E-6 -0.07223 " pathEditMode="relative" rAng="0" ptsTypes="AA">
                                      <p:cBhvr>
                                        <p:cTn id="24" dur="250" accel="50000" decel="50000" autoRev="1" fill="hold">
                                          <p:stCondLst>
                                            <p:cond delay="0"/>
                                          </p:stCondLst>
                                        </p:cTn>
                                        <p:tgtEl>
                                          <p:spTgt spid="11"/>
                                        </p:tgtEl>
                                        <p:attrNameLst>
                                          <p:attrName>ppt_x</p:attrName>
                                          <p:attrName>ppt_y</p:attrName>
                                        </p:attrNameLst>
                                      </p:cBhvr>
                                      <p:rCtr x="0" y="-3611"/>
                                    </p:animMotion>
                                    <p:animRot by="1500000">
                                      <p:cBhvr>
                                        <p:cTn id="25" dur="125" fill="hold">
                                          <p:stCondLst>
                                            <p:cond delay="0"/>
                                          </p:stCondLst>
                                        </p:cTn>
                                        <p:tgtEl>
                                          <p:spTgt spid="11"/>
                                        </p:tgtEl>
                                        <p:attrNameLst>
                                          <p:attrName>r</p:attrName>
                                        </p:attrNameLst>
                                      </p:cBhvr>
                                    </p:animRot>
                                    <p:animRot by="-1500000">
                                      <p:cBhvr>
                                        <p:cTn id="26" dur="125" fill="hold">
                                          <p:stCondLst>
                                            <p:cond delay="125"/>
                                          </p:stCondLst>
                                        </p:cTn>
                                        <p:tgtEl>
                                          <p:spTgt spid="11"/>
                                        </p:tgtEl>
                                        <p:attrNameLst>
                                          <p:attrName>r</p:attrName>
                                        </p:attrNameLst>
                                      </p:cBhvr>
                                    </p:animRot>
                                    <p:animRot by="-1500000">
                                      <p:cBhvr>
                                        <p:cTn id="27" dur="125" fill="hold">
                                          <p:stCondLst>
                                            <p:cond delay="250"/>
                                          </p:stCondLst>
                                        </p:cTn>
                                        <p:tgtEl>
                                          <p:spTgt spid="11"/>
                                        </p:tgtEl>
                                        <p:attrNameLst>
                                          <p:attrName>r</p:attrName>
                                        </p:attrNameLst>
                                      </p:cBhvr>
                                    </p:animRot>
                                    <p:animRot by="1500000">
                                      <p:cBhvr>
                                        <p:cTn id="28" dur="125" fill="hold">
                                          <p:stCondLst>
                                            <p:cond delay="375"/>
                                          </p:stCondLst>
                                        </p:cTn>
                                        <p:tgtEl>
                                          <p:spTgt spid="11"/>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iterate type="lt">
                                    <p:tmPct val="0"/>
                                  </p:iterate>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1"/>
      <p:bldP spid="10" grpId="0"/>
      <p:bldP spid="11" grpId="0"/>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5" name="TextBox 4">
            <a:extLst>
              <a:ext uri="{FF2B5EF4-FFF2-40B4-BE49-F238E27FC236}">
                <a16:creationId xmlns:a16="http://schemas.microsoft.com/office/drawing/2014/main" id="{249606E0-5DEA-8FFA-875A-3BBFD85855AE}"/>
              </a:ext>
            </a:extLst>
          </p:cNvPr>
          <p:cNvSpPr txBox="1"/>
          <p:nvPr/>
        </p:nvSpPr>
        <p:spPr>
          <a:xfrm>
            <a:off x="417285" y="466598"/>
            <a:ext cx="5700485" cy="523220"/>
          </a:xfrm>
          <a:prstGeom prst="rect">
            <a:avLst/>
          </a:prstGeom>
          <a:noFill/>
        </p:spPr>
        <p:txBody>
          <a:bodyPr wrap="square">
            <a:spAutoFit/>
          </a:bodyPr>
          <a:lstStyle/>
          <a:p>
            <a:pPr lvl="0" algn="just" defTabSz="914400">
              <a:spcBef>
                <a:spcPts val="600"/>
              </a:spcBef>
              <a:spcAft>
                <a:spcPts val="600"/>
              </a:spcAft>
              <a:defRPr/>
            </a:pPr>
            <a:r>
              <a:rPr lang="en-US" sz="2800" b="1" kern="0" noProof="0" dirty="0">
                <a:solidFill>
                  <a:schemeClr val="tx1">
                    <a:lumMod val="95000"/>
                    <a:lumOff val="5000"/>
                  </a:schemeClr>
                </a:solidFill>
                <a:latin typeface="#9Slide03 Roboto Condensed" panose="02000000000000000000" pitchFamily="2" charset="0"/>
                <a:ea typeface="#9Slide03 Roboto Condensed" panose="02000000000000000000" pitchFamily="2" charset="0"/>
              </a:rPr>
              <a:t>3</a:t>
            </a:r>
            <a:r>
              <a:rPr kumimoji="0" lang="en-US" sz="2800" b="1" i="0"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Nguyễn</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Bỉnh</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Khiêm</a:t>
            </a:r>
            <a:endParaRPr kumimoji="0" lang="en-US" sz="2800" b="1"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endParaRPr>
          </a:p>
        </p:txBody>
      </p:sp>
      <p:sp>
        <p:nvSpPr>
          <p:cNvPr id="13" name="Flowchart: Terminator 12">
            <a:extLst>
              <a:ext uri="{FF2B5EF4-FFF2-40B4-BE49-F238E27FC236}">
                <a16:creationId xmlns:a16="http://schemas.microsoft.com/office/drawing/2014/main" id="{B7713678-FB75-9635-49E5-3278B83BD5F1}"/>
              </a:ext>
            </a:extLst>
          </p:cNvPr>
          <p:cNvSpPr/>
          <p:nvPr/>
        </p:nvSpPr>
        <p:spPr>
          <a:xfrm>
            <a:off x="1346201" y="1262742"/>
            <a:ext cx="798286" cy="1444172"/>
          </a:xfrm>
          <a:prstGeom prst="flowChartTerminator">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3E9D8A3-BE92-6292-71BD-93E8F7D647B9}"/>
              </a:ext>
            </a:extLst>
          </p:cNvPr>
          <p:cNvSpPr/>
          <p:nvPr/>
        </p:nvSpPr>
        <p:spPr>
          <a:xfrm>
            <a:off x="1603829" y="1407884"/>
            <a:ext cx="5435600" cy="3098801"/>
          </a:xfrm>
          <a:prstGeom prst="roundRect">
            <a:avLst>
              <a:gd name="adj" fmla="val 693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F191960-C968-765B-FFC4-9A7CC4881F6D}"/>
              </a:ext>
            </a:extLst>
          </p:cNvPr>
          <p:cNvSpPr/>
          <p:nvPr/>
        </p:nvSpPr>
        <p:spPr>
          <a:xfrm>
            <a:off x="1698172" y="1262741"/>
            <a:ext cx="5435600" cy="3149601"/>
          </a:xfrm>
          <a:prstGeom prst="roundRect">
            <a:avLst>
              <a:gd name="adj" fmla="val 693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968D253-3E05-E274-1AA7-1C57A05068AA}"/>
              </a:ext>
            </a:extLst>
          </p:cNvPr>
          <p:cNvSpPr/>
          <p:nvPr/>
        </p:nvSpPr>
        <p:spPr>
          <a:xfrm>
            <a:off x="1346201" y="1262742"/>
            <a:ext cx="5787571" cy="914401"/>
          </a:xfrm>
          <a:prstGeom prst="roundRect">
            <a:avLst>
              <a:gd name="adj" fmla="val 1428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Năm</a:t>
            </a:r>
            <a:r>
              <a:rPr lang="en-US" sz="2000" b="1" dirty="0"/>
              <a:t> </a:t>
            </a:r>
            <a:r>
              <a:rPr lang="en-US" sz="2000" b="1" dirty="0" err="1"/>
              <a:t>sinh</a:t>
            </a:r>
            <a:r>
              <a:rPr lang="en-US" sz="2000" b="1" dirty="0"/>
              <a:t> – </a:t>
            </a:r>
            <a:r>
              <a:rPr lang="en-US" sz="2000" b="1" dirty="0" err="1"/>
              <a:t>Năm</a:t>
            </a:r>
            <a:r>
              <a:rPr lang="en-US" sz="2000" b="1" dirty="0"/>
              <a:t> </a:t>
            </a:r>
            <a:r>
              <a:rPr lang="en-US" sz="2000" b="1" dirty="0" err="1"/>
              <a:t>mất</a:t>
            </a:r>
            <a:endParaRPr lang="en-US" sz="2000" b="1" dirty="0"/>
          </a:p>
          <a:p>
            <a:pPr algn="ctr"/>
            <a:r>
              <a:rPr lang="en-US" sz="2000" b="1" dirty="0" err="1"/>
              <a:t>Quê</a:t>
            </a:r>
            <a:r>
              <a:rPr lang="en-US" sz="2000" b="1" dirty="0"/>
              <a:t> </a:t>
            </a:r>
            <a:r>
              <a:rPr lang="en-US" sz="2000" b="1" dirty="0" err="1"/>
              <a:t>quán</a:t>
            </a:r>
            <a:r>
              <a:rPr lang="en-US" sz="2000" b="1" dirty="0"/>
              <a:t> </a:t>
            </a:r>
          </a:p>
        </p:txBody>
      </p:sp>
      <p:sp>
        <p:nvSpPr>
          <p:cNvPr id="16" name="TextBox 15">
            <a:extLst>
              <a:ext uri="{FF2B5EF4-FFF2-40B4-BE49-F238E27FC236}">
                <a16:creationId xmlns:a16="http://schemas.microsoft.com/office/drawing/2014/main" id="{8D596427-02CB-3472-B1A8-4C64A94DC3EB}"/>
              </a:ext>
            </a:extLst>
          </p:cNvPr>
          <p:cNvSpPr txBox="1"/>
          <p:nvPr/>
        </p:nvSpPr>
        <p:spPr>
          <a:xfrm>
            <a:off x="1745344" y="2262893"/>
            <a:ext cx="5381172" cy="1938992"/>
          </a:xfrm>
          <a:prstGeom prst="rect">
            <a:avLst/>
          </a:prstGeom>
          <a:noFill/>
        </p:spPr>
        <p:txBody>
          <a:bodyPr wrap="square" rtlCol="0">
            <a:spAutoFit/>
          </a:bodyPr>
          <a:lstStyle/>
          <a:p>
            <a:pPr algn="ct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Bỉnh</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Khiêm</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(1491 – 1585),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Am,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huyện</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Vĩnh</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Lý</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huyện</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Vĩnh</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Tp.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húy</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Đạt</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Bạch</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Vân</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CD47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341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6" grpId="0" animBg="1"/>
      <p:bldP spid="12"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AA12AD-D006-F917-707D-C03F893A0DC7}"/>
              </a:ext>
            </a:extLst>
          </p:cNvPr>
          <p:cNvSpPr txBox="1"/>
          <p:nvPr/>
        </p:nvSpPr>
        <p:spPr>
          <a:xfrm>
            <a:off x="3672114" y="4274457"/>
            <a:ext cx="3556000" cy="400110"/>
          </a:xfrm>
          <a:prstGeom prst="rect">
            <a:avLst/>
          </a:prstGeom>
          <a:noFill/>
        </p:spPr>
        <p:txBody>
          <a:bodyPr wrap="square" rtlCol="0">
            <a:spAutoFit/>
          </a:bodyPr>
          <a:lstStyle/>
          <a:p>
            <a:r>
              <a:rPr lang="en-US" sz="2000" dirty="0" err="1"/>
              <a:t>Bản</a:t>
            </a:r>
            <a:r>
              <a:rPr lang="en-US" sz="2000" dirty="0"/>
              <a:t> </a:t>
            </a:r>
            <a:r>
              <a:rPr lang="en-US" sz="2000" dirty="0" err="1"/>
              <a:t>đồ</a:t>
            </a:r>
            <a:r>
              <a:rPr lang="en-US" sz="2000" dirty="0"/>
              <a:t> </a:t>
            </a:r>
            <a:r>
              <a:rPr lang="en-US" sz="2000" dirty="0" err="1"/>
              <a:t>huyện</a:t>
            </a:r>
            <a:r>
              <a:rPr lang="en-US" sz="2000" dirty="0"/>
              <a:t> </a:t>
            </a:r>
            <a:r>
              <a:rPr lang="en-US" sz="2000" dirty="0" err="1"/>
              <a:t>Vĩnh</a:t>
            </a:r>
            <a:r>
              <a:rPr lang="en-US" sz="2000" dirty="0"/>
              <a:t> </a:t>
            </a:r>
            <a:r>
              <a:rPr lang="en-US" sz="2000" dirty="0" err="1"/>
              <a:t>Bảo</a:t>
            </a:r>
            <a:endParaRPr lang="en-US" sz="2000" dirty="0"/>
          </a:p>
        </p:txBody>
      </p:sp>
      <p:pic>
        <p:nvPicPr>
          <p:cNvPr id="8" name="Picture 7" descr="Map&#10;&#10;Description automatically generated">
            <a:extLst>
              <a:ext uri="{FF2B5EF4-FFF2-40B4-BE49-F238E27FC236}">
                <a16:creationId xmlns:a16="http://schemas.microsoft.com/office/drawing/2014/main" id="{F1C8CB78-0E27-0CAA-45AC-B933E50D8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9732" y="130629"/>
            <a:ext cx="4578382" cy="4067555"/>
          </a:xfrm>
          <a:prstGeom prst="rect">
            <a:avLst/>
          </a:prstGeom>
        </p:spPr>
      </p:pic>
    </p:spTree>
    <p:extLst>
      <p:ext uri="{BB962C8B-B14F-4D97-AF65-F5344CB8AC3E}">
        <p14:creationId xmlns:p14="http://schemas.microsoft.com/office/powerpoint/2010/main" val="3640936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5" name="TextBox 4">
            <a:extLst>
              <a:ext uri="{FF2B5EF4-FFF2-40B4-BE49-F238E27FC236}">
                <a16:creationId xmlns:a16="http://schemas.microsoft.com/office/drawing/2014/main" id="{249606E0-5DEA-8FFA-875A-3BBFD85855AE}"/>
              </a:ext>
            </a:extLst>
          </p:cNvPr>
          <p:cNvSpPr txBox="1"/>
          <p:nvPr/>
        </p:nvSpPr>
        <p:spPr>
          <a:xfrm>
            <a:off x="417285" y="466598"/>
            <a:ext cx="5700485" cy="523220"/>
          </a:xfrm>
          <a:prstGeom prst="rect">
            <a:avLst/>
          </a:prstGeom>
          <a:noFill/>
        </p:spPr>
        <p:txBody>
          <a:bodyPr wrap="square">
            <a:spAutoFit/>
          </a:bodyPr>
          <a:lstStyle/>
          <a:p>
            <a:pPr lvl="0" algn="just" defTabSz="914400">
              <a:spcBef>
                <a:spcPts val="600"/>
              </a:spcBef>
              <a:spcAft>
                <a:spcPts val="600"/>
              </a:spcAft>
              <a:defRPr/>
            </a:pPr>
            <a:r>
              <a:rPr lang="en-US" sz="2800" b="1" kern="0" noProof="0" dirty="0">
                <a:solidFill>
                  <a:schemeClr val="tx1">
                    <a:lumMod val="95000"/>
                    <a:lumOff val="5000"/>
                  </a:schemeClr>
                </a:solidFill>
                <a:latin typeface="#9Slide03 Roboto Condensed" panose="02000000000000000000" pitchFamily="2" charset="0"/>
                <a:ea typeface="#9Slide03 Roboto Condensed" panose="02000000000000000000" pitchFamily="2" charset="0"/>
              </a:rPr>
              <a:t>3</a:t>
            </a:r>
            <a:r>
              <a:rPr kumimoji="0" lang="en-US" sz="2800" b="1" i="0"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Nguyễn</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Bỉnh</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Khiêm</a:t>
            </a:r>
            <a:endParaRPr kumimoji="0" lang="en-US" sz="2800" b="1"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endParaRPr>
          </a:p>
        </p:txBody>
      </p:sp>
      <p:sp>
        <p:nvSpPr>
          <p:cNvPr id="13" name="Flowchart: Terminator 12">
            <a:extLst>
              <a:ext uri="{FF2B5EF4-FFF2-40B4-BE49-F238E27FC236}">
                <a16:creationId xmlns:a16="http://schemas.microsoft.com/office/drawing/2014/main" id="{B7713678-FB75-9635-49E5-3278B83BD5F1}"/>
              </a:ext>
            </a:extLst>
          </p:cNvPr>
          <p:cNvSpPr/>
          <p:nvPr/>
        </p:nvSpPr>
        <p:spPr>
          <a:xfrm>
            <a:off x="1346201" y="1262742"/>
            <a:ext cx="798286" cy="1444172"/>
          </a:xfrm>
          <a:prstGeom prst="flowChartTerminator">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93E9D8A3-BE92-6292-71BD-93E8F7D647B9}"/>
              </a:ext>
            </a:extLst>
          </p:cNvPr>
          <p:cNvSpPr/>
          <p:nvPr/>
        </p:nvSpPr>
        <p:spPr>
          <a:xfrm>
            <a:off x="1603829" y="1407885"/>
            <a:ext cx="5435600" cy="2618018"/>
          </a:xfrm>
          <a:prstGeom prst="roundRect">
            <a:avLst>
              <a:gd name="adj" fmla="val 693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F191960-C968-765B-FFC4-9A7CC4881F6D}"/>
              </a:ext>
            </a:extLst>
          </p:cNvPr>
          <p:cNvSpPr/>
          <p:nvPr/>
        </p:nvSpPr>
        <p:spPr>
          <a:xfrm>
            <a:off x="1698172" y="1262741"/>
            <a:ext cx="5435600" cy="2618017"/>
          </a:xfrm>
          <a:prstGeom prst="roundRect">
            <a:avLst>
              <a:gd name="adj" fmla="val 693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968D253-3E05-E274-1AA7-1C57A05068AA}"/>
              </a:ext>
            </a:extLst>
          </p:cNvPr>
          <p:cNvSpPr/>
          <p:nvPr/>
        </p:nvSpPr>
        <p:spPr>
          <a:xfrm>
            <a:off x="1346201" y="1262742"/>
            <a:ext cx="5787571" cy="914401"/>
          </a:xfrm>
          <a:prstGeom prst="roundRect">
            <a:avLst>
              <a:gd name="adj" fmla="val 142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Xuất</a:t>
            </a:r>
            <a:r>
              <a:rPr lang="en-US" sz="2000" b="1" dirty="0"/>
              <a:t> </a:t>
            </a:r>
            <a:r>
              <a:rPr lang="en-US" sz="2000" b="1" dirty="0" err="1"/>
              <a:t>thân</a:t>
            </a:r>
            <a:endParaRPr lang="en-US" sz="2000" b="1" dirty="0"/>
          </a:p>
        </p:txBody>
      </p:sp>
      <p:sp>
        <p:nvSpPr>
          <p:cNvPr id="16" name="TextBox 15">
            <a:extLst>
              <a:ext uri="{FF2B5EF4-FFF2-40B4-BE49-F238E27FC236}">
                <a16:creationId xmlns:a16="http://schemas.microsoft.com/office/drawing/2014/main" id="{8D596427-02CB-3472-B1A8-4C64A94DC3EB}"/>
              </a:ext>
            </a:extLst>
          </p:cNvPr>
          <p:cNvSpPr txBox="1"/>
          <p:nvPr/>
        </p:nvSpPr>
        <p:spPr>
          <a:xfrm>
            <a:off x="1745344" y="2578018"/>
            <a:ext cx="5381172" cy="830997"/>
          </a:xfrm>
          <a:prstGeom prst="rect">
            <a:avLst/>
          </a:prstGeom>
          <a:noFill/>
        </p:spPr>
        <p:txBody>
          <a:bodyPr wrap="square" rtlCol="0">
            <a:spAutoFit/>
          </a:bodyPr>
          <a:lstStyle/>
          <a:p>
            <a:pPr algn="ct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Ông</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Nho</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b="1" dirty="0">
                <a:solidFill>
                  <a:srgbClr val="CD4759"/>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CD47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8985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6" grpId="0" animBg="1"/>
      <p:bldP spid="12"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5" name="TextBox 4">
            <a:extLst>
              <a:ext uri="{FF2B5EF4-FFF2-40B4-BE49-F238E27FC236}">
                <a16:creationId xmlns:a16="http://schemas.microsoft.com/office/drawing/2014/main" id="{249606E0-5DEA-8FFA-875A-3BBFD85855AE}"/>
              </a:ext>
            </a:extLst>
          </p:cNvPr>
          <p:cNvSpPr txBox="1"/>
          <p:nvPr/>
        </p:nvSpPr>
        <p:spPr>
          <a:xfrm>
            <a:off x="417285" y="466598"/>
            <a:ext cx="5700485" cy="523220"/>
          </a:xfrm>
          <a:prstGeom prst="rect">
            <a:avLst/>
          </a:prstGeom>
          <a:noFill/>
        </p:spPr>
        <p:txBody>
          <a:bodyPr wrap="square">
            <a:spAutoFit/>
          </a:bodyPr>
          <a:lstStyle/>
          <a:p>
            <a:pPr lvl="0" algn="just" defTabSz="914400">
              <a:spcBef>
                <a:spcPts val="600"/>
              </a:spcBef>
              <a:spcAft>
                <a:spcPts val="600"/>
              </a:spcAft>
              <a:defRPr/>
            </a:pPr>
            <a:r>
              <a:rPr lang="en-US" sz="2800" b="1" kern="0" noProof="0" dirty="0">
                <a:solidFill>
                  <a:schemeClr val="tx1">
                    <a:lumMod val="95000"/>
                    <a:lumOff val="5000"/>
                  </a:schemeClr>
                </a:solidFill>
                <a:latin typeface="#9Slide03 Roboto Condensed" panose="02000000000000000000" pitchFamily="2" charset="0"/>
                <a:ea typeface="#9Slide03 Roboto Condensed" panose="02000000000000000000" pitchFamily="2" charset="0"/>
              </a:rPr>
              <a:t>3</a:t>
            </a:r>
            <a:r>
              <a:rPr kumimoji="0" lang="en-US" sz="2800" b="1" i="0"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Nguyễn</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Bỉnh</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Khiêm</a:t>
            </a:r>
            <a:endParaRPr kumimoji="0" lang="en-US" sz="2800" b="1"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endParaRPr>
          </a:p>
        </p:txBody>
      </p:sp>
      <p:sp>
        <p:nvSpPr>
          <p:cNvPr id="13" name="Flowchart: Terminator 12">
            <a:extLst>
              <a:ext uri="{FF2B5EF4-FFF2-40B4-BE49-F238E27FC236}">
                <a16:creationId xmlns:a16="http://schemas.microsoft.com/office/drawing/2014/main" id="{B7713678-FB75-9635-49E5-3278B83BD5F1}"/>
              </a:ext>
            </a:extLst>
          </p:cNvPr>
          <p:cNvSpPr/>
          <p:nvPr/>
        </p:nvSpPr>
        <p:spPr>
          <a:xfrm>
            <a:off x="1346201" y="1262742"/>
            <a:ext cx="798286" cy="1033237"/>
          </a:xfrm>
          <a:prstGeom prst="flowChartTerminator">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93E9D8A3-BE92-6292-71BD-93E8F7D647B9}"/>
              </a:ext>
            </a:extLst>
          </p:cNvPr>
          <p:cNvSpPr/>
          <p:nvPr/>
        </p:nvSpPr>
        <p:spPr>
          <a:xfrm>
            <a:off x="1603829" y="1407885"/>
            <a:ext cx="6099626" cy="3055258"/>
          </a:xfrm>
          <a:prstGeom prst="roundRect">
            <a:avLst>
              <a:gd name="adj" fmla="val 693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F191960-C968-765B-FFC4-9A7CC4881F6D}"/>
              </a:ext>
            </a:extLst>
          </p:cNvPr>
          <p:cNvSpPr/>
          <p:nvPr/>
        </p:nvSpPr>
        <p:spPr>
          <a:xfrm>
            <a:off x="1698171" y="1262741"/>
            <a:ext cx="6099627" cy="3055259"/>
          </a:xfrm>
          <a:prstGeom prst="roundRect">
            <a:avLst>
              <a:gd name="adj" fmla="val 693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968D253-3E05-E274-1AA7-1C57A05068AA}"/>
              </a:ext>
            </a:extLst>
          </p:cNvPr>
          <p:cNvSpPr/>
          <p:nvPr/>
        </p:nvSpPr>
        <p:spPr>
          <a:xfrm>
            <a:off x="1346201" y="1262743"/>
            <a:ext cx="6494596" cy="615170"/>
          </a:xfrm>
          <a:prstGeom prst="roundRect">
            <a:avLst>
              <a:gd name="adj" fmla="val 14286"/>
            </a:avLst>
          </a:prstGeom>
          <a:solidFill>
            <a:srgbClr val="FF66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Sự</a:t>
            </a:r>
            <a:r>
              <a:rPr lang="en-US" sz="2000" b="1" dirty="0"/>
              <a:t> </a:t>
            </a:r>
            <a:r>
              <a:rPr lang="en-US" sz="2000" b="1" dirty="0" err="1"/>
              <a:t>nghiệp</a:t>
            </a:r>
            <a:endParaRPr lang="en-US" sz="2000" b="1" dirty="0"/>
          </a:p>
        </p:txBody>
      </p:sp>
      <p:sp>
        <p:nvSpPr>
          <p:cNvPr id="16" name="TextBox 15">
            <a:extLst>
              <a:ext uri="{FF2B5EF4-FFF2-40B4-BE49-F238E27FC236}">
                <a16:creationId xmlns:a16="http://schemas.microsoft.com/office/drawing/2014/main" id="{8D596427-02CB-3472-B1A8-4C64A94DC3EB}"/>
              </a:ext>
            </a:extLst>
          </p:cNvPr>
          <p:cNvSpPr txBox="1"/>
          <p:nvPr/>
        </p:nvSpPr>
        <p:spPr>
          <a:xfrm>
            <a:off x="1802493" y="1958857"/>
            <a:ext cx="5900962" cy="2246769"/>
          </a:xfrm>
          <a:prstGeom prst="rect">
            <a:avLst/>
          </a:prstGeom>
          <a:noFill/>
        </p:spPr>
        <p:txBody>
          <a:bodyPr wrap="square" rtlCol="0">
            <a:spAutoFit/>
          </a:bodyPr>
          <a:lstStyle/>
          <a:p>
            <a:pPr algn="just"/>
            <a:r>
              <a:rPr lang="vi-VN" sz="2000" b="1" dirty="0">
                <a:solidFill>
                  <a:srgbClr val="CD4759"/>
                </a:solidFill>
                <a:latin typeface="Times New Roman" panose="02020603050405020304" pitchFamily="18" charset="0"/>
                <a:ea typeface="Calibri" panose="020F0502020204030204" pitchFamily="34" charset="0"/>
                <a:cs typeface="Times New Roman" panose="02020603050405020304" pitchFamily="18" charset="0"/>
              </a:rPr>
              <a:t>+ Ông đỗ Trạng nguyên tại khoa thi Ất Mùi (1533)</a:t>
            </a:r>
            <a:r>
              <a:rPr lang="en-US" sz="2000" b="1" dirty="0">
                <a:solidFill>
                  <a:srgbClr val="CD4759"/>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dirty="0">
                <a:solidFill>
                  <a:srgbClr val="CD4759"/>
                </a:solidFill>
                <a:latin typeface="Times New Roman" panose="02020603050405020304" pitchFamily="18" charset="0"/>
                <a:ea typeface="Calibri" panose="020F0502020204030204" pitchFamily="34" charset="0"/>
                <a:cs typeface="Times New Roman" panose="02020603050405020304" pitchFamily="18" charset="0"/>
              </a:rPr>
              <a:t>từng giữ chức Tả Thị Lang.</a:t>
            </a:r>
          </a:p>
          <a:p>
            <a:pPr algn="just"/>
            <a:r>
              <a:rPr lang="vi-VN" sz="2000" b="1" dirty="0">
                <a:solidFill>
                  <a:srgbClr val="CD4759"/>
                </a:solidFill>
                <a:latin typeface="Times New Roman" panose="02020603050405020304" pitchFamily="18" charset="0"/>
                <a:ea typeface="Calibri" panose="020F0502020204030204" pitchFamily="34" charset="0"/>
                <a:cs typeface="Times New Roman" panose="02020603050405020304" pitchFamily="18" charset="0"/>
              </a:rPr>
              <a:t>+ Năm 1542, ông cáo quan về trí sĩ.</a:t>
            </a:r>
          </a:p>
          <a:p>
            <a:pPr algn="just"/>
            <a:r>
              <a:rPr lang="vi-VN" sz="2000" b="1" dirty="0">
                <a:solidFill>
                  <a:srgbClr val="CD4759"/>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CD4759"/>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000" b="1" dirty="0">
                <a:solidFill>
                  <a:srgbClr val="CD4759"/>
                </a:solidFill>
                <a:latin typeface="Times New Roman" panose="02020603050405020304" pitchFamily="18" charset="0"/>
                <a:ea typeface="Calibri" panose="020F0502020204030204" pitchFamily="34" charset="0"/>
                <a:cs typeface="Times New Roman" panose="02020603050405020304" pitchFamily="18" charset="0"/>
              </a:rPr>
              <a:t> </a:t>
            </a:r>
            <a:r>
              <a:rPr lang="vi-VN" sz="2000" b="1" dirty="0">
                <a:solidFill>
                  <a:srgbClr val="CD4759"/>
                </a:solidFill>
                <a:latin typeface="Times New Roman" panose="02020603050405020304" pitchFamily="18" charset="0"/>
                <a:ea typeface="Calibri" panose="020F0502020204030204" pitchFamily="34" charset="0"/>
                <a:cs typeface="Times New Roman" panose="02020603050405020304" pitchFamily="18" charset="0"/>
              </a:rPr>
              <a:t>nhà Mạc phong tước Trình Tuyền hầu, rồi đến Trình Quốc Công.</a:t>
            </a:r>
          </a:p>
          <a:p>
            <a:pPr algn="just"/>
            <a:r>
              <a:rPr lang="vi-VN" sz="2000" b="1" dirty="0">
                <a:solidFill>
                  <a:srgbClr val="CD4759"/>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a:solidFill>
                  <a:srgbClr val="CD4759"/>
                </a:solidFill>
                <a:latin typeface="Times New Roman" panose="02020603050405020304" pitchFamily="18" charset="0"/>
                <a:ea typeface="Calibri" panose="020F0502020204030204" pitchFamily="34" charset="0"/>
                <a:cs typeface="Times New Roman" panose="02020603050405020304" pitchFamily="18" charset="0"/>
              </a:rPr>
              <a:t>M</a:t>
            </a:r>
            <a:r>
              <a:rPr lang="vi-VN" sz="2000" b="1" dirty="0">
                <a:solidFill>
                  <a:srgbClr val="CD4759"/>
                </a:solidFill>
                <a:latin typeface="Times New Roman" panose="02020603050405020304" pitchFamily="18" charset="0"/>
                <a:ea typeface="Calibri" panose="020F0502020204030204" pitchFamily="34" charset="0"/>
                <a:cs typeface="Times New Roman" panose="02020603050405020304" pitchFamily="18" charset="0"/>
              </a:rPr>
              <a:t>ở quán Trung Tân để dạy học, làm thơ và truyền bá tư tưởng, đạo lí.</a:t>
            </a:r>
          </a:p>
        </p:txBody>
      </p:sp>
    </p:spTree>
    <p:extLst>
      <p:ext uri="{BB962C8B-B14F-4D97-AF65-F5344CB8AC3E}">
        <p14:creationId xmlns:p14="http://schemas.microsoft.com/office/powerpoint/2010/main" val="1076010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6" grpId="0" animBg="1"/>
      <p:bldP spid="12"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EF0DD6-1942-9001-B0C1-F3E8C5F59196}"/>
              </a:ext>
            </a:extLst>
          </p:cNvPr>
          <p:cNvPicPr>
            <a:picLocks noChangeAspect="1"/>
          </p:cNvPicPr>
          <p:nvPr/>
        </p:nvPicPr>
        <p:blipFill>
          <a:blip r:embed="rId2"/>
          <a:stretch>
            <a:fillRect/>
          </a:stretch>
        </p:blipFill>
        <p:spPr>
          <a:xfrm>
            <a:off x="5071964" y="0"/>
            <a:ext cx="3760757" cy="5143500"/>
          </a:xfrm>
          <a:prstGeom prst="rect">
            <a:avLst/>
          </a:prstGeom>
        </p:spPr>
      </p:pic>
      <p:sp>
        <p:nvSpPr>
          <p:cNvPr id="5" name="TextBox 4">
            <a:extLst>
              <a:ext uri="{FF2B5EF4-FFF2-40B4-BE49-F238E27FC236}">
                <a16:creationId xmlns:a16="http://schemas.microsoft.com/office/drawing/2014/main" id="{D6286A8C-0498-92EF-7324-66E5D4ADB42A}"/>
              </a:ext>
            </a:extLst>
          </p:cNvPr>
          <p:cNvSpPr txBox="1"/>
          <p:nvPr/>
        </p:nvSpPr>
        <p:spPr>
          <a:xfrm>
            <a:off x="1001485" y="1211943"/>
            <a:ext cx="3650343" cy="1815882"/>
          </a:xfrm>
          <a:prstGeom prst="rect">
            <a:avLst/>
          </a:prstGeom>
          <a:noFill/>
        </p:spPr>
        <p:txBody>
          <a:bodyPr wrap="square" rtlCol="0">
            <a:spAutoFit/>
          </a:bodyPr>
          <a:lstStyle/>
          <a:p>
            <a:pPr algn="ctr"/>
            <a:r>
              <a:rPr lang="en-US" sz="2800" dirty="0"/>
              <a:t>Do </a:t>
            </a:r>
            <a:r>
              <a:rPr lang="en-US" sz="2800" dirty="0" err="1"/>
              <a:t>được</a:t>
            </a:r>
            <a:r>
              <a:rPr lang="en-US" sz="2800" dirty="0"/>
              <a:t> </a:t>
            </a:r>
            <a:r>
              <a:rPr lang="en-US" sz="2800" dirty="0" err="1"/>
              <a:t>phong</a:t>
            </a:r>
            <a:r>
              <a:rPr lang="en-US" sz="2800" dirty="0"/>
              <a:t> </a:t>
            </a:r>
            <a:r>
              <a:rPr lang="en-US" sz="2800" dirty="0" err="1"/>
              <a:t>tước</a:t>
            </a:r>
            <a:r>
              <a:rPr lang="en-US" sz="2800" dirty="0"/>
              <a:t> </a:t>
            </a:r>
            <a:r>
              <a:rPr lang="en-US" sz="2800" dirty="0" err="1"/>
              <a:t>Trình</a:t>
            </a:r>
            <a:r>
              <a:rPr lang="en-US" sz="2800" dirty="0"/>
              <a:t> </a:t>
            </a:r>
            <a:r>
              <a:rPr lang="en-US" sz="2800" dirty="0" err="1"/>
              <a:t>Tuyền</a:t>
            </a:r>
            <a:r>
              <a:rPr lang="en-US" sz="2800" dirty="0"/>
              <a:t> </a:t>
            </a:r>
            <a:r>
              <a:rPr lang="en-US" sz="2800" dirty="0" err="1"/>
              <a:t>Hầu</a:t>
            </a:r>
            <a:r>
              <a:rPr lang="en-US" sz="2800" dirty="0"/>
              <a:t> </a:t>
            </a:r>
            <a:r>
              <a:rPr lang="en-US" sz="2800" dirty="0" err="1"/>
              <a:t>nên</a:t>
            </a:r>
            <a:r>
              <a:rPr lang="en-US" sz="2800" dirty="0"/>
              <a:t> </a:t>
            </a:r>
            <a:r>
              <a:rPr lang="en-US" sz="2800" dirty="0" err="1"/>
              <a:t>ông</a:t>
            </a:r>
            <a:r>
              <a:rPr lang="en-US" sz="2800" dirty="0"/>
              <a:t> </a:t>
            </a:r>
            <a:r>
              <a:rPr lang="en-US" sz="2800" dirty="0" err="1"/>
              <a:t>còn</a:t>
            </a:r>
            <a:r>
              <a:rPr lang="en-US" sz="2800" dirty="0"/>
              <a:t> </a:t>
            </a:r>
            <a:r>
              <a:rPr lang="en-US" sz="2800" dirty="0" err="1"/>
              <a:t>được</a:t>
            </a:r>
            <a:r>
              <a:rPr lang="en-US" sz="2800" dirty="0"/>
              <a:t> </a:t>
            </a:r>
            <a:r>
              <a:rPr lang="en-US" sz="2800" dirty="0" err="1"/>
              <a:t>gọi</a:t>
            </a:r>
            <a:r>
              <a:rPr lang="en-US" sz="2800" dirty="0"/>
              <a:t> </a:t>
            </a:r>
            <a:r>
              <a:rPr lang="en-US" sz="2800" dirty="0" err="1"/>
              <a:t>là</a:t>
            </a:r>
            <a:r>
              <a:rPr lang="en-US" sz="2800" dirty="0"/>
              <a:t> </a:t>
            </a:r>
            <a:r>
              <a:rPr lang="en-US" sz="2800" dirty="0" err="1"/>
              <a:t>Trạng</a:t>
            </a:r>
            <a:r>
              <a:rPr lang="en-US" sz="2800" dirty="0"/>
              <a:t> </a:t>
            </a:r>
            <a:r>
              <a:rPr lang="en-US" sz="2800" dirty="0" err="1"/>
              <a:t>Trình</a:t>
            </a:r>
            <a:r>
              <a:rPr lang="en-US" sz="2800" dirty="0"/>
              <a:t>.</a:t>
            </a:r>
          </a:p>
        </p:txBody>
      </p:sp>
    </p:spTree>
    <p:extLst>
      <p:ext uri="{BB962C8B-B14F-4D97-AF65-F5344CB8AC3E}">
        <p14:creationId xmlns:p14="http://schemas.microsoft.com/office/powerpoint/2010/main" val="61775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5" name="TextBox 4">
            <a:extLst>
              <a:ext uri="{FF2B5EF4-FFF2-40B4-BE49-F238E27FC236}">
                <a16:creationId xmlns:a16="http://schemas.microsoft.com/office/drawing/2014/main" id="{249606E0-5DEA-8FFA-875A-3BBFD85855AE}"/>
              </a:ext>
            </a:extLst>
          </p:cNvPr>
          <p:cNvSpPr txBox="1"/>
          <p:nvPr/>
        </p:nvSpPr>
        <p:spPr>
          <a:xfrm>
            <a:off x="417285" y="466598"/>
            <a:ext cx="5700485" cy="523220"/>
          </a:xfrm>
          <a:prstGeom prst="rect">
            <a:avLst/>
          </a:prstGeom>
          <a:noFill/>
        </p:spPr>
        <p:txBody>
          <a:bodyPr wrap="square">
            <a:spAutoFit/>
          </a:bodyPr>
          <a:lstStyle/>
          <a:p>
            <a:pPr lvl="0" algn="just" defTabSz="914400">
              <a:spcBef>
                <a:spcPts val="600"/>
              </a:spcBef>
              <a:spcAft>
                <a:spcPts val="600"/>
              </a:spcAft>
              <a:defRPr/>
            </a:pPr>
            <a:r>
              <a:rPr lang="en-US" sz="2800" b="1" kern="0" noProof="0" dirty="0">
                <a:solidFill>
                  <a:schemeClr val="tx1">
                    <a:lumMod val="95000"/>
                    <a:lumOff val="5000"/>
                  </a:schemeClr>
                </a:solidFill>
                <a:latin typeface="#9Slide03 Roboto Condensed" panose="02000000000000000000" pitchFamily="2" charset="0"/>
                <a:ea typeface="#9Slide03 Roboto Condensed" panose="02000000000000000000" pitchFamily="2" charset="0"/>
              </a:rPr>
              <a:t>3</a:t>
            </a:r>
            <a:r>
              <a:rPr kumimoji="0" lang="en-US" sz="2800" b="1" i="0"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Nguyễn</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Bỉnh</a:t>
            </a:r>
            <a:r>
              <a:rPr lang="en-US" sz="28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28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Khiêm</a:t>
            </a:r>
            <a:endParaRPr kumimoji="0" lang="en-US" sz="2800" b="1"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endParaRPr>
          </a:p>
        </p:txBody>
      </p:sp>
      <p:sp>
        <p:nvSpPr>
          <p:cNvPr id="13" name="Flowchart: Terminator 12">
            <a:extLst>
              <a:ext uri="{FF2B5EF4-FFF2-40B4-BE49-F238E27FC236}">
                <a16:creationId xmlns:a16="http://schemas.microsoft.com/office/drawing/2014/main" id="{B7713678-FB75-9635-49E5-3278B83BD5F1}"/>
              </a:ext>
            </a:extLst>
          </p:cNvPr>
          <p:cNvSpPr/>
          <p:nvPr/>
        </p:nvSpPr>
        <p:spPr>
          <a:xfrm>
            <a:off x="1346201" y="1262742"/>
            <a:ext cx="798286" cy="1033237"/>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93E9D8A3-BE92-6292-71BD-93E8F7D647B9}"/>
              </a:ext>
            </a:extLst>
          </p:cNvPr>
          <p:cNvSpPr/>
          <p:nvPr/>
        </p:nvSpPr>
        <p:spPr>
          <a:xfrm>
            <a:off x="1603829" y="1407885"/>
            <a:ext cx="6099626" cy="3055258"/>
          </a:xfrm>
          <a:prstGeom prst="roundRect">
            <a:avLst>
              <a:gd name="adj" fmla="val 693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F191960-C968-765B-FFC4-9A7CC4881F6D}"/>
              </a:ext>
            </a:extLst>
          </p:cNvPr>
          <p:cNvSpPr/>
          <p:nvPr/>
        </p:nvSpPr>
        <p:spPr>
          <a:xfrm>
            <a:off x="1698171" y="1262741"/>
            <a:ext cx="6099627" cy="3055259"/>
          </a:xfrm>
          <a:prstGeom prst="roundRect">
            <a:avLst>
              <a:gd name="adj" fmla="val 693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968D253-3E05-E274-1AA7-1C57A05068AA}"/>
              </a:ext>
            </a:extLst>
          </p:cNvPr>
          <p:cNvSpPr/>
          <p:nvPr/>
        </p:nvSpPr>
        <p:spPr>
          <a:xfrm>
            <a:off x="1346201" y="1262743"/>
            <a:ext cx="6494596" cy="615170"/>
          </a:xfrm>
          <a:prstGeom prst="roundRect">
            <a:avLst>
              <a:gd name="adj" fmla="val 142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Đóng</a:t>
            </a:r>
            <a:r>
              <a:rPr lang="en-US" sz="2000" b="1" dirty="0"/>
              <a:t> </a:t>
            </a:r>
            <a:r>
              <a:rPr lang="en-US" sz="2000" b="1" dirty="0" err="1"/>
              <a:t>góp</a:t>
            </a:r>
            <a:endParaRPr lang="en-US" sz="2000" b="1" dirty="0"/>
          </a:p>
        </p:txBody>
      </p:sp>
      <p:sp>
        <p:nvSpPr>
          <p:cNvPr id="16" name="TextBox 15">
            <a:extLst>
              <a:ext uri="{FF2B5EF4-FFF2-40B4-BE49-F238E27FC236}">
                <a16:creationId xmlns:a16="http://schemas.microsoft.com/office/drawing/2014/main" id="{8D596427-02CB-3472-B1A8-4C64A94DC3EB}"/>
              </a:ext>
            </a:extLst>
          </p:cNvPr>
          <p:cNvSpPr txBox="1"/>
          <p:nvPr/>
        </p:nvSpPr>
        <p:spPr>
          <a:xfrm>
            <a:off x="1797503" y="2150836"/>
            <a:ext cx="5900962" cy="1631216"/>
          </a:xfrm>
          <a:prstGeom prst="rect">
            <a:avLst/>
          </a:prstGeom>
          <a:noFill/>
        </p:spPr>
        <p:txBody>
          <a:bodyPr wrap="square" rtlCol="0">
            <a:spAutoFit/>
          </a:bodyPr>
          <a:lstStyle/>
          <a:p>
            <a:pPr algn="just"/>
            <a:r>
              <a:rPr lang="vi-VN" sz="2000" b="1" dirty="0">
                <a:solidFill>
                  <a:srgbClr val="CD4759"/>
                </a:solidFill>
                <a:latin typeface="Times New Roman" panose="02020603050405020304" pitchFamily="18" charset="0"/>
                <a:ea typeface="Calibri" panose="020F0502020204030204" pitchFamily="34" charset="0"/>
                <a:cs typeface="Times New Roman" panose="02020603050405020304" pitchFamily="18" charset="0"/>
              </a:rPr>
              <a:t>+ Thơ, sấm, ký: Bạch Vân am thi tập (chữ Hán), Bạch Vân quốc ngữ thi tập (chữ Nôm) và những tập sấm, ký lưu truyền trong dân gian.</a:t>
            </a:r>
          </a:p>
          <a:p>
            <a:pPr algn="just"/>
            <a:r>
              <a:rPr lang="vi-VN" sz="2000" b="1" dirty="0">
                <a:solidFill>
                  <a:srgbClr val="CD4759"/>
                </a:solidFill>
                <a:latin typeface="Times New Roman" panose="02020603050405020304" pitchFamily="18" charset="0"/>
                <a:ea typeface="Calibri" panose="020F0502020204030204" pitchFamily="34" charset="0"/>
                <a:cs typeface="Times New Roman" panose="02020603050405020304" pitchFamily="18" charset="0"/>
              </a:rPr>
              <a:t>+ Ông còn là bậc quân sư toàn tài, hiền triết, có tài tiên tri.</a:t>
            </a:r>
          </a:p>
        </p:txBody>
      </p:sp>
    </p:spTree>
    <p:extLst>
      <p:ext uri="{BB962C8B-B14F-4D97-AF65-F5344CB8AC3E}">
        <p14:creationId xmlns:p14="http://schemas.microsoft.com/office/powerpoint/2010/main" val="3719605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6" grpId="0" animBg="1"/>
      <p:bldP spid="12"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F82CB-4883-A0BF-A16B-04455CF86C1B}"/>
              </a:ext>
            </a:extLst>
          </p:cNvPr>
          <p:cNvPicPr>
            <a:picLocks noChangeAspect="1"/>
          </p:cNvPicPr>
          <p:nvPr/>
        </p:nvPicPr>
        <p:blipFill>
          <a:blip r:embed="rId2"/>
          <a:stretch>
            <a:fillRect/>
          </a:stretch>
        </p:blipFill>
        <p:spPr>
          <a:xfrm>
            <a:off x="68463" y="661280"/>
            <a:ext cx="4658196" cy="3102482"/>
          </a:xfrm>
          <a:prstGeom prst="rect">
            <a:avLst/>
          </a:prstGeom>
        </p:spPr>
      </p:pic>
      <p:pic>
        <p:nvPicPr>
          <p:cNvPr id="3" name="Picture 2">
            <a:extLst>
              <a:ext uri="{FF2B5EF4-FFF2-40B4-BE49-F238E27FC236}">
                <a16:creationId xmlns:a16="http://schemas.microsoft.com/office/drawing/2014/main" id="{D0CF85A7-136E-A2B9-1802-182E0C5D8B93}"/>
              </a:ext>
            </a:extLst>
          </p:cNvPr>
          <p:cNvPicPr>
            <a:picLocks noChangeAspect="1"/>
          </p:cNvPicPr>
          <p:nvPr/>
        </p:nvPicPr>
        <p:blipFill>
          <a:blip r:embed="rId3"/>
          <a:stretch>
            <a:fillRect/>
          </a:stretch>
        </p:blipFill>
        <p:spPr>
          <a:xfrm>
            <a:off x="4658196" y="740228"/>
            <a:ext cx="4417341" cy="2944586"/>
          </a:xfrm>
          <a:prstGeom prst="rect">
            <a:avLst/>
          </a:prstGeom>
        </p:spPr>
      </p:pic>
      <p:sp>
        <p:nvSpPr>
          <p:cNvPr id="5" name="Rectangle: Rounded Corners 4">
            <a:extLst>
              <a:ext uri="{FF2B5EF4-FFF2-40B4-BE49-F238E27FC236}">
                <a16:creationId xmlns:a16="http://schemas.microsoft.com/office/drawing/2014/main" id="{201D8BBE-9290-AD59-29E4-755A4E2EAD5B}"/>
              </a:ext>
            </a:extLst>
          </p:cNvPr>
          <p:cNvSpPr/>
          <p:nvPr/>
        </p:nvSpPr>
        <p:spPr>
          <a:xfrm>
            <a:off x="1738068" y="3929139"/>
            <a:ext cx="5977182" cy="60657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rPr>
              <a:t>Đền</a:t>
            </a:r>
            <a:r>
              <a:rPr lang="en-US" sz="2400" b="1" dirty="0">
                <a:latin typeface="Times New Roman" panose="02020603050405020304" pitchFamily="18" charset="0"/>
              </a:rPr>
              <a:t> </a:t>
            </a:r>
            <a:r>
              <a:rPr lang="en-US" sz="2400" b="1" dirty="0" err="1">
                <a:latin typeface="Times New Roman" panose="02020603050405020304" pitchFamily="18" charset="0"/>
              </a:rPr>
              <a:t>thờ</a:t>
            </a:r>
            <a:r>
              <a:rPr lang="en-US" sz="2400" b="1" dirty="0">
                <a:latin typeface="Times New Roman" panose="02020603050405020304" pitchFamily="18" charset="0"/>
              </a:rPr>
              <a:t> </a:t>
            </a:r>
            <a:r>
              <a:rPr lang="en-US" sz="2400" b="1" dirty="0" err="1">
                <a:latin typeface="Times New Roman" panose="02020603050405020304" pitchFamily="18" charset="0"/>
              </a:rPr>
              <a:t>Trạng</a:t>
            </a:r>
            <a:r>
              <a:rPr lang="en-US" sz="2400" b="1" dirty="0">
                <a:latin typeface="Times New Roman" panose="02020603050405020304" pitchFamily="18" charset="0"/>
              </a:rPr>
              <a:t> </a:t>
            </a:r>
            <a:r>
              <a:rPr lang="en-US" sz="2400" b="1" dirty="0" err="1">
                <a:latin typeface="Times New Roman" panose="02020603050405020304" pitchFamily="18" charset="0"/>
              </a:rPr>
              <a:t>nguyên</a:t>
            </a:r>
            <a:r>
              <a:rPr lang="en-US" sz="2400" b="1" dirty="0">
                <a:latin typeface="Times New Roman" panose="02020603050405020304" pitchFamily="18" charset="0"/>
              </a:rPr>
              <a:t> </a:t>
            </a:r>
            <a:r>
              <a:rPr lang="en-US" sz="2400" b="1" dirty="0" err="1">
                <a:latin typeface="Times New Roman" panose="02020603050405020304" pitchFamily="18" charset="0"/>
              </a:rPr>
              <a:t>Nguyễn</a:t>
            </a:r>
            <a:r>
              <a:rPr lang="en-US" sz="2400" b="1" dirty="0">
                <a:latin typeface="Times New Roman" panose="02020603050405020304" pitchFamily="18" charset="0"/>
              </a:rPr>
              <a:t> </a:t>
            </a:r>
            <a:r>
              <a:rPr lang="en-US" sz="2400" b="1" dirty="0" err="1">
                <a:latin typeface="Times New Roman" panose="02020603050405020304" pitchFamily="18" charset="0"/>
              </a:rPr>
              <a:t>Bỉnh</a:t>
            </a:r>
            <a:r>
              <a:rPr lang="en-US" sz="2400" b="1" dirty="0">
                <a:latin typeface="Times New Roman" panose="02020603050405020304" pitchFamily="18" charset="0"/>
              </a:rPr>
              <a:t> </a:t>
            </a:r>
            <a:r>
              <a:rPr lang="en-US" sz="2400" b="1" dirty="0" err="1">
                <a:latin typeface="Times New Roman" panose="02020603050405020304" pitchFamily="18" charset="0"/>
              </a:rPr>
              <a:t>Khiêm</a:t>
            </a:r>
            <a:endParaRPr lang="en-US" sz="1600" b="1" dirty="0"/>
          </a:p>
        </p:txBody>
      </p:sp>
    </p:spTree>
    <p:extLst>
      <p:ext uri="{BB962C8B-B14F-4D97-AF65-F5344CB8AC3E}">
        <p14:creationId xmlns:p14="http://schemas.microsoft.com/office/powerpoint/2010/main" val="3861602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1D8BBE-9290-AD59-29E4-755A4E2EAD5B}"/>
              </a:ext>
            </a:extLst>
          </p:cNvPr>
          <p:cNvSpPr/>
          <p:nvPr/>
        </p:nvSpPr>
        <p:spPr>
          <a:xfrm>
            <a:off x="838181" y="4267199"/>
            <a:ext cx="3291133" cy="49205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rPr>
              <a:t>Phùng</a:t>
            </a:r>
            <a:r>
              <a:rPr lang="en-US" sz="2400" b="1" dirty="0">
                <a:latin typeface="Times New Roman" panose="02020603050405020304" pitchFamily="18" charset="0"/>
              </a:rPr>
              <a:t> </a:t>
            </a:r>
            <a:r>
              <a:rPr lang="en-US" sz="2400" b="1" dirty="0" err="1">
                <a:latin typeface="Times New Roman" panose="02020603050405020304" pitchFamily="18" charset="0"/>
              </a:rPr>
              <a:t>Khắc</a:t>
            </a:r>
            <a:r>
              <a:rPr lang="en-US" sz="2400" b="1" dirty="0">
                <a:latin typeface="Times New Roman" panose="02020603050405020304" pitchFamily="18" charset="0"/>
              </a:rPr>
              <a:t> </a:t>
            </a:r>
            <a:r>
              <a:rPr lang="en-US" sz="2400" b="1" dirty="0" err="1">
                <a:latin typeface="Times New Roman" panose="02020603050405020304" pitchFamily="18" charset="0"/>
              </a:rPr>
              <a:t>Khoan</a:t>
            </a:r>
            <a:endParaRPr lang="en-US" sz="1600" b="1" dirty="0"/>
          </a:p>
        </p:txBody>
      </p:sp>
      <p:pic>
        <p:nvPicPr>
          <p:cNvPr id="6" name="Picture 5" descr="Diagram&#10;&#10;Description automatically generated">
            <a:extLst>
              <a:ext uri="{FF2B5EF4-FFF2-40B4-BE49-F238E27FC236}">
                <a16:creationId xmlns:a16="http://schemas.microsoft.com/office/drawing/2014/main" id="{53DC121E-127B-8D1F-83AA-8A8C8B1DF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097140"/>
            <a:ext cx="3869872" cy="2244526"/>
          </a:xfrm>
          <a:prstGeom prst="rect">
            <a:avLst/>
          </a:prstGeom>
        </p:spPr>
      </p:pic>
      <p:pic>
        <p:nvPicPr>
          <p:cNvPr id="8" name="Picture 7">
            <a:extLst>
              <a:ext uri="{FF2B5EF4-FFF2-40B4-BE49-F238E27FC236}">
                <a16:creationId xmlns:a16="http://schemas.microsoft.com/office/drawing/2014/main" id="{557B9CE7-D1BF-7D90-8152-A62657F9DE7E}"/>
              </a:ext>
            </a:extLst>
          </p:cNvPr>
          <p:cNvPicPr>
            <a:picLocks noChangeAspect="1"/>
          </p:cNvPicPr>
          <p:nvPr/>
        </p:nvPicPr>
        <p:blipFill>
          <a:blip r:embed="rId3"/>
          <a:stretch>
            <a:fillRect/>
          </a:stretch>
        </p:blipFill>
        <p:spPr>
          <a:xfrm>
            <a:off x="1215458" y="282645"/>
            <a:ext cx="2591025" cy="3833192"/>
          </a:xfrm>
          <a:prstGeom prst="rect">
            <a:avLst/>
          </a:prstGeom>
        </p:spPr>
      </p:pic>
      <p:sp>
        <p:nvSpPr>
          <p:cNvPr id="9" name="Rectangle: Rounded Corners 8">
            <a:extLst>
              <a:ext uri="{FF2B5EF4-FFF2-40B4-BE49-F238E27FC236}">
                <a16:creationId xmlns:a16="http://schemas.microsoft.com/office/drawing/2014/main" id="{17F80E23-EFC7-B7FC-4381-300D7ABBF8A4}"/>
              </a:ext>
            </a:extLst>
          </p:cNvPr>
          <p:cNvSpPr/>
          <p:nvPr/>
        </p:nvSpPr>
        <p:spPr>
          <a:xfrm>
            <a:off x="5003781" y="4460047"/>
            <a:ext cx="3291133" cy="49205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rPr>
              <a:t>Nguyễn</a:t>
            </a:r>
            <a:r>
              <a:rPr lang="en-US" sz="2400" b="1" dirty="0">
                <a:latin typeface="Times New Roman" panose="02020603050405020304" pitchFamily="18" charset="0"/>
              </a:rPr>
              <a:t> </a:t>
            </a:r>
            <a:r>
              <a:rPr lang="en-US" sz="2400" b="1" dirty="0" err="1">
                <a:latin typeface="Times New Roman" panose="02020603050405020304" pitchFamily="18" charset="0"/>
              </a:rPr>
              <a:t>Dữ</a:t>
            </a:r>
            <a:endParaRPr lang="en-US" sz="1600" b="1" dirty="0"/>
          </a:p>
        </p:txBody>
      </p:sp>
      <p:sp>
        <p:nvSpPr>
          <p:cNvPr id="10" name="TextBox 9">
            <a:extLst>
              <a:ext uri="{FF2B5EF4-FFF2-40B4-BE49-F238E27FC236}">
                <a16:creationId xmlns:a16="http://schemas.microsoft.com/office/drawing/2014/main" id="{A47E16A4-0E1D-211F-342B-2B9D59DEA895}"/>
              </a:ext>
            </a:extLst>
          </p:cNvPr>
          <p:cNvSpPr txBox="1"/>
          <p:nvPr/>
        </p:nvSpPr>
        <p:spPr>
          <a:xfrm>
            <a:off x="4499428" y="358312"/>
            <a:ext cx="3628571" cy="1200329"/>
          </a:xfrm>
          <a:prstGeom prst="rect">
            <a:avLst/>
          </a:prstGeom>
          <a:noFill/>
        </p:spPr>
        <p:txBody>
          <a:bodyPr wrap="square" rtlCol="0">
            <a:spAutoFit/>
          </a:bodyPr>
          <a:lstStyle/>
          <a:p>
            <a:pPr algn="ctr"/>
            <a:r>
              <a:rPr lang="en-US" sz="2400" dirty="0" err="1">
                <a:latin typeface="#9Slide03 IcielPanton Black" panose="020B0604020202020204" charset="0"/>
              </a:rPr>
              <a:t>Một</a:t>
            </a:r>
            <a:r>
              <a:rPr lang="en-US" sz="2400" dirty="0">
                <a:latin typeface="#9Slide03 IcielPanton Black" panose="020B0604020202020204" charset="0"/>
              </a:rPr>
              <a:t> </a:t>
            </a:r>
            <a:r>
              <a:rPr lang="en-US" sz="2400" dirty="0" err="1">
                <a:latin typeface="#9Slide03 IcielPanton Black" panose="020B0604020202020204" charset="0"/>
              </a:rPr>
              <a:t>số</a:t>
            </a:r>
            <a:r>
              <a:rPr lang="en-US" sz="2400" dirty="0">
                <a:latin typeface="#9Slide03 IcielPanton Black" panose="020B0604020202020204" charset="0"/>
              </a:rPr>
              <a:t> </a:t>
            </a:r>
            <a:r>
              <a:rPr lang="en-US" sz="2400" dirty="0" err="1">
                <a:latin typeface="#9Slide03 IcielPanton Black" panose="020B0604020202020204" charset="0"/>
              </a:rPr>
              <a:t>học</a:t>
            </a:r>
            <a:r>
              <a:rPr lang="en-US" sz="2400" dirty="0">
                <a:latin typeface="#9Slide03 IcielPanton Black" panose="020B0604020202020204" charset="0"/>
              </a:rPr>
              <a:t> </a:t>
            </a:r>
            <a:r>
              <a:rPr lang="en-US" sz="2400" dirty="0" err="1">
                <a:latin typeface="#9Slide03 IcielPanton Black" panose="020B0604020202020204" charset="0"/>
              </a:rPr>
              <a:t>trò</a:t>
            </a:r>
            <a:r>
              <a:rPr lang="en-US" sz="2400" dirty="0">
                <a:latin typeface="#9Slide03 IcielPanton Black" panose="020B0604020202020204" charset="0"/>
              </a:rPr>
              <a:t> </a:t>
            </a:r>
            <a:r>
              <a:rPr lang="en-US" sz="2400" dirty="0" err="1">
                <a:latin typeface="#9Slide03 IcielPanton Black" panose="020B0604020202020204" charset="0"/>
              </a:rPr>
              <a:t>nổi</a:t>
            </a:r>
            <a:r>
              <a:rPr lang="en-US" sz="2400" dirty="0">
                <a:latin typeface="#9Slide03 IcielPanton Black" panose="020B0604020202020204" charset="0"/>
              </a:rPr>
              <a:t> </a:t>
            </a:r>
            <a:r>
              <a:rPr lang="en-US" sz="2400" dirty="0" err="1">
                <a:latin typeface="#9Slide03 IcielPanton Black" panose="020B0604020202020204" charset="0"/>
              </a:rPr>
              <a:t>tiếng</a:t>
            </a:r>
            <a:r>
              <a:rPr lang="en-US" sz="2400" dirty="0">
                <a:latin typeface="#9Slide03 IcielPanton Black" panose="020B0604020202020204" charset="0"/>
              </a:rPr>
              <a:t> </a:t>
            </a:r>
            <a:r>
              <a:rPr lang="en-US" sz="2400" dirty="0" err="1">
                <a:latin typeface="#9Slide03 IcielPanton Black" panose="020B0604020202020204" charset="0"/>
              </a:rPr>
              <a:t>của</a:t>
            </a:r>
            <a:r>
              <a:rPr lang="en-US" sz="2400" dirty="0">
                <a:latin typeface="#9Slide03 IcielPanton Black" panose="020B0604020202020204" charset="0"/>
              </a:rPr>
              <a:t> </a:t>
            </a:r>
            <a:r>
              <a:rPr lang="en-US" sz="2400" dirty="0" err="1">
                <a:latin typeface="#9Slide03 IcielPanton Black" panose="020B0604020202020204" charset="0"/>
              </a:rPr>
              <a:t>Trạng</a:t>
            </a:r>
            <a:r>
              <a:rPr lang="en-US" sz="2400" dirty="0">
                <a:latin typeface="#9Slide03 IcielPanton Black" panose="020B0604020202020204" charset="0"/>
              </a:rPr>
              <a:t> </a:t>
            </a:r>
            <a:r>
              <a:rPr lang="en-US" sz="2400" dirty="0" err="1">
                <a:latin typeface="#9Slide03 IcielPanton Black" panose="020B0604020202020204" charset="0"/>
              </a:rPr>
              <a:t>nguyên</a:t>
            </a:r>
            <a:r>
              <a:rPr lang="en-US" sz="2400" dirty="0">
                <a:latin typeface="#9Slide03 IcielPanton Black" panose="020B0604020202020204" charset="0"/>
              </a:rPr>
              <a:t> </a:t>
            </a:r>
            <a:r>
              <a:rPr lang="en-US" sz="2400" dirty="0" err="1">
                <a:latin typeface="#9Slide03 IcielPanton Black" panose="020B0604020202020204" charset="0"/>
              </a:rPr>
              <a:t>Nguyễn</a:t>
            </a:r>
            <a:r>
              <a:rPr lang="en-US" sz="2400" dirty="0">
                <a:latin typeface="#9Slide03 IcielPanton Black" panose="020B0604020202020204" charset="0"/>
              </a:rPr>
              <a:t> </a:t>
            </a:r>
            <a:r>
              <a:rPr lang="en-US" sz="2400" dirty="0" err="1">
                <a:latin typeface="#9Slide03 IcielPanton Black" panose="020B0604020202020204" charset="0"/>
              </a:rPr>
              <a:t>Bỉnh</a:t>
            </a:r>
            <a:r>
              <a:rPr lang="en-US" sz="2400" dirty="0">
                <a:latin typeface="#9Slide03 IcielPanton Black" panose="020B0604020202020204" charset="0"/>
              </a:rPr>
              <a:t> </a:t>
            </a:r>
            <a:r>
              <a:rPr lang="en-US" sz="2400" dirty="0" err="1">
                <a:latin typeface="#9Slide03 IcielPanton Black" panose="020B0604020202020204" charset="0"/>
              </a:rPr>
              <a:t>Khiêm</a:t>
            </a:r>
            <a:endParaRPr lang="en-US" sz="2400" dirty="0">
              <a:latin typeface="#9Slide03 IcielPanton Black" panose="020B0604020202020204" charset="0"/>
            </a:endParaRPr>
          </a:p>
        </p:txBody>
      </p:sp>
    </p:spTree>
    <p:extLst>
      <p:ext uri="{BB962C8B-B14F-4D97-AF65-F5344CB8AC3E}">
        <p14:creationId xmlns:p14="http://schemas.microsoft.com/office/powerpoint/2010/main" val="305369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4C3F99-34CE-9AF4-E7D0-67851CC2F868}"/>
              </a:ext>
            </a:extLst>
          </p:cNvPr>
          <p:cNvPicPr>
            <a:picLocks noChangeAspect="1"/>
          </p:cNvPicPr>
          <p:nvPr/>
        </p:nvPicPr>
        <p:blipFill>
          <a:blip r:embed="rId2"/>
          <a:stretch>
            <a:fillRect/>
          </a:stretch>
        </p:blipFill>
        <p:spPr>
          <a:xfrm>
            <a:off x="1939655" y="159793"/>
            <a:ext cx="5264690" cy="4550092"/>
          </a:xfrm>
          <a:prstGeom prst="rect">
            <a:avLst/>
          </a:prstGeom>
        </p:spPr>
      </p:pic>
    </p:spTree>
    <p:extLst>
      <p:ext uri="{BB962C8B-B14F-4D97-AF65-F5344CB8AC3E}">
        <p14:creationId xmlns:p14="http://schemas.microsoft.com/office/powerpoint/2010/main" val="1443198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19" name="Picture 18">
            <a:extLst>
              <a:ext uri="{FF2B5EF4-FFF2-40B4-BE49-F238E27FC236}">
                <a16:creationId xmlns:a16="http://schemas.microsoft.com/office/drawing/2014/main" id="{A1D91D58-3B65-4106-95DB-AEA3C8CF31B1}"/>
              </a:ext>
            </a:extLst>
          </p:cNvPr>
          <p:cNvPicPr>
            <a:picLocks noChangeAspect="1"/>
          </p:cNvPicPr>
          <p:nvPr/>
        </p:nvPicPr>
        <p:blipFill>
          <a:blip r:embed="rId3"/>
          <a:stretch>
            <a:fillRect/>
          </a:stretch>
        </p:blipFill>
        <p:spPr>
          <a:xfrm>
            <a:off x="251521" y="9616"/>
            <a:ext cx="8585005" cy="5133884"/>
          </a:xfrm>
          <a:prstGeom prst="rect">
            <a:avLst/>
          </a:prstGeom>
        </p:spPr>
      </p:pic>
    </p:spTree>
    <p:extLst>
      <p:ext uri="{BB962C8B-B14F-4D97-AF65-F5344CB8AC3E}">
        <p14:creationId xmlns:p14="http://schemas.microsoft.com/office/powerpoint/2010/main" val="8848400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DD7BE3D-5E7E-3637-7882-02C0D835EB94}"/>
              </a:ext>
            </a:extLst>
          </p:cNvPr>
          <p:cNvSpPr/>
          <p:nvPr/>
        </p:nvSpPr>
        <p:spPr bwMode="auto">
          <a:xfrm>
            <a:off x="3302001" y="1064080"/>
            <a:ext cx="2698303" cy="598847"/>
          </a:xfrm>
          <a:prstGeom prst="roundRect">
            <a:avLst/>
          </a:prstGeom>
          <a:no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pPr>
            <a:r>
              <a:rPr kumimoji="0" 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Nhiệm</a:t>
            </a:r>
            <a:r>
              <a:rPr kumimoji="0" 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C00000"/>
                </a:solidFill>
                <a:effectLst/>
                <a:latin typeface="Times New Roman" panose="02020603050405020304" pitchFamily="18" charset="0"/>
                <a:cs typeface="Times New Roman" panose="02020603050405020304" pitchFamily="18" charset="0"/>
              </a:rPr>
              <a:t>vụ</a:t>
            </a:r>
            <a:endParaRPr kumimoji="0" lang="en-US" sz="28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1D0DFB7-E38D-EAE5-798F-6F13EC1CBF38}"/>
              </a:ext>
            </a:extLst>
          </p:cNvPr>
          <p:cNvSpPr txBox="1"/>
          <p:nvPr/>
        </p:nvSpPr>
        <p:spPr>
          <a:xfrm>
            <a:off x="1400629" y="1590357"/>
            <a:ext cx="6183086" cy="2564805"/>
          </a:xfrm>
          <a:prstGeom prst="rect">
            <a:avLst/>
          </a:prstGeom>
          <a:noFill/>
        </p:spPr>
        <p:txBody>
          <a:bodyPr wrap="square">
            <a:spAutoFit/>
          </a:bodyPr>
          <a:lstStyle/>
          <a:p>
            <a:pPr algn="just">
              <a:spcAft>
                <a:spcPts val="800"/>
              </a:spcAft>
            </a:pP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ba</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kiến</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Bối</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thời</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ba</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solidFill>
                <a:srgbClr val="B7171C"/>
              </a:solidFill>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đóng</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góp</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ba</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Hải</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Phòng</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200" dirty="0">
                <a:solidFill>
                  <a:srgbClr val="B7171C"/>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dirty="0">
              <a:solidFill>
                <a:srgbClr val="B7171C"/>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49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1"/>
        <p:cNvGrpSpPr/>
        <p:nvPr/>
      </p:nvGrpSpPr>
      <p:grpSpPr>
        <a:xfrm>
          <a:off x="0" y="0"/>
          <a:ext cx="0" cy="0"/>
          <a:chOff x="0" y="0"/>
          <a:chExt cx="0" cy="0"/>
        </a:xfrm>
      </p:grpSpPr>
      <p:sp>
        <p:nvSpPr>
          <p:cNvPr id="453" name="TextBox 452">
            <a:extLst>
              <a:ext uri="{FF2B5EF4-FFF2-40B4-BE49-F238E27FC236}">
                <a16:creationId xmlns:a16="http://schemas.microsoft.com/office/drawing/2014/main" id="{F5A2A8E8-3E91-4E70-A946-4D756AFCD4A9}"/>
              </a:ext>
            </a:extLst>
          </p:cNvPr>
          <p:cNvSpPr txBox="1"/>
          <p:nvPr/>
        </p:nvSpPr>
        <p:spPr>
          <a:xfrm>
            <a:off x="2615783" y="297646"/>
            <a:ext cx="3747836" cy="646331"/>
          </a:xfrm>
          <a:prstGeom prst="rect">
            <a:avLst/>
          </a:prstGeom>
          <a:solidFill>
            <a:srgbClr val="FFC000">
              <a:alpha val="91000"/>
            </a:srgbClr>
          </a:solidFill>
        </p:spPr>
        <p:txBody>
          <a:bodyPr wrap="square">
            <a:spAutoFit/>
          </a:bodyPr>
          <a:lstStyle/>
          <a:p>
            <a:pPr lvl="0" algn="ctr" defTabSz="914400">
              <a:spcBef>
                <a:spcPts val="600"/>
              </a:spcBef>
              <a:spcAft>
                <a:spcPts val="600"/>
              </a:spcAft>
              <a:defRPr/>
            </a:pPr>
            <a:r>
              <a:rPr lang="en-US" sz="3600" b="1" kern="0" dirty="0">
                <a:solidFill>
                  <a:schemeClr val="tx1">
                    <a:lumMod val="95000"/>
                    <a:lumOff val="5000"/>
                  </a:schemeClr>
                </a:solidFill>
                <a:latin typeface="Calibri" panose="020F0502020204030204" pitchFamily="34" charset="0"/>
                <a:ea typeface="#9Slide03 Roboto Condensed" panose="02000000000000000000" pitchFamily="2" charset="0"/>
                <a:cs typeface="Calibri" panose="020F0502020204030204" pitchFamily="34" charset="0"/>
              </a:rPr>
              <a:t>VẬN DỤNG</a:t>
            </a:r>
          </a:p>
        </p:txBody>
      </p:sp>
      <p:grpSp>
        <p:nvGrpSpPr>
          <p:cNvPr id="6" name="Group 5">
            <a:extLst>
              <a:ext uri="{FF2B5EF4-FFF2-40B4-BE49-F238E27FC236}">
                <a16:creationId xmlns:a16="http://schemas.microsoft.com/office/drawing/2014/main" id="{937B7B0C-94A3-47F7-8582-DB0F6F9094A3}"/>
              </a:ext>
            </a:extLst>
          </p:cNvPr>
          <p:cNvGrpSpPr/>
          <p:nvPr/>
        </p:nvGrpSpPr>
        <p:grpSpPr>
          <a:xfrm>
            <a:off x="3135085" y="1393370"/>
            <a:ext cx="5378147" cy="1612157"/>
            <a:chOff x="677333" y="1032933"/>
            <a:chExt cx="7882466" cy="3344333"/>
          </a:xfrm>
        </p:grpSpPr>
        <p:sp>
          <p:nvSpPr>
            <p:cNvPr id="7" name="Rectangle: Rounded Corners 6">
              <a:extLst>
                <a:ext uri="{FF2B5EF4-FFF2-40B4-BE49-F238E27FC236}">
                  <a16:creationId xmlns:a16="http://schemas.microsoft.com/office/drawing/2014/main" id="{4FAFEE37-3B22-4ECC-94D8-E8684D3F868E}"/>
                </a:ext>
              </a:extLst>
            </p:cNvPr>
            <p:cNvSpPr/>
            <p:nvPr/>
          </p:nvSpPr>
          <p:spPr>
            <a:xfrm>
              <a:off x="770466" y="1134533"/>
              <a:ext cx="7789333" cy="3242733"/>
            </a:xfrm>
            <a:prstGeom prst="roundRect">
              <a:avLst>
                <a:gd name="adj" fmla="val 7980"/>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spcAft>
                  <a:spcPts val="800"/>
                </a:spcAft>
              </a:pP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A6EFEA5C-259F-498D-902C-4AD9984F16B4}"/>
                </a:ext>
              </a:extLst>
            </p:cNvPr>
            <p:cNvSpPr/>
            <p:nvPr/>
          </p:nvSpPr>
          <p:spPr>
            <a:xfrm>
              <a:off x="677333" y="1032933"/>
              <a:ext cx="7789333" cy="3242733"/>
            </a:xfrm>
            <a:prstGeom prst="roundRect">
              <a:avLst>
                <a:gd name="adj" fmla="val 7980"/>
              </a:avLst>
            </a:prstGeom>
            <a:solidFill>
              <a:srgbClr val="FE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vi-VN" sz="2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Sưu tầm tư liệu và trình bày theo cách của em (đoạn văn, tranh ảnh, đoạn phim ngắn…) về cuộc đời và sự nghiệp của một Trạng nguyên vùng đất Hải Phòng thời phong kiến mà em ấn tượng nhất.</a:t>
              </a:r>
            </a:p>
          </p:txBody>
        </p:sp>
      </p:grpSp>
      <p:pic>
        <p:nvPicPr>
          <p:cNvPr id="2" name="Picture 1">
            <a:extLst>
              <a:ext uri="{FF2B5EF4-FFF2-40B4-BE49-F238E27FC236}">
                <a16:creationId xmlns:a16="http://schemas.microsoft.com/office/drawing/2014/main" id="{AE08D818-887A-BB2A-0143-642002BB7B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610" b="94895" l="9524" r="91342">
                        <a14:foregroundMark x1="38528" y1="94895" x2="59307" y2="91291"/>
                        <a14:foregroundMark x1="89177" y1="28529" x2="91342" y2="29429"/>
                        <a14:foregroundMark x1="48918" y1="50150" x2="44589" y2="58559"/>
                        <a14:foregroundMark x1="54978" y1="12012" x2="49784" y2="9610"/>
                        <a14:foregroundMark x1="12987" y1="29129" x2="9524" y2="29129"/>
                      </a14:backgroundRemoval>
                    </a14:imgEffect>
                  </a14:imgLayer>
                </a14:imgProps>
              </a:ext>
            </a:extLst>
          </a:blip>
          <a:stretch>
            <a:fillRect/>
          </a:stretch>
        </p:blipFill>
        <p:spPr>
          <a:xfrm flipH="1">
            <a:off x="412334" y="997224"/>
            <a:ext cx="2786295" cy="4016606"/>
          </a:xfrm>
          <a:prstGeom prst="rect">
            <a:avLst/>
          </a:prstGeom>
        </p:spPr>
      </p:pic>
    </p:spTree>
    <p:extLst>
      <p:ext uri="{BB962C8B-B14F-4D97-AF65-F5344CB8AC3E}">
        <p14:creationId xmlns:p14="http://schemas.microsoft.com/office/powerpoint/2010/main" val="151340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53"/>
                                        </p:tgtEl>
                                        <p:attrNameLst>
                                          <p:attrName>style.visibility</p:attrName>
                                        </p:attrNameLst>
                                      </p:cBhvr>
                                      <p:to>
                                        <p:strVal val="visible"/>
                                      </p:to>
                                    </p:set>
                                    <p:anim calcmode="lin" valueType="num">
                                      <p:cBhvr additive="base">
                                        <p:cTn id="7" dur="500" fill="hold"/>
                                        <p:tgtEl>
                                          <p:spTgt spid="453"/>
                                        </p:tgtEl>
                                        <p:attrNameLst>
                                          <p:attrName>ppt_x</p:attrName>
                                        </p:attrNameLst>
                                      </p:cBhvr>
                                      <p:tavLst>
                                        <p:tav tm="0">
                                          <p:val>
                                            <p:strVal val="#ppt_x"/>
                                          </p:val>
                                        </p:tav>
                                        <p:tav tm="100000">
                                          <p:val>
                                            <p:strVal val="#ppt_x"/>
                                          </p:val>
                                        </p:tav>
                                      </p:tavLst>
                                    </p:anim>
                                    <p:anim calcmode="lin" valueType="num">
                                      <p:cBhvr additive="base">
                                        <p:cTn id="8" dur="500" fill="hold"/>
                                        <p:tgtEl>
                                          <p:spTgt spid="453"/>
                                        </p:tgtEl>
                                        <p:attrNameLst>
                                          <p:attrName>ppt_y</p:attrName>
                                        </p:attrNameLst>
                                      </p:cBhvr>
                                      <p:tavLst>
                                        <p:tav tm="0">
                                          <p:val>
                                            <p:strVal val="0-#ppt_h/2"/>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grpSp>
        <p:nvGrpSpPr>
          <p:cNvPr id="912" name="Google Shape;912;p39"/>
          <p:cNvGrpSpPr/>
          <p:nvPr/>
        </p:nvGrpSpPr>
        <p:grpSpPr>
          <a:xfrm>
            <a:off x="7419576" y="4269351"/>
            <a:ext cx="1740925" cy="874150"/>
            <a:chOff x="7419575" y="4269350"/>
            <a:chExt cx="1740925" cy="874150"/>
          </a:xfrm>
        </p:grpSpPr>
        <p:sp>
          <p:nvSpPr>
            <p:cNvPr id="913" name="Google Shape;913;p39"/>
            <p:cNvSpPr/>
            <p:nvPr/>
          </p:nvSpPr>
          <p:spPr>
            <a:xfrm flipH="1">
              <a:off x="7419575" y="4269350"/>
              <a:ext cx="1740925" cy="874150"/>
            </a:xfrm>
            <a:custGeom>
              <a:avLst/>
              <a:gdLst/>
              <a:ahLst/>
              <a:cxnLst/>
              <a:rect l="l" t="t" r="r" b="b"/>
              <a:pathLst>
                <a:path w="69637" h="34966" extrusionOk="0">
                  <a:moveTo>
                    <a:pt x="12690" y="0"/>
                  </a:moveTo>
                  <a:cubicBezTo>
                    <a:pt x="9117" y="0"/>
                    <a:pt x="9777" y="2890"/>
                    <a:pt x="8712" y="2890"/>
                  </a:cubicBezTo>
                  <a:cubicBezTo>
                    <a:pt x="8669" y="2890"/>
                    <a:pt x="8623" y="2886"/>
                    <a:pt x="8574" y="2876"/>
                  </a:cubicBezTo>
                  <a:cubicBezTo>
                    <a:pt x="7039" y="2609"/>
                    <a:pt x="7973" y="374"/>
                    <a:pt x="3970" y="374"/>
                  </a:cubicBezTo>
                  <a:cubicBezTo>
                    <a:pt x="1" y="374"/>
                    <a:pt x="301" y="1675"/>
                    <a:pt x="301" y="1675"/>
                  </a:cubicBezTo>
                  <a:lnTo>
                    <a:pt x="301" y="34966"/>
                  </a:lnTo>
                  <a:lnTo>
                    <a:pt x="69117" y="34966"/>
                  </a:lnTo>
                  <a:cubicBezTo>
                    <a:pt x="69637" y="30112"/>
                    <a:pt x="65248" y="29486"/>
                    <a:pt x="62952" y="29486"/>
                  </a:cubicBezTo>
                  <a:cubicBezTo>
                    <a:pt x="62156" y="29486"/>
                    <a:pt x="61611" y="29562"/>
                    <a:pt x="61611" y="29562"/>
                  </a:cubicBezTo>
                  <a:cubicBezTo>
                    <a:pt x="61611" y="29562"/>
                    <a:pt x="61812" y="27694"/>
                    <a:pt x="58042" y="25125"/>
                  </a:cubicBezTo>
                  <a:cubicBezTo>
                    <a:pt x="57143" y="24512"/>
                    <a:pt x="56323" y="24285"/>
                    <a:pt x="55560" y="24285"/>
                  </a:cubicBezTo>
                  <a:cubicBezTo>
                    <a:pt x="53365" y="24285"/>
                    <a:pt x="51634" y="26165"/>
                    <a:pt x="49808" y="26165"/>
                  </a:cubicBezTo>
                  <a:cubicBezTo>
                    <a:pt x="49607" y="26165"/>
                    <a:pt x="49406" y="26143"/>
                    <a:pt x="49203" y="26093"/>
                  </a:cubicBezTo>
                  <a:cubicBezTo>
                    <a:pt x="46467" y="25425"/>
                    <a:pt x="50870" y="22623"/>
                    <a:pt x="46868" y="19021"/>
                  </a:cubicBezTo>
                  <a:cubicBezTo>
                    <a:pt x="44990" y="17301"/>
                    <a:pt x="43315" y="16962"/>
                    <a:pt x="42070" y="16962"/>
                  </a:cubicBezTo>
                  <a:cubicBezTo>
                    <a:pt x="41258" y="16962"/>
                    <a:pt x="40629" y="17106"/>
                    <a:pt x="40247" y="17106"/>
                  </a:cubicBezTo>
                  <a:cubicBezTo>
                    <a:pt x="39976" y="17106"/>
                    <a:pt x="39829" y="17034"/>
                    <a:pt x="39829" y="16786"/>
                  </a:cubicBezTo>
                  <a:cubicBezTo>
                    <a:pt x="39829" y="15652"/>
                    <a:pt x="38895" y="12049"/>
                    <a:pt x="34325" y="10948"/>
                  </a:cubicBezTo>
                  <a:cubicBezTo>
                    <a:pt x="33863" y="10838"/>
                    <a:pt x="33459" y="10789"/>
                    <a:pt x="33107" y="10789"/>
                  </a:cubicBezTo>
                  <a:cubicBezTo>
                    <a:pt x="30391" y="10789"/>
                    <a:pt x="30734" y="13700"/>
                    <a:pt x="30689" y="13700"/>
                  </a:cubicBezTo>
                  <a:cubicBezTo>
                    <a:pt x="30681" y="13700"/>
                    <a:pt x="30664" y="13625"/>
                    <a:pt x="30623" y="13450"/>
                  </a:cubicBezTo>
                  <a:cubicBezTo>
                    <a:pt x="30322" y="12049"/>
                    <a:pt x="29088" y="8180"/>
                    <a:pt x="25719" y="7613"/>
                  </a:cubicBezTo>
                  <a:cubicBezTo>
                    <a:pt x="25120" y="7512"/>
                    <a:pt x="24637" y="7473"/>
                    <a:pt x="24237" y="7473"/>
                  </a:cubicBezTo>
                  <a:cubicBezTo>
                    <a:pt x="22932" y="7473"/>
                    <a:pt x="22516" y="7885"/>
                    <a:pt x="21852" y="7885"/>
                  </a:cubicBezTo>
                  <a:cubicBezTo>
                    <a:pt x="21577" y="7885"/>
                    <a:pt x="21258" y="7814"/>
                    <a:pt x="20816" y="7613"/>
                  </a:cubicBezTo>
                  <a:cubicBezTo>
                    <a:pt x="18981" y="6779"/>
                    <a:pt x="22050" y="2042"/>
                    <a:pt x="15312" y="374"/>
                  </a:cubicBezTo>
                  <a:cubicBezTo>
                    <a:pt x="14247" y="111"/>
                    <a:pt x="13387" y="0"/>
                    <a:pt x="126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9"/>
            <p:cNvSpPr/>
            <p:nvPr/>
          </p:nvSpPr>
          <p:spPr>
            <a:xfrm flipH="1">
              <a:off x="8048700" y="4743925"/>
              <a:ext cx="103575" cy="63325"/>
            </a:xfrm>
            <a:custGeom>
              <a:avLst/>
              <a:gdLst/>
              <a:ahLst/>
              <a:cxnLst/>
              <a:rect l="l" t="t" r="r" b="b"/>
              <a:pathLst>
                <a:path w="4143" h="2533" extrusionOk="0">
                  <a:moveTo>
                    <a:pt x="1548" y="0"/>
                  </a:moveTo>
                  <a:cubicBezTo>
                    <a:pt x="1511" y="0"/>
                    <a:pt x="1473" y="2"/>
                    <a:pt x="1435" y="4"/>
                  </a:cubicBezTo>
                  <a:cubicBezTo>
                    <a:pt x="101" y="105"/>
                    <a:pt x="1" y="938"/>
                    <a:pt x="835" y="938"/>
                  </a:cubicBezTo>
                  <a:cubicBezTo>
                    <a:pt x="887" y="935"/>
                    <a:pt x="940" y="933"/>
                    <a:pt x="992" y="933"/>
                  </a:cubicBezTo>
                  <a:cubicBezTo>
                    <a:pt x="1868" y="933"/>
                    <a:pt x="2694" y="1454"/>
                    <a:pt x="3103" y="2273"/>
                  </a:cubicBezTo>
                  <a:cubicBezTo>
                    <a:pt x="3183" y="2454"/>
                    <a:pt x="3325" y="2532"/>
                    <a:pt x="3469" y="2532"/>
                  </a:cubicBezTo>
                  <a:cubicBezTo>
                    <a:pt x="3800" y="2532"/>
                    <a:pt x="4142" y="2118"/>
                    <a:pt x="3770" y="1606"/>
                  </a:cubicBezTo>
                  <a:cubicBezTo>
                    <a:pt x="3770" y="1606"/>
                    <a:pt x="2826" y="0"/>
                    <a:pt x="15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9"/>
            <p:cNvSpPr/>
            <p:nvPr/>
          </p:nvSpPr>
          <p:spPr>
            <a:xfrm flipH="1">
              <a:off x="8031450" y="4838975"/>
              <a:ext cx="103300" cy="63700"/>
            </a:xfrm>
            <a:custGeom>
              <a:avLst/>
              <a:gdLst/>
              <a:ahLst/>
              <a:cxnLst/>
              <a:rect l="l" t="t" r="r" b="b"/>
              <a:pathLst>
                <a:path w="4132" h="2548" extrusionOk="0">
                  <a:moveTo>
                    <a:pt x="1548" y="1"/>
                  </a:moveTo>
                  <a:cubicBezTo>
                    <a:pt x="1510" y="1"/>
                    <a:pt x="1473" y="2"/>
                    <a:pt x="1434" y="5"/>
                  </a:cubicBezTo>
                  <a:cubicBezTo>
                    <a:pt x="100" y="139"/>
                    <a:pt x="0" y="939"/>
                    <a:pt x="801" y="939"/>
                  </a:cubicBezTo>
                  <a:cubicBezTo>
                    <a:pt x="855" y="935"/>
                    <a:pt x="909" y="934"/>
                    <a:pt x="963" y="934"/>
                  </a:cubicBezTo>
                  <a:cubicBezTo>
                    <a:pt x="1868" y="934"/>
                    <a:pt x="2691" y="1455"/>
                    <a:pt x="3069" y="2273"/>
                  </a:cubicBezTo>
                  <a:cubicBezTo>
                    <a:pt x="3170" y="2466"/>
                    <a:pt x="3324" y="2548"/>
                    <a:pt x="3473" y="2548"/>
                  </a:cubicBezTo>
                  <a:cubicBezTo>
                    <a:pt x="3814" y="2548"/>
                    <a:pt x="4131" y="2117"/>
                    <a:pt x="3736" y="1606"/>
                  </a:cubicBezTo>
                  <a:cubicBezTo>
                    <a:pt x="3736" y="1606"/>
                    <a:pt x="2823" y="1"/>
                    <a:pt x="15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9"/>
            <p:cNvSpPr/>
            <p:nvPr/>
          </p:nvSpPr>
          <p:spPr>
            <a:xfrm flipH="1">
              <a:off x="8203225" y="4702225"/>
              <a:ext cx="104150" cy="63325"/>
            </a:xfrm>
            <a:custGeom>
              <a:avLst/>
              <a:gdLst/>
              <a:ahLst/>
              <a:cxnLst/>
              <a:rect l="l" t="t" r="r" b="b"/>
              <a:pathLst>
                <a:path w="4166" h="2533" extrusionOk="0">
                  <a:moveTo>
                    <a:pt x="1581" y="0"/>
                  </a:moveTo>
                  <a:cubicBezTo>
                    <a:pt x="1544" y="0"/>
                    <a:pt x="1506" y="2"/>
                    <a:pt x="1468" y="5"/>
                  </a:cubicBezTo>
                  <a:cubicBezTo>
                    <a:pt x="100" y="105"/>
                    <a:pt x="0" y="939"/>
                    <a:pt x="834" y="939"/>
                  </a:cubicBezTo>
                  <a:cubicBezTo>
                    <a:pt x="889" y="935"/>
                    <a:pt x="943" y="933"/>
                    <a:pt x="997" y="933"/>
                  </a:cubicBezTo>
                  <a:cubicBezTo>
                    <a:pt x="1901" y="933"/>
                    <a:pt x="2725" y="1454"/>
                    <a:pt x="3102" y="2273"/>
                  </a:cubicBezTo>
                  <a:cubicBezTo>
                    <a:pt x="3193" y="2454"/>
                    <a:pt x="3342" y="2532"/>
                    <a:pt x="3489" y="2532"/>
                  </a:cubicBezTo>
                  <a:cubicBezTo>
                    <a:pt x="3830" y="2532"/>
                    <a:pt x="4165" y="2118"/>
                    <a:pt x="3770" y="1606"/>
                  </a:cubicBezTo>
                  <a:cubicBezTo>
                    <a:pt x="3770" y="1606"/>
                    <a:pt x="2857" y="0"/>
                    <a:pt x="15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9"/>
            <p:cNvSpPr/>
            <p:nvPr/>
          </p:nvSpPr>
          <p:spPr>
            <a:xfrm flipH="1">
              <a:off x="8248875" y="4599650"/>
              <a:ext cx="103550" cy="63700"/>
            </a:xfrm>
            <a:custGeom>
              <a:avLst/>
              <a:gdLst/>
              <a:ahLst/>
              <a:cxnLst/>
              <a:rect l="l" t="t" r="r" b="b"/>
              <a:pathLst>
                <a:path w="4142" h="2548" extrusionOk="0">
                  <a:moveTo>
                    <a:pt x="1549" y="0"/>
                  </a:moveTo>
                  <a:cubicBezTo>
                    <a:pt x="1511" y="0"/>
                    <a:pt x="1473" y="2"/>
                    <a:pt x="1435" y="5"/>
                  </a:cubicBezTo>
                  <a:cubicBezTo>
                    <a:pt x="101" y="138"/>
                    <a:pt x="1" y="939"/>
                    <a:pt x="835" y="939"/>
                  </a:cubicBezTo>
                  <a:cubicBezTo>
                    <a:pt x="887" y="935"/>
                    <a:pt x="940" y="933"/>
                    <a:pt x="992" y="933"/>
                  </a:cubicBezTo>
                  <a:cubicBezTo>
                    <a:pt x="1869" y="933"/>
                    <a:pt x="2692" y="1454"/>
                    <a:pt x="3070" y="2273"/>
                  </a:cubicBezTo>
                  <a:cubicBezTo>
                    <a:pt x="3181" y="2465"/>
                    <a:pt x="3339" y="2547"/>
                    <a:pt x="3489" y="2547"/>
                  </a:cubicBezTo>
                  <a:cubicBezTo>
                    <a:pt x="3834" y="2547"/>
                    <a:pt x="4142" y="2117"/>
                    <a:pt x="3770" y="1606"/>
                  </a:cubicBezTo>
                  <a:cubicBezTo>
                    <a:pt x="3770" y="1606"/>
                    <a:pt x="2826" y="0"/>
                    <a:pt x="15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9"/>
            <p:cNvSpPr/>
            <p:nvPr/>
          </p:nvSpPr>
          <p:spPr>
            <a:xfrm flipH="1">
              <a:off x="8294025" y="4775600"/>
              <a:ext cx="104250" cy="63975"/>
            </a:xfrm>
            <a:custGeom>
              <a:avLst/>
              <a:gdLst/>
              <a:ahLst/>
              <a:cxnLst/>
              <a:rect l="l" t="t" r="r" b="b"/>
              <a:pathLst>
                <a:path w="4170" h="2559" extrusionOk="0">
                  <a:moveTo>
                    <a:pt x="1581" y="1"/>
                  </a:moveTo>
                  <a:cubicBezTo>
                    <a:pt x="1544" y="1"/>
                    <a:pt x="1506" y="2"/>
                    <a:pt x="1468" y="5"/>
                  </a:cubicBezTo>
                  <a:cubicBezTo>
                    <a:pt x="100" y="105"/>
                    <a:pt x="0" y="972"/>
                    <a:pt x="834" y="972"/>
                  </a:cubicBezTo>
                  <a:cubicBezTo>
                    <a:pt x="889" y="969"/>
                    <a:pt x="943" y="967"/>
                    <a:pt x="997" y="967"/>
                  </a:cubicBezTo>
                  <a:cubicBezTo>
                    <a:pt x="1901" y="967"/>
                    <a:pt x="2725" y="1488"/>
                    <a:pt x="3102" y="2307"/>
                  </a:cubicBezTo>
                  <a:cubicBezTo>
                    <a:pt x="3191" y="2483"/>
                    <a:pt x="3334" y="2559"/>
                    <a:pt x="3478" y="2559"/>
                  </a:cubicBezTo>
                  <a:cubicBezTo>
                    <a:pt x="3822" y="2559"/>
                    <a:pt x="4170" y="2124"/>
                    <a:pt x="3770" y="1606"/>
                  </a:cubicBezTo>
                  <a:cubicBezTo>
                    <a:pt x="3770" y="1606"/>
                    <a:pt x="2857" y="1"/>
                    <a:pt x="15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9"/>
            <p:cNvSpPr/>
            <p:nvPr/>
          </p:nvSpPr>
          <p:spPr>
            <a:xfrm flipH="1">
              <a:off x="8563500" y="4665525"/>
              <a:ext cx="104150" cy="63700"/>
            </a:xfrm>
            <a:custGeom>
              <a:avLst/>
              <a:gdLst/>
              <a:ahLst/>
              <a:cxnLst/>
              <a:rect l="l" t="t" r="r" b="b"/>
              <a:pathLst>
                <a:path w="4166" h="2548" extrusionOk="0">
                  <a:moveTo>
                    <a:pt x="1582" y="1"/>
                  </a:moveTo>
                  <a:cubicBezTo>
                    <a:pt x="1545" y="1"/>
                    <a:pt x="1507" y="2"/>
                    <a:pt x="1469" y="5"/>
                  </a:cubicBezTo>
                  <a:cubicBezTo>
                    <a:pt x="134" y="105"/>
                    <a:pt x="1" y="939"/>
                    <a:pt x="835" y="939"/>
                  </a:cubicBezTo>
                  <a:cubicBezTo>
                    <a:pt x="889" y="935"/>
                    <a:pt x="943" y="933"/>
                    <a:pt x="997" y="933"/>
                  </a:cubicBezTo>
                  <a:cubicBezTo>
                    <a:pt x="1902" y="933"/>
                    <a:pt x="2725" y="1455"/>
                    <a:pt x="3103" y="2273"/>
                  </a:cubicBezTo>
                  <a:cubicBezTo>
                    <a:pt x="3194" y="2466"/>
                    <a:pt x="3344" y="2547"/>
                    <a:pt x="3492" y="2547"/>
                  </a:cubicBezTo>
                  <a:cubicBezTo>
                    <a:pt x="3832" y="2547"/>
                    <a:pt x="4165" y="2117"/>
                    <a:pt x="3770" y="1606"/>
                  </a:cubicBezTo>
                  <a:cubicBezTo>
                    <a:pt x="3770" y="1606"/>
                    <a:pt x="2857" y="1"/>
                    <a:pt x="15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9"/>
            <p:cNvSpPr/>
            <p:nvPr/>
          </p:nvSpPr>
          <p:spPr>
            <a:xfrm flipH="1">
              <a:off x="8671800" y="4939900"/>
              <a:ext cx="104100" cy="63975"/>
            </a:xfrm>
            <a:custGeom>
              <a:avLst/>
              <a:gdLst/>
              <a:ahLst/>
              <a:cxnLst/>
              <a:rect l="l" t="t" r="r" b="b"/>
              <a:pathLst>
                <a:path w="4164" h="2559" extrusionOk="0">
                  <a:moveTo>
                    <a:pt x="1576" y="0"/>
                  </a:moveTo>
                  <a:cubicBezTo>
                    <a:pt x="1538" y="0"/>
                    <a:pt x="1500" y="2"/>
                    <a:pt x="1462" y="4"/>
                  </a:cubicBezTo>
                  <a:cubicBezTo>
                    <a:pt x="154" y="135"/>
                    <a:pt x="0" y="939"/>
                    <a:pt x="781" y="939"/>
                  </a:cubicBezTo>
                  <a:cubicBezTo>
                    <a:pt x="796" y="939"/>
                    <a:pt x="812" y="939"/>
                    <a:pt x="828" y="938"/>
                  </a:cubicBezTo>
                  <a:cubicBezTo>
                    <a:pt x="857" y="937"/>
                    <a:pt x="886" y="937"/>
                    <a:pt x="914" y="937"/>
                  </a:cubicBezTo>
                  <a:cubicBezTo>
                    <a:pt x="1849" y="937"/>
                    <a:pt x="2708" y="1464"/>
                    <a:pt x="3097" y="2306"/>
                  </a:cubicBezTo>
                  <a:cubicBezTo>
                    <a:pt x="3185" y="2483"/>
                    <a:pt x="3328" y="2558"/>
                    <a:pt x="3472" y="2558"/>
                  </a:cubicBezTo>
                  <a:cubicBezTo>
                    <a:pt x="3817" y="2558"/>
                    <a:pt x="4164" y="2123"/>
                    <a:pt x="3764" y="1606"/>
                  </a:cubicBezTo>
                  <a:cubicBezTo>
                    <a:pt x="3764" y="1606"/>
                    <a:pt x="2851" y="0"/>
                    <a:pt x="15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9"/>
            <p:cNvSpPr/>
            <p:nvPr/>
          </p:nvSpPr>
          <p:spPr>
            <a:xfrm flipH="1">
              <a:off x="8518200" y="4522025"/>
              <a:ext cx="103575" cy="63400"/>
            </a:xfrm>
            <a:custGeom>
              <a:avLst/>
              <a:gdLst/>
              <a:ahLst/>
              <a:cxnLst/>
              <a:rect l="l" t="t" r="r" b="b"/>
              <a:pathLst>
                <a:path w="4143" h="2536" extrusionOk="0">
                  <a:moveTo>
                    <a:pt x="1615" y="0"/>
                  </a:moveTo>
                  <a:cubicBezTo>
                    <a:pt x="1567" y="0"/>
                    <a:pt x="1518" y="3"/>
                    <a:pt x="1468" y="7"/>
                  </a:cubicBezTo>
                  <a:cubicBezTo>
                    <a:pt x="101" y="108"/>
                    <a:pt x="1" y="941"/>
                    <a:pt x="834" y="941"/>
                  </a:cubicBezTo>
                  <a:cubicBezTo>
                    <a:pt x="889" y="938"/>
                    <a:pt x="943" y="936"/>
                    <a:pt x="997" y="936"/>
                  </a:cubicBezTo>
                  <a:cubicBezTo>
                    <a:pt x="1902" y="936"/>
                    <a:pt x="2725" y="1457"/>
                    <a:pt x="3103" y="2276"/>
                  </a:cubicBezTo>
                  <a:cubicBezTo>
                    <a:pt x="3193" y="2457"/>
                    <a:pt x="3339" y="2535"/>
                    <a:pt x="3483" y="2535"/>
                  </a:cubicBezTo>
                  <a:cubicBezTo>
                    <a:pt x="3816" y="2535"/>
                    <a:pt x="4142" y="2121"/>
                    <a:pt x="3770" y="1609"/>
                  </a:cubicBezTo>
                  <a:cubicBezTo>
                    <a:pt x="3770" y="1609"/>
                    <a:pt x="2873" y="0"/>
                    <a:pt x="161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9"/>
            <p:cNvSpPr/>
            <p:nvPr/>
          </p:nvSpPr>
          <p:spPr>
            <a:xfrm flipH="1">
              <a:off x="8694900" y="4421175"/>
              <a:ext cx="103675" cy="64000"/>
            </a:xfrm>
            <a:custGeom>
              <a:avLst/>
              <a:gdLst/>
              <a:ahLst/>
              <a:cxnLst/>
              <a:rect l="l" t="t" r="r" b="b"/>
              <a:pathLst>
                <a:path w="4147" h="2560" extrusionOk="0">
                  <a:moveTo>
                    <a:pt x="1549" y="1"/>
                  </a:moveTo>
                  <a:cubicBezTo>
                    <a:pt x="1511" y="1"/>
                    <a:pt x="1473" y="2"/>
                    <a:pt x="1435" y="5"/>
                  </a:cubicBezTo>
                  <a:cubicBezTo>
                    <a:pt x="101" y="139"/>
                    <a:pt x="1" y="973"/>
                    <a:pt x="801" y="973"/>
                  </a:cubicBezTo>
                  <a:cubicBezTo>
                    <a:pt x="856" y="969"/>
                    <a:pt x="910" y="967"/>
                    <a:pt x="964" y="967"/>
                  </a:cubicBezTo>
                  <a:cubicBezTo>
                    <a:pt x="1868" y="967"/>
                    <a:pt x="2692" y="1488"/>
                    <a:pt x="3070" y="2307"/>
                  </a:cubicBezTo>
                  <a:cubicBezTo>
                    <a:pt x="3158" y="2484"/>
                    <a:pt x="3301" y="2559"/>
                    <a:pt x="3446" y="2559"/>
                  </a:cubicBezTo>
                  <a:cubicBezTo>
                    <a:pt x="3792" y="2559"/>
                    <a:pt x="4147" y="2124"/>
                    <a:pt x="3770" y="1606"/>
                  </a:cubicBezTo>
                  <a:cubicBezTo>
                    <a:pt x="3770" y="1606"/>
                    <a:pt x="2826" y="1"/>
                    <a:pt x="15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9"/>
            <p:cNvSpPr/>
            <p:nvPr/>
          </p:nvSpPr>
          <p:spPr>
            <a:xfrm flipH="1">
              <a:off x="8740875" y="4307775"/>
              <a:ext cx="103550" cy="63700"/>
            </a:xfrm>
            <a:custGeom>
              <a:avLst/>
              <a:gdLst/>
              <a:ahLst/>
              <a:cxnLst/>
              <a:rect l="l" t="t" r="r" b="b"/>
              <a:pathLst>
                <a:path w="4142" h="2548" extrusionOk="0">
                  <a:moveTo>
                    <a:pt x="1548" y="0"/>
                  </a:moveTo>
                  <a:cubicBezTo>
                    <a:pt x="1510" y="0"/>
                    <a:pt x="1473" y="2"/>
                    <a:pt x="1435" y="5"/>
                  </a:cubicBezTo>
                  <a:cubicBezTo>
                    <a:pt x="100" y="105"/>
                    <a:pt x="0" y="939"/>
                    <a:pt x="834" y="939"/>
                  </a:cubicBezTo>
                  <a:cubicBezTo>
                    <a:pt x="887" y="935"/>
                    <a:pt x="939" y="933"/>
                    <a:pt x="991" y="933"/>
                  </a:cubicBezTo>
                  <a:cubicBezTo>
                    <a:pt x="1868" y="933"/>
                    <a:pt x="2693" y="1454"/>
                    <a:pt x="3102" y="2273"/>
                  </a:cubicBezTo>
                  <a:cubicBezTo>
                    <a:pt x="3193" y="2465"/>
                    <a:pt x="3340" y="2547"/>
                    <a:pt x="3485" y="2547"/>
                  </a:cubicBezTo>
                  <a:cubicBezTo>
                    <a:pt x="3817" y="2547"/>
                    <a:pt x="4141" y="2117"/>
                    <a:pt x="3770" y="1606"/>
                  </a:cubicBezTo>
                  <a:cubicBezTo>
                    <a:pt x="3770" y="1606"/>
                    <a:pt x="2825" y="0"/>
                    <a:pt x="154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9"/>
            <p:cNvSpPr/>
            <p:nvPr/>
          </p:nvSpPr>
          <p:spPr>
            <a:xfrm flipH="1">
              <a:off x="8908650" y="4634600"/>
              <a:ext cx="104100" cy="63250"/>
            </a:xfrm>
            <a:custGeom>
              <a:avLst/>
              <a:gdLst/>
              <a:ahLst/>
              <a:cxnLst/>
              <a:rect l="l" t="t" r="r" b="b"/>
              <a:pathLst>
                <a:path w="4164" h="2530" extrusionOk="0">
                  <a:moveTo>
                    <a:pt x="1609" y="0"/>
                  </a:moveTo>
                  <a:cubicBezTo>
                    <a:pt x="1561" y="0"/>
                    <a:pt x="1512" y="3"/>
                    <a:pt x="1463" y="8"/>
                  </a:cubicBezTo>
                  <a:cubicBezTo>
                    <a:pt x="155" y="106"/>
                    <a:pt x="1" y="909"/>
                    <a:pt x="781" y="909"/>
                  </a:cubicBezTo>
                  <a:cubicBezTo>
                    <a:pt x="797" y="909"/>
                    <a:pt x="813" y="909"/>
                    <a:pt x="829" y="908"/>
                  </a:cubicBezTo>
                  <a:cubicBezTo>
                    <a:pt x="858" y="907"/>
                    <a:pt x="886" y="907"/>
                    <a:pt x="915" y="907"/>
                  </a:cubicBezTo>
                  <a:cubicBezTo>
                    <a:pt x="1849" y="907"/>
                    <a:pt x="2709" y="1434"/>
                    <a:pt x="3097" y="2276"/>
                  </a:cubicBezTo>
                  <a:cubicBezTo>
                    <a:pt x="3186" y="2454"/>
                    <a:pt x="3330" y="2529"/>
                    <a:pt x="3475" y="2529"/>
                  </a:cubicBezTo>
                  <a:cubicBezTo>
                    <a:pt x="3819" y="2529"/>
                    <a:pt x="4164" y="2102"/>
                    <a:pt x="3764" y="1609"/>
                  </a:cubicBezTo>
                  <a:cubicBezTo>
                    <a:pt x="3764" y="1609"/>
                    <a:pt x="2867" y="0"/>
                    <a:pt x="16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9"/>
            <p:cNvSpPr/>
            <p:nvPr/>
          </p:nvSpPr>
          <p:spPr>
            <a:xfrm flipH="1">
              <a:off x="8981050" y="4775600"/>
              <a:ext cx="103550" cy="63700"/>
            </a:xfrm>
            <a:custGeom>
              <a:avLst/>
              <a:gdLst/>
              <a:ahLst/>
              <a:cxnLst/>
              <a:rect l="l" t="t" r="r" b="b"/>
              <a:pathLst>
                <a:path w="4142" h="2548" extrusionOk="0">
                  <a:moveTo>
                    <a:pt x="1548" y="1"/>
                  </a:moveTo>
                  <a:cubicBezTo>
                    <a:pt x="1511" y="1"/>
                    <a:pt x="1473" y="2"/>
                    <a:pt x="1435" y="5"/>
                  </a:cubicBezTo>
                  <a:cubicBezTo>
                    <a:pt x="100" y="105"/>
                    <a:pt x="0" y="972"/>
                    <a:pt x="834" y="972"/>
                  </a:cubicBezTo>
                  <a:cubicBezTo>
                    <a:pt x="890" y="968"/>
                    <a:pt x="945" y="966"/>
                    <a:pt x="1000" y="966"/>
                  </a:cubicBezTo>
                  <a:cubicBezTo>
                    <a:pt x="1874" y="966"/>
                    <a:pt x="2695" y="1458"/>
                    <a:pt x="3103" y="2273"/>
                  </a:cubicBezTo>
                  <a:cubicBezTo>
                    <a:pt x="3194" y="2466"/>
                    <a:pt x="3340" y="2547"/>
                    <a:pt x="3485" y="2547"/>
                  </a:cubicBezTo>
                  <a:cubicBezTo>
                    <a:pt x="3817" y="2547"/>
                    <a:pt x="4141" y="2117"/>
                    <a:pt x="3770" y="1606"/>
                  </a:cubicBezTo>
                  <a:cubicBezTo>
                    <a:pt x="3770" y="1606"/>
                    <a:pt x="2825" y="1"/>
                    <a:pt x="15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9"/>
            <p:cNvSpPr/>
            <p:nvPr/>
          </p:nvSpPr>
          <p:spPr>
            <a:xfrm flipH="1">
              <a:off x="8999550" y="4485325"/>
              <a:ext cx="104125" cy="63250"/>
            </a:xfrm>
            <a:custGeom>
              <a:avLst/>
              <a:gdLst/>
              <a:ahLst/>
              <a:cxnLst/>
              <a:rect l="l" t="t" r="r" b="b"/>
              <a:pathLst>
                <a:path w="4165" h="2530" extrusionOk="0">
                  <a:moveTo>
                    <a:pt x="1581" y="0"/>
                  </a:moveTo>
                  <a:cubicBezTo>
                    <a:pt x="1531" y="0"/>
                    <a:pt x="1481" y="3"/>
                    <a:pt x="1430" y="8"/>
                  </a:cubicBezTo>
                  <a:cubicBezTo>
                    <a:pt x="122" y="106"/>
                    <a:pt x="0" y="909"/>
                    <a:pt x="782" y="909"/>
                  </a:cubicBezTo>
                  <a:cubicBezTo>
                    <a:pt x="798" y="909"/>
                    <a:pt x="814" y="909"/>
                    <a:pt x="830" y="908"/>
                  </a:cubicBezTo>
                  <a:cubicBezTo>
                    <a:pt x="859" y="907"/>
                    <a:pt x="887" y="907"/>
                    <a:pt x="916" y="907"/>
                  </a:cubicBezTo>
                  <a:cubicBezTo>
                    <a:pt x="1850" y="907"/>
                    <a:pt x="2710" y="1434"/>
                    <a:pt x="3098" y="2276"/>
                  </a:cubicBezTo>
                  <a:cubicBezTo>
                    <a:pt x="3187" y="2454"/>
                    <a:pt x="3331" y="2529"/>
                    <a:pt x="3476" y="2529"/>
                  </a:cubicBezTo>
                  <a:cubicBezTo>
                    <a:pt x="3820" y="2529"/>
                    <a:pt x="4165" y="2102"/>
                    <a:pt x="3765" y="1609"/>
                  </a:cubicBezTo>
                  <a:cubicBezTo>
                    <a:pt x="3765" y="1609"/>
                    <a:pt x="2868" y="0"/>
                    <a:pt x="15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9"/>
            <p:cNvSpPr/>
            <p:nvPr/>
          </p:nvSpPr>
          <p:spPr>
            <a:xfrm flipH="1">
              <a:off x="8969625" y="4371150"/>
              <a:ext cx="104150" cy="63700"/>
            </a:xfrm>
            <a:custGeom>
              <a:avLst/>
              <a:gdLst/>
              <a:ahLst/>
              <a:cxnLst/>
              <a:rect l="l" t="t" r="r" b="b"/>
              <a:pathLst>
                <a:path w="4166" h="2548" extrusionOk="0">
                  <a:moveTo>
                    <a:pt x="1582" y="1"/>
                  </a:moveTo>
                  <a:cubicBezTo>
                    <a:pt x="1545" y="1"/>
                    <a:pt x="1507" y="2"/>
                    <a:pt x="1469" y="5"/>
                  </a:cubicBezTo>
                  <a:cubicBezTo>
                    <a:pt x="134" y="138"/>
                    <a:pt x="1" y="939"/>
                    <a:pt x="835" y="939"/>
                  </a:cubicBezTo>
                  <a:cubicBezTo>
                    <a:pt x="865" y="938"/>
                    <a:pt x="896" y="937"/>
                    <a:pt x="926" y="937"/>
                  </a:cubicBezTo>
                  <a:cubicBezTo>
                    <a:pt x="1858" y="937"/>
                    <a:pt x="2715" y="1433"/>
                    <a:pt x="3103" y="2273"/>
                  </a:cubicBezTo>
                  <a:cubicBezTo>
                    <a:pt x="3204" y="2465"/>
                    <a:pt x="3358" y="2547"/>
                    <a:pt x="3507" y="2547"/>
                  </a:cubicBezTo>
                  <a:cubicBezTo>
                    <a:pt x="3848" y="2547"/>
                    <a:pt x="4165" y="2117"/>
                    <a:pt x="3770" y="1606"/>
                  </a:cubicBezTo>
                  <a:cubicBezTo>
                    <a:pt x="3770" y="1606"/>
                    <a:pt x="2857" y="1"/>
                    <a:pt x="15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9"/>
            <p:cNvSpPr/>
            <p:nvPr/>
          </p:nvSpPr>
          <p:spPr>
            <a:xfrm flipH="1">
              <a:off x="7922925" y="4971575"/>
              <a:ext cx="104150" cy="63975"/>
            </a:xfrm>
            <a:custGeom>
              <a:avLst/>
              <a:gdLst/>
              <a:ahLst/>
              <a:cxnLst/>
              <a:rect l="l" t="t" r="r" b="b"/>
              <a:pathLst>
                <a:path w="4166" h="2559" extrusionOk="0">
                  <a:moveTo>
                    <a:pt x="1544" y="1"/>
                  </a:moveTo>
                  <a:cubicBezTo>
                    <a:pt x="1506" y="1"/>
                    <a:pt x="1469" y="2"/>
                    <a:pt x="1431" y="5"/>
                  </a:cubicBezTo>
                  <a:cubicBezTo>
                    <a:pt x="122" y="136"/>
                    <a:pt x="1" y="940"/>
                    <a:pt x="782" y="940"/>
                  </a:cubicBezTo>
                  <a:cubicBezTo>
                    <a:pt x="798" y="940"/>
                    <a:pt x="814" y="940"/>
                    <a:pt x="830" y="939"/>
                  </a:cubicBezTo>
                  <a:cubicBezTo>
                    <a:pt x="859" y="938"/>
                    <a:pt x="887" y="938"/>
                    <a:pt x="916" y="938"/>
                  </a:cubicBezTo>
                  <a:cubicBezTo>
                    <a:pt x="1850" y="938"/>
                    <a:pt x="2710" y="1465"/>
                    <a:pt x="3098" y="2307"/>
                  </a:cubicBezTo>
                  <a:cubicBezTo>
                    <a:pt x="3187" y="2483"/>
                    <a:pt x="3330" y="2559"/>
                    <a:pt x="3474" y="2559"/>
                  </a:cubicBezTo>
                  <a:cubicBezTo>
                    <a:pt x="3818" y="2559"/>
                    <a:pt x="4166" y="2124"/>
                    <a:pt x="3766" y="1606"/>
                  </a:cubicBezTo>
                  <a:cubicBezTo>
                    <a:pt x="3766" y="1606"/>
                    <a:pt x="2821" y="1"/>
                    <a:pt x="1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9"/>
            <p:cNvSpPr/>
            <p:nvPr/>
          </p:nvSpPr>
          <p:spPr>
            <a:xfrm flipH="1">
              <a:off x="7781275" y="4951575"/>
              <a:ext cx="104000" cy="63675"/>
            </a:xfrm>
            <a:custGeom>
              <a:avLst/>
              <a:gdLst/>
              <a:ahLst/>
              <a:cxnLst/>
              <a:rect l="l" t="t" r="r" b="b"/>
              <a:pathLst>
                <a:path w="4160" h="2547" extrusionOk="0">
                  <a:moveTo>
                    <a:pt x="1576" y="0"/>
                  </a:moveTo>
                  <a:cubicBezTo>
                    <a:pt x="1539" y="0"/>
                    <a:pt x="1501" y="2"/>
                    <a:pt x="1463" y="4"/>
                  </a:cubicBezTo>
                  <a:cubicBezTo>
                    <a:pt x="154" y="135"/>
                    <a:pt x="1" y="939"/>
                    <a:pt x="781" y="939"/>
                  </a:cubicBezTo>
                  <a:cubicBezTo>
                    <a:pt x="797" y="939"/>
                    <a:pt x="812" y="939"/>
                    <a:pt x="829" y="938"/>
                  </a:cubicBezTo>
                  <a:cubicBezTo>
                    <a:pt x="859" y="937"/>
                    <a:pt x="889" y="937"/>
                    <a:pt x="920" y="937"/>
                  </a:cubicBezTo>
                  <a:cubicBezTo>
                    <a:pt x="1852" y="937"/>
                    <a:pt x="2709" y="1433"/>
                    <a:pt x="3097" y="2273"/>
                  </a:cubicBezTo>
                  <a:cubicBezTo>
                    <a:pt x="3198" y="2465"/>
                    <a:pt x="3352" y="2547"/>
                    <a:pt x="3501" y="2547"/>
                  </a:cubicBezTo>
                  <a:cubicBezTo>
                    <a:pt x="3842" y="2547"/>
                    <a:pt x="4159" y="2117"/>
                    <a:pt x="3764" y="1606"/>
                  </a:cubicBezTo>
                  <a:cubicBezTo>
                    <a:pt x="3764" y="1606"/>
                    <a:pt x="2851" y="0"/>
                    <a:pt x="15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9"/>
            <p:cNvSpPr/>
            <p:nvPr/>
          </p:nvSpPr>
          <p:spPr>
            <a:xfrm flipH="1">
              <a:off x="7663425" y="5011525"/>
              <a:ext cx="103575" cy="63400"/>
            </a:xfrm>
            <a:custGeom>
              <a:avLst/>
              <a:gdLst/>
              <a:ahLst/>
              <a:cxnLst/>
              <a:rect l="l" t="t" r="r" b="b"/>
              <a:pathLst>
                <a:path w="4143" h="2536" extrusionOk="0">
                  <a:moveTo>
                    <a:pt x="1615" y="1"/>
                  </a:moveTo>
                  <a:cubicBezTo>
                    <a:pt x="1567" y="1"/>
                    <a:pt x="1518" y="3"/>
                    <a:pt x="1468" y="8"/>
                  </a:cubicBezTo>
                  <a:cubicBezTo>
                    <a:pt x="101" y="108"/>
                    <a:pt x="1" y="942"/>
                    <a:pt x="835" y="942"/>
                  </a:cubicBezTo>
                  <a:cubicBezTo>
                    <a:pt x="889" y="938"/>
                    <a:pt x="943" y="937"/>
                    <a:pt x="997" y="937"/>
                  </a:cubicBezTo>
                  <a:cubicBezTo>
                    <a:pt x="1902" y="937"/>
                    <a:pt x="2725" y="1458"/>
                    <a:pt x="3103" y="2276"/>
                  </a:cubicBezTo>
                  <a:cubicBezTo>
                    <a:pt x="3194" y="2458"/>
                    <a:pt x="3339" y="2536"/>
                    <a:pt x="3484" y="2536"/>
                  </a:cubicBezTo>
                  <a:cubicBezTo>
                    <a:pt x="3817" y="2536"/>
                    <a:pt x="4142" y="2121"/>
                    <a:pt x="3770" y="1609"/>
                  </a:cubicBezTo>
                  <a:cubicBezTo>
                    <a:pt x="3770" y="1609"/>
                    <a:pt x="2873" y="1"/>
                    <a:pt x="16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9"/>
            <p:cNvSpPr/>
            <p:nvPr/>
          </p:nvSpPr>
          <p:spPr>
            <a:xfrm flipH="1">
              <a:off x="7523575" y="5051550"/>
              <a:ext cx="104025" cy="63400"/>
            </a:xfrm>
            <a:custGeom>
              <a:avLst/>
              <a:gdLst/>
              <a:ahLst/>
              <a:cxnLst/>
              <a:rect l="l" t="t" r="r" b="b"/>
              <a:pathLst>
                <a:path w="4161" h="2536" extrusionOk="0">
                  <a:moveTo>
                    <a:pt x="1610" y="1"/>
                  </a:moveTo>
                  <a:cubicBezTo>
                    <a:pt x="1561" y="1"/>
                    <a:pt x="1512" y="3"/>
                    <a:pt x="1463" y="8"/>
                  </a:cubicBezTo>
                  <a:cubicBezTo>
                    <a:pt x="155" y="106"/>
                    <a:pt x="1" y="910"/>
                    <a:pt x="781" y="910"/>
                  </a:cubicBezTo>
                  <a:cubicBezTo>
                    <a:pt x="797" y="910"/>
                    <a:pt x="813" y="910"/>
                    <a:pt x="829" y="909"/>
                  </a:cubicBezTo>
                  <a:cubicBezTo>
                    <a:pt x="858" y="908"/>
                    <a:pt x="886" y="907"/>
                    <a:pt x="915" y="907"/>
                  </a:cubicBezTo>
                  <a:cubicBezTo>
                    <a:pt x="1849" y="907"/>
                    <a:pt x="2709" y="1435"/>
                    <a:pt x="3097" y="2277"/>
                  </a:cubicBezTo>
                  <a:cubicBezTo>
                    <a:pt x="3198" y="2458"/>
                    <a:pt x="3351" y="2536"/>
                    <a:pt x="3499" y="2536"/>
                  </a:cubicBezTo>
                  <a:cubicBezTo>
                    <a:pt x="3841" y="2536"/>
                    <a:pt x="4160" y="2121"/>
                    <a:pt x="3765" y="1609"/>
                  </a:cubicBezTo>
                  <a:cubicBezTo>
                    <a:pt x="3765" y="1609"/>
                    <a:pt x="2868" y="1"/>
                    <a:pt x="16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9"/>
            <p:cNvSpPr/>
            <p:nvPr/>
          </p:nvSpPr>
          <p:spPr>
            <a:xfrm flipH="1">
              <a:off x="8127225" y="4971575"/>
              <a:ext cx="104150" cy="63975"/>
            </a:xfrm>
            <a:custGeom>
              <a:avLst/>
              <a:gdLst/>
              <a:ahLst/>
              <a:cxnLst/>
              <a:rect l="l" t="t" r="r" b="b"/>
              <a:pathLst>
                <a:path w="4166" h="2559" extrusionOk="0">
                  <a:moveTo>
                    <a:pt x="1546" y="1"/>
                  </a:moveTo>
                  <a:cubicBezTo>
                    <a:pt x="1508" y="1"/>
                    <a:pt x="1469" y="2"/>
                    <a:pt x="1430" y="5"/>
                  </a:cubicBezTo>
                  <a:cubicBezTo>
                    <a:pt x="122" y="136"/>
                    <a:pt x="0" y="940"/>
                    <a:pt x="782" y="940"/>
                  </a:cubicBezTo>
                  <a:cubicBezTo>
                    <a:pt x="797" y="940"/>
                    <a:pt x="813" y="940"/>
                    <a:pt x="830" y="939"/>
                  </a:cubicBezTo>
                  <a:cubicBezTo>
                    <a:pt x="858" y="938"/>
                    <a:pt x="887" y="938"/>
                    <a:pt x="915" y="938"/>
                  </a:cubicBezTo>
                  <a:cubicBezTo>
                    <a:pt x="1848" y="938"/>
                    <a:pt x="2677" y="1465"/>
                    <a:pt x="3098" y="2307"/>
                  </a:cubicBezTo>
                  <a:cubicBezTo>
                    <a:pt x="3186" y="2483"/>
                    <a:pt x="3329" y="2559"/>
                    <a:pt x="3473" y="2559"/>
                  </a:cubicBezTo>
                  <a:cubicBezTo>
                    <a:pt x="3818" y="2559"/>
                    <a:pt x="4165" y="2124"/>
                    <a:pt x="3765" y="1606"/>
                  </a:cubicBezTo>
                  <a:cubicBezTo>
                    <a:pt x="3765" y="1606"/>
                    <a:pt x="2852" y="1"/>
                    <a:pt x="154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3" name="Google Shape;933;p39"/>
          <p:cNvGrpSpPr/>
          <p:nvPr/>
        </p:nvGrpSpPr>
        <p:grpSpPr>
          <a:xfrm flipH="1">
            <a:off x="4140151" y="4601726"/>
            <a:ext cx="2099875" cy="538450"/>
            <a:chOff x="3702950" y="4601725"/>
            <a:chExt cx="2099875" cy="538450"/>
          </a:xfrm>
        </p:grpSpPr>
        <p:sp>
          <p:nvSpPr>
            <p:cNvPr id="934" name="Google Shape;934;p39"/>
            <p:cNvSpPr/>
            <p:nvPr/>
          </p:nvSpPr>
          <p:spPr>
            <a:xfrm>
              <a:off x="3702950" y="4601725"/>
              <a:ext cx="2099875" cy="538450"/>
            </a:xfrm>
            <a:custGeom>
              <a:avLst/>
              <a:gdLst/>
              <a:ahLst/>
              <a:cxnLst/>
              <a:rect l="l" t="t" r="r" b="b"/>
              <a:pathLst>
                <a:path w="83995" h="21538" extrusionOk="0">
                  <a:moveTo>
                    <a:pt x="41163" y="1"/>
                  </a:moveTo>
                  <a:cubicBezTo>
                    <a:pt x="35250" y="1"/>
                    <a:pt x="30799" y="2312"/>
                    <a:pt x="31490" y="4325"/>
                  </a:cubicBezTo>
                  <a:cubicBezTo>
                    <a:pt x="31625" y="4734"/>
                    <a:pt x="31648" y="4898"/>
                    <a:pt x="31582" y="4898"/>
                  </a:cubicBezTo>
                  <a:cubicBezTo>
                    <a:pt x="31311" y="4898"/>
                    <a:pt x="29549" y="2177"/>
                    <a:pt x="27690" y="2177"/>
                  </a:cubicBezTo>
                  <a:cubicBezTo>
                    <a:pt x="27512" y="2177"/>
                    <a:pt x="27332" y="2202"/>
                    <a:pt x="27154" y="2257"/>
                  </a:cubicBezTo>
                  <a:cubicBezTo>
                    <a:pt x="24652" y="3024"/>
                    <a:pt x="18881" y="8061"/>
                    <a:pt x="19748" y="10829"/>
                  </a:cubicBezTo>
                  <a:cubicBezTo>
                    <a:pt x="19947" y="11440"/>
                    <a:pt x="19818" y="11661"/>
                    <a:pt x="19466" y="11661"/>
                  </a:cubicBezTo>
                  <a:cubicBezTo>
                    <a:pt x="18534" y="11661"/>
                    <a:pt x="16038" y="10113"/>
                    <a:pt x="13891" y="10113"/>
                  </a:cubicBezTo>
                  <a:cubicBezTo>
                    <a:pt x="13166" y="10113"/>
                    <a:pt x="12481" y="10290"/>
                    <a:pt x="11909" y="10763"/>
                  </a:cubicBezTo>
                  <a:cubicBezTo>
                    <a:pt x="9007" y="13131"/>
                    <a:pt x="8707" y="17668"/>
                    <a:pt x="8707" y="17668"/>
                  </a:cubicBezTo>
                  <a:cubicBezTo>
                    <a:pt x="8707" y="17668"/>
                    <a:pt x="6437" y="15979"/>
                    <a:pt x="4612" y="15979"/>
                  </a:cubicBezTo>
                  <a:cubicBezTo>
                    <a:pt x="4004" y="15979"/>
                    <a:pt x="3445" y="16167"/>
                    <a:pt x="3036" y="16667"/>
                  </a:cubicBezTo>
                  <a:cubicBezTo>
                    <a:pt x="1902" y="18201"/>
                    <a:pt x="868" y="19803"/>
                    <a:pt x="1" y="21537"/>
                  </a:cubicBezTo>
                  <a:lnTo>
                    <a:pt x="83994" y="21537"/>
                  </a:lnTo>
                  <a:cubicBezTo>
                    <a:pt x="83994" y="21537"/>
                    <a:pt x="78125" y="11989"/>
                    <a:pt x="74446" y="11989"/>
                  </a:cubicBezTo>
                  <a:cubicBezTo>
                    <a:pt x="74193" y="11989"/>
                    <a:pt x="73950" y="12034"/>
                    <a:pt x="73720" y="12130"/>
                  </a:cubicBezTo>
                  <a:lnTo>
                    <a:pt x="70151" y="13631"/>
                  </a:lnTo>
                  <a:cubicBezTo>
                    <a:pt x="70151" y="13631"/>
                    <a:pt x="72052" y="12097"/>
                    <a:pt x="67583" y="10863"/>
                  </a:cubicBezTo>
                  <a:cubicBezTo>
                    <a:pt x="65611" y="10308"/>
                    <a:pt x="64791" y="10060"/>
                    <a:pt x="64208" y="10060"/>
                  </a:cubicBezTo>
                  <a:cubicBezTo>
                    <a:pt x="63460" y="10060"/>
                    <a:pt x="63106" y="10469"/>
                    <a:pt x="61211" y="11163"/>
                  </a:cubicBezTo>
                  <a:cubicBezTo>
                    <a:pt x="60952" y="11259"/>
                    <a:pt x="60713" y="11303"/>
                    <a:pt x="60490" y="11303"/>
                  </a:cubicBezTo>
                  <a:cubicBezTo>
                    <a:pt x="58078" y="11303"/>
                    <a:pt x="57618" y="6146"/>
                    <a:pt x="54601" y="6146"/>
                  </a:cubicBezTo>
                  <a:cubicBezTo>
                    <a:pt x="54316" y="6146"/>
                    <a:pt x="54008" y="6192"/>
                    <a:pt x="53673" y="6293"/>
                  </a:cubicBezTo>
                  <a:lnTo>
                    <a:pt x="49436" y="7594"/>
                  </a:lnTo>
                  <a:cubicBezTo>
                    <a:pt x="49436" y="7594"/>
                    <a:pt x="50003" y="656"/>
                    <a:pt x="43165" y="88"/>
                  </a:cubicBezTo>
                  <a:cubicBezTo>
                    <a:pt x="42483" y="29"/>
                    <a:pt x="41814" y="1"/>
                    <a:pt x="411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9"/>
            <p:cNvSpPr/>
            <p:nvPr/>
          </p:nvSpPr>
          <p:spPr>
            <a:xfrm>
              <a:off x="4567300" y="4722525"/>
              <a:ext cx="110325" cy="42750"/>
            </a:xfrm>
            <a:custGeom>
              <a:avLst/>
              <a:gdLst/>
              <a:ahLst/>
              <a:cxnLst/>
              <a:rect l="l" t="t" r="r" b="b"/>
              <a:pathLst>
                <a:path w="4413" h="1710" extrusionOk="0">
                  <a:moveTo>
                    <a:pt x="2615" y="1"/>
                  </a:moveTo>
                  <a:cubicBezTo>
                    <a:pt x="1630" y="1"/>
                    <a:pt x="652" y="694"/>
                    <a:pt x="652" y="694"/>
                  </a:cubicBezTo>
                  <a:cubicBezTo>
                    <a:pt x="0" y="1047"/>
                    <a:pt x="277" y="1709"/>
                    <a:pt x="691" y="1709"/>
                  </a:cubicBezTo>
                  <a:cubicBezTo>
                    <a:pt x="785" y="1709"/>
                    <a:pt x="887" y="1675"/>
                    <a:pt x="986" y="1594"/>
                  </a:cubicBezTo>
                  <a:cubicBezTo>
                    <a:pt x="1421" y="1218"/>
                    <a:pt x="1963" y="1030"/>
                    <a:pt x="2513" y="1030"/>
                  </a:cubicBezTo>
                  <a:cubicBezTo>
                    <a:pt x="2889" y="1030"/>
                    <a:pt x="3269" y="1118"/>
                    <a:pt x="3621" y="1294"/>
                  </a:cubicBezTo>
                  <a:cubicBezTo>
                    <a:pt x="3749" y="1358"/>
                    <a:pt x="3862" y="1386"/>
                    <a:pt x="3956" y="1386"/>
                  </a:cubicBezTo>
                  <a:cubicBezTo>
                    <a:pt x="4403" y="1386"/>
                    <a:pt x="4413" y="744"/>
                    <a:pt x="3421" y="193"/>
                  </a:cubicBezTo>
                  <a:cubicBezTo>
                    <a:pt x="3166" y="55"/>
                    <a:pt x="2890" y="1"/>
                    <a:pt x="26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9"/>
            <p:cNvSpPr/>
            <p:nvPr/>
          </p:nvSpPr>
          <p:spPr>
            <a:xfrm>
              <a:off x="4710950" y="4644650"/>
              <a:ext cx="109775" cy="42625"/>
            </a:xfrm>
            <a:custGeom>
              <a:avLst/>
              <a:gdLst/>
              <a:ahLst/>
              <a:cxnLst/>
              <a:rect l="l" t="t" r="r" b="b"/>
              <a:pathLst>
                <a:path w="4391" h="1705" extrusionOk="0">
                  <a:moveTo>
                    <a:pt x="2578" y="0"/>
                  </a:moveTo>
                  <a:cubicBezTo>
                    <a:pt x="1592" y="0"/>
                    <a:pt x="644" y="706"/>
                    <a:pt x="644" y="706"/>
                  </a:cubicBezTo>
                  <a:cubicBezTo>
                    <a:pt x="0" y="1055"/>
                    <a:pt x="261" y="1705"/>
                    <a:pt x="666" y="1705"/>
                  </a:cubicBezTo>
                  <a:cubicBezTo>
                    <a:pt x="765" y="1705"/>
                    <a:pt x="872" y="1666"/>
                    <a:pt x="977" y="1574"/>
                  </a:cubicBezTo>
                  <a:cubicBezTo>
                    <a:pt x="1412" y="1218"/>
                    <a:pt x="1941" y="1026"/>
                    <a:pt x="2480" y="1026"/>
                  </a:cubicBezTo>
                  <a:cubicBezTo>
                    <a:pt x="2850" y="1026"/>
                    <a:pt x="3226" y="1117"/>
                    <a:pt x="3579" y="1307"/>
                  </a:cubicBezTo>
                  <a:cubicBezTo>
                    <a:pt x="3703" y="1361"/>
                    <a:pt x="3814" y="1385"/>
                    <a:pt x="3906" y="1385"/>
                  </a:cubicBezTo>
                  <a:cubicBezTo>
                    <a:pt x="4385" y="1385"/>
                    <a:pt x="4390" y="737"/>
                    <a:pt x="3412" y="206"/>
                  </a:cubicBezTo>
                  <a:cubicBezTo>
                    <a:pt x="3145" y="58"/>
                    <a:pt x="2860" y="0"/>
                    <a:pt x="25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9"/>
            <p:cNvSpPr/>
            <p:nvPr/>
          </p:nvSpPr>
          <p:spPr>
            <a:xfrm>
              <a:off x="4790800" y="4722525"/>
              <a:ext cx="110325" cy="42750"/>
            </a:xfrm>
            <a:custGeom>
              <a:avLst/>
              <a:gdLst/>
              <a:ahLst/>
              <a:cxnLst/>
              <a:rect l="l" t="t" r="r" b="b"/>
              <a:pathLst>
                <a:path w="4413" h="1710" extrusionOk="0">
                  <a:moveTo>
                    <a:pt x="2615" y="1"/>
                  </a:moveTo>
                  <a:cubicBezTo>
                    <a:pt x="1630" y="1"/>
                    <a:pt x="652" y="694"/>
                    <a:pt x="652" y="694"/>
                  </a:cubicBezTo>
                  <a:cubicBezTo>
                    <a:pt x="0" y="1047"/>
                    <a:pt x="277" y="1709"/>
                    <a:pt x="690" y="1709"/>
                  </a:cubicBezTo>
                  <a:cubicBezTo>
                    <a:pt x="785" y="1709"/>
                    <a:pt x="886" y="1675"/>
                    <a:pt x="985" y="1594"/>
                  </a:cubicBezTo>
                  <a:cubicBezTo>
                    <a:pt x="1421" y="1218"/>
                    <a:pt x="1963" y="1030"/>
                    <a:pt x="2512" y="1030"/>
                  </a:cubicBezTo>
                  <a:cubicBezTo>
                    <a:pt x="2888" y="1030"/>
                    <a:pt x="3268" y="1118"/>
                    <a:pt x="3621" y="1294"/>
                  </a:cubicBezTo>
                  <a:cubicBezTo>
                    <a:pt x="3748" y="1358"/>
                    <a:pt x="3862" y="1386"/>
                    <a:pt x="3956" y="1386"/>
                  </a:cubicBezTo>
                  <a:cubicBezTo>
                    <a:pt x="4403" y="1386"/>
                    <a:pt x="4412" y="744"/>
                    <a:pt x="3420" y="193"/>
                  </a:cubicBezTo>
                  <a:cubicBezTo>
                    <a:pt x="3166" y="55"/>
                    <a:pt x="2890" y="1"/>
                    <a:pt x="261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9"/>
            <p:cNvSpPr/>
            <p:nvPr/>
          </p:nvSpPr>
          <p:spPr>
            <a:xfrm>
              <a:off x="4741025" y="4950700"/>
              <a:ext cx="110550" cy="42325"/>
            </a:xfrm>
            <a:custGeom>
              <a:avLst/>
              <a:gdLst/>
              <a:ahLst/>
              <a:cxnLst/>
              <a:rect l="l" t="t" r="r" b="b"/>
              <a:pathLst>
                <a:path w="4422" h="1693" extrusionOk="0">
                  <a:moveTo>
                    <a:pt x="2623" y="0"/>
                  </a:moveTo>
                  <a:cubicBezTo>
                    <a:pt x="1643" y="0"/>
                    <a:pt x="675" y="707"/>
                    <a:pt x="675" y="707"/>
                  </a:cubicBezTo>
                  <a:cubicBezTo>
                    <a:pt x="0" y="1057"/>
                    <a:pt x="286" y="1692"/>
                    <a:pt x="703" y="1692"/>
                  </a:cubicBezTo>
                  <a:cubicBezTo>
                    <a:pt x="801" y="1692"/>
                    <a:pt x="906" y="1657"/>
                    <a:pt x="1008" y="1574"/>
                  </a:cubicBezTo>
                  <a:cubicBezTo>
                    <a:pt x="1443" y="1218"/>
                    <a:pt x="1984" y="1026"/>
                    <a:pt x="2532" y="1026"/>
                  </a:cubicBezTo>
                  <a:cubicBezTo>
                    <a:pt x="2909" y="1026"/>
                    <a:pt x="3290" y="1117"/>
                    <a:pt x="3644" y="1307"/>
                  </a:cubicBezTo>
                  <a:cubicBezTo>
                    <a:pt x="3763" y="1361"/>
                    <a:pt x="3868" y="1385"/>
                    <a:pt x="3957" y="1385"/>
                  </a:cubicBezTo>
                  <a:cubicBezTo>
                    <a:pt x="4416" y="1385"/>
                    <a:pt x="4422" y="737"/>
                    <a:pt x="3443" y="206"/>
                  </a:cubicBezTo>
                  <a:cubicBezTo>
                    <a:pt x="3184" y="58"/>
                    <a:pt x="2903" y="0"/>
                    <a:pt x="26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9"/>
            <p:cNvSpPr/>
            <p:nvPr/>
          </p:nvSpPr>
          <p:spPr>
            <a:xfrm>
              <a:off x="4859975" y="4881175"/>
              <a:ext cx="109250" cy="42550"/>
            </a:xfrm>
            <a:custGeom>
              <a:avLst/>
              <a:gdLst/>
              <a:ahLst/>
              <a:cxnLst/>
              <a:rect l="l" t="t" r="r" b="b"/>
              <a:pathLst>
                <a:path w="4370" h="1702" extrusionOk="0">
                  <a:moveTo>
                    <a:pt x="2329" y="0"/>
                  </a:moveTo>
                  <a:cubicBezTo>
                    <a:pt x="1513" y="0"/>
                    <a:pt x="754" y="352"/>
                    <a:pt x="754" y="352"/>
                  </a:cubicBezTo>
                  <a:cubicBezTo>
                    <a:pt x="0" y="613"/>
                    <a:pt x="228" y="1376"/>
                    <a:pt x="694" y="1376"/>
                  </a:cubicBezTo>
                  <a:cubicBezTo>
                    <a:pt x="765" y="1376"/>
                    <a:pt x="841" y="1359"/>
                    <a:pt x="920" y="1319"/>
                  </a:cubicBezTo>
                  <a:cubicBezTo>
                    <a:pt x="1272" y="1122"/>
                    <a:pt x="1660" y="1026"/>
                    <a:pt x="2046" y="1026"/>
                  </a:cubicBezTo>
                  <a:cubicBezTo>
                    <a:pt x="2574" y="1026"/>
                    <a:pt x="3098" y="1206"/>
                    <a:pt x="3522" y="1553"/>
                  </a:cubicBezTo>
                  <a:cubicBezTo>
                    <a:pt x="3676" y="1656"/>
                    <a:pt x="3814" y="1702"/>
                    <a:pt x="3925" y="1702"/>
                  </a:cubicBezTo>
                  <a:cubicBezTo>
                    <a:pt x="4318" y="1702"/>
                    <a:pt x="4369" y="1121"/>
                    <a:pt x="3589" y="419"/>
                  </a:cubicBezTo>
                  <a:cubicBezTo>
                    <a:pt x="3226" y="103"/>
                    <a:pt x="2769" y="0"/>
                    <a:pt x="23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9"/>
            <p:cNvSpPr/>
            <p:nvPr/>
          </p:nvSpPr>
          <p:spPr>
            <a:xfrm>
              <a:off x="5007625" y="4828900"/>
              <a:ext cx="108725" cy="44025"/>
            </a:xfrm>
            <a:custGeom>
              <a:avLst/>
              <a:gdLst/>
              <a:ahLst/>
              <a:cxnLst/>
              <a:rect l="l" t="t" r="r" b="b"/>
              <a:pathLst>
                <a:path w="4349" h="1761" extrusionOk="0">
                  <a:moveTo>
                    <a:pt x="2224" y="1"/>
                  </a:moveTo>
                  <a:cubicBezTo>
                    <a:pt x="1470" y="1"/>
                    <a:pt x="785" y="275"/>
                    <a:pt x="785" y="275"/>
                  </a:cubicBezTo>
                  <a:cubicBezTo>
                    <a:pt x="0" y="478"/>
                    <a:pt x="178" y="1264"/>
                    <a:pt x="656" y="1264"/>
                  </a:cubicBezTo>
                  <a:cubicBezTo>
                    <a:pt x="727" y="1264"/>
                    <a:pt x="804" y="1247"/>
                    <a:pt x="885" y="1209"/>
                  </a:cubicBezTo>
                  <a:cubicBezTo>
                    <a:pt x="1212" y="1045"/>
                    <a:pt x="1563" y="967"/>
                    <a:pt x="1910" y="967"/>
                  </a:cubicBezTo>
                  <a:cubicBezTo>
                    <a:pt x="2485" y="967"/>
                    <a:pt x="3051" y="1181"/>
                    <a:pt x="3487" y="1576"/>
                  </a:cubicBezTo>
                  <a:cubicBezTo>
                    <a:pt x="3647" y="1704"/>
                    <a:pt x="3793" y="1761"/>
                    <a:pt x="3910" y="1761"/>
                  </a:cubicBezTo>
                  <a:cubicBezTo>
                    <a:pt x="4280" y="1761"/>
                    <a:pt x="4348" y="1185"/>
                    <a:pt x="3587" y="475"/>
                  </a:cubicBezTo>
                  <a:cubicBezTo>
                    <a:pt x="3211" y="112"/>
                    <a:pt x="2704" y="1"/>
                    <a:pt x="22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9"/>
            <p:cNvSpPr/>
            <p:nvPr/>
          </p:nvSpPr>
          <p:spPr>
            <a:xfrm>
              <a:off x="4959325" y="4969075"/>
              <a:ext cx="108200" cy="43400"/>
            </a:xfrm>
            <a:custGeom>
              <a:avLst/>
              <a:gdLst/>
              <a:ahLst/>
              <a:cxnLst/>
              <a:rect l="l" t="t" r="r" b="b"/>
              <a:pathLst>
                <a:path w="4328" h="1736" extrusionOk="0">
                  <a:moveTo>
                    <a:pt x="2244" y="0"/>
                  </a:moveTo>
                  <a:cubicBezTo>
                    <a:pt x="1464" y="0"/>
                    <a:pt x="749" y="305"/>
                    <a:pt x="749" y="305"/>
                  </a:cubicBezTo>
                  <a:cubicBezTo>
                    <a:pt x="0" y="507"/>
                    <a:pt x="171" y="1305"/>
                    <a:pt x="640" y="1305"/>
                  </a:cubicBezTo>
                  <a:cubicBezTo>
                    <a:pt x="714" y="1305"/>
                    <a:pt x="796" y="1285"/>
                    <a:pt x="882" y="1239"/>
                  </a:cubicBezTo>
                  <a:cubicBezTo>
                    <a:pt x="1209" y="1069"/>
                    <a:pt x="1566" y="987"/>
                    <a:pt x="1924" y="987"/>
                  </a:cubicBezTo>
                  <a:cubicBezTo>
                    <a:pt x="2480" y="987"/>
                    <a:pt x="3038" y="1187"/>
                    <a:pt x="3484" y="1573"/>
                  </a:cubicBezTo>
                  <a:cubicBezTo>
                    <a:pt x="3634" y="1685"/>
                    <a:pt x="3770" y="1735"/>
                    <a:pt x="3880" y="1735"/>
                  </a:cubicBezTo>
                  <a:cubicBezTo>
                    <a:pt x="4261" y="1735"/>
                    <a:pt x="4327" y="1137"/>
                    <a:pt x="3551" y="439"/>
                  </a:cubicBezTo>
                  <a:cubicBezTo>
                    <a:pt x="3181" y="105"/>
                    <a:pt x="2701" y="0"/>
                    <a:pt x="224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9"/>
            <p:cNvSpPr/>
            <p:nvPr/>
          </p:nvSpPr>
          <p:spPr>
            <a:xfrm>
              <a:off x="4810175" y="5041600"/>
              <a:ext cx="110350" cy="42375"/>
            </a:xfrm>
            <a:custGeom>
              <a:avLst/>
              <a:gdLst/>
              <a:ahLst/>
              <a:cxnLst/>
              <a:rect l="l" t="t" r="r" b="b"/>
              <a:pathLst>
                <a:path w="4414" h="1695" extrusionOk="0">
                  <a:moveTo>
                    <a:pt x="2592" y="0"/>
                  </a:moveTo>
                  <a:cubicBezTo>
                    <a:pt x="1613" y="0"/>
                    <a:pt x="644" y="706"/>
                    <a:pt x="644" y="706"/>
                  </a:cubicBezTo>
                  <a:cubicBezTo>
                    <a:pt x="0" y="1082"/>
                    <a:pt x="263" y="1695"/>
                    <a:pt x="668" y="1695"/>
                  </a:cubicBezTo>
                  <a:cubicBezTo>
                    <a:pt x="766" y="1695"/>
                    <a:pt x="873" y="1659"/>
                    <a:pt x="978" y="1574"/>
                  </a:cubicBezTo>
                  <a:cubicBezTo>
                    <a:pt x="1409" y="1220"/>
                    <a:pt x="1945" y="1040"/>
                    <a:pt x="2490" y="1040"/>
                  </a:cubicBezTo>
                  <a:cubicBezTo>
                    <a:pt x="2871" y="1040"/>
                    <a:pt x="3256" y="1128"/>
                    <a:pt x="3613" y="1307"/>
                  </a:cubicBezTo>
                  <a:cubicBezTo>
                    <a:pt x="3735" y="1363"/>
                    <a:pt x="3844" y="1388"/>
                    <a:pt x="3936" y="1388"/>
                  </a:cubicBezTo>
                  <a:cubicBezTo>
                    <a:pt x="4395" y="1388"/>
                    <a:pt x="4413" y="762"/>
                    <a:pt x="3413" y="206"/>
                  </a:cubicBezTo>
                  <a:cubicBezTo>
                    <a:pt x="3153" y="58"/>
                    <a:pt x="2872" y="0"/>
                    <a:pt x="25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9"/>
            <p:cNvSpPr/>
            <p:nvPr/>
          </p:nvSpPr>
          <p:spPr>
            <a:xfrm>
              <a:off x="5028550" y="5051600"/>
              <a:ext cx="109900" cy="42325"/>
            </a:xfrm>
            <a:custGeom>
              <a:avLst/>
              <a:gdLst/>
              <a:ahLst/>
              <a:cxnLst/>
              <a:rect l="l" t="t" r="r" b="b"/>
              <a:pathLst>
                <a:path w="4396" h="1693" extrusionOk="0">
                  <a:moveTo>
                    <a:pt x="2597" y="1"/>
                  </a:moveTo>
                  <a:cubicBezTo>
                    <a:pt x="1617" y="1"/>
                    <a:pt x="649" y="707"/>
                    <a:pt x="649" y="707"/>
                  </a:cubicBezTo>
                  <a:cubicBezTo>
                    <a:pt x="1" y="1058"/>
                    <a:pt x="270" y="1692"/>
                    <a:pt x="679" y="1692"/>
                  </a:cubicBezTo>
                  <a:cubicBezTo>
                    <a:pt x="776" y="1692"/>
                    <a:pt x="880" y="1657"/>
                    <a:pt x="982" y="1574"/>
                  </a:cubicBezTo>
                  <a:cubicBezTo>
                    <a:pt x="1417" y="1218"/>
                    <a:pt x="1958" y="1026"/>
                    <a:pt x="2499" y="1026"/>
                  </a:cubicBezTo>
                  <a:cubicBezTo>
                    <a:pt x="2871" y="1026"/>
                    <a:pt x="3244" y="1117"/>
                    <a:pt x="3584" y="1307"/>
                  </a:cubicBezTo>
                  <a:cubicBezTo>
                    <a:pt x="3708" y="1361"/>
                    <a:pt x="3819" y="1386"/>
                    <a:pt x="3911" y="1386"/>
                  </a:cubicBezTo>
                  <a:cubicBezTo>
                    <a:pt x="4390" y="1386"/>
                    <a:pt x="4395" y="737"/>
                    <a:pt x="3417" y="206"/>
                  </a:cubicBezTo>
                  <a:cubicBezTo>
                    <a:pt x="3158" y="58"/>
                    <a:pt x="2877" y="1"/>
                    <a:pt x="25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39"/>
            <p:cNvSpPr/>
            <p:nvPr/>
          </p:nvSpPr>
          <p:spPr>
            <a:xfrm>
              <a:off x="5247875" y="4919000"/>
              <a:ext cx="109900" cy="42325"/>
            </a:xfrm>
            <a:custGeom>
              <a:avLst/>
              <a:gdLst/>
              <a:ahLst/>
              <a:cxnLst/>
              <a:rect l="l" t="t" r="r" b="b"/>
              <a:pathLst>
                <a:path w="4396" h="1693" extrusionOk="0">
                  <a:moveTo>
                    <a:pt x="2597" y="1"/>
                  </a:moveTo>
                  <a:cubicBezTo>
                    <a:pt x="1617" y="1"/>
                    <a:pt x="649" y="707"/>
                    <a:pt x="649" y="707"/>
                  </a:cubicBezTo>
                  <a:cubicBezTo>
                    <a:pt x="1" y="1058"/>
                    <a:pt x="270" y="1692"/>
                    <a:pt x="679" y="1692"/>
                  </a:cubicBezTo>
                  <a:cubicBezTo>
                    <a:pt x="776" y="1692"/>
                    <a:pt x="880" y="1657"/>
                    <a:pt x="982" y="1574"/>
                  </a:cubicBezTo>
                  <a:cubicBezTo>
                    <a:pt x="1417" y="1218"/>
                    <a:pt x="1957" y="1027"/>
                    <a:pt x="2499" y="1027"/>
                  </a:cubicBezTo>
                  <a:cubicBezTo>
                    <a:pt x="2871" y="1027"/>
                    <a:pt x="3244" y="1117"/>
                    <a:pt x="3584" y="1307"/>
                  </a:cubicBezTo>
                  <a:cubicBezTo>
                    <a:pt x="3708" y="1362"/>
                    <a:pt x="3819" y="1386"/>
                    <a:pt x="3911" y="1386"/>
                  </a:cubicBezTo>
                  <a:cubicBezTo>
                    <a:pt x="4390" y="1386"/>
                    <a:pt x="4395" y="738"/>
                    <a:pt x="3417" y="207"/>
                  </a:cubicBezTo>
                  <a:cubicBezTo>
                    <a:pt x="3158" y="58"/>
                    <a:pt x="2877" y="1"/>
                    <a:pt x="25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9"/>
            <p:cNvSpPr/>
            <p:nvPr/>
          </p:nvSpPr>
          <p:spPr>
            <a:xfrm>
              <a:off x="5359175" y="4981900"/>
              <a:ext cx="103625" cy="52975"/>
            </a:xfrm>
            <a:custGeom>
              <a:avLst/>
              <a:gdLst/>
              <a:ahLst/>
              <a:cxnLst/>
              <a:rect l="l" t="t" r="r" b="b"/>
              <a:pathLst>
                <a:path w="4145" h="2119" extrusionOk="0">
                  <a:moveTo>
                    <a:pt x="1597" y="0"/>
                  </a:moveTo>
                  <a:cubicBezTo>
                    <a:pt x="1176" y="0"/>
                    <a:pt x="867" y="59"/>
                    <a:pt x="867" y="59"/>
                  </a:cubicBezTo>
                  <a:cubicBezTo>
                    <a:pt x="0" y="90"/>
                    <a:pt x="110" y="1011"/>
                    <a:pt x="636" y="1011"/>
                  </a:cubicBezTo>
                  <a:cubicBezTo>
                    <a:pt x="677" y="1011"/>
                    <a:pt x="721" y="1005"/>
                    <a:pt x="766" y="993"/>
                  </a:cubicBezTo>
                  <a:cubicBezTo>
                    <a:pt x="964" y="944"/>
                    <a:pt x="1164" y="920"/>
                    <a:pt x="1362" y="920"/>
                  </a:cubicBezTo>
                  <a:cubicBezTo>
                    <a:pt x="2104" y="920"/>
                    <a:pt x="2821" y="1255"/>
                    <a:pt x="3268" y="1860"/>
                  </a:cubicBezTo>
                  <a:cubicBezTo>
                    <a:pt x="3418" y="2038"/>
                    <a:pt x="3570" y="2118"/>
                    <a:pt x="3694" y="2118"/>
                  </a:cubicBezTo>
                  <a:cubicBezTo>
                    <a:pt x="4012" y="2118"/>
                    <a:pt x="4145" y="1585"/>
                    <a:pt x="3568" y="793"/>
                  </a:cubicBezTo>
                  <a:cubicBezTo>
                    <a:pt x="3108" y="132"/>
                    <a:pt x="2228" y="0"/>
                    <a:pt x="15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46" name="Google Shape;946;p39"/>
            <p:cNvGrpSpPr/>
            <p:nvPr/>
          </p:nvGrpSpPr>
          <p:grpSpPr>
            <a:xfrm>
              <a:off x="5462325" y="4965225"/>
              <a:ext cx="262150" cy="135650"/>
              <a:chOff x="5462325" y="4965225"/>
              <a:chExt cx="262150" cy="135650"/>
            </a:xfrm>
          </p:grpSpPr>
          <p:sp>
            <p:nvSpPr>
              <p:cNvPr id="947" name="Google Shape;947;p39"/>
              <p:cNvSpPr/>
              <p:nvPr/>
            </p:nvSpPr>
            <p:spPr>
              <a:xfrm>
                <a:off x="5537350" y="4965225"/>
                <a:ext cx="104025" cy="52825"/>
              </a:xfrm>
              <a:custGeom>
                <a:avLst/>
                <a:gdLst/>
                <a:ahLst/>
                <a:cxnLst/>
                <a:rect l="l" t="t" r="r" b="b"/>
                <a:pathLst>
                  <a:path w="4161" h="2113" extrusionOk="0">
                    <a:moveTo>
                      <a:pt x="1608" y="0"/>
                    </a:moveTo>
                    <a:cubicBezTo>
                      <a:pt x="1188" y="0"/>
                      <a:pt x="878" y="59"/>
                      <a:pt x="878" y="59"/>
                    </a:cubicBezTo>
                    <a:cubicBezTo>
                      <a:pt x="1" y="90"/>
                      <a:pt x="95" y="1005"/>
                      <a:pt x="662" y="1005"/>
                    </a:cubicBezTo>
                    <a:cubicBezTo>
                      <a:pt x="699" y="1005"/>
                      <a:pt x="738" y="1001"/>
                      <a:pt x="778" y="993"/>
                    </a:cubicBezTo>
                    <a:cubicBezTo>
                      <a:pt x="983" y="934"/>
                      <a:pt x="1191" y="906"/>
                      <a:pt x="1397" y="906"/>
                    </a:cubicBezTo>
                    <a:cubicBezTo>
                      <a:pt x="2130" y="906"/>
                      <a:pt x="2837" y="1261"/>
                      <a:pt x="3280" y="1860"/>
                    </a:cubicBezTo>
                    <a:cubicBezTo>
                      <a:pt x="3426" y="2034"/>
                      <a:pt x="3576" y="2113"/>
                      <a:pt x="3698" y="2113"/>
                    </a:cubicBezTo>
                    <a:cubicBezTo>
                      <a:pt x="4022" y="2113"/>
                      <a:pt x="4160" y="1567"/>
                      <a:pt x="3580" y="793"/>
                    </a:cubicBezTo>
                    <a:cubicBezTo>
                      <a:pt x="3120" y="132"/>
                      <a:pt x="2239" y="0"/>
                      <a:pt x="16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9"/>
              <p:cNvSpPr/>
              <p:nvPr/>
            </p:nvSpPr>
            <p:spPr>
              <a:xfrm>
                <a:off x="5462325" y="5058575"/>
                <a:ext cx="109125" cy="41850"/>
              </a:xfrm>
              <a:custGeom>
                <a:avLst/>
                <a:gdLst/>
                <a:ahLst/>
                <a:cxnLst/>
                <a:rect l="l" t="t" r="r" b="b"/>
                <a:pathLst>
                  <a:path w="4365" h="1674" extrusionOk="0">
                    <a:moveTo>
                      <a:pt x="2351" y="0"/>
                    </a:moveTo>
                    <a:cubicBezTo>
                      <a:pt x="1523" y="0"/>
                      <a:pt x="743" y="361"/>
                      <a:pt x="743" y="361"/>
                    </a:cubicBezTo>
                    <a:cubicBezTo>
                      <a:pt x="1" y="618"/>
                      <a:pt x="212" y="1364"/>
                      <a:pt x="665" y="1364"/>
                    </a:cubicBezTo>
                    <a:cubicBezTo>
                      <a:pt x="741" y="1364"/>
                      <a:pt x="824" y="1343"/>
                      <a:pt x="910" y="1295"/>
                    </a:cubicBezTo>
                    <a:cubicBezTo>
                      <a:pt x="1262" y="1098"/>
                      <a:pt x="1650" y="1002"/>
                      <a:pt x="2038" y="1002"/>
                    </a:cubicBezTo>
                    <a:cubicBezTo>
                      <a:pt x="2570" y="1002"/>
                      <a:pt x="3102" y="1182"/>
                      <a:pt x="3545" y="1529"/>
                    </a:cubicBezTo>
                    <a:cubicBezTo>
                      <a:pt x="3689" y="1629"/>
                      <a:pt x="3818" y="1674"/>
                      <a:pt x="3923" y="1674"/>
                    </a:cubicBezTo>
                    <a:cubicBezTo>
                      <a:pt x="4307" y="1674"/>
                      <a:pt x="4364" y="1075"/>
                      <a:pt x="3579" y="394"/>
                    </a:cubicBezTo>
                    <a:cubicBezTo>
                      <a:pt x="3225" y="98"/>
                      <a:pt x="2781" y="0"/>
                      <a:pt x="23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 name="Google Shape;949;p39"/>
              <p:cNvSpPr/>
              <p:nvPr/>
            </p:nvSpPr>
            <p:spPr>
              <a:xfrm>
                <a:off x="5615450" y="5058325"/>
                <a:ext cx="109025" cy="42550"/>
              </a:xfrm>
              <a:custGeom>
                <a:avLst/>
                <a:gdLst/>
                <a:ahLst/>
                <a:cxnLst/>
                <a:rect l="l" t="t" r="r" b="b"/>
                <a:pathLst>
                  <a:path w="4361" h="1702" extrusionOk="0">
                    <a:moveTo>
                      <a:pt x="2320" y="1"/>
                    </a:moveTo>
                    <a:cubicBezTo>
                      <a:pt x="1514" y="1"/>
                      <a:pt x="756" y="338"/>
                      <a:pt x="756" y="338"/>
                    </a:cubicBezTo>
                    <a:cubicBezTo>
                      <a:pt x="0" y="541"/>
                      <a:pt x="207" y="1327"/>
                      <a:pt x="670" y="1327"/>
                    </a:cubicBezTo>
                    <a:cubicBezTo>
                      <a:pt x="739" y="1327"/>
                      <a:pt x="812" y="1310"/>
                      <a:pt x="890" y="1272"/>
                    </a:cubicBezTo>
                    <a:cubicBezTo>
                      <a:pt x="1237" y="1077"/>
                      <a:pt x="1625" y="981"/>
                      <a:pt x="2013" y="981"/>
                    </a:cubicBezTo>
                    <a:cubicBezTo>
                      <a:pt x="2555" y="981"/>
                      <a:pt x="3097" y="1169"/>
                      <a:pt x="3525" y="1539"/>
                    </a:cubicBezTo>
                    <a:cubicBezTo>
                      <a:pt x="3675" y="1651"/>
                      <a:pt x="3811" y="1701"/>
                      <a:pt x="3921" y="1701"/>
                    </a:cubicBezTo>
                    <a:cubicBezTo>
                      <a:pt x="4299" y="1701"/>
                      <a:pt x="4360" y="1103"/>
                      <a:pt x="3558" y="404"/>
                    </a:cubicBezTo>
                    <a:cubicBezTo>
                      <a:pt x="3207" y="100"/>
                      <a:pt x="2756" y="1"/>
                      <a:pt x="232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50" name="Google Shape;950;p39"/>
            <p:cNvSpPr/>
            <p:nvPr/>
          </p:nvSpPr>
          <p:spPr>
            <a:xfrm>
              <a:off x="4337600" y="4757175"/>
              <a:ext cx="104250" cy="63250"/>
            </a:xfrm>
            <a:custGeom>
              <a:avLst/>
              <a:gdLst/>
              <a:ahLst/>
              <a:cxnLst/>
              <a:rect l="l" t="t" r="r" b="b"/>
              <a:pathLst>
                <a:path w="4170" h="2530" extrusionOk="0">
                  <a:moveTo>
                    <a:pt x="2555" y="1"/>
                  </a:moveTo>
                  <a:cubicBezTo>
                    <a:pt x="1297" y="1"/>
                    <a:pt x="400" y="1609"/>
                    <a:pt x="400" y="1609"/>
                  </a:cubicBezTo>
                  <a:cubicBezTo>
                    <a:pt x="1" y="2103"/>
                    <a:pt x="346" y="2530"/>
                    <a:pt x="689" y="2530"/>
                  </a:cubicBezTo>
                  <a:cubicBezTo>
                    <a:pt x="834" y="2530"/>
                    <a:pt x="978" y="2454"/>
                    <a:pt x="1067" y="2276"/>
                  </a:cubicBezTo>
                  <a:cubicBezTo>
                    <a:pt x="1445" y="1458"/>
                    <a:pt x="2268" y="937"/>
                    <a:pt x="3173" y="937"/>
                  </a:cubicBezTo>
                  <a:cubicBezTo>
                    <a:pt x="3227" y="937"/>
                    <a:pt x="3281" y="938"/>
                    <a:pt x="3335" y="942"/>
                  </a:cubicBezTo>
                  <a:cubicBezTo>
                    <a:pt x="4169" y="942"/>
                    <a:pt x="4036" y="108"/>
                    <a:pt x="2702" y="8"/>
                  </a:cubicBezTo>
                  <a:cubicBezTo>
                    <a:pt x="2652" y="3"/>
                    <a:pt x="2603" y="1"/>
                    <a:pt x="2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9"/>
            <p:cNvSpPr/>
            <p:nvPr/>
          </p:nvSpPr>
          <p:spPr>
            <a:xfrm>
              <a:off x="4241700" y="4866650"/>
              <a:ext cx="91200" cy="74750"/>
            </a:xfrm>
            <a:custGeom>
              <a:avLst/>
              <a:gdLst/>
              <a:ahLst/>
              <a:cxnLst/>
              <a:rect l="l" t="t" r="r" b="b"/>
              <a:pathLst>
                <a:path w="3648" h="2990" extrusionOk="0">
                  <a:moveTo>
                    <a:pt x="2536" y="0"/>
                  </a:moveTo>
                  <a:cubicBezTo>
                    <a:pt x="2415" y="0"/>
                    <a:pt x="2281" y="10"/>
                    <a:pt x="2135" y="32"/>
                  </a:cubicBezTo>
                  <a:cubicBezTo>
                    <a:pt x="800" y="232"/>
                    <a:pt x="233" y="2134"/>
                    <a:pt x="233" y="2134"/>
                  </a:cubicBezTo>
                  <a:cubicBezTo>
                    <a:pt x="1" y="2662"/>
                    <a:pt x="317" y="2989"/>
                    <a:pt x="622" y="2989"/>
                  </a:cubicBezTo>
                  <a:cubicBezTo>
                    <a:pt x="799" y="2989"/>
                    <a:pt x="973" y="2879"/>
                    <a:pt x="1034" y="2634"/>
                  </a:cubicBezTo>
                  <a:cubicBezTo>
                    <a:pt x="1234" y="1667"/>
                    <a:pt x="2001" y="966"/>
                    <a:pt x="2935" y="800"/>
                  </a:cubicBezTo>
                  <a:cubicBezTo>
                    <a:pt x="3648" y="651"/>
                    <a:pt x="3515" y="0"/>
                    <a:pt x="253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9"/>
            <p:cNvSpPr/>
            <p:nvPr/>
          </p:nvSpPr>
          <p:spPr>
            <a:xfrm>
              <a:off x="4004025" y="4912550"/>
              <a:ext cx="107475" cy="57825"/>
            </a:xfrm>
            <a:custGeom>
              <a:avLst/>
              <a:gdLst/>
              <a:ahLst/>
              <a:cxnLst/>
              <a:rect l="l" t="t" r="r" b="b"/>
              <a:pathLst>
                <a:path w="4299" h="2313" extrusionOk="0">
                  <a:moveTo>
                    <a:pt x="2665" y="0"/>
                  </a:moveTo>
                  <a:cubicBezTo>
                    <a:pt x="1487" y="0"/>
                    <a:pt x="467" y="1332"/>
                    <a:pt x="467" y="1332"/>
                  </a:cubicBezTo>
                  <a:cubicBezTo>
                    <a:pt x="1" y="1822"/>
                    <a:pt x="346" y="2313"/>
                    <a:pt x="708" y="2313"/>
                  </a:cubicBezTo>
                  <a:cubicBezTo>
                    <a:pt x="838" y="2313"/>
                    <a:pt x="970" y="2249"/>
                    <a:pt x="1067" y="2099"/>
                  </a:cubicBezTo>
                  <a:cubicBezTo>
                    <a:pt x="1521" y="1390"/>
                    <a:pt x="2264" y="994"/>
                    <a:pt x="3071" y="994"/>
                  </a:cubicBezTo>
                  <a:cubicBezTo>
                    <a:pt x="3214" y="994"/>
                    <a:pt x="3358" y="1007"/>
                    <a:pt x="3502" y="1032"/>
                  </a:cubicBezTo>
                  <a:cubicBezTo>
                    <a:pt x="3547" y="1037"/>
                    <a:pt x="3590" y="1040"/>
                    <a:pt x="3629" y="1040"/>
                  </a:cubicBezTo>
                  <a:cubicBezTo>
                    <a:pt x="4299" y="1040"/>
                    <a:pt x="4228" y="283"/>
                    <a:pt x="2969" y="31"/>
                  </a:cubicBezTo>
                  <a:cubicBezTo>
                    <a:pt x="2867" y="10"/>
                    <a:pt x="2765" y="0"/>
                    <a:pt x="266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39"/>
            <p:cNvSpPr/>
            <p:nvPr/>
          </p:nvSpPr>
          <p:spPr>
            <a:xfrm>
              <a:off x="4215625" y="5048850"/>
              <a:ext cx="109325" cy="45550"/>
            </a:xfrm>
            <a:custGeom>
              <a:avLst/>
              <a:gdLst/>
              <a:ahLst/>
              <a:cxnLst/>
              <a:rect l="l" t="t" r="r" b="b"/>
              <a:pathLst>
                <a:path w="4373" h="1822" extrusionOk="0">
                  <a:moveTo>
                    <a:pt x="2618" y="1"/>
                  </a:moveTo>
                  <a:cubicBezTo>
                    <a:pt x="1602" y="1"/>
                    <a:pt x="609" y="817"/>
                    <a:pt x="609" y="817"/>
                  </a:cubicBezTo>
                  <a:cubicBezTo>
                    <a:pt x="0" y="1214"/>
                    <a:pt x="295" y="1821"/>
                    <a:pt x="693" y="1821"/>
                  </a:cubicBezTo>
                  <a:cubicBezTo>
                    <a:pt x="796" y="1821"/>
                    <a:pt x="906" y="1780"/>
                    <a:pt x="1009" y="1684"/>
                  </a:cubicBezTo>
                  <a:cubicBezTo>
                    <a:pt x="1445" y="1249"/>
                    <a:pt x="2036" y="1026"/>
                    <a:pt x="2636" y="1026"/>
                  </a:cubicBezTo>
                  <a:cubicBezTo>
                    <a:pt x="2955" y="1026"/>
                    <a:pt x="3276" y="1090"/>
                    <a:pt x="3578" y="1217"/>
                  </a:cubicBezTo>
                  <a:cubicBezTo>
                    <a:pt x="3690" y="1261"/>
                    <a:pt x="3789" y="1281"/>
                    <a:pt x="3875" y="1281"/>
                  </a:cubicBezTo>
                  <a:cubicBezTo>
                    <a:pt x="4373" y="1281"/>
                    <a:pt x="4365" y="606"/>
                    <a:pt x="3311" y="150"/>
                  </a:cubicBezTo>
                  <a:cubicBezTo>
                    <a:pt x="3087" y="44"/>
                    <a:pt x="2852" y="1"/>
                    <a:pt x="261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39"/>
            <p:cNvSpPr/>
            <p:nvPr/>
          </p:nvSpPr>
          <p:spPr>
            <a:xfrm>
              <a:off x="3814025" y="5075000"/>
              <a:ext cx="106450" cy="57325"/>
            </a:xfrm>
            <a:custGeom>
              <a:avLst/>
              <a:gdLst/>
              <a:ahLst/>
              <a:cxnLst/>
              <a:rect l="l" t="t" r="r" b="b"/>
              <a:pathLst>
                <a:path w="4258" h="2293" extrusionOk="0">
                  <a:moveTo>
                    <a:pt x="2624" y="0"/>
                  </a:moveTo>
                  <a:cubicBezTo>
                    <a:pt x="1437" y="0"/>
                    <a:pt x="461" y="1339"/>
                    <a:pt x="461" y="1339"/>
                  </a:cubicBezTo>
                  <a:cubicBezTo>
                    <a:pt x="0" y="1824"/>
                    <a:pt x="316" y="2292"/>
                    <a:pt x="664" y="2292"/>
                  </a:cubicBezTo>
                  <a:cubicBezTo>
                    <a:pt x="794" y="2292"/>
                    <a:pt x="929" y="2227"/>
                    <a:pt x="1029" y="2072"/>
                  </a:cubicBezTo>
                  <a:cubicBezTo>
                    <a:pt x="1486" y="1386"/>
                    <a:pt x="2238" y="970"/>
                    <a:pt x="3052" y="970"/>
                  </a:cubicBezTo>
                  <a:cubicBezTo>
                    <a:pt x="3188" y="970"/>
                    <a:pt x="3325" y="981"/>
                    <a:pt x="3464" y="1005"/>
                  </a:cubicBezTo>
                  <a:cubicBezTo>
                    <a:pt x="3522" y="1015"/>
                    <a:pt x="3577" y="1019"/>
                    <a:pt x="3626" y="1019"/>
                  </a:cubicBezTo>
                  <a:cubicBezTo>
                    <a:pt x="4257" y="1019"/>
                    <a:pt x="4169" y="285"/>
                    <a:pt x="2963" y="38"/>
                  </a:cubicBezTo>
                  <a:cubicBezTo>
                    <a:pt x="2849" y="12"/>
                    <a:pt x="2736" y="0"/>
                    <a:pt x="26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39"/>
            <p:cNvSpPr/>
            <p:nvPr/>
          </p:nvSpPr>
          <p:spPr>
            <a:xfrm>
              <a:off x="4391300" y="5023475"/>
              <a:ext cx="110225" cy="39900"/>
            </a:xfrm>
            <a:custGeom>
              <a:avLst/>
              <a:gdLst/>
              <a:ahLst/>
              <a:cxnLst/>
              <a:rect l="l" t="t" r="r" b="b"/>
              <a:pathLst>
                <a:path w="4409" h="1596" extrusionOk="0">
                  <a:moveTo>
                    <a:pt x="2548" y="1"/>
                  </a:moveTo>
                  <a:cubicBezTo>
                    <a:pt x="1629" y="1"/>
                    <a:pt x="720" y="564"/>
                    <a:pt x="720" y="564"/>
                  </a:cubicBezTo>
                  <a:cubicBezTo>
                    <a:pt x="1" y="896"/>
                    <a:pt x="269" y="1596"/>
                    <a:pt x="705" y="1596"/>
                  </a:cubicBezTo>
                  <a:cubicBezTo>
                    <a:pt x="794" y="1596"/>
                    <a:pt x="891" y="1566"/>
                    <a:pt x="987" y="1498"/>
                  </a:cubicBezTo>
                  <a:cubicBezTo>
                    <a:pt x="1395" y="1197"/>
                    <a:pt x="1878" y="1046"/>
                    <a:pt x="2361" y="1046"/>
                  </a:cubicBezTo>
                  <a:cubicBezTo>
                    <a:pt x="2787" y="1046"/>
                    <a:pt x="3214" y="1164"/>
                    <a:pt x="3589" y="1398"/>
                  </a:cubicBezTo>
                  <a:cubicBezTo>
                    <a:pt x="3728" y="1474"/>
                    <a:pt x="3852" y="1508"/>
                    <a:pt x="3953" y="1508"/>
                  </a:cubicBezTo>
                  <a:cubicBezTo>
                    <a:pt x="4385" y="1508"/>
                    <a:pt x="4409" y="886"/>
                    <a:pt x="3489" y="264"/>
                  </a:cubicBezTo>
                  <a:cubicBezTo>
                    <a:pt x="3201" y="72"/>
                    <a:pt x="2874" y="1"/>
                    <a:pt x="2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6" name="TextBox 245">
            <a:extLst>
              <a:ext uri="{FF2B5EF4-FFF2-40B4-BE49-F238E27FC236}">
                <a16:creationId xmlns:a16="http://schemas.microsoft.com/office/drawing/2014/main" id="{D2DEE559-F249-4E87-8146-EAA8D124EC63}"/>
              </a:ext>
            </a:extLst>
          </p:cNvPr>
          <p:cNvSpPr txBox="1"/>
          <p:nvPr/>
        </p:nvSpPr>
        <p:spPr>
          <a:xfrm>
            <a:off x="435634" y="1253016"/>
            <a:ext cx="4410490" cy="120032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9Slide05 HLT Boulevard" panose="00000400000000000000" pitchFamily="2" charset="0"/>
                <a:ea typeface="#9Slide05 HLT Boulevard" panose="00000400000000000000" pitchFamily="2" charset="0"/>
                <a:cs typeface="#9Slide05 HLT Boulevard" panose="00000400000000000000" pitchFamily="2" charset="0"/>
              </a:rPr>
              <a:t>Thank you!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4F4A3C-E8C3-BE1A-0A5C-B89C24A29CE5}"/>
              </a:ext>
            </a:extLst>
          </p:cNvPr>
          <p:cNvSpPr txBox="1"/>
          <p:nvPr/>
        </p:nvSpPr>
        <p:spPr>
          <a:xfrm>
            <a:off x="1037771" y="1863746"/>
            <a:ext cx="7068457" cy="1590179"/>
          </a:xfrm>
          <a:prstGeom prst="rect">
            <a:avLst/>
          </a:prstGeom>
          <a:noFill/>
        </p:spPr>
        <p:txBody>
          <a:bodyPr wrap="square">
            <a:spAutoFit/>
          </a:bodyPr>
          <a:lstStyle/>
          <a:p>
            <a:pPr algn="ctr">
              <a:spcAft>
                <a:spcPts val="800"/>
              </a:spcAft>
            </a:pPr>
            <a:r>
              <a:rPr lang="en-US" sz="2800" b="1" dirty="0">
                <a:solidFill>
                  <a:schemeClr val="tx2">
                    <a:lumMod val="75000"/>
                  </a:schemeClr>
                </a:solidFill>
                <a:effectLst/>
                <a:latin typeface="Calibri" panose="020F0502020204030204" pitchFamily="34" charset="0"/>
                <a:ea typeface="Calibri" panose="020F0502020204030204" pitchFamily="34" charset="0"/>
                <a:cs typeface="Calibri" panose="020F0502020204030204" pitchFamily="34" charset="0"/>
              </a:rPr>
              <a:t>CHỦ ĐỀ 2: </a:t>
            </a:r>
          </a:p>
          <a:p>
            <a:pPr algn="ctr">
              <a:spcAft>
                <a:spcPts val="800"/>
              </a:spcAft>
            </a:pPr>
            <a:r>
              <a:rPr lang="en-US" sz="2800" b="1" dirty="0">
                <a:solidFill>
                  <a:schemeClr val="tx2">
                    <a:lumMod val="75000"/>
                  </a:schemeClr>
                </a:solidFill>
                <a:effectLst/>
                <a:latin typeface="Calibri" panose="020F0502020204030204" pitchFamily="34" charset="0"/>
                <a:ea typeface="Calibri" panose="020F0502020204030204" pitchFamily="34" charset="0"/>
                <a:cs typeface="Calibri" panose="020F0502020204030204" pitchFamily="34" charset="0"/>
              </a:rPr>
              <a:t>TRẠNG NGUYÊN CỦA VÙNG ĐẤT HẢI PHÒNG </a:t>
            </a:r>
          </a:p>
          <a:p>
            <a:pPr algn="ctr">
              <a:spcAft>
                <a:spcPts val="800"/>
              </a:spcAft>
            </a:pPr>
            <a:r>
              <a:rPr lang="en-US" sz="2800" b="1" dirty="0">
                <a:solidFill>
                  <a:schemeClr val="tx2">
                    <a:lumMod val="75000"/>
                  </a:schemeClr>
                </a:solidFill>
                <a:effectLst/>
                <a:latin typeface="Calibri" panose="020F0502020204030204" pitchFamily="34" charset="0"/>
                <a:ea typeface="Calibri" panose="020F0502020204030204" pitchFamily="34" charset="0"/>
                <a:cs typeface="Calibri" panose="020F0502020204030204" pitchFamily="34" charset="0"/>
              </a:rPr>
              <a:t>THỜI PHONG KIẾN</a:t>
            </a:r>
            <a:endParaRPr lang="en-US" sz="2000" dirty="0">
              <a:solidFill>
                <a:schemeClr val="tx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1349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Google Shape;394;p34"/>
          <p:cNvSpPr txBox="1">
            <a:spLocks noGrp="1"/>
          </p:cNvSpPr>
          <p:nvPr>
            <p:ph type="title" idx="2"/>
          </p:nvPr>
        </p:nvSpPr>
        <p:spPr>
          <a:xfrm>
            <a:off x="713400" y="2857756"/>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97" name="Google Shape;397;p34"/>
          <p:cNvSpPr txBox="1">
            <a:spLocks noGrp="1"/>
          </p:cNvSpPr>
          <p:nvPr>
            <p:ph type="title" idx="4"/>
          </p:nvPr>
        </p:nvSpPr>
        <p:spPr>
          <a:xfrm>
            <a:off x="3594450" y="3276716"/>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400" name="Google Shape;400;p34"/>
          <p:cNvSpPr txBox="1">
            <a:spLocks noGrp="1"/>
          </p:cNvSpPr>
          <p:nvPr>
            <p:ph type="title" idx="7"/>
          </p:nvPr>
        </p:nvSpPr>
        <p:spPr>
          <a:xfrm>
            <a:off x="6280866" y="3022038"/>
            <a:ext cx="1955100" cy="4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cxnSp>
        <p:nvCxnSpPr>
          <p:cNvPr id="406" name="Google Shape;406;p34"/>
          <p:cNvCxnSpPr>
            <a:stCxn id="407" idx="6"/>
            <a:endCxn id="408" idx="2"/>
          </p:cNvCxnSpPr>
          <p:nvPr/>
        </p:nvCxnSpPr>
        <p:spPr>
          <a:xfrm flipV="1">
            <a:off x="4868241" y="1706257"/>
            <a:ext cx="2130388" cy="768789"/>
          </a:xfrm>
          <a:prstGeom prst="straightConnector1">
            <a:avLst/>
          </a:prstGeom>
          <a:noFill/>
          <a:ln w="9525" cap="flat" cmpd="sng">
            <a:solidFill>
              <a:schemeClr val="dk2"/>
            </a:solidFill>
            <a:prstDash val="dash"/>
            <a:round/>
            <a:headEnd type="none" w="med" len="med"/>
            <a:tailEnd type="none" w="med" len="med"/>
          </a:ln>
        </p:spPr>
      </p:cxnSp>
      <p:cxnSp>
        <p:nvCxnSpPr>
          <p:cNvPr id="409" name="Google Shape;409;p34"/>
          <p:cNvCxnSpPr>
            <a:stCxn id="410" idx="6"/>
            <a:endCxn id="407" idx="2"/>
          </p:cNvCxnSpPr>
          <p:nvPr/>
        </p:nvCxnSpPr>
        <p:spPr>
          <a:xfrm>
            <a:off x="1936425" y="1767875"/>
            <a:ext cx="2441016" cy="707171"/>
          </a:xfrm>
          <a:prstGeom prst="straightConnector1">
            <a:avLst/>
          </a:prstGeom>
          <a:noFill/>
          <a:ln w="9525" cap="flat" cmpd="sng">
            <a:solidFill>
              <a:schemeClr val="dk2"/>
            </a:solidFill>
            <a:prstDash val="dash"/>
            <a:round/>
            <a:headEnd type="none" w="med" len="med"/>
            <a:tailEnd type="none" w="med" len="med"/>
          </a:ln>
        </p:spPr>
      </p:cxnSp>
      <p:cxnSp>
        <p:nvCxnSpPr>
          <p:cNvPr id="411" name="Google Shape;411;p34"/>
          <p:cNvCxnSpPr>
            <a:cxnSpLocks/>
            <a:stCxn id="394" idx="0"/>
            <a:endCxn id="410" idx="4"/>
          </p:cNvCxnSpPr>
          <p:nvPr/>
        </p:nvCxnSpPr>
        <p:spPr>
          <a:xfrm flipV="1">
            <a:off x="1690950" y="2013275"/>
            <a:ext cx="75" cy="844481"/>
          </a:xfrm>
          <a:prstGeom prst="straightConnector1">
            <a:avLst/>
          </a:prstGeom>
          <a:noFill/>
          <a:ln w="9525" cap="flat" cmpd="sng">
            <a:solidFill>
              <a:schemeClr val="dk2"/>
            </a:solidFill>
            <a:prstDash val="dash"/>
            <a:round/>
            <a:headEnd type="none" w="med" len="med"/>
            <a:tailEnd type="none" w="med" len="med"/>
          </a:ln>
        </p:spPr>
      </p:cxnSp>
      <p:cxnSp>
        <p:nvCxnSpPr>
          <p:cNvPr id="412" name="Google Shape;412;p34"/>
          <p:cNvCxnSpPr>
            <a:endCxn id="408" idx="4"/>
          </p:cNvCxnSpPr>
          <p:nvPr/>
        </p:nvCxnSpPr>
        <p:spPr>
          <a:xfrm rot="10800000">
            <a:off x="7244029" y="1951657"/>
            <a:ext cx="0" cy="1027200"/>
          </a:xfrm>
          <a:prstGeom prst="straightConnector1">
            <a:avLst/>
          </a:prstGeom>
          <a:noFill/>
          <a:ln w="9525" cap="flat" cmpd="sng">
            <a:solidFill>
              <a:schemeClr val="dk2"/>
            </a:solidFill>
            <a:prstDash val="dash"/>
            <a:round/>
            <a:headEnd type="none" w="med" len="med"/>
            <a:tailEnd type="none" w="med" len="med"/>
          </a:ln>
        </p:spPr>
      </p:cxnSp>
      <p:cxnSp>
        <p:nvCxnSpPr>
          <p:cNvPr id="413" name="Google Shape;413;p34"/>
          <p:cNvCxnSpPr>
            <a:endCxn id="407" idx="4"/>
          </p:cNvCxnSpPr>
          <p:nvPr/>
        </p:nvCxnSpPr>
        <p:spPr>
          <a:xfrm rot="10800000">
            <a:off x="4622841" y="2720446"/>
            <a:ext cx="0" cy="476400"/>
          </a:xfrm>
          <a:prstGeom prst="straightConnector1">
            <a:avLst/>
          </a:prstGeom>
          <a:noFill/>
          <a:ln w="9525" cap="flat" cmpd="sng">
            <a:solidFill>
              <a:schemeClr val="dk2"/>
            </a:solidFill>
            <a:prstDash val="dash"/>
            <a:round/>
            <a:headEnd type="none" w="med" len="med"/>
            <a:tailEnd type="none" w="med" len="med"/>
          </a:ln>
        </p:spPr>
      </p:cxnSp>
      <p:grpSp>
        <p:nvGrpSpPr>
          <p:cNvPr id="420" name="Google Shape;420;p34"/>
          <p:cNvGrpSpPr/>
          <p:nvPr/>
        </p:nvGrpSpPr>
        <p:grpSpPr>
          <a:xfrm>
            <a:off x="6925722" y="1293779"/>
            <a:ext cx="563706" cy="657878"/>
            <a:chOff x="5214181" y="1355397"/>
            <a:chExt cx="563706" cy="657878"/>
          </a:xfrm>
        </p:grpSpPr>
        <p:sp>
          <p:nvSpPr>
            <p:cNvPr id="421" name="Google Shape;421;p34"/>
            <p:cNvSpPr/>
            <p:nvPr/>
          </p:nvSpPr>
          <p:spPr>
            <a:xfrm rot="-5210766">
              <a:off x="5459277" y="1364791"/>
              <a:ext cx="146151" cy="134543"/>
            </a:xfrm>
            <a:custGeom>
              <a:avLst/>
              <a:gdLst/>
              <a:ahLst/>
              <a:cxnLst/>
              <a:rect l="l" t="t" r="r" b="b"/>
              <a:pathLst>
                <a:path w="2304" h="2121" extrusionOk="0">
                  <a:moveTo>
                    <a:pt x="1045" y="0"/>
                  </a:moveTo>
                  <a:cubicBezTo>
                    <a:pt x="551" y="0"/>
                    <a:pt x="150" y="360"/>
                    <a:pt x="62" y="862"/>
                  </a:cubicBezTo>
                  <a:cubicBezTo>
                    <a:pt x="0" y="1507"/>
                    <a:pt x="461" y="2059"/>
                    <a:pt x="1106" y="2121"/>
                  </a:cubicBezTo>
                  <a:cubicBezTo>
                    <a:pt x="1781" y="2121"/>
                    <a:pt x="2303" y="1507"/>
                    <a:pt x="2180" y="862"/>
                  </a:cubicBezTo>
                  <a:cubicBezTo>
                    <a:pt x="2150" y="739"/>
                    <a:pt x="1597" y="2"/>
                    <a:pt x="1106" y="2"/>
                  </a:cubicBezTo>
                  <a:cubicBezTo>
                    <a:pt x="1085" y="1"/>
                    <a:pt x="1065" y="0"/>
                    <a:pt x="10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34"/>
            <p:cNvSpPr/>
            <p:nvPr/>
          </p:nvSpPr>
          <p:spPr>
            <a:xfrm rot="5589328" flipH="1">
              <a:off x="5213562" y="1571513"/>
              <a:ext cx="74151" cy="68935"/>
            </a:xfrm>
            <a:custGeom>
              <a:avLst/>
              <a:gdLst/>
              <a:ahLst/>
              <a:cxnLst/>
              <a:rect l="l" t="t" r="r" b="b"/>
              <a:pathLst>
                <a:path w="1322" h="1229" extrusionOk="0">
                  <a:moveTo>
                    <a:pt x="707" y="0"/>
                  </a:moveTo>
                  <a:cubicBezTo>
                    <a:pt x="308" y="0"/>
                    <a:pt x="1" y="338"/>
                    <a:pt x="93" y="737"/>
                  </a:cubicBezTo>
                  <a:cubicBezTo>
                    <a:pt x="93" y="799"/>
                    <a:pt x="431" y="1229"/>
                    <a:pt x="707" y="1229"/>
                  </a:cubicBezTo>
                  <a:cubicBezTo>
                    <a:pt x="983" y="1229"/>
                    <a:pt x="1260" y="1014"/>
                    <a:pt x="1291" y="737"/>
                  </a:cubicBezTo>
                  <a:cubicBezTo>
                    <a:pt x="1321" y="369"/>
                    <a:pt x="1076" y="31"/>
                    <a:pt x="7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34"/>
            <p:cNvSpPr/>
            <p:nvPr/>
          </p:nvSpPr>
          <p:spPr>
            <a:xfrm>
              <a:off x="5287088" y="1522475"/>
              <a:ext cx="490800" cy="4908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A0902"/>
                  </a:solidFill>
                  <a:effectLst/>
                  <a:uLnTx/>
                  <a:uFillTx/>
                  <a:latin typeface="Arial"/>
                  <a:cs typeface="Arial"/>
                  <a:sym typeface="Arial"/>
                </a:rPr>
                <a:t> </a:t>
              </a:r>
              <a:endParaRPr kumimoji="0" sz="1400" b="0" i="0" u="none" strike="noStrike" kern="0" cap="none" spc="0" normalizeH="0" baseline="0" noProof="0">
                <a:ln>
                  <a:noFill/>
                </a:ln>
                <a:solidFill>
                  <a:srgbClr val="0A0902"/>
                </a:solidFill>
                <a:effectLst/>
                <a:uLnTx/>
                <a:uFillTx/>
                <a:latin typeface="Arial"/>
                <a:cs typeface="Arial"/>
                <a:sym typeface="Arial"/>
              </a:endParaRPr>
            </a:p>
          </p:txBody>
        </p:sp>
      </p:grpSp>
      <p:grpSp>
        <p:nvGrpSpPr>
          <p:cNvPr id="423" name="Google Shape;423;p34"/>
          <p:cNvGrpSpPr/>
          <p:nvPr/>
        </p:nvGrpSpPr>
        <p:grpSpPr>
          <a:xfrm>
            <a:off x="4235141" y="2150584"/>
            <a:ext cx="633100" cy="569862"/>
            <a:chOff x="3224000" y="1994038"/>
            <a:chExt cx="633100" cy="569862"/>
          </a:xfrm>
        </p:grpSpPr>
        <p:sp>
          <p:nvSpPr>
            <p:cNvPr id="424" name="Google Shape;424;p34"/>
            <p:cNvSpPr/>
            <p:nvPr/>
          </p:nvSpPr>
          <p:spPr>
            <a:xfrm rot="-5210766">
              <a:off x="3222114" y="2349129"/>
              <a:ext cx="146151" cy="134543"/>
            </a:xfrm>
            <a:custGeom>
              <a:avLst/>
              <a:gdLst/>
              <a:ahLst/>
              <a:cxnLst/>
              <a:rect l="l" t="t" r="r" b="b"/>
              <a:pathLst>
                <a:path w="2304" h="2121" extrusionOk="0">
                  <a:moveTo>
                    <a:pt x="1045" y="0"/>
                  </a:moveTo>
                  <a:cubicBezTo>
                    <a:pt x="551" y="0"/>
                    <a:pt x="150" y="360"/>
                    <a:pt x="62" y="862"/>
                  </a:cubicBezTo>
                  <a:cubicBezTo>
                    <a:pt x="0" y="1507"/>
                    <a:pt x="461" y="2059"/>
                    <a:pt x="1106" y="2121"/>
                  </a:cubicBezTo>
                  <a:cubicBezTo>
                    <a:pt x="1781" y="2121"/>
                    <a:pt x="2303" y="1507"/>
                    <a:pt x="2180" y="862"/>
                  </a:cubicBezTo>
                  <a:cubicBezTo>
                    <a:pt x="2150" y="739"/>
                    <a:pt x="1597" y="2"/>
                    <a:pt x="1106" y="2"/>
                  </a:cubicBezTo>
                  <a:cubicBezTo>
                    <a:pt x="1085" y="1"/>
                    <a:pt x="1065" y="0"/>
                    <a:pt x="10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34"/>
            <p:cNvSpPr/>
            <p:nvPr/>
          </p:nvSpPr>
          <p:spPr>
            <a:xfrm rot="5589328" flipH="1">
              <a:off x="3365762" y="1998488"/>
              <a:ext cx="74151" cy="68935"/>
            </a:xfrm>
            <a:custGeom>
              <a:avLst/>
              <a:gdLst/>
              <a:ahLst/>
              <a:cxnLst/>
              <a:rect l="l" t="t" r="r" b="b"/>
              <a:pathLst>
                <a:path w="1322" h="1229" extrusionOk="0">
                  <a:moveTo>
                    <a:pt x="707" y="0"/>
                  </a:moveTo>
                  <a:cubicBezTo>
                    <a:pt x="308" y="0"/>
                    <a:pt x="1" y="338"/>
                    <a:pt x="93" y="737"/>
                  </a:cubicBezTo>
                  <a:cubicBezTo>
                    <a:pt x="93" y="799"/>
                    <a:pt x="431" y="1229"/>
                    <a:pt x="707" y="1229"/>
                  </a:cubicBezTo>
                  <a:cubicBezTo>
                    <a:pt x="983" y="1229"/>
                    <a:pt x="1260" y="1014"/>
                    <a:pt x="1291" y="737"/>
                  </a:cubicBezTo>
                  <a:cubicBezTo>
                    <a:pt x="1321" y="369"/>
                    <a:pt x="1076" y="31"/>
                    <a:pt x="70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34"/>
            <p:cNvSpPr/>
            <p:nvPr/>
          </p:nvSpPr>
          <p:spPr>
            <a:xfrm>
              <a:off x="3366300" y="2073100"/>
              <a:ext cx="490800" cy="4908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6" name="Google Shape;426;p34"/>
          <p:cNvGrpSpPr/>
          <p:nvPr/>
        </p:nvGrpSpPr>
        <p:grpSpPr>
          <a:xfrm>
            <a:off x="1372706" y="1489238"/>
            <a:ext cx="580923" cy="620390"/>
            <a:chOff x="1372706" y="1489238"/>
            <a:chExt cx="580923" cy="620390"/>
          </a:xfrm>
        </p:grpSpPr>
        <p:sp>
          <p:nvSpPr>
            <p:cNvPr id="427" name="Google Shape;427;p34"/>
            <p:cNvSpPr/>
            <p:nvPr/>
          </p:nvSpPr>
          <p:spPr>
            <a:xfrm rot="-5210766">
              <a:off x="1809364" y="1965691"/>
              <a:ext cx="146151" cy="134543"/>
            </a:xfrm>
            <a:custGeom>
              <a:avLst/>
              <a:gdLst/>
              <a:ahLst/>
              <a:cxnLst/>
              <a:rect l="l" t="t" r="r" b="b"/>
              <a:pathLst>
                <a:path w="2304" h="2121" extrusionOk="0">
                  <a:moveTo>
                    <a:pt x="1045" y="0"/>
                  </a:moveTo>
                  <a:cubicBezTo>
                    <a:pt x="551" y="0"/>
                    <a:pt x="150" y="360"/>
                    <a:pt x="62" y="862"/>
                  </a:cubicBezTo>
                  <a:cubicBezTo>
                    <a:pt x="0" y="1507"/>
                    <a:pt x="461" y="2059"/>
                    <a:pt x="1106" y="2121"/>
                  </a:cubicBezTo>
                  <a:cubicBezTo>
                    <a:pt x="1781" y="2121"/>
                    <a:pt x="2303" y="1507"/>
                    <a:pt x="2180" y="862"/>
                  </a:cubicBezTo>
                  <a:cubicBezTo>
                    <a:pt x="2150" y="739"/>
                    <a:pt x="1597" y="2"/>
                    <a:pt x="1106" y="2"/>
                  </a:cubicBezTo>
                  <a:cubicBezTo>
                    <a:pt x="1085" y="1"/>
                    <a:pt x="1065" y="0"/>
                    <a:pt x="104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34"/>
            <p:cNvSpPr/>
            <p:nvPr/>
          </p:nvSpPr>
          <p:spPr>
            <a:xfrm rot="5589328" flipH="1">
              <a:off x="1372087" y="1493688"/>
              <a:ext cx="74151" cy="68935"/>
            </a:xfrm>
            <a:custGeom>
              <a:avLst/>
              <a:gdLst/>
              <a:ahLst/>
              <a:cxnLst/>
              <a:rect l="l" t="t" r="r" b="b"/>
              <a:pathLst>
                <a:path w="1322" h="1229" extrusionOk="0">
                  <a:moveTo>
                    <a:pt x="707" y="0"/>
                  </a:moveTo>
                  <a:cubicBezTo>
                    <a:pt x="308" y="0"/>
                    <a:pt x="1" y="338"/>
                    <a:pt x="93" y="737"/>
                  </a:cubicBezTo>
                  <a:cubicBezTo>
                    <a:pt x="93" y="799"/>
                    <a:pt x="431" y="1229"/>
                    <a:pt x="707" y="1229"/>
                  </a:cubicBezTo>
                  <a:cubicBezTo>
                    <a:pt x="983" y="1229"/>
                    <a:pt x="1260" y="1014"/>
                    <a:pt x="1291" y="737"/>
                  </a:cubicBezTo>
                  <a:cubicBezTo>
                    <a:pt x="1321" y="369"/>
                    <a:pt x="1076" y="31"/>
                    <a:pt x="7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34"/>
            <p:cNvSpPr/>
            <p:nvPr/>
          </p:nvSpPr>
          <p:spPr>
            <a:xfrm>
              <a:off x="1445625" y="1522475"/>
              <a:ext cx="490800" cy="4908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 name="Subtitle 6">
            <a:extLst>
              <a:ext uri="{FF2B5EF4-FFF2-40B4-BE49-F238E27FC236}">
                <a16:creationId xmlns:a16="http://schemas.microsoft.com/office/drawing/2014/main" id="{A6874A53-074D-019E-0E9A-2B21CB01621A}"/>
              </a:ext>
            </a:extLst>
          </p:cNvPr>
          <p:cNvSpPr>
            <a:spLocks noGrp="1"/>
          </p:cNvSpPr>
          <p:nvPr>
            <p:ph type="subTitle" idx="1"/>
          </p:nvPr>
        </p:nvSpPr>
        <p:spPr>
          <a:xfrm>
            <a:off x="678846" y="3275689"/>
            <a:ext cx="1955100" cy="804493"/>
          </a:xfrm>
        </p:spPr>
        <p:txBody>
          <a:bodyPr/>
          <a:lstStyle/>
          <a:p>
            <a:pPr>
              <a:lnSpc>
                <a:spcPct val="120000"/>
              </a:lnSpc>
            </a:pPr>
            <a:r>
              <a:rPr lang="en-US" b="1" dirty="0" err="1"/>
              <a:t>Trạng</a:t>
            </a:r>
            <a:r>
              <a:rPr lang="en-US" b="1" dirty="0"/>
              <a:t> </a:t>
            </a:r>
            <a:r>
              <a:rPr lang="en-US" b="1" dirty="0" err="1"/>
              <a:t>nguyên</a:t>
            </a:r>
            <a:r>
              <a:rPr lang="en-US" b="1" dirty="0"/>
              <a:t> </a:t>
            </a:r>
          </a:p>
          <a:p>
            <a:pPr>
              <a:lnSpc>
                <a:spcPct val="120000"/>
              </a:lnSpc>
            </a:pPr>
            <a:r>
              <a:rPr lang="en-US" b="1" dirty="0"/>
              <a:t>Lê </a:t>
            </a:r>
            <a:r>
              <a:rPr lang="en-US" b="1" dirty="0" err="1"/>
              <a:t>Ích</a:t>
            </a:r>
            <a:r>
              <a:rPr lang="en-US" b="1" dirty="0"/>
              <a:t> </a:t>
            </a:r>
            <a:r>
              <a:rPr lang="en-US" b="1" dirty="0" err="1"/>
              <a:t>Mộc</a:t>
            </a:r>
            <a:endParaRPr lang="en-US" b="1" dirty="0"/>
          </a:p>
          <a:p>
            <a:pPr>
              <a:lnSpc>
                <a:spcPct val="120000"/>
              </a:lnSpc>
            </a:pPr>
            <a:endParaRPr lang="en-US" b="1" dirty="0"/>
          </a:p>
        </p:txBody>
      </p:sp>
      <p:sp>
        <p:nvSpPr>
          <p:cNvPr id="21" name="Subtitle 6">
            <a:extLst>
              <a:ext uri="{FF2B5EF4-FFF2-40B4-BE49-F238E27FC236}">
                <a16:creationId xmlns:a16="http://schemas.microsoft.com/office/drawing/2014/main" id="{88EADF61-B562-D884-1A0F-AE271B9AB3F7}"/>
              </a:ext>
            </a:extLst>
          </p:cNvPr>
          <p:cNvSpPr txBox="1">
            <a:spLocks/>
          </p:cNvSpPr>
          <p:nvPr/>
        </p:nvSpPr>
        <p:spPr>
          <a:xfrm>
            <a:off x="3594450" y="3640909"/>
            <a:ext cx="1955100" cy="8044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defTabSz="914400">
              <a:lnSpc>
                <a:spcPct val="120000"/>
              </a:lnSpc>
            </a:pPr>
            <a:r>
              <a:rPr lang="en-US" b="1" kern="0" dirty="0" err="1"/>
              <a:t>Trạng</a:t>
            </a:r>
            <a:r>
              <a:rPr lang="en-US" b="1" kern="0" dirty="0"/>
              <a:t> </a:t>
            </a:r>
            <a:r>
              <a:rPr lang="en-US" b="1" kern="0" dirty="0" err="1"/>
              <a:t>nguyên</a:t>
            </a:r>
            <a:r>
              <a:rPr lang="en-US" b="1" kern="0" dirty="0"/>
              <a:t> </a:t>
            </a:r>
          </a:p>
          <a:p>
            <a:pPr defTabSz="914400">
              <a:lnSpc>
                <a:spcPct val="120000"/>
              </a:lnSpc>
            </a:pPr>
            <a:r>
              <a:rPr lang="en-US" b="1" kern="0" dirty="0" err="1"/>
              <a:t>Trần</a:t>
            </a:r>
            <a:r>
              <a:rPr lang="en-US" b="1" kern="0" dirty="0"/>
              <a:t> </a:t>
            </a:r>
            <a:r>
              <a:rPr lang="en-US" b="1" kern="0" dirty="0" err="1"/>
              <a:t>Tất</a:t>
            </a:r>
            <a:r>
              <a:rPr lang="en-US" b="1" kern="0" dirty="0"/>
              <a:t> </a:t>
            </a:r>
            <a:r>
              <a:rPr lang="en-US" b="1" kern="0" dirty="0" err="1"/>
              <a:t>Văn</a:t>
            </a:r>
            <a:endParaRPr lang="en-US" b="1" kern="0" dirty="0"/>
          </a:p>
          <a:p>
            <a:pPr defTabSz="914400">
              <a:lnSpc>
                <a:spcPct val="120000"/>
              </a:lnSpc>
            </a:pPr>
            <a:endParaRPr lang="en-US" b="1" kern="0" dirty="0"/>
          </a:p>
        </p:txBody>
      </p:sp>
      <p:sp>
        <p:nvSpPr>
          <p:cNvPr id="24" name="Subtitle 6">
            <a:extLst>
              <a:ext uri="{FF2B5EF4-FFF2-40B4-BE49-F238E27FC236}">
                <a16:creationId xmlns:a16="http://schemas.microsoft.com/office/drawing/2014/main" id="{E9194378-90A5-4411-6E11-5A204B168272}"/>
              </a:ext>
            </a:extLst>
          </p:cNvPr>
          <p:cNvSpPr txBox="1">
            <a:spLocks/>
          </p:cNvSpPr>
          <p:nvPr/>
        </p:nvSpPr>
        <p:spPr>
          <a:xfrm>
            <a:off x="6087154" y="3469657"/>
            <a:ext cx="2313477" cy="8044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1pPr>
            <a:lvl2pPr marL="914400" marR="0" lvl="1"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2pPr>
            <a:lvl3pPr marL="1371600" marR="0" lvl="2"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3pPr>
            <a:lvl4pPr marL="1828800" marR="0" lvl="3"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4pPr>
            <a:lvl5pPr marL="2286000" marR="0" lvl="4"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5pPr>
            <a:lvl6pPr marL="2743200" marR="0" lvl="5"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6pPr>
            <a:lvl7pPr marL="3200400" marR="0" lvl="6"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7pPr>
            <a:lvl8pPr marL="3657600" marR="0" lvl="7" indent="-330200" algn="l" rtl="0">
              <a:lnSpc>
                <a:spcPct val="100000"/>
              </a:lnSpc>
              <a:spcBef>
                <a:spcPts val="1600"/>
              </a:spcBef>
              <a:spcAft>
                <a:spcPts val="0"/>
              </a:spcAft>
              <a:buClr>
                <a:schemeClr val="dk1"/>
              </a:buClr>
              <a:buSzPts val="1600"/>
              <a:buFont typeface="Raleway"/>
              <a:buNone/>
              <a:defRPr sz="1600" b="0" i="0" u="none" strike="noStrike" cap="none">
                <a:solidFill>
                  <a:schemeClr val="dk1"/>
                </a:solidFill>
                <a:latin typeface="Raleway"/>
                <a:ea typeface="Raleway"/>
                <a:cs typeface="Raleway"/>
                <a:sym typeface="Raleway"/>
              </a:defRPr>
            </a:lvl8pPr>
            <a:lvl9pPr marL="4114800" marR="0" lvl="8" indent="-330200" algn="l" rtl="0">
              <a:lnSpc>
                <a:spcPct val="100000"/>
              </a:lnSpc>
              <a:spcBef>
                <a:spcPts val="1600"/>
              </a:spcBef>
              <a:spcAft>
                <a:spcPts val="1600"/>
              </a:spcAft>
              <a:buClr>
                <a:schemeClr val="dk1"/>
              </a:buClr>
              <a:buSzPts val="1600"/>
              <a:buFont typeface="Raleway"/>
              <a:buNone/>
              <a:defRPr sz="1600" b="0" i="0" u="none" strike="noStrike" cap="none">
                <a:solidFill>
                  <a:schemeClr val="dk1"/>
                </a:solidFill>
                <a:latin typeface="Raleway"/>
                <a:ea typeface="Raleway"/>
                <a:cs typeface="Raleway"/>
                <a:sym typeface="Raleway"/>
              </a:defRPr>
            </a:lvl9pPr>
          </a:lstStyle>
          <a:p>
            <a:pPr defTabSz="914400">
              <a:lnSpc>
                <a:spcPct val="120000"/>
              </a:lnSpc>
            </a:pPr>
            <a:r>
              <a:rPr lang="en-US" b="1" kern="0" dirty="0" err="1"/>
              <a:t>Trạng</a:t>
            </a:r>
            <a:r>
              <a:rPr lang="en-US" b="1" kern="0" dirty="0"/>
              <a:t> </a:t>
            </a:r>
            <a:r>
              <a:rPr lang="en-US" b="1" kern="0" dirty="0" err="1"/>
              <a:t>nguyên</a:t>
            </a:r>
            <a:r>
              <a:rPr lang="en-US" b="1" kern="0" dirty="0"/>
              <a:t> </a:t>
            </a:r>
          </a:p>
          <a:p>
            <a:pPr defTabSz="914400">
              <a:lnSpc>
                <a:spcPct val="120000"/>
              </a:lnSpc>
            </a:pPr>
            <a:r>
              <a:rPr lang="en-US" b="1" kern="0" dirty="0" err="1"/>
              <a:t>Nguyễn</a:t>
            </a:r>
            <a:r>
              <a:rPr lang="en-US" b="1" kern="0" dirty="0"/>
              <a:t> </a:t>
            </a:r>
            <a:r>
              <a:rPr lang="en-US" b="1" kern="0" dirty="0" err="1"/>
              <a:t>Bỉnh</a:t>
            </a:r>
            <a:r>
              <a:rPr lang="en-US" b="1" kern="0" dirty="0"/>
              <a:t> </a:t>
            </a:r>
            <a:r>
              <a:rPr lang="en-US" b="1" kern="0" dirty="0" err="1"/>
              <a:t>Khiêm</a:t>
            </a:r>
            <a:endParaRPr lang="en-US" b="1" kern="0" dirty="0"/>
          </a:p>
          <a:p>
            <a:pPr defTabSz="914400">
              <a:lnSpc>
                <a:spcPct val="120000"/>
              </a:lnSpc>
            </a:pPr>
            <a:endParaRPr lang="en-US" b="1" kern="0" dirty="0"/>
          </a:p>
        </p:txBody>
      </p:sp>
      <p:sp>
        <p:nvSpPr>
          <p:cNvPr id="25" name="Google Shape;2686;p63">
            <a:extLst>
              <a:ext uri="{FF2B5EF4-FFF2-40B4-BE49-F238E27FC236}">
                <a16:creationId xmlns:a16="http://schemas.microsoft.com/office/drawing/2014/main" id="{918BABBE-4D4F-1293-B6AE-FB7ED45AA895}"/>
              </a:ext>
            </a:extLst>
          </p:cNvPr>
          <p:cNvSpPr txBox="1">
            <a:spLocks/>
          </p:cNvSpPr>
          <p:nvPr/>
        </p:nvSpPr>
        <p:spPr>
          <a:xfrm>
            <a:off x="2999798" y="546197"/>
            <a:ext cx="3520894" cy="841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9400"/>
              <a:buFont typeface="Impact"/>
              <a:buNone/>
              <a:defRPr sz="5000" b="0" i="0" u="none" strike="noStrike" cap="none">
                <a:solidFill>
                  <a:schemeClr val="lt2"/>
                </a:solidFill>
                <a:latin typeface="Impact"/>
                <a:ea typeface="Impact"/>
                <a:cs typeface="Impact"/>
                <a:sym typeface="Impact"/>
              </a:defRPr>
            </a:lvl1pPr>
            <a:lvl2pPr marR="0" lvl="1" algn="ctr" rtl="0">
              <a:lnSpc>
                <a:spcPct val="100000"/>
              </a:lnSpc>
              <a:spcBef>
                <a:spcPts val="0"/>
              </a:spcBef>
              <a:spcAft>
                <a:spcPts val="0"/>
              </a:spcAft>
              <a:buClr>
                <a:schemeClr val="lt2"/>
              </a:buClr>
              <a:buSzPts val="11500"/>
              <a:buFont typeface="Arial"/>
              <a:buNone/>
              <a:defRPr sz="11500" b="0" i="0" u="none" strike="noStrike" cap="none">
                <a:solidFill>
                  <a:schemeClr val="lt2"/>
                </a:solidFill>
                <a:latin typeface="Arial"/>
                <a:ea typeface="Arial"/>
                <a:cs typeface="Arial"/>
                <a:sym typeface="Arial"/>
              </a:defRPr>
            </a:lvl2pPr>
            <a:lvl3pPr marR="0" lvl="2" algn="ctr" rtl="0">
              <a:lnSpc>
                <a:spcPct val="100000"/>
              </a:lnSpc>
              <a:spcBef>
                <a:spcPts val="0"/>
              </a:spcBef>
              <a:spcAft>
                <a:spcPts val="0"/>
              </a:spcAft>
              <a:buClr>
                <a:schemeClr val="lt2"/>
              </a:buClr>
              <a:buSzPts val="11500"/>
              <a:buFont typeface="Arial"/>
              <a:buNone/>
              <a:defRPr sz="11500" b="0" i="0" u="none" strike="noStrike" cap="none">
                <a:solidFill>
                  <a:schemeClr val="lt2"/>
                </a:solidFill>
                <a:latin typeface="Arial"/>
                <a:ea typeface="Arial"/>
                <a:cs typeface="Arial"/>
                <a:sym typeface="Arial"/>
              </a:defRPr>
            </a:lvl3pPr>
            <a:lvl4pPr marR="0" lvl="3" algn="ctr" rtl="0">
              <a:lnSpc>
                <a:spcPct val="100000"/>
              </a:lnSpc>
              <a:spcBef>
                <a:spcPts val="0"/>
              </a:spcBef>
              <a:spcAft>
                <a:spcPts val="0"/>
              </a:spcAft>
              <a:buClr>
                <a:schemeClr val="lt2"/>
              </a:buClr>
              <a:buSzPts val="11500"/>
              <a:buFont typeface="Arial"/>
              <a:buNone/>
              <a:defRPr sz="11500" b="0" i="0" u="none" strike="noStrike" cap="none">
                <a:solidFill>
                  <a:schemeClr val="lt2"/>
                </a:solidFill>
                <a:latin typeface="Arial"/>
                <a:ea typeface="Arial"/>
                <a:cs typeface="Arial"/>
                <a:sym typeface="Arial"/>
              </a:defRPr>
            </a:lvl4pPr>
            <a:lvl5pPr marR="0" lvl="4" algn="ctr" rtl="0">
              <a:lnSpc>
                <a:spcPct val="100000"/>
              </a:lnSpc>
              <a:spcBef>
                <a:spcPts val="0"/>
              </a:spcBef>
              <a:spcAft>
                <a:spcPts val="0"/>
              </a:spcAft>
              <a:buClr>
                <a:schemeClr val="lt2"/>
              </a:buClr>
              <a:buSzPts val="11500"/>
              <a:buFont typeface="Arial"/>
              <a:buNone/>
              <a:defRPr sz="11500" b="0" i="0" u="none" strike="noStrike" cap="none">
                <a:solidFill>
                  <a:schemeClr val="lt2"/>
                </a:solidFill>
                <a:latin typeface="Arial"/>
                <a:ea typeface="Arial"/>
                <a:cs typeface="Arial"/>
                <a:sym typeface="Arial"/>
              </a:defRPr>
            </a:lvl5pPr>
            <a:lvl6pPr marR="0" lvl="5" algn="ctr" rtl="0">
              <a:lnSpc>
                <a:spcPct val="100000"/>
              </a:lnSpc>
              <a:spcBef>
                <a:spcPts val="0"/>
              </a:spcBef>
              <a:spcAft>
                <a:spcPts val="0"/>
              </a:spcAft>
              <a:buClr>
                <a:schemeClr val="lt2"/>
              </a:buClr>
              <a:buSzPts val="11500"/>
              <a:buFont typeface="Arial"/>
              <a:buNone/>
              <a:defRPr sz="11500" b="0" i="0" u="none" strike="noStrike" cap="none">
                <a:solidFill>
                  <a:schemeClr val="lt2"/>
                </a:solidFill>
                <a:latin typeface="Arial"/>
                <a:ea typeface="Arial"/>
                <a:cs typeface="Arial"/>
                <a:sym typeface="Arial"/>
              </a:defRPr>
            </a:lvl6pPr>
            <a:lvl7pPr marR="0" lvl="6" algn="ctr" rtl="0">
              <a:lnSpc>
                <a:spcPct val="100000"/>
              </a:lnSpc>
              <a:spcBef>
                <a:spcPts val="0"/>
              </a:spcBef>
              <a:spcAft>
                <a:spcPts val="0"/>
              </a:spcAft>
              <a:buClr>
                <a:schemeClr val="lt2"/>
              </a:buClr>
              <a:buSzPts val="11500"/>
              <a:buFont typeface="Arial"/>
              <a:buNone/>
              <a:defRPr sz="11500" b="0" i="0" u="none" strike="noStrike" cap="none">
                <a:solidFill>
                  <a:schemeClr val="lt2"/>
                </a:solidFill>
                <a:latin typeface="Arial"/>
                <a:ea typeface="Arial"/>
                <a:cs typeface="Arial"/>
                <a:sym typeface="Arial"/>
              </a:defRPr>
            </a:lvl7pPr>
            <a:lvl8pPr marR="0" lvl="7" algn="ctr" rtl="0">
              <a:lnSpc>
                <a:spcPct val="100000"/>
              </a:lnSpc>
              <a:spcBef>
                <a:spcPts val="0"/>
              </a:spcBef>
              <a:spcAft>
                <a:spcPts val="0"/>
              </a:spcAft>
              <a:buClr>
                <a:schemeClr val="lt2"/>
              </a:buClr>
              <a:buSzPts val="11500"/>
              <a:buFont typeface="Arial"/>
              <a:buNone/>
              <a:defRPr sz="11500" b="0" i="0" u="none" strike="noStrike" cap="none">
                <a:solidFill>
                  <a:schemeClr val="lt2"/>
                </a:solidFill>
                <a:latin typeface="Arial"/>
                <a:ea typeface="Arial"/>
                <a:cs typeface="Arial"/>
                <a:sym typeface="Arial"/>
              </a:defRPr>
            </a:lvl8pPr>
            <a:lvl9pPr marR="0" lvl="8" algn="ctr" rtl="0">
              <a:lnSpc>
                <a:spcPct val="100000"/>
              </a:lnSpc>
              <a:spcBef>
                <a:spcPts val="0"/>
              </a:spcBef>
              <a:spcAft>
                <a:spcPts val="0"/>
              </a:spcAft>
              <a:buClr>
                <a:schemeClr val="lt2"/>
              </a:buClr>
              <a:buSzPts val="11500"/>
              <a:buFont typeface="Arial"/>
              <a:buNone/>
              <a:defRPr sz="11500" b="0" i="0" u="none" strike="noStrike" cap="none">
                <a:solidFill>
                  <a:schemeClr val="lt2"/>
                </a:solidFill>
                <a:latin typeface="Arial"/>
                <a:ea typeface="Arial"/>
                <a:cs typeface="Arial"/>
                <a:sym typeface="Arial"/>
              </a:defRPr>
            </a:lvl9pPr>
          </a:lstStyle>
          <a:p>
            <a:pPr algn="l" defTabSz="914400"/>
            <a:r>
              <a:rPr lang="en" sz="2800" dirty="0">
                <a:solidFill>
                  <a:schemeClr val="tx1">
                    <a:lumMod val="95000"/>
                    <a:lumOff val="5000"/>
                  </a:schemeClr>
                </a:solidFill>
                <a:latin typeface="#9Slide03 IcielPanton Black" panose="00000A00000000000000" pitchFamily="2" charset="-93"/>
              </a:rPr>
              <a:t>N</a:t>
            </a:r>
            <a:r>
              <a:rPr lang="en-US" sz="2800" dirty="0">
                <a:solidFill>
                  <a:schemeClr val="tx1">
                    <a:lumMod val="95000"/>
                    <a:lumOff val="5000"/>
                  </a:schemeClr>
                </a:solidFill>
                <a:latin typeface="#9Slide03 IcielPanton Black" panose="00000A00000000000000" pitchFamily="2" charset="-93"/>
              </a:rPr>
              <a:t>ỘI DUNG BÀI HỌC</a:t>
            </a:r>
            <a:endParaRPr lang="en-US" sz="2800" kern="0" dirty="0">
              <a:solidFill>
                <a:schemeClr val="tx1">
                  <a:lumMod val="95000"/>
                  <a:lumOff val="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1"/>
        <p:cNvGrpSpPr/>
        <p:nvPr/>
      </p:nvGrpSpPr>
      <p:grpSpPr>
        <a:xfrm>
          <a:off x="0" y="0"/>
          <a:ext cx="0" cy="0"/>
          <a:chOff x="0" y="0"/>
          <a:chExt cx="0" cy="0"/>
        </a:xfrm>
      </p:grpSpPr>
      <p:sp>
        <p:nvSpPr>
          <p:cNvPr id="453" name="TextBox 452">
            <a:extLst>
              <a:ext uri="{FF2B5EF4-FFF2-40B4-BE49-F238E27FC236}">
                <a16:creationId xmlns:a16="http://schemas.microsoft.com/office/drawing/2014/main" id="{F5A2A8E8-3E91-4E70-A946-4D756AFCD4A9}"/>
              </a:ext>
            </a:extLst>
          </p:cNvPr>
          <p:cNvSpPr txBox="1"/>
          <p:nvPr/>
        </p:nvSpPr>
        <p:spPr>
          <a:xfrm>
            <a:off x="326195" y="681140"/>
            <a:ext cx="4804605" cy="584775"/>
          </a:xfrm>
          <a:prstGeom prst="rect">
            <a:avLst/>
          </a:prstGeom>
          <a:noFill/>
        </p:spPr>
        <p:txBody>
          <a:bodyPr wrap="square">
            <a:spAutoFit/>
          </a:bodyPr>
          <a:lstStyle/>
          <a:p>
            <a:pPr lvl="0" algn="ctr" defTabSz="914400">
              <a:spcBef>
                <a:spcPts val="600"/>
              </a:spcBef>
              <a:spcAft>
                <a:spcPts val="600"/>
              </a:spcAft>
              <a:defRPr/>
            </a:pPr>
            <a:r>
              <a:rPr lang="en-US" sz="3200" b="1" kern="0" noProof="0" dirty="0">
                <a:solidFill>
                  <a:schemeClr val="tx1">
                    <a:lumMod val="95000"/>
                    <a:lumOff val="5000"/>
                  </a:schemeClr>
                </a:solidFill>
                <a:latin typeface="#9Slide03 Roboto Condensed" panose="02000000000000000000" pitchFamily="2" charset="0"/>
                <a:ea typeface="#9Slide03 Roboto Condensed" panose="02000000000000000000" pitchFamily="2" charset="0"/>
              </a:rPr>
              <a:t>1</a:t>
            </a:r>
            <a:r>
              <a:rPr kumimoji="0" lang="en-US" sz="3200" b="1" i="0"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rPr>
              <a:t>. </a:t>
            </a:r>
            <a:r>
              <a:rPr lang="en-US" sz="32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sz="32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32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sz="32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Lê </a:t>
            </a:r>
            <a:r>
              <a:rPr lang="en-US" sz="32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Ích</a:t>
            </a:r>
            <a:r>
              <a:rPr lang="en-US" sz="3200"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sz="3200"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Mộc</a:t>
            </a:r>
            <a:endParaRPr kumimoji="0" lang="en-US" sz="3200" b="1" u="none" strike="noStrike" kern="0" cap="none" spc="0" normalizeH="0" baseline="0" noProof="0" dirty="0">
              <a:ln>
                <a:noFill/>
              </a:ln>
              <a:solidFill>
                <a:schemeClr val="tx1">
                  <a:lumMod val="95000"/>
                  <a:lumOff val="5000"/>
                </a:schemeClr>
              </a:solidFill>
              <a:effectLst/>
              <a:uLnTx/>
              <a:uFillTx/>
              <a:latin typeface="#9Slide03 Roboto Condensed" panose="02000000000000000000" pitchFamily="2" charset="0"/>
              <a:ea typeface="#9Slide03 Roboto Condensed" panose="02000000000000000000" pitchFamily="2" charset="0"/>
            </a:endParaRPr>
          </a:p>
        </p:txBody>
      </p:sp>
      <p:pic>
        <p:nvPicPr>
          <p:cNvPr id="6" name="Picture 5" descr="A picture containing text&#10;&#10;Description automatically generated">
            <a:extLst>
              <a:ext uri="{FF2B5EF4-FFF2-40B4-BE49-F238E27FC236}">
                <a16:creationId xmlns:a16="http://schemas.microsoft.com/office/drawing/2014/main" id="{8120F874-6882-50F7-3082-D9F0FD21A4E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95408" y="219646"/>
            <a:ext cx="3089791" cy="470420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3"/>
                                        </p:tgtEl>
                                        <p:attrNameLst>
                                          <p:attrName>style.visibility</p:attrName>
                                        </p:attrNameLst>
                                      </p:cBhvr>
                                      <p:to>
                                        <p:strVal val="visible"/>
                                      </p:to>
                                    </p:set>
                                    <p:anim calcmode="lin" valueType="num">
                                      <p:cBhvr additive="base">
                                        <p:cTn id="7" dur="500" fill="hold"/>
                                        <p:tgtEl>
                                          <p:spTgt spid="453"/>
                                        </p:tgtEl>
                                        <p:attrNameLst>
                                          <p:attrName>ppt_x</p:attrName>
                                        </p:attrNameLst>
                                      </p:cBhvr>
                                      <p:tavLst>
                                        <p:tav tm="0">
                                          <p:val>
                                            <p:strVal val="#ppt_x"/>
                                          </p:val>
                                        </p:tav>
                                        <p:tav tm="100000">
                                          <p:val>
                                            <p:strVal val="#ppt_x"/>
                                          </p:val>
                                        </p:tav>
                                      </p:tavLst>
                                    </p:anim>
                                    <p:anim calcmode="lin" valueType="num">
                                      <p:cBhvr additive="base">
                                        <p:cTn id="8" dur="500" fill="hold"/>
                                        <p:tgtEl>
                                          <p:spTgt spid="4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66EF15-47A5-BF2F-C5FA-B280F1B3B031}"/>
              </a:ext>
            </a:extLst>
          </p:cNvPr>
          <p:cNvPicPr>
            <a:picLocks noChangeAspect="1"/>
          </p:cNvPicPr>
          <p:nvPr/>
        </p:nvPicPr>
        <p:blipFill>
          <a:blip r:embed="rId2"/>
          <a:stretch>
            <a:fillRect/>
          </a:stretch>
        </p:blipFill>
        <p:spPr>
          <a:xfrm>
            <a:off x="3885078" y="1346121"/>
            <a:ext cx="4682342" cy="3800475"/>
          </a:xfrm>
          <a:prstGeom prst="rect">
            <a:avLst/>
          </a:prstGeom>
        </p:spPr>
      </p:pic>
      <p:sp>
        <p:nvSpPr>
          <p:cNvPr id="4" name="Google Shape;2114;p51">
            <a:extLst>
              <a:ext uri="{FF2B5EF4-FFF2-40B4-BE49-F238E27FC236}">
                <a16:creationId xmlns:a16="http://schemas.microsoft.com/office/drawing/2014/main" id="{0FE0D64F-4882-474F-807B-B8A4C4492F35}"/>
              </a:ext>
            </a:extLst>
          </p:cNvPr>
          <p:cNvSpPr txBox="1">
            <a:spLocks noGrp="1"/>
          </p:cNvSpPr>
          <p:nvPr>
            <p:ph type="title"/>
          </p:nvPr>
        </p:nvSpPr>
        <p:spPr>
          <a:xfrm>
            <a:off x="376389" y="148381"/>
            <a:ext cx="4420810" cy="537652"/>
          </a:xfrm>
          <a:prstGeom prst="rect">
            <a:avLst/>
          </a:prstGeom>
        </p:spPr>
        <p:txBody>
          <a:bodyPr spcFirstLastPara="1" wrap="square" lIns="91425" tIns="91425" rIns="91425" bIns="91425" anchor="t" anchorCtr="0">
            <a:noAutofit/>
          </a:bodyPr>
          <a:lstStyle/>
          <a:p>
            <a:pPr lvl="0" algn="just"/>
            <a:r>
              <a:rPr kumimoji="0" lang="en-US" sz="2500" b="1" i="0" u="none" strike="noStrike" kern="0" cap="none" spc="0" normalizeH="0" baseline="0" noProof="0" dirty="0">
                <a:ln>
                  <a:noFill/>
                </a:ln>
                <a:solidFill>
                  <a:schemeClr val="tx1"/>
                </a:solidFill>
                <a:effectLst/>
                <a:uLnTx/>
                <a:uFillTx/>
                <a:latin typeface="+mj-lt"/>
                <a:ea typeface="#9Slide03 Roboto Condensed" panose="02000000000000000000" pitchFamily="2" charset="0"/>
                <a:cs typeface="+mn-cs"/>
              </a:rPr>
              <a:t>1.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Lê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Ích</a:t>
            </a:r>
            <a:r>
              <a:rPr lang="en-US" b="1"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Mộc</a:t>
            </a:r>
            <a:endParaRPr sz="2500" b="1" dirty="0">
              <a:solidFill>
                <a:schemeClr val="tx1"/>
              </a:solidFill>
              <a:latin typeface="+mj-lt"/>
              <a:ea typeface="#9Slide03 Roboto Condensed" panose="02000000000000000000" pitchFamily="2" charset="0"/>
            </a:endParaRPr>
          </a:p>
        </p:txBody>
      </p:sp>
      <p:sp>
        <p:nvSpPr>
          <p:cNvPr id="7" name="TextBox 6">
            <a:extLst>
              <a:ext uri="{FF2B5EF4-FFF2-40B4-BE49-F238E27FC236}">
                <a16:creationId xmlns:a16="http://schemas.microsoft.com/office/drawing/2014/main" id="{7F2FC8AA-8B13-4C3B-9897-00CA6BEA16B5}"/>
              </a:ext>
            </a:extLst>
          </p:cNvPr>
          <p:cNvSpPr txBox="1"/>
          <p:nvPr/>
        </p:nvSpPr>
        <p:spPr>
          <a:xfrm>
            <a:off x="4427310" y="882647"/>
            <a:ext cx="3664405" cy="400110"/>
          </a:xfrm>
          <a:prstGeom prst="rect">
            <a:avLst/>
          </a:prstGeom>
          <a:noFill/>
        </p:spPr>
        <p:txBody>
          <a:bodyPr wrap="square">
            <a:spAutoFit/>
          </a:bodyPr>
          <a:lstStyle/>
          <a:p>
            <a:pPr algn="just">
              <a:spcBef>
                <a:spcPts val="600"/>
              </a:spcBef>
              <a:spcAft>
                <a:spcPts val="600"/>
              </a:spcAft>
              <a:defRPr/>
            </a:pP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Hoàn</a:t>
            </a:r>
            <a:r>
              <a:rPr lang="en-US" sz="20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thành</a:t>
            </a:r>
            <a:r>
              <a:rPr lang="en-US" sz="20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phiếu</a:t>
            </a:r>
            <a:r>
              <a:rPr lang="en-US" sz="20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học</a:t>
            </a:r>
            <a:r>
              <a:rPr lang="en-US" sz="20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tập</a:t>
            </a:r>
            <a:r>
              <a:rPr lang="en-US" sz="20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sau</a:t>
            </a:r>
            <a:r>
              <a:rPr lang="en-US" sz="2000" dirty="0">
                <a:solidFill>
                  <a:srgbClr val="FFF8E7">
                    <a:lumMod val="10000"/>
                  </a:srgbClr>
                </a:solidFill>
                <a:latin typeface="#9Slide03 Roboto Medium" panose="02000000000000000000" pitchFamily="2" charset="0"/>
                <a:ea typeface="#9Slide03 Roboto Medium" panose="02000000000000000000" pitchFamily="2" charset="0"/>
              </a:rPr>
              <a:t>:</a:t>
            </a:r>
            <a:endParaRPr lang="vi-VN" sz="2000" dirty="0">
              <a:solidFill>
                <a:srgbClr val="FFF8E7">
                  <a:lumMod val="10000"/>
                </a:srgbClr>
              </a:solidFill>
              <a:latin typeface="#9Slide03 Roboto Medium" panose="02000000000000000000" pitchFamily="2" charset="0"/>
              <a:ea typeface="#9Slide03 Roboto Medium" panose="02000000000000000000" pitchFamily="2" charset="0"/>
            </a:endParaRPr>
          </a:p>
        </p:txBody>
      </p:sp>
      <p:pic>
        <p:nvPicPr>
          <p:cNvPr id="9" name="Picture 8">
            <a:extLst>
              <a:ext uri="{FF2B5EF4-FFF2-40B4-BE49-F238E27FC236}">
                <a16:creationId xmlns:a16="http://schemas.microsoft.com/office/drawing/2014/main" id="{88C51940-30DC-4526-A8B0-C7ED3FEC4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466" y="1396920"/>
            <a:ext cx="2648864" cy="2644194"/>
          </a:xfrm>
          <a:prstGeom prst="rect">
            <a:avLst/>
          </a:prstGeom>
        </p:spPr>
      </p:pic>
      <p:sp>
        <p:nvSpPr>
          <p:cNvPr id="10" name="TextBox 9">
            <a:extLst>
              <a:ext uri="{FF2B5EF4-FFF2-40B4-BE49-F238E27FC236}">
                <a16:creationId xmlns:a16="http://schemas.microsoft.com/office/drawing/2014/main" id="{4C290EC3-1A74-4CB4-B0D6-4D7AC61A9F14}"/>
              </a:ext>
            </a:extLst>
          </p:cNvPr>
          <p:cNvSpPr txBox="1"/>
          <p:nvPr/>
        </p:nvSpPr>
        <p:spPr>
          <a:xfrm>
            <a:off x="806377" y="1102386"/>
            <a:ext cx="2648864" cy="461665"/>
          </a:xfrm>
          <a:prstGeom prst="rect">
            <a:avLst/>
          </a:prstGeom>
          <a:noFill/>
        </p:spPr>
        <p:txBody>
          <a:bodyPr wrap="square">
            <a:spAutoFit/>
          </a:bodyPr>
          <a:lstStyle/>
          <a:p>
            <a:pPr algn="just">
              <a:spcBef>
                <a:spcPts val="600"/>
              </a:spcBef>
              <a:spcAft>
                <a:spcPts val="600"/>
              </a:spcAft>
              <a:defRPr/>
            </a:pPr>
            <a:r>
              <a:rPr lang="en-US" sz="2400" dirty="0" err="1">
                <a:solidFill>
                  <a:srgbClr val="FFF8E7">
                    <a:lumMod val="10000"/>
                  </a:srgbClr>
                </a:solidFill>
                <a:latin typeface="#9Slide03 Roboto Medium" panose="02000000000000000000" pitchFamily="2" charset="0"/>
                <a:ea typeface="#9Slide03 Roboto Medium" panose="02000000000000000000" pitchFamily="2" charset="0"/>
              </a:rPr>
              <a:t>Thảo</a:t>
            </a:r>
            <a:r>
              <a:rPr lang="en-US" sz="24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2400" dirty="0" err="1">
                <a:solidFill>
                  <a:srgbClr val="FFF8E7">
                    <a:lumMod val="10000"/>
                  </a:srgbClr>
                </a:solidFill>
                <a:latin typeface="#9Slide03 Roboto Medium" panose="02000000000000000000" pitchFamily="2" charset="0"/>
                <a:ea typeface="#9Slide03 Roboto Medium" panose="02000000000000000000" pitchFamily="2" charset="0"/>
              </a:rPr>
              <a:t>luận</a:t>
            </a:r>
            <a:r>
              <a:rPr lang="en-US" sz="24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2400" dirty="0" err="1">
                <a:solidFill>
                  <a:srgbClr val="FFF8E7">
                    <a:lumMod val="10000"/>
                  </a:srgbClr>
                </a:solidFill>
                <a:latin typeface="#9Slide03 Roboto Medium" panose="02000000000000000000" pitchFamily="2" charset="0"/>
                <a:ea typeface="#9Slide03 Roboto Medium" panose="02000000000000000000" pitchFamily="2" charset="0"/>
              </a:rPr>
              <a:t>nhóm</a:t>
            </a:r>
            <a:endParaRPr lang="vi-VN" sz="2400" dirty="0">
              <a:solidFill>
                <a:srgbClr val="FFF8E7">
                  <a:lumMod val="10000"/>
                </a:srgbClr>
              </a:solidFill>
              <a:latin typeface="#9Slide03 Roboto Medium" panose="02000000000000000000" pitchFamily="2" charset="0"/>
              <a:ea typeface="#9Slide03 Roboto Medium" panose="02000000000000000000" pitchFamily="2" charset="0"/>
            </a:endParaRPr>
          </a:p>
        </p:txBody>
      </p:sp>
      <p:sp>
        <p:nvSpPr>
          <p:cNvPr id="11" name="TextBox 10">
            <a:extLst>
              <a:ext uri="{FF2B5EF4-FFF2-40B4-BE49-F238E27FC236}">
                <a16:creationId xmlns:a16="http://schemas.microsoft.com/office/drawing/2014/main" id="{0F79C2B3-4DFF-440D-AB64-6ED8D206F0AB}"/>
              </a:ext>
            </a:extLst>
          </p:cNvPr>
          <p:cNvSpPr txBox="1"/>
          <p:nvPr/>
        </p:nvSpPr>
        <p:spPr>
          <a:xfrm>
            <a:off x="910385" y="4023952"/>
            <a:ext cx="2219027" cy="400110"/>
          </a:xfrm>
          <a:prstGeom prst="rect">
            <a:avLst/>
          </a:prstGeom>
          <a:noFill/>
        </p:spPr>
        <p:txBody>
          <a:bodyPr wrap="square">
            <a:spAutoFit/>
          </a:bodyPr>
          <a:lstStyle/>
          <a:p>
            <a:pPr algn="just">
              <a:spcBef>
                <a:spcPts val="600"/>
              </a:spcBef>
              <a:spcAft>
                <a:spcPts val="600"/>
              </a:spcAft>
              <a:defRPr/>
            </a:pP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Thời</a:t>
            </a:r>
            <a:r>
              <a:rPr lang="en-US" sz="2000" dirty="0">
                <a:solidFill>
                  <a:srgbClr val="FFF8E7">
                    <a:lumMod val="10000"/>
                  </a:srgbClr>
                </a:solidFill>
                <a:latin typeface="#9Slide03 Roboto Medium" panose="02000000000000000000" pitchFamily="2" charset="0"/>
                <a:ea typeface="#9Slide03 Roboto Medium" panose="02000000000000000000" pitchFamily="2" charset="0"/>
              </a:rPr>
              <a:t> </a:t>
            </a: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gian</a:t>
            </a:r>
            <a:r>
              <a:rPr lang="en-US" sz="2000" dirty="0">
                <a:solidFill>
                  <a:srgbClr val="FFF8E7">
                    <a:lumMod val="10000"/>
                  </a:srgbClr>
                </a:solidFill>
                <a:latin typeface="#9Slide03 Roboto Medium" panose="02000000000000000000" pitchFamily="2" charset="0"/>
                <a:ea typeface="#9Slide03 Roboto Medium" panose="02000000000000000000" pitchFamily="2" charset="0"/>
              </a:rPr>
              <a:t>: 5 </a:t>
            </a:r>
            <a:r>
              <a:rPr lang="en-US" sz="2000" dirty="0" err="1">
                <a:solidFill>
                  <a:srgbClr val="FFF8E7">
                    <a:lumMod val="10000"/>
                  </a:srgbClr>
                </a:solidFill>
                <a:latin typeface="#9Slide03 Roboto Medium" panose="02000000000000000000" pitchFamily="2" charset="0"/>
                <a:ea typeface="#9Slide03 Roboto Medium" panose="02000000000000000000" pitchFamily="2" charset="0"/>
              </a:rPr>
              <a:t>phút</a:t>
            </a:r>
            <a:endParaRPr lang="vi-VN" sz="2000" dirty="0">
              <a:solidFill>
                <a:srgbClr val="FFF8E7">
                  <a:lumMod val="10000"/>
                </a:srgbClr>
              </a:solidFill>
              <a:latin typeface="#9Slide03 Roboto Medium" panose="02000000000000000000" pitchFamily="2" charset="0"/>
              <a:ea typeface="#9Slide03 Roboto Medium" panose="02000000000000000000" pitchFamily="2" charset="0"/>
            </a:endParaRPr>
          </a:p>
        </p:txBody>
      </p:sp>
      <p:sp>
        <p:nvSpPr>
          <p:cNvPr id="12" name="TextBox 11">
            <a:extLst>
              <a:ext uri="{FF2B5EF4-FFF2-40B4-BE49-F238E27FC236}">
                <a16:creationId xmlns:a16="http://schemas.microsoft.com/office/drawing/2014/main" id="{E6D0DBDB-3F15-4BFF-8346-719C21BA1320}"/>
              </a:ext>
            </a:extLst>
          </p:cNvPr>
          <p:cNvSpPr txBox="1"/>
          <p:nvPr/>
        </p:nvSpPr>
        <p:spPr>
          <a:xfrm>
            <a:off x="5558977" y="417207"/>
            <a:ext cx="1553024" cy="461665"/>
          </a:xfrm>
          <a:prstGeom prst="rect">
            <a:avLst/>
          </a:prstGeom>
          <a:noFill/>
        </p:spPr>
        <p:txBody>
          <a:bodyPr wrap="square">
            <a:spAutoFit/>
          </a:bodyPr>
          <a:lstStyle/>
          <a:p>
            <a:pPr algn="just">
              <a:spcBef>
                <a:spcPts val="600"/>
              </a:spcBef>
              <a:spcAft>
                <a:spcPts val="600"/>
              </a:spcAft>
              <a:defRPr/>
            </a:pPr>
            <a:r>
              <a:rPr lang="en-US" sz="2400" b="1" dirty="0" err="1">
                <a:solidFill>
                  <a:srgbClr val="B7171C"/>
                </a:solidFill>
                <a:latin typeface="#9Slide03 Roboto Medium" panose="02000000000000000000" pitchFamily="2" charset="0"/>
                <a:ea typeface="#9Slide03 Roboto Medium" panose="02000000000000000000" pitchFamily="2" charset="0"/>
              </a:rPr>
              <a:t>Nhiệm</a:t>
            </a:r>
            <a:r>
              <a:rPr lang="en-US" sz="2400" b="1" dirty="0">
                <a:solidFill>
                  <a:srgbClr val="B7171C"/>
                </a:solidFill>
                <a:latin typeface="#9Slide03 Roboto Medium" panose="02000000000000000000" pitchFamily="2" charset="0"/>
                <a:ea typeface="#9Slide03 Roboto Medium" panose="02000000000000000000" pitchFamily="2" charset="0"/>
              </a:rPr>
              <a:t> </a:t>
            </a:r>
            <a:r>
              <a:rPr lang="en-US" sz="2400" b="1" dirty="0" err="1">
                <a:solidFill>
                  <a:srgbClr val="B7171C"/>
                </a:solidFill>
                <a:latin typeface="#9Slide03 Roboto Medium" panose="02000000000000000000" pitchFamily="2" charset="0"/>
                <a:ea typeface="#9Slide03 Roboto Medium" panose="02000000000000000000" pitchFamily="2" charset="0"/>
              </a:rPr>
              <a:t>vụ</a:t>
            </a:r>
            <a:endParaRPr lang="vi-VN" sz="2400" b="1" dirty="0">
              <a:solidFill>
                <a:srgbClr val="B7171C"/>
              </a:solidFill>
              <a:latin typeface="#9Slide03 Roboto Medium" panose="02000000000000000000" pitchFamily="2" charset="0"/>
              <a:ea typeface="#9Slide03 Roboto Medium" panose="02000000000000000000" pitchFamily="2" charset="0"/>
            </a:endParaRPr>
          </a:p>
        </p:txBody>
      </p:sp>
    </p:spTree>
    <p:extLst>
      <p:ext uri="{BB962C8B-B14F-4D97-AF65-F5344CB8AC3E}">
        <p14:creationId xmlns:p14="http://schemas.microsoft.com/office/powerpoint/2010/main" val="264846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1" nodeType="clickEffect">
                                  <p:stCondLst>
                                    <p:cond delay="0"/>
                                  </p:stCondLst>
                                  <p:iterate type="lt">
                                    <p:tmPct val="0"/>
                                  </p:iterate>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par>
                          <p:cTn id="26" fill="hold">
                            <p:stCondLst>
                              <p:cond delay="500"/>
                            </p:stCondLst>
                            <p:childTnLst>
                              <p:par>
                                <p:cTn id="27" presetID="34" presetClass="emph" presetSubtype="0" fill="hold" grpId="0" nodeType="afterEffect">
                                  <p:stCondLst>
                                    <p:cond delay="0"/>
                                  </p:stCondLst>
                                  <p:iterate type="lt">
                                    <p:tmPct val="10000"/>
                                  </p:iterate>
                                  <p:childTnLst>
                                    <p:animMotion origin="layout" path="M -1.94444E-6 4.07407E-6 L -1.94444E-6 -0.07223 " pathEditMode="relative" rAng="0" ptsTypes="AA">
                                      <p:cBhvr>
                                        <p:cTn id="28" dur="250" accel="50000" decel="50000" autoRev="1" fill="hold">
                                          <p:stCondLst>
                                            <p:cond delay="0"/>
                                          </p:stCondLst>
                                        </p:cTn>
                                        <p:tgtEl>
                                          <p:spTgt spid="12"/>
                                        </p:tgtEl>
                                        <p:attrNameLst>
                                          <p:attrName>ppt_x</p:attrName>
                                          <p:attrName>ppt_y</p:attrName>
                                        </p:attrNameLst>
                                      </p:cBhvr>
                                      <p:rCtr x="0" y="-3611"/>
                                    </p:animMotion>
                                    <p:animRot by="1500000">
                                      <p:cBhvr>
                                        <p:cTn id="29" dur="125" fill="hold">
                                          <p:stCondLst>
                                            <p:cond delay="0"/>
                                          </p:stCondLst>
                                        </p:cTn>
                                        <p:tgtEl>
                                          <p:spTgt spid="12"/>
                                        </p:tgtEl>
                                        <p:attrNameLst>
                                          <p:attrName>r</p:attrName>
                                        </p:attrNameLst>
                                      </p:cBhvr>
                                    </p:animRot>
                                    <p:animRot by="-1500000">
                                      <p:cBhvr>
                                        <p:cTn id="30" dur="125" fill="hold">
                                          <p:stCondLst>
                                            <p:cond delay="125"/>
                                          </p:stCondLst>
                                        </p:cTn>
                                        <p:tgtEl>
                                          <p:spTgt spid="12"/>
                                        </p:tgtEl>
                                        <p:attrNameLst>
                                          <p:attrName>r</p:attrName>
                                        </p:attrNameLst>
                                      </p:cBhvr>
                                    </p:animRot>
                                    <p:animRot by="-1500000">
                                      <p:cBhvr>
                                        <p:cTn id="31" dur="125" fill="hold">
                                          <p:stCondLst>
                                            <p:cond delay="250"/>
                                          </p:stCondLst>
                                        </p:cTn>
                                        <p:tgtEl>
                                          <p:spTgt spid="12"/>
                                        </p:tgtEl>
                                        <p:attrNameLst>
                                          <p:attrName>r</p:attrName>
                                        </p:attrNameLst>
                                      </p:cBhvr>
                                    </p:animRot>
                                    <p:animRot by="1500000">
                                      <p:cBhvr>
                                        <p:cTn id="32" dur="125" fill="hold">
                                          <p:stCondLst>
                                            <p:cond delay="375"/>
                                          </p:stCondLst>
                                        </p:cTn>
                                        <p:tgtEl>
                                          <p:spTgt spid="1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iterate type="lt">
                                    <p:tmPct val="0"/>
                                  </p:iterate>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up)">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1"/>
      <p:bldP spid="10" grpId="0"/>
      <p:bldP spid="11" grpId="0"/>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pic>
        <p:nvPicPr>
          <p:cNvPr id="104" name="Picture 2" descr="Đáp ứng thiết kế trang web Biểu tượng dấu Hỏi thông Tin - dấu chấm hỏi png  png tải về - Miễn phí trong suốt Logo png Tải về.">
            <a:extLst>
              <a:ext uri="{FF2B5EF4-FFF2-40B4-BE49-F238E27FC236}">
                <a16:creationId xmlns:a16="http://schemas.microsoft.com/office/drawing/2014/main" id="{B90E6173-0543-4084-9159-19857D8BEC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 b="94500" l="10000" r="90000">
                        <a14:foregroundMark x1="27556" y1="7000" x2="26778" y2="51000"/>
                        <a14:foregroundMark x1="19889" y1="12250" x2="20444" y2="55000"/>
                        <a14:foregroundMark x1="27222" y1="9750" x2="34778" y2="44000"/>
                        <a14:foregroundMark x1="25778" y1="14250" x2="24778" y2="27000"/>
                        <a14:foregroundMark x1="46111" y1="9750" x2="47778" y2="33000"/>
                        <a14:foregroundMark x1="48667" y1="12750" x2="49889" y2="33500"/>
                        <a14:foregroundMark x1="50667" y1="10500" x2="50667" y2="30250"/>
                        <a14:foregroundMark x1="33556" y1="51750" x2="38000" y2="68750"/>
                        <a14:foregroundMark x1="37111" y1="43750" x2="40778" y2="78250"/>
                        <a14:foregroundMark x1="56444" y1="49500" x2="59222" y2="76000"/>
                        <a14:foregroundMark x1="58778" y1="47000" x2="60778" y2="74250"/>
                        <a14:foregroundMark x1="56111" y1="78250" x2="57556" y2="75750"/>
                        <a14:foregroundMark x1="72000" y1="25000" x2="76000" y2="55000"/>
                        <a14:foregroundMark x1="77333" y1="27250" x2="75333" y2="38500"/>
                        <a14:foregroundMark x1="27667" y1="9500" x2="38222" y2="29500"/>
                      </a14:backgroundRemoval>
                    </a14:imgEffect>
                  </a14:imgLayer>
                </a14:imgProps>
              </a:ext>
              <a:ext uri="{28A0092B-C50C-407E-A947-70E740481C1C}">
                <a14:useLocalDpi xmlns:a14="http://schemas.microsoft.com/office/drawing/2010/main" val="0"/>
              </a:ext>
            </a:extLst>
          </a:blip>
          <a:srcRect/>
          <a:stretch>
            <a:fillRect/>
          </a:stretch>
        </p:blipFill>
        <p:spPr bwMode="auto">
          <a:xfrm>
            <a:off x="3239154" y="1353145"/>
            <a:ext cx="2526579" cy="11229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BA49FF3D-1056-4051-A56A-71E1B5C004DF}"/>
              </a:ext>
            </a:extLst>
          </p:cNvPr>
          <p:cNvSpPr/>
          <p:nvPr/>
        </p:nvSpPr>
        <p:spPr>
          <a:xfrm>
            <a:off x="2061029" y="2555301"/>
            <a:ext cx="5266259" cy="141443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ea typeface="Calibri" panose="020F0502020204030204" pitchFamily="34" charset="0"/>
              </a:rPr>
              <a:t>Điểm</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khác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biệt</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trong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cuộc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đời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sự</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nghiệp</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của</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Trạng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nguyên</a:t>
            </a:r>
            <a:r>
              <a:rPr lang="en-US" sz="2400" b="1" dirty="0">
                <a:latin typeface="Times New Roman" panose="02020603050405020304" pitchFamily="18" charset="0"/>
                <a:ea typeface="Calibri" panose="020F0502020204030204" pitchFamily="34" charset="0"/>
              </a:rPr>
              <a:t> Lê </a:t>
            </a:r>
            <a:r>
              <a:rPr lang="en-US" sz="2400" b="1" dirty="0" err="1">
                <a:latin typeface="Times New Roman" panose="02020603050405020304" pitchFamily="18" charset="0"/>
                <a:ea typeface="Calibri" panose="020F0502020204030204" pitchFamily="34" charset="0"/>
              </a:rPr>
              <a:t>Ích</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Mộc</a:t>
            </a:r>
            <a:r>
              <a:rPr lang="en-US" sz="2400" b="1" dirty="0">
                <a:latin typeface="Times New Roman" panose="02020603050405020304" pitchFamily="18" charset="0"/>
                <a:ea typeface="Calibri" panose="020F0502020204030204" pitchFamily="34" charset="0"/>
              </a:rPr>
              <a:t> so </a:t>
            </a:r>
            <a:r>
              <a:rPr lang="en-US" sz="2400" b="1" dirty="0" err="1">
                <a:latin typeface="Times New Roman" panose="02020603050405020304" pitchFamily="18" charset="0"/>
                <a:ea typeface="Calibri" panose="020F0502020204030204" pitchFamily="34" charset="0"/>
              </a:rPr>
              <a:t>với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các</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Nho</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sĩ</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cùng</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thời</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là</a:t>
            </a:r>
            <a:r>
              <a:rPr lang="en-US" sz="2400" b="1" dirty="0">
                <a:latin typeface="Times New Roman" panose="02020603050405020304" pitchFamily="18" charset="0"/>
                <a:ea typeface="Calibri" panose="020F0502020204030204" pitchFamily="34" charset="0"/>
              </a:rPr>
              <a:t> </a:t>
            </a:r>
            <a:r>
              <a:rPr lang="en-US" sz="2400" b="1" dirty="0" err="1">
                <a:latin typeface="Times New Roman" panose="02020603050405020304" pitchFamily="18" charset="0"/>
                <a:ea typeface="Calibri" panose="020F0502020204030204" pitchFamily="34" charset="0"/>
              </a:rPr>
              <a:t>gì</a:t>
            </a:r>
            <a:r>
              <a:rPr lang="en-US" sz="2400" b="1" dirty="0">
                <a:latin typeface="Times New Roman" panose="02020603050405020304" pitchFamily="18" charset="0"/>
                <a:ea typeface="Calibri" panose="020F0502020204030204" pitchFamily="34" charset="0"/>
              </a:rPr>
              <a:t>?</a:t>
            </a:r>
            <a:endParaRPr lang="en-US" sz="1600" b="1" dirty="0"/>
          </a:p>
        </p:txBody>
      </p:sp>
      <p:sp>
        <p:nvSpPr>
          <p:cNvPr id="4" name="Google Shape;2114;p51">
            <a:extLst>
              <a:ext uri="{FF2B5EF4-FFF2-40B4-BE49-F238E27FC236}">
                <a16:creationId xmlns:a16="http://schemas.microsoft.com/office/drawing/2014/main" id="{08E28397-171B-C137-0CF4-7673C9C5EF34}"/>
              </a:ext>
            </a:extLst>
          </p:cNvPr>
          <p:cNvSpPr txBox="1">
            <a:spLocks/>
          </p:cNvSpPr>
          <p:nvPr/>
        </p:nvSpPr>
        <p:spPr>
          <a:xfrm>
            <a:off x="364066" y="286696"/>
            <a:ext cx="4420810" cy="5376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Impact"/>
              <a:buNone/>
              <a:defRPr sz="2800" b="0" i="0" u="none" strike="noStrike" cap="none">
                <a:solidFill>
                  <a:schemeClr val="dk1"/>
                </a:solidFill>
                <a:latin typeface="Impact"/>
                <a:ea typeface="Impact"/>
                <a:cs typeface="Impact"/>
                <a:sym typeface="Impact"/>
              </a:defRPr>
            </a:lvl1pPr>
            <a:lvl2pPr marR="0" lvl="1"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defTabSz="914400"/>
            <a:r>
              <a:rPr lang="en-US" sz="2500" b="1" kern="0" dirty="0">
                <a:solidFill>
                  <a:schemeClr val="tx1"/>
                </a:solidFill>
                <a:latin typeface="+mj-lt"/>
                <a:ea typeface="#9Slide03 Roboto Condensed" panose="02000000000000000000" pitchFamily="2" charset="0"/>
                <a:cs typeface="+mn-cs"/>
              </a:rPr>
              <a:t>1. </a:t>
            </a:r>
            <a:r>
              <a:rPr lang="en-US"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Lê </a:t>
            </a:r>
            <a:r>
              <a:rPr lang="en-US"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Ích</a:t>
            </a:r>
            <a:r>
              <a:rPr lang="en-US"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Mộc</a:t>
            </a:r>
            <a:endParaRPr lang="en-US" sz="2500" b="1" kern="0" dirty="0">
              <a:solidFill>
                <a:schemeClr val="tx1"/>
              </a:solidFill>
              <a:latin typeface="+mj-lt"/>
              <a:ea typeface="#9Slide03 Roboto Condensed" panose="02000000000000000000" pitchFamily="2" charset="0"/>
            </a:endParaRPr>
          </a:p>
        </p:txBody>
      </p:sp>
    </p:spTree>
    <p:extLst>
      <p:ext uri="{BB962C8B-B14F-4D97-AF65-F5344CB8AC3E}">
        <p14:creationId xmlns:p14="http://schemas.microsoft.com/office/powerpoint/2010/main" val="3212521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 name="Google Shape;2114;p51">
            <a:extLst>
              <a:ext uri="{FF2B5EF4-FFF2-40B4-BE49-F238E27FC236}">
                <a16:creationId xmlns:a16="http://schemas.microsoft.com/office/drawing/2014/main" id="{3B941DCA-F2CA-359C-912E-2AAB1F620366}"/>
              </a:ext>
            </a:extLst>
          </p:cNvPr>
          <p:cNvSpPr txBox="1">
            <a:spLocks/>
          </p:cNvSpPr>
          <p:nvPr/>
        </p:nvSpPr>
        <p:spPr>
          <a:xfrm>
            <a:off x="255209" y="431068"/>
            <a:ext cx="4420810" cy="5376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2800"/>
              <a:buFont typeface="Impact"/>
              <a:buNone/>
              <a:defRPr sz="2800" b="0" i="0" u="none" strike="noStrike" cap="none">
                <a:solidFill>
                  <a:schemeClr val="dk1"/>
                </a:solidFill>
                <a:latin typeface="Impact"/>
                <a:ea typeface="Impact"/>
                <a:cs typeface="Impact"/>
                <a:sym typeface="Impact"/>
              </a:defRPr>
            </a:lvl1pPr>
            <a:lvl2pPr marR="0" lvl="1"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defTabSz="914400"/>
            <a:r>
              <a:rPr lang="en-US" sz="2500" b="1" kern="0" dirty="0">
                <a:solidFill>
                  <a:schemeClr val="tx1"/>
                </a:solidFill>
                <a:latin typeface="+mj-lt"/>
                <a:ea typeface="#9Slide03 Roboto Condensed" panose="02000000000000000000" pitchFamily="2" charset="0"/>
                <a:cs typeface="+mn-cs"/>
              </a:rPr>
              <a:t>1. </a:t>
            </a:r>
            <a:r>
              <a:rPr lang="en-US"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Trạng</a:t>
            </a:r>
            <a:r>
              <a:rPr lang="en-US"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nguyên</a:t>
            </a:r>
            <a:r>
              <a:rPr lang="en-US"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Lê </a:t>
            </a:r>
            <a:r>
              <a:rPr lang="en-US"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Ích</a:t>
            </a:r>
            <a:r>
              <a:rPr lang="en-US" b="1" kern="0" dirty="0">
                <a:solidFill>
                  <a:schemeClr val="tx1">
                    <a:lumMod val="95000"/>
                    <a:lumOff val="5000"/>
                  </a:schemeClr>
                </a:solidFill>
                <a:latin typeface="#9Slide03 Roboto Condensed" panose="02000000000000000000" pitchFamily="2" charset="0"/>
                <a:ea typeface="#9Slide03 Roboto Condensed" panose="02000000000000000000" pitchFamily="2" charset="0"/>
              </a:rPr>
              <a:t> </a:t>
            </a:r>
            <a:r>
              <a:rPr lang="en-US" b="1" kern="0" dirty="0" err="1">
                <a:solidFill>
                  <a:schemeClr val="tx1">
                    <a:lumMod val="95000"/>
                    <a:lumOff val="5000"/>
                  </a:schemeClr>
                </a:solidFill>
                <a:latin typeface="#9Slide03 Roboto Condensed" panose="02000000000000000000" pitchFamily="2" charset="0"/>
                <a:ea typeface="#9Slide03 Roboto Condensed" panose="02000000000000000000" pitchFamily="2" charset="0"/>
              </a:rPr>
              <a:t>Mộc</a:t>
            </a:r>
            <a:endParaRPr lang="en-US" sz="2500" b="1" kern="0" dirty="0">
              <a:solidFill>
                <a:schemeClr val="tx1"/>
              </a:solidFill>
              <a:latin typeface="+mj-lt"/>
              <a:ea typeface="#9Slide03 Roboto Condensed" panose="02000000000000000000" pitchFamily="2" charset="0"/>
            </a:endParaRPr>
          </a:p>
        </p:txBody>
      </p:sp>
      <p:grpSp>
        <p:nvGrpSpPr>
          <p:cNvPr id="3" name="Group 2">
            <a:extLst>
              <a:ext uri="{FF2B5EF4-FFF2-40B4-BE49-F238E27FC236}">
                <a16:creationId xmlns:a16="http://schemas.microsoft.com/office/drawing/2014/main" id="{8A69E9DD-54DE-F8DD-97C0-1949284474F5}"/>
              </a:ext>
            </a:extLst>
          </p:cNvPr>
          <p:cNvGrpSpPr/>
          <p:nvPr/>
        </p:nvGrpSpPr>
        <p:grpSpPr>
          <a:xfrm>
            <a:off x="734786" y="1337734"/>
            <a:ext cx="7882466" cy="2595638"/>
            <a:chOff x="677333" y="1032933"/>
            <a:chExt cx="7882466" cy="3344333"/>
          </a:xfrm>
        </p:grpSpPr>
        <p:sp>
          <p:nvSpPr>
            <p:cNvPr id="5" name="Rectangle: Rounded Corners 4">
              <a:extLst>
                <a:ext uri="{FF2B5EF4-FFF2-40B4-BE49-F238E27FC236}">
                  <a16:creationId xmlns:a16="http://schemas.microsoft.com/office/drawing/2014/main" id="{A0ED32B8-11F1-4894-7E88-EEA8E60A5234}"/>
                </a:ext>
              </a:extLst>
            </p:cNvPr>
            <p:cNvSpPr/>
            <p:nvPr/>
          </p:nvSpPr>
          <p:spPr>
            <a:xfrm>
              <a:off x="770466" y="1134533"/>
              <a:ext cx="7789333" cy="3242733"/>
            </a:xfrm>
            <a:prstGeom prst="roundRect">
              <a:avLst>
                <a:gd name="adj" fmla="val 79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5000"/>
                </a:lnSpc>
                <a:spcAft>
                  <a:spcPts val="800"/>
                </a:spcAft>
              </a:pP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52A80F2A-1AE8-6406-5FEB-D0065F28B767}"/>
                </a:ext>
              </a:extLst>
            </p:cNvPr>
            <p:cNvSpPr/>
            <p:nvPr/>
          </p:nvSpPr>
          <p:spPr>
            <a:xfrm>
              <a:off x="677333" y="1032933"/>
              <a:ext cx="7789333" cy="3242733"/>
            </a:xfrm>
            <a:prstGeom prst="roundRect">
              <a:avLst>
                <a:gd name="adj" fmla="val 7980"/>
              </a:avLst>
            </a:prstGeom>
            <a:solidFill>
              <a:srgbClr val="FE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800"/>
                </a:spcAft>
              </a:pP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Sinh ngày 2/2/1458 tại làng Ráng (nay là Thanh Lãng, Quảng Thanh, Thủy Nguyên, Hải Phòng).</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nổi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tiếng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minh</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nhưng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nghèo</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Ông là người xuất gia tu hành và đỗ Trạng nguyên.</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209022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ravel Guide: Hong Kong by Slidesgo">
  <a:themeElements>
    <a:clrScheme name="Simple Light">
      <a:dk1>
        <a:srgbClr val="000000"/>
      </a:dk1>
      <a:lt1>
        <a:srgbClr val="FFFFFF"/>
      </a:lt1>
      <a:dk2>
        <a:srgbClr val="595959"/>
      </a:dk2>
      <a:lt2>
        <a:srgbClr val="CD4759"/>
      </a:lt2>
      <a:accent1>
        <a:srgbClr val="A25576"/>
      </a:accent1>
      <a:accent2>
        <a:srgbClr val="7C1F45"/>
      </a:accent2>
      <a:accent3>
        <a:srgbClr val="F88E70"/>
      </a:accent3>
      <a:accent4>
        <a:srgbClr val="FFF3E2"/>
      </a:accent4>
      <a:accent5>
        <a:srgbClr val="B3748F"/>
      </a:accent5>
      <a:accent6>
        <a:srgbClr val="F6BFB4"/>
      </a:accent6>
      <a:hlink>
        <a:srgbClr val="DFC2C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ravel Guide: Hong Kong by Slidesgo">
  <a:themeElements>
    <a:clrScheme name="Simple Light">
      <a:dk1>
        <a:srgbClr val="000000"/>
      </a:dk1>
      <a:lt1>
        <a:srgbClr val="FFFFFF"/>
      </a:lt1>
      <a:dk2>
        <a:srgbClr val="595959"/>
      </a:dk2>
      <a:lt2>
        <a:srgbClr val="CD4759"/>
      </a:lt2>
      <a:accent1>
        <a:srgbClr val="A25576"/>
      </a:accent1>
      <a:accent2>
        <a:srgbClr val="7C1F45"/>
      </a:accent2>
      <a:accent3>
        <a:srgbClr val="F88E70"/>
      </a:accent3>
      <a:accent4>
        <a:srgbClr val="FFF3E2"/>
      </a:accent4>
      <a:accent5>
        <a:srgbClr val="B3748F"/>
      </a:accent5>
      <a:accent6>
        <a:srgbClr val="F6BFB4"/>
      </a:accent6>
      <a:hlink>
        <a:srgbClr val="DFC2C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2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ind Maps for Studying by Slidesgo">
  <a:themeElements>
    <a:clrScheme name="Simple Light">
      <a:dk1>
        <a:srgbClr val="0A0902"/>
      </a:dk1>
      <a:lt1>
        <a:srgbClr val="FCFCEE"/>
      </a:lt1>
      <a:dk2>
        <a:srgbClr val="0A0902"/>
      </a:dk2>
      <a:lt2>
        <a:srgbClr val="FCFCEE"/>
      </a:lt2>
      <a:accent1>
        <a:srgbClr val="A20095"/>
      </a:accent1>
      <a:accent2>
        <a:srgbClr val="C30069"/>
      </a:accent2>
      <a:accent3>
        <a:srgbClr val="FF9557"/>
      </a:accent3>
      <a:accent4>
        <a:srgbClr val="DFD927"/>
      </a:accent4>
      <a:accent5>
        <a:srgbClr val="F0EA2E"/>
      </a:accent5>
      <a:accent6>
        <a:srgbClr val="6E66DC"/>
      </a:accent6>
      <a:hlink>
        <a:srgbClr val="0A09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TotalTime>
  <Words>921</Words>
  <Application>Microsoft Office PowerPoint</Application>
  <PresentationFormat>On-screen Show (16:9)</PresentationFormat>
  <Paragraphs>81</Paragraphs>
  <Slides>33</Slides>
  <Notes>20</Notes>
  <HiddenSlides>0</HiddenSlides>
  <MMClips>2</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33</vt:i4>
      </vt:variant>
    </vt:vector>
  </HeadingPairs>
  <TitlesOfParts>
    <vt:vector size="58" baseType="lpstr">
      <vt:lpstr>#9Slide03 IcielUni Sans Heavy</vt:lpstr>
      <vt:lpstr>Ribeye</vt:lpstr>
      <vt:lpstr>Work Sans</vt:lpstr>
      <vt:lpstr>#9Slide05 HLT Boulevard</vt:lpstr>
      <vt:lpstr>Paytone One</vt:lpstr>
      <vt:lpstr>Arial</vt:lpstr>
      <vt:lpstr>Calibri Light</vt:lpstr>
      <vt:lpstr>Montserrat Light</vt:lpstr>
      <vt:lpstr>Raleway Light</vt:lpstr>
      <vt:lpstr>Impact</vt:lpstr>
      <vt:lpstr>Spartan Thin</vt:lpstr>
      <vt:lpstr>#9Slide03 Roboto Condensed</vt:lpstr>
      <vt:lpstr>#9Slide03 IcielPanton Black</vt:lpstr>
      <vt:lpstr>Times New Roman</vt:lpstr>
      <vt:lpstr>Roboto Condensed Light</vt:lpstr>
      <vt:lpstr>Calibri</vt:lpstr>
      <vt:lpstr>Livvic</vt:lpstr>
      <vt:lpstr>Raleway</vt:lpstr>
      <vt:lpstr>Spartan</vt:lpstr>
      <vt:lpstr>#9Slide03 Roboto Medium</vt:lpstr>
      <vt:lpstr>Travel Guide: Hong Kong by Slidesgo</vt:lpstr>
      <vt:lpstr>1_Travel Guide: Hong Kong by Slidesgo</vt:lpstr>
      <vt:lpstr>1_Office 主题</vt:lpstr>
      <vt:lpstr>2_Office 主题</vt:lpstr>
      <vt:lpstr>Mind Maps for Studying by Slidesgo</vt:lpstr>
      <vt:lpstr>PowerPoint Presentation</vt:lpstr>
      <vt:lpstr>PowerPoint Presentation</vt:lpstr>
      <vt:lpstr>PowerPoint Presentation</vt:lpstr>
      <vt:lpstr>PowerPoint Presentation</vt:lpstr>
      <vt:lpstr>01</vt:lpstr>
      <vt:lpstr>PowerPoint Presentation</vt:lpstr>
      <vt:lpstr>1. Trạng nguyên Lê Ích Mộc</vt:lpstr>
      <vt:lpstr>PowerPoint Presentation</vt:lpstr>
      <vt:lpstr>PowerPoint Presentation</vt:lpstr>
      <vt:lpstr>PowerPoint Presentation</vt:lpstr>
      <vt:lpstr>PowerPoint Presentation</vt:lpstr>
      <vt:lpstr>PowerPoint Presentation</vt:lpstr>
      <vt:lpstr>PowerPoint Presentation</vt:lpstr>
      <vt:lpstr>2. Trạng nguyên Trần Tất Văn</vt:lpstr>
      <vt:lpstr>2. Trạng nguyên Trần Tất Văn</vt:lpstr>
      <vt:lpstr>PowerPoint Presentation</vt:lpstr>
      <vt:lpstr>2. Trạng nguyên Trần Tất Văn</vt:lpstr>
      <vt:lpstr>2. Trạng nguyên Trần Tất Văn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Trang Ngô</cp:lastModifiedBy>
  <cp:revision>179</cp:revision>
  <dcterms:created xsi:type="dcterms:W3CDTF">2021-07-15T01:47:15Z</dcterms:created>
  <dcterms:modified xsi:type="dcterms:W3CDTF">2025-09-24T14:38:26Z</dcterms:modified>
</cp:coreProperties>
</file>