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28" r:id="rId13"/>
    <p:sldId id="329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330" r:id="rId30"/>
    <p:sldId id="33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32" r:id="rId50"/>
    <p:sldId id="333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B7ADE-C465-D31A-F601-6B6AE5721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AD7B14-758F-41D0-FC35-024D19DE3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51E78-72AE-EB16-EE20-E1A2C843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440A-3131-45E1-A758-C6EF52F53C8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CF66A-70C9-9A7F-0C07-950DE8F45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FA69D-4FF8-18B8-CDC2-3CA0CC4AA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A31E-FCD2-4861-BF73-0A6C2E6FA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50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6EDA8-ED15-EB09-0DAC-20B6856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86019C-CE15-F9CA-A770-2308B9A90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021B7-6C04-3ADD-7401-5CD61F197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440A-3131-45E1-A758-C6EF52F53C8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289DB-9108-6F0E-2713-E062D5CBE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48550-4115-471C-1C66-8F79D0480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A31E-FCD2-4861-BF73-0A6C2E6FA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379160-E1F2-B2F5-58D9-89BC31275C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3E90D-3BA7-F0D8-6F28-4E0689C36F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2EB38-E1D3-9919-4CBD-36F403429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440A-3131-45E1-A758-C6EF52F53C8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06661-BC59-9665-B256-0EC8804B2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FBB57-5098-A868-2F30-8F5966133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A31E-FCD2-4861-BF73-0A6C2E6FA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4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00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95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1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2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3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3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4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65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46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20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20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26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70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71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82035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0" y="182035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956737"/>
            <a:ext cx="2005543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2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A12F8-4101-C236-DBB1-0158A6841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8456C-58E7-1A17-98BE-62FCE5FB1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3D954-C345-8CCE-9DEA-818408F7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440A-3131-45E1-A758-C6EF52F53C8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EC407-1DF5-D579-DE6A-16A0AB94F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82E6D-8431-C970-3FE7-B5224A4A7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A31E-FCD2-4861-BF73-0A6C2E6FA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58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07" indent="0">
              <a:buNone/>
              <a:defRPr sz="1867"/>
            </a:lvl2pPr>
            <a:lvl3pPr marL="609615" indent="0">
              <a:buNone/>
              <a:defRPr sz="1600"/>
            </a:lvl3pPr>
            <a:lvl4pPr marL="914424" indent="0">
              <a:buNone/>
              <a:defRPr sz="1333"/>
            </a:lvl4pPr>
            <a:lvl5pPr marL="1219231" indent="0">
              <a:buNone/>
              <a:defRPr sz="1333"/>
            </a:lvl5pPr>
            <a:lvl6pPr marL="1524038" indent="0">
              <a:buNone/>
              <a:defRPr sz="1333"/>
            </a:lvl6pPr>
            <a:lvl7pPr marL="1828845" indent="0">
              <a:buNone/>
              <a:defRPr sz="1333"/>
            </a:lvl7pPr>
            <a:lvl8pPr marL="2133653" indent="0">
              <a:buNone/>
              <a:defRPr sz="1333"/>
            </a:lvl8pPr>
            <a:lvl9pPr marL="243846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15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25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63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2892-F76F-8463-5591-ABC0D8C28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5CA58-AD9F-0A8A-D893-B59349F99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409A6-700B-4398-465C-2AAC76B29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440A-3131-45E1-A758-C6EF52F53C8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953E4-710B-03C6-C929-3C849F656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EDA07-5512-839C-3F4A-D8284F475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A31E-FCD2-4861-BF73-0A6C2E6FA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1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51FBB-D266-7FCF-01A7-758F0E215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58900-3107-BDD4-A334-700FABF247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DDB71-5A32-5453-A29E-4C6977B0D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F2C6E-74E0-8164-99FF-30D8F748F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440A-3131-45E1-A758-C6EF52F53C8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0241E-F6E4-C8EF-1A74-7738C784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1FCCC-C5E6-3D9D-39BD-85E0D5BBA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A31E-FCD2-4861-BF73-0A6C2E6FA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04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9A3AC-67AB-BE56-0747-B3A6C2729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07249-19E0-9E08-2B8E-DD69F4926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6087F6-45EC-0BD5-F70B-A8AEE613D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4D5622-98DD-3939-D2B6-F22A1BE41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8DFEAA-C932-6F0D-4A18-B3BB8BF8FA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05A31D-D84F-247C-84E9-5B856E265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440A-3131-45E1-A758-C6EF52F53C8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8C9034-8EEF-B957-ABE9-FCE14A75B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ED6043-2AA2-3D30-CDDC-F7E072C1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A31E-FCD2-4861-BF73-0A6C2E6FA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84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50810-FF27-6406-BB5E-8F6D15C99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29C9F0-7B64-268E-A3B0-1E46F9FDE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440A-3131-45E1-A758-C6EF52F53C8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60EB84-DB87-E1A4-7512-CFE024A16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C9FDE-48E8-BF5A-01C4-AD8C9189D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A31E-FCD2-4861-BF73-0A6C2E6FA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02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F81ED5-5341-F0EA-E68B-6CD8FB239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440A-3131-45E1-A758-C6EF52F53C8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FA2AF1-1CE0-6850-149B-A013CC766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7DF79-B08D-7B3C-DBD4-2D2CE0AD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A31E-FCD2-4861-BF73-0A6C2E6FA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BA43B-1EC6-B2CC-3BBA-5E092A40E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D7EC2-BA4A-5892-72AC-173B4B9B1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5B29BD-74AF-6A70-E74E-409465747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1492B-7D1C-4322-A37E-3ED00AC29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440A-3131-45E1-A758-C6EF52F53C8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034001-E749-7D5A-BF39-8E3002666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06B3E1-AE02-9DEC-01AE-C1F84F71C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A31E-FCD2-4861-BF73-0A6C2E6FA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7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1278E-F4CE-D837-5543-4195BC529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FF676-D07A-82AC-2280-26C70C455C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E87C1-FE4B-81D4-DA60-D21E1AB3A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3E0787-AEC2-5D51-D133-3D76F82DD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440A-3131-45E1-A758-C6EF52F53C8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AC64E-9EF8-45C1-D0AB-92B6E4C0C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0B5CD7-AF96-59A8-20B1-7AF07CF9C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A31E-FCD2-4861-BF73-0A6C2E6FA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019CBD-9546-B2B5-C0AA-72C0C193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19660F-9A64-7AA7-18D1-C22604779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F5B4E-CAD0-8EC5-E7FA-7DAF7BFEB3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3440A-3131-45E1-A758-C6EF52F53C8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C257F-0417-2572-2B24-C5E03EB458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BA89D-E15F-B9CB-C860-3EE8262DB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6A31E-FCD2-4861-BF73-0A6C2E6FA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619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0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15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609615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13" indent="-190506" algn="l" defTabSz="609615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20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27" indent="-152404" algn="l" defTabSz="609615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indent="-152404" algn="l" defTabSz="609615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42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49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058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866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7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1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24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31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38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4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53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62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45DA0D60-E735-6900-4BF8-B530B264AA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B97982-13E4-2CE5-69F6-DB59F8A4A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194" y="175336"/>
            <a:ext cx="1233973" cy="123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63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157E024F-329C-CAF4-314A-4CE33E1C15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85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948ED-9B17-20C3-8B1A-DEA24D535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E1CE7F-B0DD-1D99-90BD-776EEF4DBC83}"/>
              </a:ext>
            </a:extLst>
          </p:cNvPr>
          <p:cNvSpPr txBox="1"/>
          <p:nvPr/>
        </p:nvSpPr>
        <p:spPr>
          <a:xfrm>
            <a:off x="1425140" y="3762833"/>
            <a:ext cx="9715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https://tailieugiaovien.edu.vn/subject_lesson/toan-12/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268335-5742-3DEB-5F25-2737A404F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ED5F2-36B1-B482-3617-DEC84BA91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09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FE428-BF64-F436-22ED-0A900A344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A11679-DB31-0C89-DDBA-2FA67129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81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FF7912F2-33B4-5E26-3FE1-950FDEA684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54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44A28318-26E4-0CAF-EFF1-D067E21852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73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E6CB41FA-350C-A710-1A55-CD01781246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05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7AF713CE-0C94-6473-DBB7-7F8366D535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53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4AA0A3F5-D710-A31A-4377-D04F350B8F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2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204D2621-BD4F-6AA1-F30D-06E4D956B3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25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86987F67-9936-4C45-7D59-D79725DAC5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18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954368CC-36F1-41B3-692E-63BB96FB95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24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424A34EF-2BBA-CA6F-F67E-597B7DA357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89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F7F6297C-2E28-900C-E348-25F9CF72E9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75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CA688823-AD72-ED90-EFE5-C78BE36E1F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52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C4B44FB3-280C-0F8E-B1BD-A334531A41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02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76841A3F-CB37-EE5C-420B-061E508D4F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62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DCE05B39-78EB-1750-84B5-58E52411A2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86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AE84DF3F-8110-61FE-54DF-F90D5C81B1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74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18FFFFF6-AC1B-43B5-6BFA-9DE9FF6D8B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29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90E5E-80B0-88F3-9E10-A6BCC1F3C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023D1B-60A1-C9B1-24BC-FF45AAD1D07C}"/>
              </a:ext>
            </a:extLst>
          </p:cNvPr>
          <p:cNvSpPr txBox="1"/>
          <p:nvPr/>
        </p:nvSpPr>
        <p:spPr>
          <a:xfrm>
            <a:off x="1425140" y="3762833"/>
            <a:ext cx="9715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https://tailieugiaovien.edu.vn/subject_lesson/toan-12/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A347EB-48A1-984A-5ADE-C61380AC0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AC5967-9A42-66C4-0C7D-6755940D0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90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A6DC9-D60A-D63C-D320-FBFD78B3A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6D0BF0-5D31-4A05-2B23-08D22DFA6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30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084B3455-2267-7BE3-F9F5-40EC9E0CD5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6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EB677F13-3A6A-663C-88EC-F247BCBB1F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96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BA946F2D-8584-E355-3A10-62AA03584D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51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8A3EDB5B-0002-7133-3ECA-6F9AFB549D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10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7D18D4E3-9185-61E4-CD56-18B9772FCD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135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FB9F501E-2C29-C188-0C80-74FA6A536C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675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703DA9B0-A197-2070-1382-858DCA74D3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714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29A9A05C-EE3F-5C39-B08F-B74A7533FA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83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7B4EBAA8-048F-A337-0221-0ABF578333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534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3730EE94-6E51-E631-D069-BFAF1C5D0C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771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664286BD-4170-FC22-C6CA-E0005907F5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8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2790E5E1-3359-25B6-FADC-D7AEE1BBCD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67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83933D7D-6874-2E57-5452-732407E062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622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859E5F26-306A-75BB-109D-641DE5BF93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76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C6CDEA1D-656B-F911-2F78-84851EB8FB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017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073A360A-261F-774A-CA6C-3D088AC4E7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900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3C0770FA-1986-8833-DA85-5C1830188E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492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9A8AA86C-4251-58FD-2697-7543B19C8F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220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5758D9D0-AEC2-8D66-476F-DE32BB52F6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974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F0B7B7A2-3157-6D54-1978-4625A87C92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841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31719-4D36-3DD5-01BB-8AB93D17E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D6562B-2CF0-5E6E-C92A-CB79B816DB10}"/>
              </a:ext>
            </a:extLst>
          </p:cNvPr>
          <p:cNvSpPr txBox="1"/>
          <p:nvPr/>
        </p:nvSpPr>
        <p:spPr>
          <a:xfrm>
            <a:off x="1425140" y="3762833"/>
            <a:ext cx="9715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https://tailieugiaovien.edu.vn/subject_lesson/toan-12/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9FB9C2-B397-A202-6434-8A61305A1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86B062-20B6-7841-208E-7F5DAA164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354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6B30B-313B-773C-C9D3-F990AC5B0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C8BF7D-53C9-CF17-8D30-A0153A8C4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28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EBA56612-0479-D9F7-4CFB-A63BE1213F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151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C2FBD046-E2F4-CEB3-3DF1-56B22075DD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6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D872BE51-8C0E-B519-6650-9438B97EDE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734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EBDA6464-2822-F8D6-8781-9CAB6CCC24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94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FF5C00A3-C1F1-4796-E421-86C29E1954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775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DE772F74-2025-446E-59AC-76ED0C0EEF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645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939BD822-0F17-33CB-5302-AB1860D081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58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EC6BCE20-BB74-5F85-12D5-AC2292D72B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197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26E89E9D-7D4E-26D1-D3D2-087ADE3C7F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449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33CE84D4-902F-F2DE-E63C-E69080FE6E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40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E658CB2C-B0AE-4413-9BD2-C1A3C6241E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72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37CFDD13-E481-4A02-FA6D-70A2AD091F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060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AD6742DF-72BD-5E13-9B45-10FC1C1601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566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F5F1B88A-276D-CE35-1CC5-A83400FAC1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891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C975E8EE-5B7D-A763-18C0-7678C35955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202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D1667C15-0929-FD9B-5E74-FFFA8286F9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11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27AE3C3A-0438-B17B-F178-A06D8BEA21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821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AB9AE686-6722-81C2-BCA4-BDD49BC64A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29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CBD1B151-CF0E-554A-7DB1-A5EF969C93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99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09EBE743-70A5-DFF9-464E-8EA31EA14F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64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3DEB14A1-66EF-0A50-0E14-76EAA36A69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77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96C4DD72-F96F-D88A-81F2-5C39EB7D72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76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57</Words>
  <Application>Microsoft Office PowerPoint</Application>
  <PresentationFormat>Widescreen</PresentationFormat>
  <Paragraphs>6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71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Administrator</cp:lastModifiedBy>
  <cp:revision>3</cp:revision>
  <dcterms:created xsi:type="dcterms:W3CDTF">2025-05-03T02:05:38Z</dcterms:created>
  <dcterms:modified xsi:type="dcterms:W3CDTF">2025-12-04T12:39:24Z</dcterms:modified>
</cp:coreProperties>
</file>