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4" r:id="rId3"/>
    <p:sldId id="276" r:id="rId4"/>
    <p:sldId id="275" r:id="rId5"/>
    <p:sldId id="277" r:id="rId6"/>
    <p:sldId id="278" r:id="rId7"/>
    <p:sldId id="289" r:id="rId8"/>
    <p:sldId id="282" r:id="rId9"/>
    <p:sldId id="279" r:id="rId10"/>
    <p:sldId id="280" r:id="rId11"/>
    <p:sldId id="281" r:id="rId12"/>
    <p:sldId id="283" r:id="rId13"/>
    <p:sldId id="284" r:id="rId14"/>
    <p:sldId id="288" r:id="rId15"/>
    <p:sldId id="286" r:id="rId16"/>
    <p:sldId id="285" r:id="rId17"/>
    <p:sldId id="261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F3F2A-3331-458F-A30D-EF8AFA85776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7D474-9015-484F-8D80-14AF6A322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6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7D474-9015-484F-8D80-14AF6A3221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474A8-A4BD-452A-0829-90F4D12A5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9FE98F-E8FE-EA0A-5867-CC85D8C85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5BE13-2EB9-CE00-D812-B1885F95B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0D13-0774-41FA-BB07-14A8708412A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2598B-BAB1-0F3F-3716-629957A20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47831-4667-C42D-3C4D-2A1D5050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293B-4A4C-49CE-B612-0B056E8A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51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1117B-F2F6-0186-C234-932356AEB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9112B-D551-F157-613E-34CC5C5CB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2D85E-B7AF-D987-7CF4-1AEA34D80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0D13-0774-41FA-BB07-14A8708412A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38032-D9D3-3107-254F-D0856B0A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946D3-2A2F-631D-DBF4-8B2C1AC3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293B-4A4C-49CE-B612-0B056E8A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EB5539-C4B5-BD73-2A8F-1E6E9EDAE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0A238D-DFF7-167F-F96C-E445A3FE4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80D9B-3791-8FA8-3970-85E8B6BE9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0D13-0774-41FA-BB07-14A8708412A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06F3F-BD29-D0A1-A3D9-8040D8E55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5DF17-4810-F183-95A4-477AD09FE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293B-4A4C-49CE-B612-0B056E8A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1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DA4D1-3328-C319-D6C3-A2F5349C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910BE-F153-BB97-BDB6-24D53E77E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CA4CA-46D2-D87B-EA1B-33E1C92E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0D13-0774-41FA-BB07-14A8708412A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775C9-DF2D-909C-8EBE-651B3DCDA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8ED9B-E2F5-2E26-55A2-CF16B16B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293B-4A4C-49CE-B612-0B056E8A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9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66CE4-3C42-3CE0-6E3A-86B3EBE94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4EB03-BB34-F655-14A6-F0AE5CD1A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F7BCA-F1A7-1FF0-00EF-CBD867A4E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0D13-0774-41FA-BB07-14A8708412A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44B87-B738-712C-D179-C903AF74A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3C27F-95F0-2F7C-C8B9-95DC1982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293B-4A4C-49CE-B612-0B056E8A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4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B79AF-3111-FCE3-0038-36DD8ED36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0160D-8394-C2F4-4ABD-9673F7DD1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72EFC-D65D-7B0C-57FA-75D5A1D06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C68F3-30E9-89D8-7A79-BCEB17056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0D13-0774-41FA-BB07-14A8708412A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272AC-FAE7-6BDF-DBE7-6BF68D5A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1CF78-31C4-BD8F-D1D8-9C69B6E93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293B-4A4C-49CE-B612-0B056E8A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5E6A9-87FB-CA3E-EE06-1AA5DDB07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B9E86-153E-10C0-7448-3F681376D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F9F0E-3888-23E0-A25C-BEFE304EE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D53A68-BECE-6F34-5826-0A897440F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0BDF42-A8AE-9321-25F7-B342AFBD5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9B1999-1264-1CB7-B71A-BE462B7A3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0D13-0774-41FA-BB07-14A8708412A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64D9CD-713A-F6A5-7531-99247BAFA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E67B5E-C162-6886-A635-A5F7113F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293B-4A4C-49CE-B612-0B056E8A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7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D8A8B-39FC-CFE7-08B2-0F2EB0894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84CC8E-6F93-A53E-5917-AD8B7333A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0D13-0774-41FA-BB07-14A8708412A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EAE24C-666F-5657-5101-19BFD1558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D45D39-42D8-4D77-0BF7-A0ADC0FCA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293B-4A4C-49CE-B612-0B056E8A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5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6D5E02-EA89-A374-F955-CB70FAC9E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0D13-0774-41FA-BB07-14A8708412A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1D8F5E-488B-E17E-DF4D-EDF86587D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27E6D-3D24-9C94-2EA6-88DF0D5F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293B-4A4C-49CE-B612-0B056E8A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4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BF8B9-1377-66B2-E93A-47083E5A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7410B-21C4-056B-442F-2EE067E9C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77E37-B994-F267-5CD8-BE22A49CC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2631F-B21C-ECED-8C9E-2E080613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0D13-0774-41FA-BB07-14A8708412A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645E3-9EE7-781A-10F1-567A85E3F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5ED5C-00EB-8B5C-4081-ACA17E94D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293B-4A4C-49CE-B612-0B056E8A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21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C208B-8F74-7694-C975-514EB419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E335B-BC4D-577F-2150-130E2755F4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A4807-086E-CAD5-3D8E-A70D0FB5C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E8B6F-394D-2B0F-BE73-10BC16CEF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0D13-0774-41FA-BB07-14A8708412A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3FBE3-30A0-5361-1AFF-AFE4BD76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E85C2-AC0C-5FD1-55F0-E8B3FFBF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293B-4A4C-49CE-B612-0B056E8A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8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99B687-22A1-C07D-E35B-D504F2CB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F5A9A-725C-D372-F2CA-0E38AAB01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81EEA-057F-D933-0AAB-59AC35907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20D13-0774-41FA-BB07-14A8708412A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9F522-1EAE-69C8-07EB-F0769E5A9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79886-B25E-3569-78D1-A77424FCE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6293B-4A4C-49CE-B612-0B056E8A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7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E61344-E4F7-9E64-76D0-E0888F2EBAE9}"/>
              </a:ext>
            </a:extLst>
          </p:cNvPr>
          <p:cNvSpPr txBox="1"/>
          <p:nvPr/>
        </p:nvSpPr>
        <p:spPr>
          <a:xfrm>
            <a:off x="499730" y="395029"/>
            <a:ext cx="11313042" cy="6869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 eaLnBrk="0" hangingPunct="0">
              <a:spcBef>
                <a:spcPts val="480"/>
              </a:spcBef>
            </a:pPr>
            <a:r>
              <a:rPr lang="en-US" sz="2400" b="1" kern="0" dirty="0">
                <a:solidFill>
                  <a:srgbClr val="8F0C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5. KĨ THUẬT TRỒNG VÀ CHĂM SÓC CÂY RỪNG</a:t>
            </a:r>
            <a:endParaRPr lang="en-US" sz="2400" b="1" kern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ts val="50"/>
              </a:spcBef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buClr>
                <a:srgbClr val="8F0C38"/>
              </a:buClr>
              <a:buSzPts val="1300"/>
              <a:tabLst>
                <a:tab pos="264160" algn="l"/>
              </a:tabLst>
            </a:pPr>
            <a:r>
              <a:rPr lang="en-US" sz="2400" b="1" spc="15" dirty="0">
                <a:solidFill>
                  <a:srgbClr val="8F0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spc="15" dirty="0">
                <a:solidFill>
                  <a:srgbClr val="8F0C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spc="-75" dirty="0">
                <a:solidFill>
                  <a:srgbClr val="8F0C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5" dirty="0">
                <a:solidFill>
                  <a:srgbClr val="8F0C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</a:p>
          <a:p>
            <a:pPr marL="742950" lvl="1" indent="-285750" eaLnBrk="0" hangingPunct="0">
              <a:spcBef>
                <a:spcPts val="1110"/>
              </a:spcBef>
              <a:buFont typeface="+mj-lt"/>
              <a:buAutoNum type="arabicPeriod"/>
              <a:tabLst>
                <a:tab pos="225425" algn="l"/>
              </a:tabLst>
            </a:pPr>
            <a:r>
              <a:rPr lang="en-US" sz="2400" b="1" dirty="0" err="1">
                <a:solidFill>
                  <a:srgbClr val="C415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spc="-70" dirty="0">
                <a:solidFill>
                  <a:srgbClr val="C415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415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spc="-65" dirty="0">
                <a:solidFill>
                  <a:srgbClr val="C415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415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spc="-65" dirty="0">
                <a:solidFill>
                  <a:srgbClr val="C415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415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spc="-65" dirty="0">
                <a:solidFill>
                  <a:srgbClr val="C415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415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spc="-65" dirty="0">
                <a:solidFill>
                  <a:srgbClr val="C415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415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spc="-65" dirty="0">
                <a:solidFill>
                  <a:srgbClr val="C415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415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US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eaLnBrk="0" hangingPunct="0">
              <a:spcBef>
                <a:spcPts val="720"/>
              </a:spcBef>
              <a:spcAft>
                <a:spcPts val="0"/>
              </a:spcAft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361315" algn="l"/>
              </a:tabLst>
            </a:pP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eaLnBrk="0" hangingPunct="0">
              <a:spcBef>
                <a:spcPts val="790"/>
              </a:spcBef>
              <a:spcAft>
                <a:spcPts val="0"/>
              </a:spcAft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361315" algn="l"/>
              </a:tabLst>
            </a:pPr>
            <a:r>
              <a:rPr lang="en-US" sz="24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eaLnBrk="0" hangingPunct="0">
              <a:spcBef>
                <a:spcPts val="905"/>
              </a:spcBef>
              <a:buFont typeface="+mj-lt"/>
              <a:buAutoNum type="arabicPeriod"/>
              <a:tabLst>
                <a:tab pos="225425" algn="l"/>
              </a:tabLst>
            </a:pPr>
            <a:r>
              <a:rPr lang="en-US" sz="2400" b="1" dirty="0" err="1">
                <a:solidFill>
                  <a:srgbClr val="C415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C415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415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spc="-140" dirty="0">
                <a:solidFill>
                  <a:srgbClr val="C415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415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3840" marR="231775" eaLnBrk="0" hangingPunct="0">
              <a:lnSpc>
                <a:spcPct val="125000"/>
              </a:lnSpc>
              <a:spcBef>
                <a:spcPts val="725"/>
              </a:spcBef>
              <a:spcAft>
                <a:spcPts val="0"/>
              </a:spcAft>
            </a:pP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3840" marR="231775" eaLnBrk="0" hangingPunct="0">
              <a:lnSpc>
                <a:spcPct val="125000"/>
              </a:lnSpc>
              <a:spcBef>
                <a:spcPts val="725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415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3. </a:t>
            </a:r>
            <a:r>
              <a:rPr lang="en-US" sz="2400" b="1" dirty="0" err="1">
                <a:solidFill>
                  <a:srgbClr val="C415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spc="-65" dirty="0">
                <a:solidFill>
                  <a:srgbClr val="C415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415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eaLnBrk="0" hangingPunct="0">
              <a:spcBef>
                <a:spcPts val="720"/>
              </a:spcBef>
              <a:spcAft>
                <a:spcPts val="0"/>
              </a:spcAft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361315" algn="l"/>
              </a:tabLst>
            </a:pP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spc="-9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spc="-1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6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spc="-1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spc="-1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eaLnBrk="0" hangingPunct="0">
              <a:spcBef>
                <a:spcPts val="790"/>
              </a:spcBef>
              <a:spcAft>
                <a:spcPts val="0"/>
              </a:spcAft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361315" algn="l"/>
              </a:tabLst>
            </a:pP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4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2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2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2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2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2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buClr>
                <a:srgbClr val="8F0C38"/>
              </a:buClr>
              <a:buSzPts val="1300"/>
              <a:buFont typeface="+mj-lt"/>
              <a:buAutoNum type="romanUcPeriod"/>
              <a:tabLst>
                <a:tab pos="264160" algn="l"/>
              </a:tabLst>
            </a:pPr>
            <a:endParaRPr lang="en-US" sz="2400" b="1" spc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6940" marR="80645" indent="-824865" eaLnBrk="0" hangingPunct="0">
              <a:lnSpc>
                <a:spcPct val="117000"/>
              </a:lnSpc>
              <a:spcBef>
                <a:spcPts val="480"/>
              </a:spcBef>
              <a:spcAft>
                <a:spcPts val="0"/>
              </a:spcAft>
            </a:pPr>
            <a:endParaRPr lang="en-US" sz="2400" b="1" kern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ts val="20"/>
              </a:spcBef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852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0E05AB-EE03-49D0-7841-2D0339D45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883057"/>
              </p:ext>
            </p:extLst>
          </p:nvPr>
        </p:nvGraphicFramePr>
        <p:xfrm>
          <a:off x="212220" y="279313"/>
          <a:ext cx="11831216" cy="61506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8334">
                  <a:extLst>
                    <a:ext uri="{9D8B030D-6E8A-4147-A177-3AD203B41FA5}">
                      <a16:colId xmlns:a16="http://schemas.microsoft.com/office/drawing/2014/main" val="2108693646"/>
                    </a:ext>
                  </a:extLst>
                </a:gridCol>
                <a:gridCol w="4282751">
                  <a:extLst>
                    <a:ext uri="{9D8B030D-6E8A-4147-A177-3AD203B41FA5}">
                      <a16:colId xmlns:a16="http://schemas.microsoft.com/office/drawing/2014/main" val="943177875"/>
                    </a:ext>
                  </a:extLst>
                </a:gridCol>
                <a:gridCol w="6410131">
                  <a:extLst>
                    <a:ext uri="{9D8B030D-6E8A-4147-A177-3AD203B41FA5}">
                      <a16:colId xmlns:a16="http://schemas.microsoft.com/office/drawing/2014/main" val="3327531139"/>
                    </a:ext>
                  </a:extLst>
                </a:gridCol>
              </a:tblGrid>
              <a:tr h="418502">
                <a:tc>
                  <a:txBody>
                    <a:bodyPr/>
                    <a:lstStyle/>
                    <a:p>
                      <a:pPr marL="177165" eaLnBrk="0" hangingPunct="0">
                        <a:lnSpc>
                          <a:spcPct val="115000"/>
                        </a:lnSpc>
                        <a:spcBef>
                          <a:spcPts val="95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1690" marR="110490" indent="-649605" eaLnBrk="0" hangingPunct="0">
                        <a:lnSpc>
                          <a:spcPct val="9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 </a:t>
                      </a: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 bằng gieo </a:t>
                      </a:r>
                      <a:r>
                        <a:rPr lang="en-US" sz="1800" kern="1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 </a:t>
                      </a: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6555" eaLnBrk="0" hangingPunct="0">
                        <a:lnSpc>
                          <a:spcPct val="115000"/>
                        </a:lnSpc>
                        <a:spcBef>
                          <a:spcPts val="95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 rừng bằng cây con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53187968"/>
                  </a:ext>
                </a:extLst>
              </a:tr>
              <a:tr h="650178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57150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2230" lvl="0" indent="-342900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5420" algn="l"/>
                        </a:tabLst>
                      </a:pP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5282838"/>
                  </a:ext>
                </a:extLst>
              </a:tr>
              <a:tr h="561376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2230" lvl="0" indent="-342900" algn="just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8595" algn="l"/>
                        </a:tabLst>
                      </a:pP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62230" algn="just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25315852"/>
                  </a:ext>
                </a:extLst>
              </a:tr>
              <a:tr h="1746641">
                <a:tc>
                  <a:txBody>
                    <a:bodyPr/>
                    <a:lstStyle/>
                    <a:p>
                      <a:pPr marL="70485" marR="334010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2230" lvl="0" indent="-342900" algn="just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2245" algn="l"/>
                        </a:tabLst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1800" kern="100" spc="-2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1800" kern="1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800" kern="100" spc="-1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algn="just" eaLnBrk="0" hangingPunct="0">
                        <a:lnSpc>
                          <a:spcPts val="143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9865" algn="l"/>
                        </a:tabLst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1800" kern="100" spc="-1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70485" algn="just" eaLnBrk="0" hangingPunct="0">
                        <a:lnSpc>
                          <a:spcPct val="115000"/>
                        </a:lnSpc>
                        <a:spcBef>
                          <a:spcPts val="210"/>
                        </a:spcBef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70485" marR="62230" algn="just" eaLnBrk="0" hangingPunct="0">
                        <a:lnSpc>
                          <a:spcPts val="1650"/>
                        </a:lnSpc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khóm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hố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2230" lvl="0" indent="-342900" algn="just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6055" algn="l"/>
                        </a:tabLst>
                      </a:pPr>
                      <a:r>
                        <a:rPr lang="en-US" sz="1800" kern="10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1800" kern="100" spc="-1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800" kern="100" spc="-1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n-US" sz="1800" kern="100" spc="-1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1800" kern="100" spc="-1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342900" marR="62865" lvl="0" indent="-342900" algn="just" eaLnBrk="0" hangingPunct="0">
                        <a:lnSpc>
                          <a:spcPts val="165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6690" algn="l"/>
                        </a:tabLst>
                      </a:pPr>
                      <a:r>
                        <a:rPr lang="en-US" sz="1800" kern="10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18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800" kern="1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n-US" sz="18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kern="1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52808728"/>
                  </a:ext>
                </a:extLst>
              </a:tr>
              <a:tr h="2773977">
                <a:tc>
                  <a:txBody>
                    <a:bodyPr/>
                    <a:lstStyle/>
                    <a:p>
                      <a:pPr marL="70485" marR="194310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Ưu, nhược điểm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lvl="0" indent="-342900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9865" algn="l"/>
                        </a:tabLst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1800" kern="1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70485" marR="110490" eaLnBrk="0" hangingPunct="0">
                        <a:lnSpc>
                          <a:spcPct val="115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70485" marR="110490" eaLnBrk="0" hangingPunct="0">
                        <a:lnSpc>
                          <a:spcPct val="115000"/>
                        </a:lnSpc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eaLnBrk="0" hangingPunct="0">
                        <a:lnSpc>
                          <a:spcPts val="143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9865" algn="l"/>
                        </a:tabLst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Nhược</a:t>
                      </a:r>
                      <a:r>
                        <a:rPr lang="en-US" sz="1800" kern="1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70485" marR="51435" eaLnBrk="0" hangingPunct="0">
                        <a:lnSpc>
                          <a:spcPct val="115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Tốn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tốn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70485" eaLnBrk="0" hangingPunct="0">
                        <a:lnSpc>
                          <a:spcPts val="1430"/>
                        </a:lnSpc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800" kern="100" spc="-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800" kern="1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n-US" sz="1800" kern="1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mọc</a:t>
                      </a:r>
                      <a:r>
                        <a:rPr lang="en-US" sz="1800" kern="1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kern="1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kern="1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1800" kern="1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1800" kern="1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10"/>
                        </a:spcBef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lvl="0" indent="-342900" algn="just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9230" algn="l"/>
                        </a:tabLst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1800" kern="1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70485" marR="62865" algn="just" eaLnBrk="0" hangingPunct="0">
                        <a:lnSpc>
                          <a:spcPct val="115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800" kern="1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800" kern="1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n-US" sz="1800" kern="1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kern="1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1800" kern="1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kern="1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kháng</a:t>
                      </a:r>
                      <a:r>
                        <a:rPr lang="en-US" sz="1800" kern="1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1800" kern="1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1800" kern="1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1800" kern="1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800" kern="1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sót</a:t>
                      </a:r>
                      <a:r>
                        <a:rPr lang="en-US" sz="1800" kern="1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1800" kern="1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800" kern="1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kiệm</a:t>
                      </a:r>
                      <a:r>
                        <a:rPr lang="en-US" sz="1800" kern="1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1800" kern="1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1800" kern="1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0485" algn="just" eaLnBrk="0" hangingPunct="0">
                        <a:lnSpc>
                          <a:spcPts val="1430"/>
                        </a:lnSpc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algn="just" eaLnBrk="0" hangingPunct="0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9230" algn="l"/>
                        </a:tabLst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Nhược</a:t>
                      </a:r>
                      <a:r>
                        <a:rPr lang="en-US" sz="1800" kern="1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70485" marR="62230" algn="just" eaLnBrk="0" hangingPunct="0">
                        <a:lnSpc>
                          <a:spcPct val="115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phức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tạp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0485" algn="just" eaLnBrk="0" hangingPunct="0">
                        <a:lnSpc>
                          <a:spcPts val="1430"/>
                        </a:lnSpc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800" kern="100" spc="-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1800" kern="100" spc="-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1800" kern="100" spc="-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00" spc="-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800" kern="100" spc="-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n-US" sz="1800" kern="100" spc="-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1800" kern="100" spc="-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800" kern="100" spc="-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</a:t>
                      </a:r>
                      <a:r>
                        <a:rPr lang="en-US" sz="1800" kern="100" spc="-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thươngtrong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ươm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1800" kern="100" spc="-2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77828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003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CBC7597-7BE5-207B-AEB0-A76A72CBC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258228"/>
              </p:ext>
            </p:extLst>
          </p:nvPr>
        </p:nvGraphicFramePr>
        <p:xfrm>
          <a:off x="205271" y="130617"/>
          <a:ext cx="11831216" cy="6504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9755">
                  <a:extLst>
                    <a:ext uri="{9D8B030D-6E8A-4147-A177-3AD203B41FA5}">
                      <a16:colId xmlns:a16="http://schemas.microsoft.com/office/drawing/2014/main" val="2108693646"/>
                    </a:ext>
                  </a:extLst>
                </a:gridCol>
                <a:gridCol w="4581330">
                  <a:extLst>
                    <a:ext uri="{9D8B030D-6E8A-4147-A177-3AD203B41FA5}">
                      <a16:colId xmlns:a16="http://schemas.microsoft.com/office/drawing/2014/main" val="943177875"/>
                    </a:ext>
                  </a:extLst>
                </a:gridCol>
                <a:gridCol w="6410131">
                  <a:extLst>
                    <a:ext uri="{9D8B030D-6E8A-4147-A177-3AD203B41FA5}">
                      <a16:colId xmlns:a16="http://schemas.microsoft.com/office/drawing/2014/main" val="3327531139"/>
                    </a:ext>
                  </a:extLst>
                </a:gridCol>
              </a:tblGrid>
              <a:tr h="378911">
                <a:tc>
                  <a:txBody>
                    <a:bodyPr/>
                    <a:lstStyle/>
                    <a:p>
                      <a:pPr marL="177165" algn="ctr" eaLnBrk="0" hangingPunct="0">
                        <a:lnSpc>
                          <a:spcPct val="115000"/>
                        </a:lnSpc>
                        <a:spcBef>
                          <a:spcPts val="95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16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endParaRPr lang="en-US" sz="1600" b="1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1690" marR="110490" indent="-649605" algn="ctr" eaLnBrk="0" hangingPunct="0">
                        <a:lnSpc>
                          <a:spcPct val="9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spc="-3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1600" b="1" kern="100" spc="-3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16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6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16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00" spc="-3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1600" b="1" kern="100" spc="-3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endParaRPr lang="en-US" sz="1600" b="1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6555" algn="ctr" eaLnBrk="0" hangingPunct="0">
                        <a:lnSpc>
                          <a:spcPct val="115000"/>
                        </a:lnSpc>
                        <a:spcBef>
                          <a:spcPts val="95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16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16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6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6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</a:t>
                      </a:r>
                      <a:endParaRPr lang="en-US" sz="1600" b="1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53187968"/>
                  </a:ext>
                </a:extLst>
              </a:tr>
              <a:tr h="1050785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16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6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endParaRPr lang="en-US" sz="16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57150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khóm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2230" lvl="0" indent="-342900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5420" algn="l"/>
                        </a:tabLst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Đào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hố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1600" kern="100" spc="-1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spc="-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600" kern="1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600" kern="100" spc="-1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600" kern="1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2230" lvl="0" indent="-342900" eaLnBrk="0" hangingPunct="0">
                        <a:lnSpc>
                          <a:spcPct val="115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208915" algn="l"/>
                        </a:tabLst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lót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NPK</a:t>
                      </a:r>
                      <a:r>
                        <a:rPr lang="en-US" sz="16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6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liều</a:t>
                      </a:r>
                      <a:r>
                        <a:rPr lang="en-US" sz="1600" kern="1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6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600" kern="1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600" kern="1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600" kern="1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0485" eaLnBrk="0" hangingPunct="0">
                        <a:lnSpc>
                          <a:spcPts val="1430"/>
                        </a:lnSpc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lấp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hố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5282838"/>
                  </a:ext>
                </a:extLst>
              </a:tr>
              <a:tr h="1231594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16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16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2230" lvl="0" indent="-342900" algn="just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8595" algn="l"/>
                        </a:tabLst>
                      </a:pPr>
                      <a:r>
                        <a:rPr lang="en-US" sz="1600" kern="1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16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spc="-2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600" kern="1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vườn</a:t>
                      </a:r>
                      <a:r>
                        <a:rPr lang="en-US" sz="1600" kern="1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ươm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62230" lvl="0" indent="-342900" algn="just" eaLnBrk="0" hangingPunct="0">
                        <a:lnSpc>
                          <a:spcPct val="115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205740" algn="l"/>
                        </a:tabLst>
                      </a:pPr>
                      <a:r>
                        <a:rPr lang="en-US" sz="16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1600" kern="1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600" kern="1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1600" kern="1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6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600" kern="100" spc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62230" algn="just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khoẻ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25315852"/>
                  </a:ext>
                </a:extLst>
              </a:tr>
              <a:tr h="1566273">
                <a:tc>
                  <a:txBody>
                    <a:bodyPr/>
                    <a:lstStyle/>
                    <a:p>
                      <a:pPr marL="70485" marR="334010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16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6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endParaRPr lang="en-US" sz="16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2230" lvl="0" indent="-342900" algn="just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2245" algn="l"/>
                        </a:tabLst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1600" kern="100" spc="-2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1600" kern="1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16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600" kern="100" spc="-1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algn="just" eaLnBrk="0" hangingPunct="0">
                        <a:lnSpc>
                          <a:spcPts val="143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9865" algn="l"/>
                        </a:tabLst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1600" kern="100" spc="-1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70485" algn="just" eaLnBrk="0" hangingPunct="0">
                        <a:lnSpc>
                          <a:spcPct val="115000"/>
                        </a:lnSpc>
                        <a:spcBef>
                          <a:spcPts val="210"/>
                        </a:spcBef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70485" marR="62230" algn="just" eaLnBrk="0" hangingPunct="0">
                        <a:lnSpc>
                          <a:spcPts val="165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khóm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hố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2230" lvl="0" indent="-342900" algn="just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6055" algn="l"/>
                        </a:tabLst>
                      </a:pPr>
                      <a:r>
                        <a:rPr lang="en-US" sz="1600" kern="10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1600" kern="100" spc="-1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600" kern="100" spc="-1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n-US" sz="1600" kern="100" spc="-1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1600" kern="100" spc="-1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600" kern="100" spc="-1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600" kern="100" spc="-1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</a:t>
                      </a:r>
                      <a:r>
                        <a:rPr lang="en-US" sz="1600" kern="100" spc="-1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lấp</a:t>
                      </a:r>
                      <a:r>
                        <a:rPr lang="en-US" sz="1600" kern="100" spc="-10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62865" lvl="0" indent="-342900" algn="just" eaLnBrk="0" hangingPunct="0">
                        <a:lnSpc>
                          <a:spcPts val="165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6690" algn="l"/>
                        </a:tabLst>
                      </a:pPr>
                      <a:r>
                        <a:rPr lang="en-US" sz="1600" kern="10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16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600" kern="1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n-US" sz="16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kern="1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6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600" kern="1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</a:t>
                      </a:r>
                      <a:r>
                        <a:rPr lang="en-US" sz="16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rạch</a:t>
                      </a:r>
                      <a:r>
                        <a:rPr lang="en-US" sz="1600" kern="100" spc="-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kern="100" spc="-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</a:t>
                      </a:r>
                      <a:r>
                        <a:rPr lang="en-US" sz="16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vỏ</a:t>
                      </a:r>
                      <a:r>
                        <a:rPr lang="en-US" sz="1600" kern="100" spc="-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sz="1600" kern="100" spc="-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kern="100" spc="-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600" kern="1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sz="1600" kern="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kern="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lấp</a:t>
                      </a:r>
                      <a:r>
                        <a:rPr lang="en-US" sz="1600" kern="100" spc="-9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kern="100" spc="-9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1600" kern="1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vun</a:t>
                      </a:r>
                      <a:r>
                        <a:rPr lang="en-US" sz="1600" kern="100" spc="-1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52808728"/>
                  </a:ext>
                </a:extLst>
              </a:tr>
              <a:tr h="1809342">
                <a:tc>
                  <a:txBody>
                    <a:bodyPr/>
                    <a:lstStyle/>
                    <a:p>
                      <a:pPr marL="70485" marR="194310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16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nhược</a:t>
                      </a:r>
                      <a:r>
                        <a:rPr lang="en-US" sz="16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6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lvl="0" indent="-342900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9865" algn="l"/>
                        </a:tabLs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1600" kern="100" spc="-3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điểm:</a:t>
                      </a:r>
                    </a:p>
                    <a:p>
                      <a:pPr marL="70485" marR="110490" eaLnBrk="0" hangingPunct="0">
                        <a:lnSpc>
                          <a:spcPct val="115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Có thể áp dụng trên các vùng đất rộng lớn.</a:t>
                      </a:r>
                    </a:p>
                    <a:p>
                      <a:pPr marL="70485" marR="110490" eaLnBrk="0" hangingPunct="0">
                        <a:lnSpc>
                          <a:spcPct val="115000"/>
                        </a:lnSpc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Bộ rễ cây phát triển tự nhiên.</a:t>
                      </a:r>
                    </a:p>
                    <a:p>
                      <a:pPr marL="342900" lvl="0" indent="-342900" eaLnBrk="0" hangingPunct="0">
                        <a:lnSpc>
                          <a:spcPts val="143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9865" algn="l"/>
                        </a:tabLs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Nhược</a:t>
                      </a:r>
                      <a:r>
                        <a:rPr lang="en-US" sz="1600" kern="1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điểm:</a:t>
                      </a:r>
                    </a:p>
                    <a:p>
                      <a:pPr marL="70485" marR="51435" eaLnBrk="0" hangingPunct="0">
                        <a:lnSpc>
                          <a:spcPct val="115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Tốn công chăm sóc, tốn hạt giống.</a:t>
                      </a:r>
                    </a:p>
                    <a:p>
                      <a:pPr marL="70485" eaLnBrk="0" hangingPunct="0">
                        <a:lnSpc>
                          <a:spcPts val="1430"/>
                        </a:lnSpc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600" kern="100" spc="-8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600" kern="100" spc="-7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n-US" sz="1600" kern="100" spc="-7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mọc</a:t>
                      </a:r>
                      <a:r>
                        <a:rPr lang="en-US" sz="1600" kern="100" spc="-7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600" kern="100" spc="-7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600" kern="100" spc="-7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1600" kern="100" spc="-7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1600" kern="100" spc="-7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</a:p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10"/>
                        </a:spcBef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 trùng tấn công.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lvl="0" indent="-342900" algn="just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9230" algn="l"/>
                        </a:tabLst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1600" kern="1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70485" marR="62865" algn="just" eaLnBrk="0" hangingPunct="0">
                        <a:lnSpc>
                          <a:spcPct val="115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600" kern="1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600" kern="1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n-US" sz="1600" kern="1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kern="1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1600" kern="1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600" kern="1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kháng</a:t>
                      </a:r>
                      <a:r>
                        <a:rPr lang="en-US" sz="1600" kern="1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1600" kern="1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1600" kern="1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1600" kern="1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600" kern="1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sót</a:t>
                      </a:r>
                      <a:r>
                        <a:rPr lang="en-US" sz="1600" kern="1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1600" kern="1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600" kern="1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kiệm</a:t>
                      </a:r>
                      <a:r>
                        <a:rPr lang="en-US" sz="1600" kern="1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1600" kern="1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1600" kern="1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0485" algn="just" eaLnBrk="0" hangingPunct="0">
                        <a:lnSpc>
                          <a:spcPts val="143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algn="just" eaLnBrk="0" hangingPunct="0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9230" algn="l"/>
                        </a:tabLst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Nhược</a:t>
                      </a:r>
                      <a:r>
                        <a:rPr lang="en-US" sz="1600" kern="1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70485" marR="62230" algn="just" eaLnBrk="0" hangingPunct="0">
                        <a:lnSpc>
                          <a:spcPct val="115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phức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tạp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0485" algn="just" eaLnBrk="0" hangingPunct="0">
                        <a:lnSpc>
                          <a:spcPts val="143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600" kern="100" spc="-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1600" kern="100" spc="-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1600" kern="100" spc="-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kern="100" spc="-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600" kern="100" spc="-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n-US" sz="1600" kern="100" spc="-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1600" kern="100" spc="-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600" kern="100" spc="-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</a:t>
                      </a:r>
                      <a:r>
                        <a:rPr lang="en-US" sz="1600" kern="100" spc="-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0485" algn="just" eaLnBrk="0" hangingPunct="0">
                        <a:lnSpc>
                          <a:spcPct val="115000"/>
                        </a:lnSpc>
                        <a:spcBef>
                          <a:spcPts val="215"/>
                        </a:spcBef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ươm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1600" kern="100" spc="-2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77828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38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CCCE93-8248-8ED1-0C2D-1B5899636C89}"/>
              </a:ext>
            </a:extLst>
          </p:cNvPr>
          <p:cNvSpPr txBox="1"/>
          <p:nvPr/>
        </p:nvSpPr>
        <p:spPr>
          <a:xfrm>
            <a:off x="418322" y="236384"/>
            <a:ext cx="11355355" cy="3218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 eaLnBrk="0" hangingPunct="0">
              <a:spcBef>
                <a:spcPts val="480"/>
              </a:spcBef>
            </a:pPr>
            <a:r>
              <a:rPr lang="en-US" sz="1800" b="1" kern="0" dirty="0">
                <a:solidFill>
                  <a:srgbClr val="8F0C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5. KĨ THUẬT TRỒNG VÀ CHĂM SÓC CÂY RỪNG</a:t>
            </a:r>
          </a:p>
          <a:p>
            <a:pPr marL="228600" eaLnBrk="0" hangingPunct="0">
              <a:spcBef>
                <a:spcPts val="480"/>
              </a:spcBef>
            </a:pPr>
            <a:endParaRPr lang="en-US" b="1" kern="0" dirty="0">
              <a:solidFill>
                <a:srgbClr val="8F0C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400050" eaLnBrk="0" hangingPunct="0">
              <a:spcBef>
                <a:spcPts val="480"/>
              </a:spcBef>
              <a:buAutoNum type="romanUcPeriod"/>
            </a:pPr>
            <a:r>
              <a:rPr lang="en-US" b="1" kern="0" dirty="0">
                <a:solidFill>
                  <a:srgbClr val="8F0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RỪNG</a:t>
            </a:r>
          </a:p>
          <a:p>
            <a:pPr marL="571500" indent="-342900" eaLnBrk="0" hangingPunct="0">
              <a:spcBef>
                <a:spcPts val="480"/>
              </a:spcBef>
              <a:buAutoNum type="arabicPeriod"/>
            </a:pPr>
            <a:r>
              <a:rPr lang="en-US" sz="2400" b="1" kern="0" dirty="0" err="1">
                <a:solidFill>
                  <a:srgbClr val="8F0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kern="0" dirty="0">
                <a:solidFill>
                  <a:srgbClr val="8F0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8F0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kern="0" dirty="0">
                <a:solidFill>
                  <a:srgbClr val="8F0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8F0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sz="2400" b="1" kern="0" dirty="0">
              <a:solidFill>
                <a:srgbClr val="8F0C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342900" eaLnBrk="0" hangingPunct="0">
              <a:spcBef>
                <a:spcPts val="480"/>
              </a:spcBef>
              <a:buAutoNum type="arabicPeriod"/>
            </a:pP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sz="24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eaLnBrk="0" hangingPunct="0">
              <a:spcBef>
                <a:spcPts val="480"/>
              </a:spcBef>
            </a:pP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CHĂM SÓC RỪNG     </a:t>
            </a:r>
          </a:p>
          <a:p>
            <a:pPr marL="228600" eaLnBrk="0" hangingPunct="0">
              <a:spcBef>
                <a:spcPts val="480"/>
              </a:spcBef>
            </a:pP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</a:t>
            </a:r>
            <a:r>
              <a:rPr lang="en-US" sz="24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28600" eaLnBrk="0" hangingPunct="0">
              <a:spcBef>
                <a:spcPts val="480"/>
              </a:spcBef>
            </a:pPr>
            <a:r>
              <a:rPr lang="en-US" sz="2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</a:t>
            </a:r>
            <a:r>
              <a:rPr lang="en-US" sz="24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PHT</a:t>
            </a:r>
          </a:p>
        </p:txBody>
      </p:sp>
    </p:spTree>
    <p:extLst>
      <p:ext uri="{BB962C8B-B14F-4D97-AF65-F5344CB8AC3E}">
        <p14:creationId xmlns:p14="http://schemas.microsoft.com/office/powerpoint/2010/main" val="37411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2C8FB67-BD8D-91C0-737E-774996393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526277"/>
              </p:ext>
            </p:extLst>
          </p:nvPr>
        </p:nvGraphicFramePr>
        <p:xfrm>
          <a:off x="783772" y="326571"/>
          <a:ext cx="10459615" cy="5738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003">
                  <a:extLst>
                    <a:ext uri="{9D8B030D-6E8A-4147-A177-3AD203B41FA5}">
                      <a16:colId xmlns:a16="http://schemas.microsoft.com/office/drawing/2014/main" val="4148032101"/>
                    </a:ext>
                  </a:extLst>
                </a:gridCol>
                <a:gridCol w="4749074">
                  <a:extLst>
                    <a:ext uri="{9D8B030D-6E8A-4147-A177-3AD203B41FA5}">
                      <a16:colId xmlns:a16="http://schemas.microsoft.com/office/drawing/2014/main" val="3442975539"/>
                    </a:ext>
                  </a:extLst>
                </a:gridCol>
                <a:gridCol w="3486538">
                  <a:extLst>
                    <a:ext uri="{9D8B030D-6E8A-4147-A177-3AD203B41FA5}">
                      <a16:colId xmlns:a16="http://schemas.microsoft.com/office/drawing/2014/main" val="1632617098"/>
                    </a:ext>
                  </a:extLst>
                </a:gridCol>
              </a:tblGrid>
              <a:tr h="956388">
                <a:tc>
                  <a:txBody>
                    <a:bodyPr/>
                    <a:lstStyle/>
                    <a:p>
                      <a:pPr marL="186690" eaLnBrk="0" hangingPunct="0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0445" marR="1013460" algn="ctr" eaLnBrk="0" hangingPunct="0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6855" eaLnBrk="0" hangingPunct="0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ý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80535191"/>
                  </a:ext>
                </a:extLst>
              </a:tr>
              <a:tr h="956388">
                <a:tc>
                  <a:txBody>
                    <a:bodyPr/>
                    <a:lstStyle/>
                    <a:p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cỏ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xới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605039"/>
                  </a:ext>
                </a:extLst>
              </a:tr>
              <a:tr h="956388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55"/>
                        </a:spcBef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548913"/>
                  </a:ext>
                </a:extLst>
              </a:tr>
              <a:tr h="956388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55"/>
                        </a:spcBef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Tưới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085190"/>
                  </a:ext>
                </a:extLst>
              </a:tr>
              <a:tr h="956388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55"/>
                        </a:spcBef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Tỉa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tỉa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thưa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311597"/>
                  </a:ext>
                </a:extLst>
              </a:tr>
              <a:tr h="956388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55"/>
                        </a:spcBef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dặm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223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849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ông nghệ 7 Bài 27: Chăm sóc rừng sau khi trồng">
            <a:extLst>
              <a:ext uri="{FF2B5EF4-FFF2-40B4-BE49-F238E27FC236}">
                <a16:creationId xmlns:a16="http://schemas.microsoft.com/office/drawing/2014/main" id="{74553BE4-C2BC-346A-09FB-932A79978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10" y="629265"/>
            <a:ext cx="9763431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5AF8E7-B5DF-F7DE-1C77-0F5FBFB0E736}"/>
              </a:ext>
            </a:extLst>
          </p:cNvPr>
          <p:cNvSpPr txBox="1"/>
          <p:nvPr/>
        </p:nvSpPr>
        <p:spPr>
          <a:xfrm>
            <a:off x="3048000" y="9063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81174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87F1601-0017-E59A-B4FE-0CA0C0871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158330"/>
              </p:ext>
            </p:extLst>
          </p:nvPr>
        </p:nvGraphicFramePr>
        <p:xfrm>
          <a:off x="447869" y="594790"/>
          <a:ext cx="11336694" cy="4546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4134">
                  <a:extLst>
                    <a:ext uri="{9D8B030D-6E8A-4147-A177-3AD203B41FA5}">
                      <a16:colId xmlns:a16="http://schemas.microsoft.com/office/drawing/2014/main" val="29780320"/>
                    </a:ext>
                  </a:extLst>
                </a:gridCol>
                <a:gridCol w="5598928">
                  <a:extLst>
                    <a:ext uri="{9D8B030D-6E8A-4147-A177-3AD203B41FA5}">
                      <a16:colId xmlns:a16="http://schemas.microsoft.com/office/drawing/2014/main" val="724094563"/>
                    </a:ext>
                  </a:extLst>
                </a:gridCol>
                <a:gridCol w="3473632">
                  <a:extLst>
                    <a:ext uri="{9D8B030D-6E8A-4147-A177-3AD203B41FA5}">
                      <a16:colId xmlns:a16="http://schemas.microsoft.com/office/drawing/2014/main" val="1591599366"/>
                    </a:ext>
                  </a:extLst>
                </a:gridCol>
              </a:tblGrid>
              <a:tr h="633366">
                <a:tc>
                  <a:txBody>
                    <a:bodyPr/>
                    <a:lstStyle/>
                    <a:p>
                      <a:pPr marL="186690" eaLnBrk="0" hangingPunct="0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0445" marR="1013460" algn="ctr" eaLnBrk="0" hangingPunct="0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24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6855" eaLnBrk="0" hangingPunct="0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ý </a:t>
                      </a:r>
                      <a:r>
                        <a:rPr lang="en-US" sz="24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4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61278031"/>
                  </a:ext>
                </a:extLst>
              </a:tr>
              <a:tr h="3913011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cỏ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vun</a:t>
                      </a:r>
                      <a:r>
                        <a:rPr lang="en-US" sz="2400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xới</a:t>
                      </a:r>
                      <a:endParaRPr lang="en-US" sz="2400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1595" lvl="0" indent="-342900" algn="just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6690" algn="l"/>
                        </a:tabLs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kern="100" spc="-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tuỳ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kern="100" spc="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62230" lvl="0" indent="-342900" algn="just" eaLnBrk="0" hangingPunct="0">
                        <a:lnSpc>
                          <a:spcPct val="115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208915" algn="l"/>
                        </a:tabLs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cỏ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2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</a:t>
                      </a:r>
                      <a:r>
                        <a:rPr lang="en-US" sz="2400" kern="1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kern="1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62230" lvl="0" indent="-342900" algn="just" eaLnBrk="0" hangingPunct="0">
                        <a:lnSpc>
                          <a:spcPct val="115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1610" algn="l"/>
                        </a:tabLs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kern="1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400" kern="100" spc="-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400" kern="1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kern="100" spc="-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phẳng</a:t>
                      </a:r>
                      <a:r>
                        <a:rPr lang="en-US" sz="24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4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kern="1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400" kern="1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kern="1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kern="1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kern="1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dốc</a:t>
                      </a:r>
                      <a:r>
                        <a:rPr lang="en-US" sz="2400" kern="1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2230" lvl="0" indent="-342900" algn="just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98120" algn="l"/>
                        </a:tabLs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tơi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xốp</a:t>
                      </a:r>
                      <a:r>
                        <a:rPr lang="en-US" sz="24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thấm</a:t>
                      </a:r>
                      <a:r>
                        <a:rPr lang="en-US" sz="2400" kern="1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61595" lvl="0" indent="-342900" algn="just" eaLnBrk="0" hangingPunct="0">
                        <a:lnSpc>
                          <a:spcPct val="115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223520" algn="l"/>
                        </a:tabLst>
                      </a:pPr>
                      <a:r>
                        <a:rPr lang="en-US" sz="24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400" kern="1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4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cỏ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dại</a:t>
                      </a:r>
                      <a:r>
                        <a:rPr lang="en-US" sz="2400" kern="1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kern="1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61595" lvl="0" indent="-342900" algn="just" eaLnBrk="0" hangingPunct="0">
                        <a:lnSpc>
                          <a:spcPct val="115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6055" algn="l"/>
                        </a:tabLs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nấp</a:t>
                      </a:r>
                      <a:r>
                        <a:rPr lang="en-US" sz="2400" kern="100" spc="-1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kern="100" spc="-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29724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663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9CF5EB-C2DF-D11C-1B99-38B33B303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46168"/>
              </p:ext>
            </p:extLst>
          </p:nvPr>
        </p:nvGraphicFramePr>
        <p:xfrm>
          <a:off x="326572" y="93306"/>
          <a:ext cx="11485984" cy="66527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4845">
                  <a:extLst>
                    <a:ext uri="{9D8B030D-6E8A-4147-A177-3AD203B41FA5}">
                      <a16:colId xmlns:a16="http://schemas.microsoft.com/office/drawing/2014/main" val="4074625544"/>
                    </a:ext>
                  </a:extLst>
                </a:gridCol>
                <a:gridCol w="6451764">
                  <a:extLst>
                    <a:ext uri="{9D8B030D-6E8A-4147-A177-3AD203B41FA5}">
                      <a16:colId xmlns:a16="http://schemas.microsoft.com/office/drawing/2014/main" val="3407920090"/>
                    </a:ext>
                  </a:extLst>
                </a:gridCol>
                <a:gridCol w="3519375">
                  <a:extLst>
                    <a:ext uri="{9D8B030D-6E8A-4147-A177-3AD203B41FA5}">
                      <a16:colId xmlns:a16="http://schemas.microsoft.com/office/drawing/2014/main" val="3700311933"/>
                    </a:ext>
                  </a:extLst>
                </a:gridCol>
              </a:tblGrid>
              <a:tr h="1628636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55"/>
                        </a:spcBef>
                      </a:pPr>
                      <a:r>
                        <a:rPr lang="en-US" sz="18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</a:t>
                      </a:r>
                      <a:r>
                        <a:rPr lang="en-US" sz="18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8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endParaRPr lang="en-US" sz="1800" b="1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61595" algn="just" eaLnBrk="0" hangingPunct="0">
                        <a:lnSpc>
                          <a:spcPct val="115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liều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tuỳ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1800" kern="100" spc="-11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kern="100" spc="-11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1800" kern="100" spc="-11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800" kern="100" spc="-11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100" spc="-11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1800" kern="100" spc="-11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800" kern="100" spc="-11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800" kern="100" spc="-11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1595" lvl="0" indent="-342900" algn="just" eaLnBrk="0" hangingPunct="0">
                        <a:lnSpc>
                          <a:spcPct val="11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207645" algn="l"/>
                        </a:tabLst>
                      </a:pPr>
                      <a:r>
                        <a:rPr lang="en-US" sz="1800" kern="10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Nâng </a:t>
                      </a: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độ phì </a:t>
                      </a:r>
                      <a:r>
                        <a:rPr lang="en-US" sz="1800" kern="10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 </a:t>
                      </a: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 và khả năng </a:t>
                      </a:r>
                      <a:r>
                        <a:rPr lang="en-US" sz="1800" kern="10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 </a:t>
                      </a: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trưởng, phát triển </a:t>
                      </a:r>
                      <a:r>
                        <a:rPr lang="en-US" sz="1800" kern="10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 </a:t>
                      </a: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800" kern="100" spc="-3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rừng.</a:t>
                      </a:r>
                    </a:p>
                    <a:p>
                      <a:pPr marL="342900" marR="62230" lvl="0" indent="-342900" algn="just" eaLnBrk="0" hangingPunct="0">
                        <a:lnSpc>
                          <a:spcPct val="11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224155" algn="l"/>
                        </a:tabLst>
                      </a:pPr>
                      <a:r>
                        <a:rPr lang="en-US" sz="1800" kern="10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Nâng </a:t>
                      </a: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sản </a:t>
                      </a:r>
                      <a:r>
                        <a:rPr lang="en-US" sz="1800" kern="10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 </a:t>
                      </a: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 chất lượng lâm</a:t>
                      </a:r>
                      <a:r>
                        <a:rPr lang="en-US" sz="1800" kern="100" spc="-17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sản.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49940439"/>
                  </a:ext>
                </a:extLst>
              </a:tr>
              <a:tr h="655538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55"/>
                        </a:spcBef>
                      </a:pPr>
                      <a:r>
                        <a:rPr lang="en-US" sz="18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Tưới</a:t>
                      </a:r>
                      <a:r>
                        <a:rPr lang="en-US" sz="18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1800" b="1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61595" algn="just" eaLnBrk="0" hangingPunct="0">
                        <a:lnSpc>
                          <a:spcPts val="16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tưới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kern="100" spc="-6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spc="-3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800" kern="100" spc="-3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kern="100" spc="-19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1800" kern="100" spc="-6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61595" algn="just" eaLnBrk="0" hangingPunct="0">
                        <a:lnSpc>
                          <a:spcPts val="16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1800" kern="10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Nâng </a:t>
                      </a: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tỉ lệ sống</a:t>
                      </a:r>
                      <a:r>
                        <a:rPr lang="en-US" sz="1800" kern="100" spc="-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 </a:t>
                      </a: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 năng sinh </a:t>
                      </a:r>
                      <a:r>
                        <a:rPr lang="en-US" sz="1800" kern="10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trưởng, </a:t>
                      </a: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 triển của cây</a:t>
                      </a:r>
                      <a:r>
                        <a:rPr lang="en-US" sz="1800" kern="10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rừng.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87511179"/>
                  </a:ext>
                </a:extLst>
              </a:tr>
              <a:tr h="2545291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55"/>
                        </a:spcBef>
                      </a:pPr>
                      <a:r>
                        <a:rPr lang="en-US" sz="18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18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Tỉa</a:t>
                      </a:r>
                      <a:r>
                        <a:rPr lang="en-US" sz="18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cành</a:t>
                      </a:r>
                      <a:r>
                        <a:rPr lang="en-US" sz="18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tỉa</a:t>
                      </a:r>
                      <a:r>
                        <a:rPr lang="en-US" sz="18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thưa</a:t>
                      </a:r>
                      <a:endParaRPr lang="en-US" sz="1800" b="1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15000"/>
                        </a:lnSpc>
                        <a:spcBef>
                          <a:spcPts val="255"/>
                        </a:spcBef>
                      </a:pP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Tỉa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cành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342900" marR="62230" lvl="0" indent="-342900" algn="just" eaLnBrk="0" hangingPunct="0">
                        <a:lnSpc>
                          <a:spcPct val="11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207645" algn="l"/>
                        </a:tabLst>
                      </a:pP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Cắt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cành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1/3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tán</a:t>
                      </a:r>
                      <a:r>
                        <a:rPr lang="en-US" sz="1800" kern="100" spc="-14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spc="-3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800" kern="100" spc="-3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1595" lvl="0" indent="-342900" algn="just" eaLnBrk="0" hangingPunct="0">
                        <a:lnSpc>
                          <a:spcPct val="11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210820" algn="l"/>
                        </a:tabLst>
                      </a:pPr>
                      <a:r>
                        <a:rPr lang="en-US" sz="1800" kern="100" spc="-35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Tỉa</a:t>
                      </a:r>
                      <a:r>
                        <a:rPr lang="en-US" sz="1800" kern="100" spc="-3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spc="-15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800" kern="100" spc="-1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ráo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spc="-35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cỏ</a:t>
                      </a:r>
                      <a:r>
                        <a:rPr lang="en-US" sz="1800" kern="100" spc="-3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dọn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leo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vun</a:t>
                      </a:r>
                      <a:r>
                        <a:rPr lang="en-US" sz="1800" kern="100" spc="-19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xới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70485" algn="just" eaLnBrk="0" hangingPunct="0">
                        <a:lnSpc>
                          <a:spcPct val="115000"/>
                        </a:lnSpc>
                        <a:spcBef>
                          <a:spcPts val="15"/>
                        </a:spcBef>
                      </a:pP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Tỉa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thưa</a:t>
                      </a:r>
                      <a:endParaRPr lang="en-US" sz="18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0485" marR="61595" algn="just" eaLnBrk="0" hangingPunct="0">
                        <a:lnSpc>
                          <a:spcPct val="11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spc="-1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800" kern="100" spc="-15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800" kern="100" spc="-1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hố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800" kern="100" spc="-11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800" kern="100" spc="-10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1800" kern="100" spc="-10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kern="100" spc="-10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800" kern="100" spc="-11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1800" kern="100" spc="-10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ổn</a:t>
                      </a:r>
                      <a:r>
                        <a:rPr lang="en-US" sz="1800" kern="100" spc="-10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kern="100" spc="-10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kern="100" spc="-8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hố</a:t>
                      </a:r>
                      <a:r>
                        <a:rPr lang="en-US" sz="1800" kern="100" spc="-8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kern="100" spc="-8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800" kern="100" spc="-8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kern="100" spc="-8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spc="-3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800" kern="100" spc="-3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55"/>
                        </a:spcBef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Tỉa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cành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342900" marR="61595" lvl="0" indent="-342900" eaLnBrk="0" hangingPunct="0">
                        <a:lnSpc>
                          <a:spcPct val="115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241935" algn="l"/>
                        </a:tabLst>
                      </a:pPr>
                      <a:r>
                        <a:rPr lang="en-US" sz="18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1800" kern="1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spc="-2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800" kern="1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1800" kern="100" spc="3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spc="-2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1800" kern="1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en-US" sz="1800" kern="1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18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61595" lvl="0" indent="-342900" eaLnBrk="0" hangingPunct="0">
                        <a:lnSpc>
                          <a:spcPct val="115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4785" algn="l"/>
                        </a:tabLst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khuyết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tật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kern="100" spc="-1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spc="-2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1800" kern="1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800" kern="100" spc="-1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gỗ</a:t>
                      </a:r>
                      <a:r>
                        <a:rPr lang="en-US" sz="18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0485" eaLnBrk="0" hangingPunct="0">
                        <a:lnSpc>
                          <a:spcPts val="1430"/>
                        </a:lnSpc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Tỉa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thưa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mật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4612385"/>
                  </a:ext>
                </a:extLst>
              </a:tr>
              <a:tr h="1823262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55"/>
                        </a:spcBef>
                      </a:pPr>
                      <a:r>
                        <a:rPr lang="en-US" sz="18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18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18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dặm</a:t>
                      </a:r>
                      <a:endParaRPr lang="en-US" sz="1800" b="1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lvl="0" indent="-342900" algn="just" eaLnBrk="0" hangingPunct="0">
                        <a:lnSpc>
                          <a:spcPct val="115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9865" algn="l"/>
                        </a:tabLst>
                      </a:pP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800" kern="100" spc="-4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kern="100" spc="-4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1800" kern="100" spc="-3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1800" kern="100" spc="-4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800" kern="100" spc="-3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800" kern="100" spc="-4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sz="1800" kern="100" spc="-4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70485" algn="just" eaLnBrk="0" hangingPunct="0">
                        <a:lnSpc>
                          <a:spcPct val="115000"/>
                        </a:lnSpc>
                        <a:spcBef>
                          <a:spcPts val="60"/>
                        </a:spcBef>
                      </a:pP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800" kern="100" spc="-8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spc="-15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800" kern="100" spc="-8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1800" kern="100" spc="-8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1800" kern="100" spc="-8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800" kern="100" spc="-8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1800" kern="100" spc="-8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r>
                        <a:rPr lang="en-US" sz="1800" kern="100" spc="-8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1800" kern="100" spc="-85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1800" kern="100" spc="-8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dặm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70485" marR="61595" algn="just" eaLnBrk="0" hangingPunct="0">
                        <a:lnSpc>
                          <a:spcPct val="103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85%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dặm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chết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61595" lvl="0" indent="-342900" algn="just" eaLnBrk="0" hangingPunct="0">
                        <a:lnSpc>
                          <a:spcPct val="103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97485" algn="l"/>
                        </a:tabLst>
                      </a:pP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85%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dặm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800" kern="100" spc="-3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55"/>
                        </a:spcBef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mật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78115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231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599B04-64BA-6259-476E-B92A8508A0D5}"/>
              </a:ext>
            </a:extLst>
          </p:cNvPr>
          <p:cNvSpPr txBox="1"/>
          <p:nvPr/>
        </p:nvSpPr>
        <p:spPr>
          <a:xfrm>
            <a:off x="499730" y="395029"/>
            <a:ext cx="11291777" cy="2473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6940" marR="80645" indent="-824865" algn="ctr" eaLnBrk="0" hangingPunct="0">
              <a:lnSpc>
                <a:spcPct val="117000"/>
              </a:lnSpc>
              <a:spcBef>
                <a:spcPts val="48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  <a:p>
            <a:pPr marL="916940" marR="80645" indent="-824865" eaLnBrk="0" hangingPunct="0">
              <a:lnSpc>
                <a:spcPct val="117000"/>
              </a:lnSpc>
              <a:spcBef>
                <a:spcPts val="480"/>
              </a:spcBef>
            </a:pP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tr 29</a:t>
            </a:r>
          </a:p>
          <a:p>
            <a:pPr marL="916940" marR="80645" indent="-824865" eaLnBrk="0" hangingPunct="0">
              <a:lnSpc>
                <a:spcPct val="117000"/>
              </a:lnSpc>
              <a:spcBef>
                <a:spcPts val="480"/>
              </a:spcBef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NHÀ: -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6940" marR="80645" indent="-824865" eaLnBrk="0" hangingPunct="0">
              <a:lnSpc>
                <a:spcPct val="117000"/>
              </a:lnSpc>
              <a:spcBef>
                <a:spcPts val="480"/>
              </a:spcBef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  <a:p>
            <a:pPr marL="916940" marR="80645" indent="-824865" eaLnBrk="0" hangingPunct="0">
              <a:lnSpc>
                <a:spcPct val="117000"/>
              </a:lnSpc>
              <a:spcBef>
                <a:spcPts val="480"/>
              </a:spcBef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99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229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AE8585-DC5C-13D7-3885-E30D9901C20F}"/>
              </a:ext>
            </a:extLst>
          </p:cNvPr>
          <p:cNvSpPr txBox="1"/>
          <p:nvPr/>
        </p:nvSpPr>
        <p:spPr>
          <a:xfrm>
            <a:off x="233265" y="230762"/>
            <a:ext cx="11616613" cy="6458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3205" marR="235585" algn="ctr" eaLnBrk="0" hangingPunct="0">
              <a:lnSpc>
                <a:spcPct val="105000"/>
              </a:lnSpc>
              <a:spcBef>
                <a:spcPts val="415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 LỜI 5 CÂU TRẮC NGHIỆM SAU</a:t>
            </a:r>
          </a:p>
          <a:p>
            <a:pPr marL="243205" marR="235585" algn="ctr" eaLnBrk="0" hangingPunct="0">
              <a:lnSpc>
                <a:spcPct val="105000"/>
              </a:lnSpc>
              <a:spcBef>
                <a:spcPts val="415"/>
              </a:spcBef>
              <a:spcAft>
                <a:spcPts val="0"/>
              </a:spcAft>
            </a:pPr>
            <a:endParaRPr lang="en-US" sz="2000" b="1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3205" marR="235585" algn="just" eaLnBrk="0" hangingPunct="0">
              <a:lnSpc>
                <a:spcPct val="105000"/>
              </a:lnSpc>
              <a:spcBef>
                <a:spcPts val="415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000" b="1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0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spc="-2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spc="-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non.	</a:t>
            </a:r>
            <a:r>
              <a:rPr lang="en-US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000" b="1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spc="-1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cỗi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 </a:t>
            </a:r>
            <a:r>
              <a:rPr lang="en-US" sz="2000" b="1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3205" marR="235585" algn="just" eaLnBrk="0" hangingPunct="0">
              <a:lnSpc>
                <a:spcPct val="105000"/>
              </a:lnSpc>
              <a:spcBef>
                <a:spcPts val="415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64465" lvl="0" indent="-342900" eaLnBrk="0" hangingPunct="0">
              <a:lnSpc>
                <a:spcPct val="105000"/>
              </a:lnSpc>
              <a:spcBef>
                <a:spcPts val="415"/>
              </a:spcBef>
              <a:spcAft>
                <a:spcPts val="0"/>
              </a:spcAft>
              <a:buClr>
                <a:srgbClr val="231F20"/>
              </a:buClr>
              <a:buSzPts val="1250"/>
              <a:buFont typeface="+mj-lt"/>
              <a:buAutoNum type="alphaUcPeriod"/>
              <a:tabLst>
                <a:tab pos="509905" algn="l"/>
              </a:tabLst>
            </a:pP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xới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spcBef>
                <a:spcPts val="415"/>
              </a:spcBef>
              <a:spcAft>
                <a:spcPts val="0"/>
              </a:spcAft>
              <a:buClr>
                <a:srgbClr val="231F20"/>
              </a:buClr>
              <a:buSzPts val="1250"/>
              <a:buFont typeface="+mj-lt"/>
              <a:buAutoNum type="alphaUcPeriod"/>
              <a:tabLst>
                <a:tab pos="492125" algn="l"/>
              </a:tabLst>
            </a:pP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mẫn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spcBef>
                <a:spcPts val="385"/>
              </a:spcBef>
              <a:spcAft>
                <a:spcPts val="0"/>
              </a:spcAft>
              <a:buClr>
                <a:srgbClr val="231F20"/>
              </a:buClr>
              <a:buSzPts val="1250"/>
              <a:buFont typeface="+mj-lt"/>
              <a:buAutoNum type="alphaUcPeriod"/>
              <a:tabLst>
                <a:tab pos="499745" algn="l"/>
              </a:tabLst>
            </a:pP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spcBef>
                <a:spcPts val="390"/>
              </a:spcBef>
              <a:spcAft>
                <a:spcPts val="0"/>
              </a:spcAft>
              <a:buClr>
                <a:srgbClr val="231F20"/>
              </a:buClr>
              <a:buSzPts val="1250"/>
              <a:buFont typeface="+mj-lt"/>
              <a:buAutoNum type="alphaUcPeriod"/>
              <a:tabLst>
                <a:tab pos="508000" algn="l"/>
              </a:tabLst>
            </a:pP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spc="-2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5595" eaLnBrk="0" hangingPunct="0">
              <a:spcBef>
                <a:spcPts val="390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5595" eaLnBrk="0" hangingPunct="0">
              <a:spcBef>
                <a:spcPts val="390"/>
              </a:spcBef>
              <a:spcAft>
                <a:spcPts val="0"/>
              </a:spcAft>
              <a:tabLst>
                <a:tab pos="2655570" algn="l"/>
              </a:tabLst>
            </a:pPr>
            <a:r>
              <a:rPr lang="en-US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spc="-2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spc="-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non.	</a:t>
            </a:r>
            <a:r>
              <a:rPr lang="en-US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000" b="1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spc="-1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cỗi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en-US" sz="2000" b="1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5595" eaLnBrk="0" hangingPunct="0">
              <a:spcBef>
                <a:spcPts val="390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5595" eaLnBrk="0" hangingPunct="0">
              <a:spcBef>
                <a:spcPts val="390"/>
              </a:spcBef>
              <a:spcAft>
                <a:spcPts val="0"/>
              </a:spcAft>
              <a:tabLst>
                <a:tab pos="2655570" algn="l"/>
              </a:tabLst>
            </a:pPr>
            <a:r>
              <a:rPr lang="en-US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non.	</a:t>
            </a:r>
            <a:r>
              <a:rPr lang="en-US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spc="-1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spc="-1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cỗi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en-US" sz="2000" b="1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15595" marR="80645" eaLnBrk="0" hangingPunct="0">
              <a:lnSpc>
                <a:spcPct val="105000"/>
              </a:lnSpc>
              <a:spcBef>
                <a:spcPts val="390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5595" eaLnBrk="0" hangingPunct="0">
              <a:spcBef>
                <a:spcPts val="415"/>
              </a:spcBef>
              <a:spcAft>
                <a:spcPts val="0"/>
              </a:spcAft>
              <a:tabLst>
                <a:tab pos="2655570" algn="l"/>
              </a:tabLst>
            </a:pPr>
            <a:r>
              <a:rPr lang="en-US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non.	</a:t>
            </a:r>
            <a:r>
              <a:rPr lang="en-US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spc="-1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spc="-1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cỗi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en-US" sz="2000" b="1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5595" eaLnBrk="0" hangingPunct="0">
              <a:spcBef>
                <a:spcPts val="385"/>
              </a:spcBef>
              <a:spcAft>
                <a:spcPts val="0"/>
              </a:spcAft>
              <a:tabLst>
                <a:tab pos="2655570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AA711A-07FE-6497-A1D9-F64F1EB66244}"/>
              </a:ext>
            </a:extLst>
          </p:cNvPr>
          <p:cNvSpPr txBox="1"/>
          <p:nvPr/>
        </p:nvSpPr>
        <p:spPr>
          <a:xfrm>
            <a:off x="233265" y="230762"/>
            <a:ext cx="11616613" cy="6083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3205" marR="235585" algn="ctr" eaLnBrk="0" hangingPunct="0">
              <a:lnSpc>
                <a:spcPct val="105000"/>
              </a:lnSpc>
              <a:spcBef>
                <a:spcPts val="415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US" sz="2000" b="1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3205" marR="235585" eaLnBrk="0" hangingPunct="0">
              <a:lnSpc>
                <a:spcPct val="105000"/>
              </a:lnSpc>
              <a:spcBef>
                <a:spcPts val="415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000" b="1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0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spc="-2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spc="-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non.	</a:t>
            </a:r>
            <a:r>
              <a:rPr lang="en-US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000" b="1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spc="-1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cỗi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 </a:t>
            </a:r>
            <a:r>
              <a:rPr lang="en-US" sz="2000" b="1" u="sng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="1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3205" marR="235585" algn="just" eaLnBrk="0" hangingPunct="0">
              <a:lnSpc>
                <a:spcPct val="105000"/>
              </a:lnSpc>
              <a:spcBef>
                <a:spcPts val="415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64465" lvl="0" eaLnBrk="0" hangingPunct="0">
              <a:lnSpc>
                <a:spcPct val="105000"/>
              </a:lnSpc>
              <a:spcBef>
                <a:spcPts val="415"/>
              </a:spcBef>
              <a:spcAft>
                <a:spcPts val="0"/>
              </a:spcAft>
              <a:buClr>
                <a:srgbClr val="231F20"/>
              </a:buClr>
              <a:buSzPts val="1250"/>
              <a:tabLst>
                <a:tab pos="509905" algn="l"/>
              </a:tabLst>
            </a:pP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u="sng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.Cây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xới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ts val="415"/>
              </a:spcBef>
              <a:spcAft>
                <a:spcPts val="0"/>
              </a:spcAft>
              <a:buClr>
                <a:srgbClr val="231F20"/>
              </a:buClr>
              <a:buSzPts val="1250"/>
              <a:tabLst>
                <a:tab pos="492125" algn="l"/>
              </a:tabLst>
            </a:pP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B.Tính</a:t>
            </a:r>
            <a:r>
              <a:rPr lang="en-US" sz="20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mẫn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ts val="385"/>
              </a:spcBef>
              <a:spcAft>
                <a:spcPts val="0"/>
              </a:spcAft>
              <a:buClr>
                <a:srgbClr val="231F20"/>
              </a:buClr>
              <a:buSzPts val="1250"/>
              <a:tabLst>
                <a:tab pos="499745" algn="l"/>
              </a:tabLst>
            </a:pP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C.Cây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ts val="390"/>
              </a:spcBef>
              <a:spcAft>
                <a:spcPts val="0"/>
              </a:spcAft>
              <a:buClr>
                <a:srgbClr val="231F20"/>
              </a:buClr>
              <a:buSzPts val="1250"/>
              <a:tabLst>
                <a:tab pos="508000" algn="l"/>
              </a:tabLst>
            </a:pP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D.Các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spc="-2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5595" eaLnBrk="0" hangingPunct="0">
              <a:spcBef>
                <a:spcPts val="390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5595" eaLnBrk="0" hangingPunct="0">
              <a:spcBef>
                <a:spcPts val="390"/>
              </a:spcBef>
              <a:spcAft>
                <a:spcPts val="0"/>
              </a:spcAft>
              <a:tabLst>
                <a:tab pos="2655570" algn="l"/>
              </a:tabLst>
            </a:pPr>
            <a:r>
              <a:rPr lang="en-US" sz="2000" b="1" u="sng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spc="-2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spc="-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non.	</a:t>
            </a:r>
            <a:r>
              <a:rPr lang="en-US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000" b="1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spc="-1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cỗi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en-US" sz="2000" b="1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5595" eaLnBrk="0" hangingPunct="0">
              <a:spcBef>
                <a:spcPts val="390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5595" eaLnBrk="0" hangingPunct="0">
              <a:spcBef>
                <a:spcPts val="390"/>
              </a:spcBef>
              <a:spcAft>
                <a:spcPts val="0"/>
              </a:spcAft>
              <a:tabLst>
                <a:tab pos="2655570" algn="l"/>
              </a:tabLst>
            </a:pPr>
            <a:r>
              <a:rPr lang="en-US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non.	</a:t>
            </a:r>
            <a:r>
              <a:rPr lang="en-US" sz="2000" b="1" u="sng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spc="-1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spc="-1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cỗi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en-US" sz="2000" b="1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15595" marR="80645" eaLnBrk="0" hangingPunct="0">
              <a:lnSpc>
                <a:spcPct val="105000"/>
              </a:lnSpc>
              <a:spcBef>
                <a:spcPts val="390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5595" eaLnBrk="0" hangingPunct="0">
              <a:spcBef>
                <a:spcPts val="415"/>
              </a:spcBef>
              <a:spcAft>
                <a:spcPts val="0"/>
              </a:spcAft>
              <a:tabLst>
                <a:tab pos="2655570" algn="l"/>
              </a:tabLst>
            </a:pPr>
            <a:r>
              <a:rPr lang="en-US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non.	</a:t>
            </a:r>
            <a:r>
              <a:rPr lang="en-US" sz="2000" b="1" u="sng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spc="-1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spc="-1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cỗi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en-US" sz="2000" b="1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5595" eaLnBrk="0" hangingPunct="0">
              <a:spcBef>
                <a:spcPts val="385"/>
              </a:spcBef>
              <a:spcAft>
                <a:spcPts val="0"/>
              </a:spcAft>
              <a:tabLst>
                <a:tab pos="2655570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511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8D6FF9-C0FA-AE82-1DB4-B96D56C479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897736"/>
              </p:ext>
            </p:extLst>
          </p:nvPr>
        </p:nvGraphicFramePr>
        <p:xfrm>
          <a:off x="849086" y="2864499"/>
          <a:ext cx="10571583" cy="2985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8102">
                  <a:extLst>
                    <a:ext uri="{9D8B030D-6E8A-4147-A177-3AD203B41FA5}">
                      <a16:colId xmlns:a16="http://schemas.microsoft.com/office/drawing/2014/main" val="3191961675"/>
                    </a:ext>
                  </a:extLst>
                </a:gridCol>
                <a:gridCol w="6408680">
                  <a:extLst>
                    <a:ext uri="{9D8B030D-6E8A-4147-A177-3AD203B41FA5}">
                      <a16:colId xmlns:a16="http://schemas.microsoft.com/office/drawing/2014/main" val="3559330764"/>
                    </a:ext>
                  </a:extLst>
                </a:gridCol>
                <a:gridCol w="1874801">
                  <a:extLst>
                    <a:ext uri="{9D8B030D-6E8A-4147-A177-3AD203B41FA5}">
                      <a16:colId xmlns:a16="http://schemas.microsoft.com/office/drawing/2014/main" val="4114749775"/>
                    </a:ext>
                  </a:extLst>
                </a:gridCol>
              </a:tblGrid>
              <a:tr h="659761">
                <a:tc>
                  <a:txBody>
                    <a:bodyPr/>
                    <a:lstStyle/>
                    <a:p>
                      <a:pPr marL="305435" eaLnBrk="0" hangingPunct="0">
                        <a:lnSpc>
                          <a:spcPct val="115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 vực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20775" marR="1113155" algn="ctr" eaLnBrk="0" hangingPunct="0">
                        <a:lnSpc>
                          <a:spcPct val="115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 eaLnBrk="0" hangingPunct="0">
                        <a:lnSpc>
                          <a:spcPct val="115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 do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95529927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24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400" kern="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2400" kern="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kern="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2400" kern="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hè</a:t>
                      </a:r>
                      <a:r>
                        <a:rPr lang="en-US" sz="2400" kern="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kern="100" spc="-9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kern="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kern="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kern="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71120" marR="6159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tabLst>
                          <a:tab pos="675640" algn="l"/>
                        </a:tabLs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en-US" sz="2400" kern="100" spc="-2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kern="1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400" kern="1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ẩm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98732431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Trung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362803"/>
                  </a:ext>
                </a:extLst>
              </a:tr>
              <a:tr h="1006511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2400" kern="100" dirty="0" err="1">
                          <a:effectLst/>
                        </a:rPr>
                        <a:t>Miền</a:t>
                      </a:r>
                      <a:r>
                        <a:rPr lang="en-US" sz="2400" kern="100" dirty="0">
                          <a:effectLst/>
                        </a:rPr>
                        <a:t> Nam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2400" kern="100" dirty="0" err="1">
                          <a:effectLst/>
                        </a:rPr>
                        <a:t>Mùa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xuân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hoặc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xuân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hè</a:t>
                      </a:r>
                      <a:r>
                        <a:rPr lang="en-US" sz="2400" kern="100" dirty="0">
                          <a:effectLst/>
                        </a:rPr>
                        <a:t> (</a:t>
                      </a:r>
                      <a:r>
                        <a:rPr lang="en-US" sz="2400" kern="100" dirty="0" err="1">
                          <a:effectLst/>
                        </a:rPr>
                        <a:t>từ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tháng</a:t>
                      </a:r>
                      <a:r>
                        <a:rPr lang="en-US" sz="2400" kern="100" dirty="0">
                          <a:effectLst/>
                        </a:rPr>
                        <a:t> 5 </a:t>
                      </a:r>
                      <a:r>
                        <a:rPr lang="en-US" sz="2400" kern="100" dirty="0" err="1">
                          <a:effectLst/>
                        </a:rPr>
                        <a:t>đến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tháng</a:t>
                      </a:r>
                      <a:r>
                        <a:rPr lang="en-US" sz="2400" kern="100" dirty="0">
                          <a:effectLst/>
                        </a:rPr>
                        <a:t> 11)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79876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BA97A13-8DE7-AB54-6D54-C9FC556C3B79}"/>
              </a:ext>
            </a:extLst>
          </p:cNvPr>
          <p:cNvSpPr txBox="1"/>
          <p:nvPr/>
        </p:nvSpPr>
        <p:spPr>
          <a:xfrm>
            <a:off x="410547" y="199062"/>
            <a:ext cx="11355355" cy="7658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 eaLnBrk="0" hangingPunct="0">
              <a:spcBef>
                <a:spcPts val="480"/>
              </a:spcBef>
            </a:pPr>
            <a:r>
              <a:rPr lang="en-US" sz="1800" b="1" kern="0" dirty="0">
                <a:solidFill>
                  <a:srgbClr val="8F0C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5. KĨ THUẬT TRỒNG VÀ CHĂM SÓC CÂY RỪNG</a:t>
            </a:r>
          </a:p>
          <a:p>
            <a:pPr marL="228600" eaLnBrk="0" hangingPunct="0">
              <a:spcBef>
                <a:spcPts val="480"/>
              </a:spcBef>
            </a:pPr>
            <a:endParaRPr lang="en-US" b="1" kern="0" dirty="0">
              <a:solidFill>
                <a:srgbClr val="8F0C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400050" eaLnBrk="0" hangingPunct="0">
              <a:spcBef>
                <a:spcPts val="480"/>
              </a:spcBef>
              <a:buAutoNum type="romanUcPeriod"/>
            </a:pPr>
            <a:r>
              <a:rPr lang="en-US" b="1" kern="0" dirty="0">
                <a:solidFill>
                  <a:srgbClr val="8F0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RỪNG</a:t>
            </a:r>
          </a:p>
          <a:p>
            <a:pPr marL="571500" indent="-342900" eaLnBrk="0" hangingPunct="0">
              <a:spcBef>
                <a:spcPts val="480"/>
              </a:spcBef>
              <a:buAutoNum type="arabicPeriod"/>
            </a:pP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sz="24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eaLnBrk="0" hangingPunct="0">
              <a:spcBef>
                <a:spcPts val="480"/>
              </a:spcBef>
            </a:pPr>
            <a:r>
              <a:rPr lang="en-US" sz="2400" b="1" kern="0" dirty="0">
                <a:solidFill>
                  <a:srgbClr val="8F0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eaLnBrk="0" hangingPunct="0">
              <a:spcBef>
                <a:spcPts val="48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ta:</a:t>
            </a:r>
          </a:p>
          <a:p>
            <a:pPr marL="228600" eaLnBrk="0" hangingPunct="0">
              <a:spcBef>
                <a:spcPts val="48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eaLnBrk="0" hangingPunct="0">
              <a:spcBef>
                <a:spcPts val="48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eaLnBrk="0" hangingPunct="0">
              <a:spcBef>
                <a:spcPts val="48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eaLnBrk="0" hangingPunct="0">
              <a:spcBef>
                <a:spcPts val="48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eaLnBrk="0" hangingPunct="0">
              <a:spcBef>
                <a:spcPts val="48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eaLnBrk="0" hangingPunct="0">
              <a:spcBef>
                <a:spcPts val="48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eaLnBrk="0" hangingPunct="0">
              <a:spcBef>
                <a:spcPts val="48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eaLnBrk="0" hangingPunct="0">
              <a:spcBef>
                <a:spcPts val="48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eaLnBrk="0" hangingPunct="0">
              <a:spcBef>
                <a:spcPts val="48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eaLnBrk="0" hangingPunct="0">
              <a:spcBef>
                <a:spcPts val="480"/>
              </a:spcBef>
            </a:pPr>
            <a:endParaRPr lang="en-US" sz="2400" b="1" kern="0" dirty="0">
              <a:solidFill>
                <a:srgbClr val="8F0C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eaLnBrk="0" hangingPunct="0">
              <a:spcBef>
                <a:spcPts val="480"/>
              </a:spcBef>
            </a:pPr>
            <a:endParaRPr lang="en-US" b="1" kern="0" dirty="0">
              <a:solidFill>
                <a:srgbClr val="8F0C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eaLnBrk="0" hangingPunct="0">
              <a:spcBef>
                <a:spcPts val="480"/>
              </a:spcBef>
            </a:pPr>
            <a:endParaRPr lang="en-US" sz="1800" b="1" kern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ts val="50"/>
              </a:spcBef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41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63759-E717-0945-18F9-B41B0381E759}"/>
              </a:ext>
            </a:extLst>
          </p:cNvPr>
          <p:cNvSpPr txBox="1"/>
          <p:nvPr/>
        </p:nvSpPr>
        <p:spPr>
          <a:xfrm>
            <a:off x="418322" y="236384"/>
            <a:ext cx="11355355" cy="581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 eaLnBrk="0" hangingPunct="0">
              <a:spcBef>
                <a:spcPts val="480"/>
              </a:spcBef>
            </a:pPr>
            <a:r>
              <a:rPr lang="en-US" sz="1800" b="1" kern="0" dirty="0">
                <a:solidFill>
                  <a:srgbClr val="8F0C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5. KĨ THUẬT TRỒNG VÀ CHĂM SÓC CÂY RỪNG</a:t>
            </a:r>
          </a:p>
          <a:p>
            <a:pPr marL="228600" eaLnBrk="0" hangingPunct="0">
              <a:spcBef>
                <a:spcPts val="480"/>
              </a:spcBef>
            </a:pPr>
            <a:endParaRPr lang="en-US" b="1" kern="0" dirty="0">
              <a:solidFill>
                <a:srgbClr val="8F0C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400050" eaLnBrk="0" hangingPunct="0">
              <a:spcBef>
                <a:spcPts val="480"/>
              </a:spcBef>
              <a:buAutoNum type="romanUcPeriod"/>
            </a:pPr>
            <a:r>
              <a:rPr lang="en-US" b="1" kern="0" dirty="0">
                <a:solidFill>
                  <a:srgbClr val="8F0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RỪNG</a:t>
            </a:r>
          </a:p>
          <a:p>
            <a:pPr marL="571500" indent="-342900" eaLnBrk="0" hangingPunct="0">
              <a:spcBef>
                <a:spcPts val="480"/>
              </a:spcBef>
              <a:buAutoNum type="arabicPeriod"/>
            </a:pPr>
            <a:r>
              <a:rPr lang="en-US" sz="2400" b="1" kern="0" dirty="0" err="1">
                <a:solidFill>
                  <a:srgbClr val="8F0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kern="0" dirty="0">
                <a:solidFill>
                  <a:srgbClr val="8F0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8F0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kern="0" dirty="0">
                <a:solidFill>
                  <a:srgbClr val="8F0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8F0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sz="2400" b="1" kern="0" dirty="0">
              <a:solidFill>
                <a:srgbClr val="8F0C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342900" eaLnBrk="0" hangingPunct="0">
              <a:spcBef>
                <a:spcPts val="480"/>
              </a:spcBef>
              <a:buAutoNum type="arabicPeriod"/>
            </a:pP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sz="24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eaLnBrk="0" hangingPunct="0">
              <a:spcBef>
                <a:spcPts val="480"/>
              </a:spcBef>
            </a:pP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28600" eaLnBrk="0" hangingPunct="0">
              <a:spcBef>
                <a:spcPts val="480"/>
              </a:spcBef>
            </a:pP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going: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342900" eaLnBrk="0" hangingPunct="0">
              <a:spcBef>
                <a:spcPts val="480"/>
              </a:spcBef>
              <a:buFontTx/>
              <a:buChar char="-"/>
            </a:pP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/ô(3 -5hat).</a:t>
            </a:r>
          </a:p>
          <a:p>
            <a:pPr marL="571500" indent="-342900" eaLnBrk="0" hangingPunct="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342900" eaLnBrk="0" hangingPunct="0">
              <a:spcBef>
                <a:spcPts val="480"/>
              </a:spcBef>
              <a:buFontTx/>
              <a:buChar char="-"/>
            </a:pP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Thích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342900" eaLnBrk="0" hangingPunct="0">
              <a:spcBef>
                <a:spcPts val="480"/>
              </a:spcBef>
              <a:buFontTx/>
              <a:buChar char="-"/>
            </a:pP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marL="571500" indent="-342900" eaLnBrk="0" hangingPunct="0">
              <a:spcBef>
                <a:spcPts val="480"/>
              </a:spcBef>
              <a:buFontTx/>
              <a:buChar char="-"/>
            </a:pPr>
            <a:endParaRPr 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eaLnBrk="0" hangingPunct="0">
              <a:spcBef>
                <a:spcPts val="480"/>
              </a:spcBef>
            </a:pPr>
            <a:endParaRPr 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342900" eaLnBrk="0" hangingPunct="0">
              <a:spcBef>
                <a:spcPts val="480"/>
              </a:spcBef>
              <a:buFontTx/>
              <a:buChar char="-"/>
            </a:pPr>
            <a:endParaRPr 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7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17C3A0-F341-EFDD-E55C-6AC5D607EA3F}"/>
              </a:ext>
            </a:extLst>
          </p:cNvPr>
          <p:cNvSpPr txBox="1"/>
          <p:nvPr/>
        </p:nvSpPr>
        <p:spPr>
          <a:xfrm>
            <a:off x="418322" y="236384"/>
            <a:ext cx="11355355" cy="3218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 eaLnBrk="0" hangingPunct="0">
              <a:spcBef>
                <a:spcPts val="480"/>
              </a:spcBef>
            </a:pPr>
            <a:r>
              <a:rPr lang="en-US" sz="1800" b="1" kern="0" dirty="0">
                <a:solidFill>
                  <a:srgbClr val="8F0C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5. KĨ THUẬT TRỒNG VÀ CHĂM SÓC CÂY RỪNG</a:t>
            </a:r>
          </a:p>
          <a:p>
            <a:pPr marL="228600" eaLnBrk="0" hangingPunct="0">
              <a:spcBef>
                <a:spcPts val="480"/>
              </a:spcBef>
            </a:pPr>
            <a:endParaRPr lang="en-US" b="1" kern="0" dirty="0">
              <a:solidFill>
                <a:srgbClr val="8F0C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400050" eaLnBrk="0" hangingPunct="0">
              <a:spcBef>
                <a:spcPts val="480"/>
              </a:spcBef>
              <a:buAutoNum type="romanUcPeriod"/>
            </a:pPr>
            <a:r>
              <a:rPr lang="en-US" b="1" kern="0" dirty="0">
                <a:solidFill>
                  <a:srgbClr val="8F0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RỪNG</a:t>
            </a:r>
          </a:p>
          <a:p>
            <a:pPr marL="571500" indent="-342900" eaLnBrk="0" hangingPunct="0">
              <a:spcBef>
                <a:spcPts val="480"/>
              </a:spcBef>
              <a:buAutoNum type="arabicPeriod"/>
            </a:pPr>
            <a:r>
              <a:rPr lang="en-US" sz="2400" b="1" kern="0" dirty="0" err="1">
                <a:solidFill>
                  <a:srgbClr val="8F0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kern="0" dirty="0">
                <a:solidFill>
                  <a:srgbClr val="8F0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8F0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kern="0" dirty="0">
                <a:solidFill>
                  <a:srgbClr val="8F0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8F0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sz="2400" b="1" kern="0" dirty="0">
              <a:solidFill>
                <a:srgbClr val="8F0C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342900" eaLnBrk="0" hangingPunct="0">
              <a:spcBef>
                <a:spcPts val="480"/>
              </a:spcBef>
              <a:buAutoNum type="arabicPeriod"/>
            </a:pP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sz="24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eaLnBrk="0" hangingPunct="0">
              <a:spcBef>
                <a:spcPts val="480"/>
              </a:spcBef>
            </a:pPr>
            <a:r>
              <a:rPr 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28600" eaLnBrk="0" hangingPunct="0">
              <a:spcBef>
                <a:spcPts val="480"/>
              </a:spcBef>
            </a:pPr>
            <a:r>
              <a:rPr 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en-US" sz="24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marL="228600" eaLnBrk="0" hangingPunct="0">
              <a:spcBef>
                <a:spcPts val="480"/>
              </a:spcBef>
            </a:pPr>
            <a:r>
              <a:rPr lang="en-US" sz="2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en-US" sz="24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PHT </a:t>
            </a:r>
            <a:r>
              <a:rPr lang="en-US" sz="24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7576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ơn 90.200 Gieo Bức ảnh ảnh, hình chụp &amp; hình ảnh trả phí bản quyền một lần  sẵn có - iStock">
            <a:extLst>
              <a:ext uri="{FF2B5EF4-FFF2-40B4-BE49-F238E27FC236}">
                <a16:creationId xmlns:a16="http://schemas.microsoft.com/office/drawing/2014/main" id="{9621830F-74FB-AB98-6FFD-7DA564FC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52" y="663984"/>
            <a:ext cx="5027050" cy="53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ó Mấy Phương Pháp Trồng Rừng Phổ Biến Hiện Nay? Kỹ Thuật Trồng Rừng">
            <a:extLst>
              <a:ext uri="{FF2B5EF4-FFF2-40B4-BE49-F238E27FC236}">
                <a16:creationId xmlns:a16="http://schemas.microsoft.com/office/drawing/2014/main" id="{DE56BC37-ABEA-AF04-27FC-28CBDA68C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663985"/>
            <a:ext cx="5331848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51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12C1C5-99FC-CEFC-C549-009505304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410794"/>
              </p:ext>
            </p:extLst>
          </p:nvPr>
        </p:nvGraphicFramePr>
        <p:xfrm>
          <a:off x="205271" y="130617"/>
          <a:ext cx="11831216" cy="61963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9755">
                  <a:extLst>
                    <a:ext uri="{9D8B030D-6E8A-4147-A177-3AD203B41FA5}">
                      <a16:colId xmlns:a16="http://schemas.microsoft.com/office/drawing/2014/main" val="2108693646"/>
                    </a:ext>
                  </a:extLst>
                </a:gridCol>
                <a:gridCol w="4581330">
                  <a:extLst>
                    <a:ext uri="{9D8B030D-6E8A-4147-A177-3AD203B41FA5}">
                      <a16:colId xmlns:a16="http://schemas.microsoft.com/office/drawing/2014/main" val="943177875"/>
                    </a:ext>
                  </a:extLst>
                </a:gridCol>
                <a:gridCol w="6410131">
                  <a:extLst>
                    <a:ext uri="{9D8B030D-6E8A-4147-A177-3AD203B41FA5}">
                      <a16:colId xmlns:a16="http://schemas.microsoft.com/office/drawing/2014/main" val="3327531139"/>
                    </a:ext>
                  </a:extLst>
                </a:gridCol>
              </a:tblGrid>
              <a:tr h="378911">
                <a:tc>
                  <a:txBody>
                    <a:bodyPr/>
                    <a:lstStyle/>
                    <a:p>
                      <a:pPr marL="177165" eaLnBrk="0" hangingPunct="0">
                        <a:lnSpc>
                          <a:spcPct val="115000"/>
                        </a:lnSpc>
                        <a:spcBef>
                          <a:spcPts val="95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16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endParaRPr lang="en-US" sz="16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1690" marR="110490" indent="-649605" algn="ctr" eaLnBrk="0" hangingPunct="0">
                        <a:lnSpc>
                          <a:spcPct val="9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spc="-3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1600" kern="100" spc="-3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16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6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16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spc="-3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1600" kern="100" spc="-3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endParaRPr lang="en-US" sz="16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6555" algn="ctr" eaLnBrk="0" hangingPunct="0">
                        <a:lnSpc>
                          <a:spcPct val="115000"/>
                        </a:lnSpc>
                        <a:spcBef>
                          <a:spcPts val="95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16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16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6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6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</a:t>
                      </a:r>
                      <a:endParaRPr lang="en-US" sz="16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53187968"/>
                  </a:ext>
                </a:extLst>
              </a:tr>
              <a:tr h="1050785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16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6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endParaRPr lang="en-US" sz="16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57150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2230" lvl="0" indent="-342900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5420" algn="l"/>
                        </a:tabLst>
                      </a:pPr>
                      <a:endParaRPr lang="en-US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5282838"/>
                  </a:ext>
                </a:extLst>
              </a:tr>
              <a:tr h="1231594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16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16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2230" lvl="0" indent="-342900" algn="just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8595" algn="l"/>
                        </a:tabLst>
                      </a:pP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62230" algn="just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25315852"/>
                  </a:ext>
                </a:extLst>
              </a:tr>
              <a:tr h="1566273">
                <a:tc>
                  <a:txBody>
                    <a:bodyPr/>
                    <a:lstStyle/>
                    <a:p>
                      <a:pPr marL="70485" marR="334010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16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6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endParaRPr lang="en-US" sz="16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2230" lvl="0" indent="-342900" algn="just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2245" algn="l"/>
                        </a:tabLst>
                      </a:pP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2230" lvl="0" indent="-342900" algn="just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6055" algn="l"/>
                        </a:tabLst>
                      </a:pP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52808728"/>
                  </a:ext>
                </a:extLst>
              </a:tr>
              <a:tr h="1809342">
                <a:tc>
                  <a:txBody>
                    <a:bodyPr/>
                    <a:lstStyle/>
                    <a:p>
                      <a:pPr marL="70485" marR="194310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16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nhược</a:t>
                      </a:r>
                      <a:r>
                        <a:rPr lang="en-US" sz="16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6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lvl="0" indent="-342900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9865" algn="l"/>
                        </a:tabLst>
                      </a:pPr>
                      <a:endParaRPr lang="en-US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lvl="0" indent="-342900" algn="just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9230" algn="l"/>
                        </a:tabLst>
                      </a:pP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77828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9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915A08F-7FA4-E5C8-9C76-58F5D41A8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542708"/>
              </p:ext>
            </p:extLst>
          </p:nvPr>
        </p:nvGraphicFramePr>
        <p:xfrm>
          <a:off x="180392" y="204678"/>
          <a:ext cx="11831216" cy="6911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8881">
                  <a:extLst>
                    <a:ext uri="{9D8B030D-6E8A-4147-A177-3AD203B41FA5}">
                      <a16:colId xmlns:a16="http://schemas.microsoft.com/office/drawing/2014/main" val="2108693646"/>
                    </a:ext>
                  </a:extLst>
                </a:gridCol>
                <a:gridCol w="4320074">
                  <a:extLst>
                    <a:ext uri="{9D8B030D-6E8A-4147-A177-3AD203B41FA5}">
                      <a16:colId xmlns:a16="http://schemas.microsoft.com/office/drawing/2014/main" val="943177875"/>
                    </a:ext>
                  </a:extLst>
                </a:gridCol>
                <a:gridCol w="5962261">
                  <a:extLst>
                    <a:ext uri="{9D8B030D-6E8A-4147-A177-3AD203B41FA5}">
                      <a16:colId xmlns:a16="http://schemas.microsoft.com/office/drawing/2014/main" val="3327531139"/>
                    </a:ext>
                  </a:extLst>
                </a:gridCol>
              </a:tblGrid>
              <a:tr h="357709">
                <a:tc>
                  <a:txBody>
                    <a:bodyPr/>
                    <a:lstStyle/>
                    <a:p>
                      <a:pPr marL="177165" eaLnBrk="0" hangingPunct="0">
                        <a:lnSpc>
                          <a:spcPct val="115000"/>
                        </a:lnSpc>
                        <a:spcBef>
                          <a:spcPts val="95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1690" marR="110490" indent="-649605" eaLnBrk="0" hangingPunct="0">
                        <a:lnSpc>
                          <a:spcPct val="9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spc="-3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kern="100" spc="-3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3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400" kern="100" spc="-3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endParaRPr lang="en-US" sz="24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6555" eaLnBrk="0" hangingPunct="0">
                        <a:lnSpc>
                          <a:spcPct val="115000"/>
                        </a:lnSpc>
                        <a:spcBef>
                          <a:spcPts val="95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</a:t>
                      </a:r>
                      <a:endParaRPr lang="en-US" sz="24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53187968"/>
                  </a:ext>
                </a:extLst>
              </a:tr>
              <a:tr h="1069930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57150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endParaRPr lang="en-US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0485" marR="57150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2230" lvl="0" indent="-342900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5420" algn="l"/>
                        </a:tabLst>
                      </a:pPr>
                      <a:endParaRPr lang="en-US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2230" lvl="0" indent="-342900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5420" algn="l"/>
                        </a:tabLs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Đào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hố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2400" kern="100" spc="-1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kern="1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kern="100" spc="-1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kern="1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2230" lvl="0" indent="-342900" eaLnBrk="0" hangingPunct="0">
                        <a:lnSpc>
                          <a:spcPct val="115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208915" algn="l"/>
                        </a:tabLs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lót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NPK</a:t>
                      </a:r>
                      <a:r>
                        <a:rPr lang="en-US" sz="24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liều</a:t>
                      </a:r>
                      <a:r>
                        <a:rPr lang="en-US" sz="2400" kern="1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kern="1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kern="1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kern="1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0485" eaLnBrk="0" hangingPunct="0">
                        <a:lnSpc>
                          <a:spcPts val="1430"/>
                        </a:lnSpc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lấp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hố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5282838"/>
                  </a:ext>
                </a:extLst>
              </a:tr>
              <a:tr h="1367746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endParaRPr lang="en-US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0485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2230" lvl="0" indent="-342900" algn="just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8595" algn="l"/>
                        </a:tabLst>
                      </a:pPr>
                      <a:endParaRPr lang="en-US" sz="2400" kern="100" spc="-2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2230" lvl="0" indent="-342900" algn="just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8595" algn="l"/>
                        </a:tabLst>
                      </a:pPr>
                      <a:r>
                        <a:rPr lang="en-US" sz="2400" kern="1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4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2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kern="1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vườn</a:t>
                      </a:r>
                      <a:r>
                        <a:rPr lang="en-US" sz="2400" kern="1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62230" lvl="0" indent="-342900" algn="just" eaLnBrk="0" hangingPunct="0">
                        <a:lnSpc>
                          <a:spcPct val="115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205740" algn="l"/>
                        </a:tabLst>
                      </a:pPr>
                      <a:r>
                        <a:rPr lang="en-US" sz="24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2400" kern="1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kern="1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400" kern="1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kern="100" spc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62230" algn="just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endParaRPr lang="en-US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0485" marR="62230" algn="just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khoẻ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25315852"/>
                  </a:ext>
                </a:extLst>
              </a:tr>
              <a:tr h="363126">
                <a:tc>
                  <a:txBody>
                    <a:bodyPr/>
                    <a:lstStyle/>
                    <a:p>
                      <a:pPr marL="70485" marR="334010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2230" lvl="0" indent="0" algn="just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None/>
                        <a:tabLst>
                          <a:tab pos="182245" algn="l"/>
                        </a:tabLst>
                      </a:pP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2230" lvl="0" indent="-342900" algn="just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6055" algn="l"/>
                        </a:tabLst>
                      </a:pP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52808728"/>
                  </a:ext>
                </a:extLst>
              </a:tr>
              <a:tr h="1708098">
                <a:tc>
                  <a:txBody>
                    <a:bodyPr/>
                    <a:lstStyle/>
                    <a:p>
                      <a:pPr marL="70485" marR="194310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lvl="0" indent="-342900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9865" algn="l"/>
                        </a:tabLst>
                      </a:pP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lvl="0" indent="-342900" algn="just" eaLnBrk="0" hangingPunct="0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9230" algn="l"/>
                        </a:tabLst>
                      </a:pP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77828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126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2252</Words>
  <Application>Microsoft Office PowerPoint</Application>
  <PresentationFormat>Widescreen</PresentationFormat>
  <Paragraphs>231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ASUS</dc:creator>
  <cp:lastModifiedBy>Lương Thị Kiệm</cp:lastModifiedBy>
  <cp:revision>175</cp:revision>
  <dcterms:created xsi:type="dcterms:W3CDTF">2024-09-11T17:09:10Z</dcterms:created>
  <dcterms:modified xsi:type="dcterms:W3CDTF">2024-10-03T00:03:55Z</dcterms:modified>
</cp:coreProperties>
</file>