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4" r:id="rId7"/>
    <p:sldId id="265" r:id="rId8"/>
    <p:sldId id="260" r:id="rId9"/>
    <p:sldId id="273" r:id="rId10"/>
    <p:sldId id="266" r:id="rId11"/>
    <p:sldId id="267" r:id="rId12"/>
    <p:sldId id="268" r:id="rId13"/>
    <p:sldId id="269" r:id="rId14"/>
    <p:sldId id="270" r:id="rId15"/>
    <p:sldId id="274" r:id="rId16"/>
    <p:sldId id="261" r:id="rId17"/>
    <p:sldId id="271" r:id="rId18"/>
    <p:sldId id="276" r:id="rId19"/>
    <p:sldId id="272" r:id="rId20"/>
    <p:sldId id="280" r:id="rId21"/>
    <p:sldId id="277" r:id="rId22"/>
    <p:sldId id="278" r:id="rId23"/>
    <p:sldId id="279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C5B5-8A8C-E48D-8FEC-185D6BF7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B2CD4-61F2-3EB6-D8A1-0454261CC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C02C-AC0F-2857-B966-7D82C82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3D8D-C934-2BCF-5CCB-DDC7B77A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3B2D-3B0F-08F5-8055-6DFB16AE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102C-3CD1-D1E9-B59F-07F9FEA0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80EB7-0AEB-5FB4-F5B9-BAD667105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D2795-2EDE-C1B3-3956-68B6E4A0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89B6-FF0E-E8D8-8670-28934EEC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F4E5F-B9F8-D869-12A2-1EFC6B27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D6425-1196-7C05-9F4E-AF4877CFD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D6806-16E1-CE65-89D6-976D3D65D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43A20-9F4F-D521-03CA-F5461882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89DAF-13F6-7166-AE1F-FF280782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1C15D-8FBE-D759-C011-D3C00CD7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6BDA-0CC1-1F8A-B6D3-3701CDD3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4EBD-C035-DBE5-B3F6-75E2DD15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D57DD-68F1-DC40-08A0-07078990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0B2E-9729-17CB-5B7A-EFA783D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6929-344B-52A6-402E-3260C21E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4264-8292-4312-CB35-F9DB939A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B567B-7BC6-F685-2AC5-048F3A8FE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4E03-6E77-FE0A-B037-D0525656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C3AEA-EE63-2B10-3EDF-BD8DE2F7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E967C-41DC-36B6-2931-B5BD8619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4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8628-9B7B-D65E-CBB7-3B092A8A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3F6D0-3592-069F-9621-1A69CC6D7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15AE7-4ECB-CEB3-5050-F7B37F044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A4A0-011C-DFDA-3600-3660078B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47C25-5C1B-7B8F-69DA-422511E0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3CAB6-27FE-FFB8-7F1C-ECA9AB46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8C84-F287-4469-BF51-E3165265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84F62-AC69-F4AF-E628-1722E93A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3364D-2513-E835-17BC-9C4705A0C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D12E0-D26F-FFF4-5D77-96E4B32B6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FBA9E-709D-F71C-92DC-70F7A3C31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5C738-8FB2-7D71-30B1-71D331F3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2216B-2724-3AD8-A020-BC93FE82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3CB3D-2CCA-4430-CF58-71323B6D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121F-5CBD-DFF8-4280-8F16D602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8C1B9-642F-F05C-2DFC-A435F17C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AE190-99EE-1E46-77D2-F574B3F8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15D2B-8828-81D8-0524-BCFCAAC1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38988-31E0-7B2E-B64B-3AB016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158B2-5D27-2BCF-F6D2-EB1EA890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A1B3-28D3-CA8C-CD37-890F171A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0732-23F7-A543-E6BD-B621B4B6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ACC7-C94C-3CBB-62CF-DB408296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FC942-BCA7-67A7-00FA-D31A28904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F5912-9CB6-F23E-BBDF-918D5EB1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8F8C-359F-A22F-4E7F-A2AAB692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58D2D-9DE5-F701-3F31-5A069871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305C-2EB8-F728-62C3-6F2BAB41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97E4C-2F8F-5106-0303-9C871C591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4453-EFA5-8D28-D21E-29E3C2EF6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01005-91E2-EDDF-C578-2E56CA52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68D69-02E4-3951-E88B-6BE32AFA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680A9-F440-C5BB-4ADE-F358D3E5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E19FE-E224-4090-BAF8-8C6445E8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4A75-9C61-52FE-5A27-670CB0B0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AB67-3931-7B2A-69AA-AF7337E8E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E578-1104-4A83-861D-EA66ADABE70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7A4E4-34A1-145B-7C7A-7995AFA18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7B24F-3259-3339-D03B-59777148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1BE0-CD7D-4FEE-8A52-A1606C36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watch/?v=25127705283481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vq5d4s2QIE&amp;t=821s" TargetMode="External"/><Relationship Id="rId2" Type="http://schemas.openxmlformats.org/officeDocument/2006/relationships/hyperlink" Target="https://www.youtube.com/watch?v=xzwhEdHd7Wc&amp;t=111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cebook.com/watch/?v=2512770528348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80B7F-BEBB-AE60-21DC-292E0C09E5C4}"/>
              </a:ext>
            </a:extLst>
          </p:cNvPr>
          <p:cNvSpPr txBox="1"/>
          <p:nvPr/>
        </p:nvSpPr>
        <p:spPr>
          <a:xfrm>
            <a:off x="1184987" y="324885"/>
            <a:ext cx="10058400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SINH SẢN CỦA CÁ, TÔM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sz="125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video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 PHT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Phiếu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học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tập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số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1: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Đặc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điểm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sinh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sản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của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cá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tôm</a:t>
            </a:r>
            <a:endParaRPr lang="en-US" sz="1800" b="1" dirty="0">
              <a:solidFill>
                <a:srgbClr val="231F20"/>
              </a:solidFill>
              <a:effectLst/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sz="1800" b="1" dirty="0">
              <a:effectLst/>
              <a:latin typeface="Calibri" panose="020F0502020204030204" pitchFamily="34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sz="20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B51E2-CBE4-F238-0DB1-FDC4DCDA7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04783"/>
              </p:ext>
            </p:extLst>
          </p:nvPr>
        </p:nvGraphicFramePr>
        <p:xfrm>
          <a:off x="1184988" y="2463290"/>
          <a:ext cx="10058399" cy="4161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212">
                  <a:extLst>
                    <a:ext uri="{9D8B030D-6E8A-4147-A177-3AD203B41FA5}">
                      <a16:colId xmlns:a16="http://schemas.microsoft.com/office/drawing/2014/main" val="3683470154"/>
                    </a:ext>
                  </a:extLst>
                </a:gridCol>
                <a:gridCol w="3528061">
                  <a:extLst>
                    <a:ext uri="{9D8B030D-6E8A-4147-A177-3AD203B41FA5}">
                      <a16:colId xmlns:a16="http://schemas.microsoft.com/office/drawing/2014/main" val="2843574320"/>
                    </a:ext>
                  </a:extLst>
                </a:gridCol>
                <a:gridCol w="3255126">
                  <a:extLst>
                    <a:ext uri="{9D8B030D-6E8A-4147-A177-3AD203B41FA5}">
                      <a16:colId xmlns:a16="http://schemas.microsoft.com/office/drawing/2014/main" val="485957054"/>
                    </a:ext>
                  </a:extLst>
                </a:gridCol>
              </a:tblGrid>
              <a:tr h="703840">
                <a:tc>
                  <a:txBody>
                    <a:bodyPr/>
                    <a:lstStyle/>
                    <a:p>
                      <a:pPr marL="568325" marR="561340" algn="ctr" eaLnBrk="0" hangingPunct="0">
                        <a:lnSpc>
                          <a:spcPct val="115000"/>
                        </a:lnSpc>
                        <a:spcBef>
                          <a:spcPts val="145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7565" marR="828675" algn="ctr" eaLnBrk="0" hangingPunct="0">
                        <a:lnSpc>
                          <a:spcPct val="115000"/>
                        </a:lnSpc>
                        <a:spcBef>
                          <a:spcPts val="145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marR="678815" algn="ctr" eaLnBrk="0" hangingPunct="0">
                        <a:lnSpc>
                          <a:spcPct val="115000"/>
                        </a:lnSpc>
                        <a:spcBef>
                          <a:spcPts val="110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8234240"/>
                  </a:ext>
                </a:extLst>
              </a:tr>
              <a:tr h="691523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6523469"/>
                  </a:ext>
                </a:extLst>
              </a:tr>
              <a:tr h="691523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9004786"/>
                  </a:ext>
                </a:extLst>
              </a:tr>
              <a:tr h="691523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3118371"/>
                  </a:ext>
                </a:extLst>
              </a:tr>
              <a:tr h="691523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kiện sinh sản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4622108"/>
                  </a:ext>
                </a:extLst>
              </a:tr>
              <a:tr h="691523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 sinh sản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208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7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1E033-583C-95D7-3F9C-322827DD0E0A}"/>
              </a:ext>
            </a:extLst>
          </p:cNvPr>
          <p:cNvSpPr txBox="1"/>
          <p:nvPr/>
        </p:nvSpPr>
        <p:spPr>
          <a:xfrm>
            <a:off x="3048778" y="290638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6DE786-B165-5545-704A-21C114FA4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08476"/>
              </p:ext>
            </p:extLst>
          </p:nvPr>
        </p:nvGraphicFramePr>
        <p:xfrm>
          <a:off x="811763" y="2300431"/>
          <a:ext cx="10487608" cy="2795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3161">
                  <a:extLst>
                    <a:ext uri="{9D8B030D-6E8A-4147-A177-3AD203B41FA5}">
                      <a16:colId xmlns:a16="http://schemas.microsoft.com/office/drawing/2014/main" val="2680511725"/>
                    </a:ext>
                  </a:extLst>
                </a:gridCol>
                <a:gridCol w="3632648">
                  <a:extLst>
                    <a:ext uri="{9D8B030D-6E8A-4147-A177-3AD203B41FA5}">
                      <a16:colId xmlns:a16="http://schemas.microsoft.com/office/drawing/2014/main" val="3779733010"/>
                    </a:ext>
                  </a:extLst>
                </a:gridCol>
                <a:gridCol w="3951799">
                  <a:extLst>
                    <a:ext uri="{9D8B030D-6E8A-4147-A177-3AD203B41FA5}">
                      <a16:colId xmlns:a16="http://schemas.microsoft.com/office/drawing/2014/main" val="3843756961"/>
                    </a:ext>
                  </a:extLst>
                </a:gridCol>
              </a:tblGrid>
              <a:tr h="878686">
                <a:tc>
                  <a:txBody>
                    <a:bodyPr/>
                    <a:lstStyle/>
                    <a:p>
                      <a:pPr marL="421640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1190" marR="230505" indent="-386715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2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1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2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b="1" kern="100" spc="-11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spc="-25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spc="-2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8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0410" marR="208280" indent="-518160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5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b="1" kern="100" spc="-15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spc="-25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spc="-2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7976811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9408390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5293969"/>
                  </a:ext>
                </a:extLst>
              </a:tr>
              <a:tr h="484284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99028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d/Thu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72630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09171C-0208-FD10-2BBD-56CF26ACD41A}"/>
              </a:ext>
            </a:extLst>
          </p:cNvPr>
          <p:cNvSpPr txBox="1"/>
          <p:nvPr/>
        </p:nvSpPr>
        <p:spPr>
          <a:xfrm>
            <a:off x="811763" y="1126281"/>
            <a:ext cx="833456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KĨ THUẬT NUÔI ƯƠNG CÁ, TÔM GIỐNG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100B4-C1E6-2E5F-7F6C-6520B27CD951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7F277F-8178-517A-FD4A-77B5E5165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21496"/>
              </p:ext>
            </p:extLst>
          </p:nvPr>
        </p:nvGraphicFramePr>
        <p:xfrm>
          <a:off x="503853" y="1203649"/>
          <a:ext cx="11308701" cy="386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172">
                  <a:extLst>
                    <a:ext uri="{9D8B030D-6E8A-4147-A177-3AD203B41FA5}">
                      <a16:colId xmlns:a16="http://schemas.microsoft.com/office/drawing/2014/main" val="3004977823"/>
                    </a:ext>
                  </a:extLst>
                </a:gridCol>
                <a:gridCol w="5119529">
                  <a:extLst>
                    <a:ext uri="{9D8B030D-6E8A-4147-A177-3AD203B41FA5}">
                      <a16:colId xmlns:a16="http://schemas.microsoft.com/office/drawing/2014/main" val="2834999153"/>
                    </a:ext>
                  </a:extLst>
                </a:gridCol>
                <a:gridCol w="4544000">
                  <a:extLst>
                    <a:ext uri="{9D8B030D-6E8A-4147-A177-3AD203B41FA5}">
                      <a16:colId xmlns:a16="http://schemas.microsoft.com/office/drawing/2014/main" val="1424748079"/>
                    </a:ext>
                  </a:extLst>
                </a:gridCol>
              </a:tblGrid>
              <a:tr h="1033000">
                <a:tc>
                  <a:txBody>
                    <a:bodyPr/>
                    <a:lstStyle/>
                    <a:p>
                      <a:pPr marL="76835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6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 marR="231775" indent="-538480" algn="ctr" eaLnBrk="0" hangingPunct="0">
                        <a:lnSpc>
                          <a:spcPct val="150000"/>
                        </a:lnSpc>
                        <a:spcBef>
                          <a:spcPts val="19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195018"/>
                  </a:ext>
                </a:extLst>
              </a:tr>
              <a:tr h="2706658">
                <a:tc>
                  <a:txBody>
                    <a:bodyPr/>
                    <a:lstStyle/>
                    <a:p>
                      <a:pPr marL="70485" marR="118745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150" algn="l"/>
                        </a:tabLst>
                      </a:pP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(500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kern="1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spc="-2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kern="1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en-US" sz="2400" kern="100" spc="-7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kern="100" spc="-7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m;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kern="100" spc="-4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kern="100" spc="-16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150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kern="100" spc="-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spc="-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spc="-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400" kern="100" spc="-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kern="100" spc="-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spc="-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400" kern="100" spc="-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spc="-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ct val="150000"/>
                        </a:lnSpc>
                        <a:spcBef>
                          <a:spcPts val="210"/>
                        </a:spcBef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960" indent="-635" algn="just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2 000 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spc="-10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kern="100" spc="-1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m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1,5 m;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8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19D43-822C-788E-CFA2-6BE6CEA6DADB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021EA7-78F7-F7E0-44A4-7E355F30E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85585"/>
              </p:ext>
            </p:extLst>
          </p:nvPr>
        </p:nvGraphicFramePr>
        <p:xfrm>
          <a:off x="503853" y="1203649"/>
          <a:ext cx="11308701" cy="478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172">
                  <a:extLst>
                    <a:ext uri="{9D8B030D-6E8A-4147-A177-3AD203B41FA5}">
                      <a16:colId xmlns:a16="http://schemas.microsoft.com/office/drawing/2014/main" val="3004977823"/>
                    </a:ext>
                  </a:extLst>
                </a:gridCol>
                <a:gridCol w="5119529">
                  <a:extLst>
                    <a:ext uri="{9D8B030D-6E8A-4147-A177-3AD203B41FA5}">
                      <a16:colId xmlns:a16="http://schemas.microsoft.com/office/drawing/2014/main" val="2834999153"/>
                    </a:ext>
                  </a:extLst>
                </a:gridCol>
                <a:gridCol w="4544000">
                  <a:extLst>
                    <a:ext uri="{9D8B030D-6E8A-4147-A177-3AD203B41FA5}">
                      <a16:colId xmlns:a16="http://schemas.microsoft.com/office/drawing/2014/main" val="1424748079"/>
                    </a:ext>
                  </a:extLst>
                </a:gridCol>
              </a:tblGrid>
              <a:tr h="1033000">
                <a:tc>
                  <a:txBody>
                    <a:bodyPr/>
                    <a:lstStyle/>
                    <a:p>
                      <a:pPr marL="76835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6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 marR="231775" indent="-538480" algn="ctr" eaLnBrk="0" hangingPunct="0">
                        <a:lnSpc>
                          <a:spcPct val="150000"/>
                        </a:lnSpc>
                        <a:spcBef>
                          <a:spcPts val="19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195018"/>
                  </a:ext>
                </a:extLst>
              </a:tr>
              <a:tr h="270665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0000"/>
                        </a:lnSpc>
                        <a:spcBef>
                          <a:spcPts val="245"/>
                        </a:spcBef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00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0025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noãn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kern="100" spc="2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spc="-1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59690" algn="just" eaLnBrk="0" hangingPunct="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</a:t>
                      </a:r>
                    </a:p>
                    <a:p>
                      <a:pPr marL="70485" marR="57150" algn="just" eaLnBrk="0" hangingPunct="0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kern="100" spc="-1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spc="-1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Nam: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kern="100" spc="-1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00" spc="-19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kern="100" spc="-19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spc="-15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865" lvl="0" indent="-342900" algn="just" eaLnBrk="0" hangingPunct="0">
                        <a:lnSpc>
                          <a:spcPct val="10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78435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kern="100" spc="-1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kern="100" spc="-14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spc="-1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00" spc="-14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400" kern="100" spc="-14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spc="-1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</a:t>
                      </a:r>
                      <a:r>
                        <a:rPr lang="en-US" sz="2400" kern="100" spc="-22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con/m</a:t>
                      </a:r>
                      <a:r>
                        <a:rPr lang="en-US" sz="2400" kern="100" spc="-15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spc="-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00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75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0,7–7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050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1120" marR="40640" algn="just" eaLnBrk="0" hangingPunct="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</a:t>
                      </a:r>
                    </a:p>
                    <a:p>
                      <a:pPr marL="71120" marR="40640" algn="just" eaLnBrk="0" hangingPunct="0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lvl="0" indent="-342900" algn="just" eaLnBrk="0" hangingPunct="0">
                        <a:lnSpc>
                          <a:spcPct val="10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4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spc="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algn="just" eaLnBrk="0" hangingPunct="0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con/m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8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0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9DD4E-B69E-818B-F879-7874981399BA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D5626A-EC6B-AFE8-615D-7852B4A6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97984"/>
              </p:ext>
            </p:extLst>
          </p:nvPr>
        </p:nvGraphicFramePr>
        <p:xfrm>
          <a:off x="503853" y="1203649"/>
          <a:ext cx="11308701" cy="3803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172">
                  <a:extLst>
                    <a:ext uri="{9D8B030D-6E8A-4147-A177-3AD203B41FA5}">
                      <a16:colId xmlns:a16="http://schemas.microsoft.com/office/drawing/2014/main" val="3004977823"/>
                    </a:ext>
                  </a:extLst>
                </a:gridCol>
                <a:gridCol w="5119529">
                  <a:extLst>
                    <a:ext uri="{9D8B030D-6E8A-4147-A177-3AD203B41FA5}">
                      <a16:colId xmlns:a16="http://schemas.microsoft.com/office/drawing/2014/main" val="2834999153"/>
                    </a:ext>
                  </a:extLst>
                </a:gridCol>
                <a:gridCol w="4544000">
                  <a:extLst>
                    <a:ext uri="{9D8B030D-6E8A-4147-A177-3AD203B41FA5}">
                      <a16:colId xmlns:a16="http://schemas.microsoft.com/office/drawing/2014/main" val="1424748079"/>
                    </a:ext>
                  </a:extLst>
                </a:gridCol>
              </a:tblGrid>
              <a:tr h="1033000">
                <a:tc>
                  <a:txBody>
                    <a:bodyPr/>
                    <a:lstStyle/>
                    <a:p>
                      <a:pPr marL="76835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6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 marR="231775" indent="-538480" algn="ctr" eaLnBrk="0" hangingPunct="0">
                        <a:lnSpc>
                          <a:spcPct val="150000"/>
                        </a:lnSpc>
                        <a:spcBef>
                          <a:spcPts val="19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195018"/>
                  </a:ext>
                </a:extLst>
              </a:tr>
              <a:tr h="270665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6060" algn="l"/>
                        </a:tabLst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spc="-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kern="100" spc="-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kern="100" spc="-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2400" kern="100" spc="-1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3995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399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209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kern="1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kern="1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kern="1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algn="just" eaLnBrk="0" hangingPunct="0">
                        <a:lnSpc>
                          <a:spcPts val="1430"/>
                        </a:lnSpc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8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1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6D6FF-E4B7-1F87-1592-36CEDC4BF26F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506202-CDD4-A21C-D95E-BF3111D67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39503"/>
              </p:ext>
            </p:extLst>
          </p:nvPr>
        </p:nvGraphicFramePr>
        <p:xfrm>
          <a:off x="503853" y="1203649"/>
          <a:ext cx="11308701" cy="3803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172">
                  <a:extLst>
                    <a:ext uri="{9D8B030D-6E8A-4147-A177-3AD203B41FA5}">
                      <a16:colId xmlns:a16="http://schemas.microsoft.com/office/drawing/2014/main" val="3004977823"/>
                    </a:ext>
                  </a:extLst>
                </a:gridCol>
                <a:gridCol w="5119529">
                  <a:extLst>
                    <a:ext uri="{9D8B030D-6E8A-4147-A177-3AD203B41FA5}">
                      <a16:colId xmlns:a16="http://schemas.microsoft.com/office/drawing/2014/main" val="2834999153"/>
                    </a:ext>
                  </a:extLst>
                </a:gridCol>
                <a:gridCol w="4544000">
                  <a:extLst>
                    <a:ext uri="{9D8B030D-6E8A-4147-A177-3AD203B41FA5}">
                      <a16:colId xmlns:a16="http://schemas.microsoft.com/office/drawing/2014/main" val="1424748079"/>
                    </a:ext>
                  </a:extLst>
                </a:gridCol>
              </a:tblGrid>
              <a:tr h="1033000">
                <a:tc>
                  <a:txBody>
                    <a:bodyPr/>
                    <a:lstStyle/>
                    <a:p>
                      <a:pPr marL="76835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algn="ctr" eaLnBrk="0" hangingPunct="0">
                        <a:lnSpc>
                          <a:spcPct val="150000"/>
                        </a:lnSpc>
                        <a:spcBef>
                          <a:spcPts val="97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6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6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 marR="231775" indent="-538480" algn="ctr" eaLnBrk="0" hangingPunct="0">
                        <a:lnSpc>
                          <a:spcPct val="150000"/>
                        </a:lnSpc>
                        <a:spcBef>
                          <a:spcPts val="19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b="1" kern="100" spc="-1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kern="100" spc="-7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195018"/>
                  </a:ext>
                </a:extLst>
              </a:tr>
              <a:tr h="2706658">
                <a:tc>
                  <a:txBody>
                    <a:bodyPr/>
                    <a:lstStyle/>
                    <a:p>
                      <a:pPr marL="70485" marR="320040" eaLnBrk="0" hangingPunct="0">
                        <a:lnSpc>
                          <a:spcPct val="110000"/>
                        </a:lnSpc>
                        <a:spcBef>
                          <a:spcPts val="245"/>
                        </a:spcBef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d/Thu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00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48285" algn="l"/>
                        </a:tabLst>
                      </a:pPr>
                      <a:r>
                        <a:rPr lang="en-US" sz="2400" kern="100" spc="-1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00" spc="-1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kern="100" spc="-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0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3520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kern="100" spc="-25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spc="-2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spc="-5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0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33680" algn="l"/>
                        </a:tabLst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spc="-2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kern="100" spc="1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kern="100" spc="1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kern="100" spc="1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400" kern="100" spc="1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kern="100" spc="1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kern="100" spc="1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ct val="100000"/>
                        </a:lnSpc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960" lvl="0" indent="-342900" algn="just" eaLnBrk="0" hangingPunct="0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231F20"/>
                        </a:buClr>
                        <a:buSzPts val="1300"/>
                        <a:buFont typeface="Arial" panose="020B0604020202020204" pitchFamily="34" charset="0"/>
                        <a:buChar char="–"/>
                        <a:tabLst>
                          <a:tab pos="194945" algn="l"/>
                        </a:tabLst>
                      </a:pP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H 47 r 73</a:t>
                      </a:r>
                    </a:p>
                    <a:p>
                      <a:pPr marL="342900" marR="61595" lvl="0" indent="-342900" algn="just" eaLnBrk="0" hangingPunct="0"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31F20"/>
                        </a:buClr>
                        <a:buSzPts val="1300"/>
                        <a:buFont typeface="Arial" panose="020B0604020202020204" pitchFamily="34" charset="0"/>
                        <a:buChar char="–"/>
                        <a:tabLst>
                          <a:tab pos="232410" algn="l"/>
                        </a:tabLst>
                      </a:pP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lvl="0" indent="-342900" algn="just" eaLnBrk="0" hangingPunct="0"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31F20"/>
                        </a:buClr>
                        <a:buSzPts val="1300"/>
                        <a:buFont typeface="Arial" panose="020B0604020202020204" pitchFamily="34" charset="0"/>
                        <a:buChar char="–"/>
                        <a:tabLst>
                          <a:tab pos="24701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4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8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2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3EFD8-9E1A-7591-4174-1F67744F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1670" y="-2116596"/>
            <a:ext cx="6189091" cy="111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1A790-0946-6789-ABDD-43E4AAA8AA09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402F4F-5403-F02D-E2E5-2FA129098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55930"/>
              </p:ext>
            </p:extLst>
          </p:nvPr>
        </p:nvGraphicFramePr>
        <p:xfrm>
          <a:off x="447869" y="1115561"/>
          <a:ext cx="11364685" cy="155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156">
                  <a:extLst>
                    <a:ext uri="{9D8B030D-6E8A-4147-A177-3AD203B41FA5}">
                      <a16:colId xmlns:a16="http://schemas.microsoft.com/office/drawing/2014/main" val="3004977823"/>
                    </a:ext>
                  </a:extLst>
                </a:gridCol>
                <a:gridCol w="5119529">
                  <a:extLst>
                    <a:ext uri="{9D8B030D-6E8A-4147-A177-3AD203B41FA5}">
                      <a16:colId xmlns:a16="http://schemas.microsoft.com/office/drawing/2014/main" val="2834999153"/>
                    </a:ext>
                  </a:extLst>
                </a:gridCol>
                <a:gridCol w="4544000">
                  <a:extLst>
                    <a:ext uri="{9D8B030D-6E8A-4147-A177-3AD203B41FA5}">
                      <a16:colId xmlns:a16="http://schemas.microsoft.com/office/drawing/2014/main" val="142474807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76835" algn="ctr" eaLnBrk="0" hangingPunct="0">
                        <a:lnSpc>
                          <a:spcPct val="115000"/>
                        </a:lnSpc>
                        <a:spcBef>
                          <a:spcPts val="970"/>
                        </a:spcBef>
                      </a:pPr>
                      <a:r>
                        <a:rPr lang="en-US" sz="12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algn="ctr" eaLnBrk="0" hangingPunct="0">
                        <a:lnSpc>
                          <a:spcPct val="115000"/>
                        </a:lnSpc>
                        <a:spcBef>
                          <a:spcPts val="970"/>
                        </a:spcBef>
                      </a:pP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1250" b="1" kern="100" spc="-16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250" b="1" kern="100" spc="-1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50" b="1" kern="100" spc="-1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1250" b="1" kern="100" spc="-1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250" b="1" kern="100" spc="-1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50" b="1" kern="100" spc="-1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 marR="231775" indent="-538480" algn="ctr" eaLnBrk="0" hangingPunct="0">
                        <a:lnSpc>
                          <a:spcPct val="93000"/>
                        </a:lnSpc>
                        <a:spcBef>
                          <a:spcPts val="190"/>
                        </a:spcBef>
                      </a:pP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1300" b="1" kern="100" spc="-17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300" b="1" kern="100" spc="-17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300" b="1" kern="100" spc="-17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300" b="1" kern="100" spc="-17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300" b="1" kern="100" spc="-7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195018"/>
                  </a:ext>
                </a:extLst>
              </a:tr>
              <a:tr h="1087755">
                <a:tc>
                  <a:txBody>
                    <a:bodyPr/>
                    <a:lstStyle/>
                    <a:p>
                      <a:pPr marL="70485" marR="11874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150" algn="l"/>
                        </a:tabLst>
                      </a:pPr>
                      <a:r>
                        <a:rPr lang="en-US" sz="125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25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25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25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25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(500</a:t>
                      </a:r>
                      <a:r>
                        <a:rPr lang="en-US" sz="125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5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50" kern="100" spc="-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5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5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en-US" sz="125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5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m;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25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spc="-4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5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250" kern="100" spc="-1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150" algn="l"/>
                        </a:tabLst>
                      </a:pP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25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5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25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125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5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5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5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5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960" indent="-635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50" kern="100" spc="-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m</a:t>
                      </a:r>
                      <a:r>
                        <a:rPr lang="en-US" sz="1250" kern="1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2 000 m</a:t>
                      </a:r>
                      <a:r>
                        <a:rPr lang="en-US" sz="1250" kern="1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50" kern="100" spc="-10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25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m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1,5 m;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5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25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8344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51688E-78BA-408E-8E1D-C6CA291F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14527"/>
              </p:ext>
            </p:extLst>
          </p:nvPr>
        </p:nvGraphicFramePr>
        <p:xfrm>
          <a:off x="447869" y="2689005"/>
          <a:ext cx="11364685" cy="4131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156">
                  <a:extLst>
                    <a:ext uri="{9D8B030D-6E8A-4147-A177-3AD203B41FA5}">
                      <a16:colId xmlns:a16="http://schemas.microsoft.com/office/drawing/2014/main" val="3640732410"/>
                    </a:ext>
                  </a:extLst>
                </a:gridCol>
                <a:gridCol w="5119529">
                  <a:extLst>
                    <a:ext uri="{9D8B030D-6E8A-4147-A177-3AD203B41FA5}">
                      <a16:colId xmlns:a16="http://schemas.microsoft.com/office/drawing/2014/main" val="3492068500"/>
                    </a:ext>
                  </a:extLst>
                </a:gridCol>
                <a:gridCol w="4544000">
                  <a:extLst>
                    <a:ext uri="{9D8B030D-6E8A-4147-A177-3AD203B41FA5}">
                      <a16:colId xmlns:a16="http://schemas.microsoft.com/office/drawing/2014/main" val="1457484408"/>
                    </a:ext>
                  </a:extLst>
                </a:gridCol>
              </a:tblGrid>
              <a:tr h="174434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0000"/>
                        </a:lnSpc>
                        <a:spcBef>
                          <a:spcPts val="245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0025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noãn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kern="100" spc="2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200" kern="100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59690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</a:t>
                      </a:r>
                    </a:p>
                    <a:p>
                      <a:pPr marL="70485" marR="57150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kern="100" spc="-1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200" kern="100" spc="-1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Nam:</a:t>
                      </a:r>
                      <a:r>
                        <a:rPr lang="en-US" sz="120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1200" kern="100" spc="-1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200" kern="100" spc="-1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200" kern="100" spc="-1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865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78435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200" kern="100" spc="-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kern="100" spc="-1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00" kern="100" spc="-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200" kern="100" spc="-1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200" kern="100" spc="-1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200" kern="100" spc="-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</a:t>
                      </a:r>
                      <a:r>
                        <a:rPr lang="en-US" sz="1200" kern="100" spc="-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con/m</a:t>
                      </a:r>
                      <a:r>
                        <a:rPr lang="en-US" sz="1200" kern="100" spc="-15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755" algn="l"/>
                        </a:tabLst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0,7–7 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200" kern="100" spc="-6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0500" algn="l"/>
                        </a:tabLst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200" kern="100" spc="-6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1120" marR="40640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</a:t>
                      </a:r>
                    </a:p>
                    <a:p>
                      <a:pPr marL="71120" marR="40640" algn="just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Nam: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200" kern="100" spc="-7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kern="100" spc="-7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00" kern="100" spc="-7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200" kern="100" spc="-7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200" kern="100" spc="-7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2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spc="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algn="just" eaLnBrk="0" hangingPunct="0">
                        <a:lnSpc>
                          <a:spcPts val="1430"/>
                        </a:lnSpc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con/m</a:t>
                      </a:r>
                      <a:r>
                        <a:rPr lang="en-US" sz="1200" kern="1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8136396"/>
                  </a:ext>
                </a:extLst>
              </a:tr>
              <a:tr h="110640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606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2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200" kern="100" spc="-1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3995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2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3995" algn="l"/>
                        </a:tabLs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00" kern="100" spc="-2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2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2090" algn="l"/>
                        </a:tabLst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12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00" kern="100" spc="-2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kern="100" spc="2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200" kern="100" spc="2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200" kern="100" spc="2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200" kern="100" spc="22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200" kern="100" spc="2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200" kern="100" spc="2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algn="just" eaLnBrk="0" hangingPunct="0">
                        <a:lnSpc>
                          <a:spcPts val="1430"/>
                        </a:lnSpc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6621807"/>
                  </a:ext>
                </a:extLst>
              </a:tr>
              <a:tr h="1280930">
                <a:tc>
                  <a:txBody>
                    <a:bodyPr/>
                    <a:lstStyle/>
                    <a:p>
                      <a:pPr marL="70485" marR="320040" eaLnBrk="0" hangingPunct="0">
                        <a:lnSpc>
                          <a:spcPct val="110000"/>
                        </a:lnSpc>
                        <a:spcBef>
                          <a:spcPts val="245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d/Thu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48285" algn="l"/>
                        </a:tabLst>
                      </a:pPr>
                      <a:r>
                        <a:rPr lang="en-US" sz="12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2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352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2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kern="1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3368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200" kern="100" spc="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kern="100" spc="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200" kern="100" spc="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1200" kern="100" spc="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200" kern="100" spc="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kern="100" spc="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eaLnBrk="0" hangingPunct="0">
                        <a:lnSpc>
                          <a:spcPts val="1430"/>
                        </a:lnSpc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960" lvl="0" indent="-342900" algn="just" eaLnBrk="0" hangingPunct="0">
                        <a:lnSpc>
                          <a:spcPct val="110000"/>
                        </a:lnSpc>
                        <a:spcBef>
                          <a:spcPts val="245"/>
                        </a:spcBef>
                        <a:buClr>
                          <a:srgbClr val="231F20"/>
                        </a:buClr>
                        <a:buSzPts val="1300"/>
                        <a:buFont typeface="Arial" panose="020B0604020202020204" pitchFamily="34" charset="0"/>
                        <a:buChar char="–"/>
                        <a:tabLst>
                          <a:tab pos="194945" algn="l"/>
                        </a:tabLst>
                      </a:pPr>
                      <a:r>
                        <a:rPr lang="en-US" sz="1200" kern="100" spc="-2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200" kern="100" spc="-2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algn="just" eaLnBrk="0" hangingPunct="0">
                        <a:lnSpc>
                          <a:spcPct val="110000"/>
                        </a:lnSpc>
                        <a:spcBef>
                          <a:spcPts val="10"/>
                        </a:spcBef>
                        <a:buClr>
                          <a:srgbClr val="231F20"/>
                        </a:buClr>
                        <a:buSzPts val="1300"/>
                        <a:buFont typeface="Arial" panose="020B0604020202020204" pitchFamily="34" charset="0"/>
                        <a:buChar char="–"/>
                        <a:tabLst>
                          <a:tab pos="232410" algn="l"/>
                        </a:tabLst>
                      </a:pPr>
                      <a:r>
                        <a:rPr lang="en-US" sz="120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12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6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lvl="0" indent="-342900" algn="just" eaLnBrk="0" hangingPunct="0">
                        <a:lnSpc>
                          <a:spcPct val="110000"/>
                        </a:lnSpc>
                        <a:spcBef>
                          <a:spcPts val="10"/>
                        </a:spcBef>
                        <a:buClr>
                          <a:srgbClr val="231F20"/>
                        </a:buClr>
                        <a:buSzPts val="1300"/>
                        <a:buFont typeface="Arial" panose="020B0604020202020204" pitchFamily="34" charset="0"/>
                        <a:buChar char="–"/>
                        <a:tabLst>
                          <a:tab pos="247015" algn="l"/>
                        </a:tabLs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1200" kern="100" spc="-7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2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200" kern="100" spc="2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258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9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8B3D5F-E637-37F4-5DBC-2A7C4D092305}"/>
              </a:ext>
            </a:extLst>
          </p:cNvPr>
          <p:cNvSpPr txBox="1"/>
          <p:nvPr/>
        </p:nvSpPr>
        <p:spPr>
          <a:xfrm>
            <a:off x="429208" y="855351"/>
            <a:ext cx="11187403" cy="359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595" algn="just" eaLnBrk="0" hangingPunct="0">
              <a:spcBef>
                <a:spcPts val="685"/>
              </a:spcBef>
            </a:pP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72:</a:t>
            </a:r>
          </a:p>
          <a:p>
            <a:pPr marL="315595" algn="just" eaLnBrk="0" hangingPunct="0">
              <a:spcBef>
                <a:spcPts val="68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marR="165100" indent="48260" algn="just" eaLnBrk="0" hangingPunct="0">
              <a:lnSpc>
                <a:spcPct val="117000"/>
              </a:lnSpc>
              <a:spcBef>
                <a:spcPts val="690"/>
              </a:spcBef>
            </a:pP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chướng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marR="225425" algn="just" eaLnBrk="0" hangingPunct="0">
              <a:lnSpc>
                <a:spcPct val="147000"/>
              </a:lnSpc>
              <a:spcBef>
                <a:spcPts val="435"/>
              </a:spcBef>
            </a:pPr>
            <a:endParaRPr lang="en-US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marR="225425" algn="just" eaLnBrk="0" hangingPunct="0">
              <a:lnSpc>
                <a:spcPct val="147000"/>
              </a:lnSpc>
              <a:spcBef>
                <a:spcPts val="43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15595" marR="225425" algn="just" eaLnBrk="0" hangingPunct="0">
              <a:lnSpc>
                <a:spcPct val="147000"/>
              </a:lnSpc>
              <a:spcBef>
                <a:spcPts val="435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91225-BFE8-387F-6B8F-6EBB1FA19285}"/>
              </a:ext>
            </a:extLst>
          </p:cNvPr>
          <p:cNvSpPr txBox="1"/>
          <p:nvPr/>
        </p:nvSpPr>
        <p:spPr>
          <a:xfrm>
            <a:off x="653143" y="362086"/>
            <a:ext cx="10944807" cy="4945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236220" algn="just" eaLnBrk="0" hangingPunct="0">
              <a:lnSpc>
                <a:spcPct val="117000"/>
              </a:lnSpc>
              <a:spcBef>
                <a:spcPts val="425"/>
              </a:spcBef>
            </a:pPr>
            <a:endParaRPr lang="en-US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6220" algn="just" eaLnBrk="0" hangingPunct="0">
              <a:lnSpc>
                <a:spcPct val="117000"/>
              </a:lnSpc>
              <a:spcBef>
                <a:spcPts val="425"/>
              </a:spcBef>
            </a:pPr>
            <a:endParaRPr lang="en-US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6220" algn="just" eaLnBrk="0" hangingPunct="0">
              <a:lnSpc>
                <a:spcPct val="117000"/>
              </a:lnSpc>
              <a:spcBef>
                <a:spcPts val="425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khử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6855" algn="just" eaLnBrk="0" hangingPunct="0">
              <a:lnSpc>
                <a:spcPct val="117000"/>
              </a:lnSpc>
              <a:spcBef>
                <a:spcPts val="430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4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 </a:t>
            </a:r>
            <a:r>
              <a:rPr lang="en-US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formol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4950" algn="just" eaLnBrk="0" hangingPunct="0">
              <a:lnSpc>
                <a:spcPct val="117000"/>
              </a:lnSpc>
              <a:spcBef>
                <a:spcPts val="435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spc="-4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Nauplius)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43205" marR="234950" algn="just" eaLnBrk="0" hangingPunct="0">
              <a:lnSpc>
                <a:spcPct val="117000"/>
              </a:lnSpc>
              <a:spcBef>
                <a:spcPts val="435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Nauplius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noãn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algn="just" eaLnBrk="0" hangingPunct="0">
              <a:spcBef>
                <a:spcPts val="435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43205" algn="just" eaLnBrk="0" hangingPunct="0">
              <a:spcBef>
                <a:spcPts val="435"/>
              </a:spcBef>
            </a:pP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ker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en-US" sz="1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htt</a:t>
            </a:r>
            <a:r>
              <a:rPr lang="en-US" sz="1800" u="none" strike="noStrike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ps://w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</a:t>
            </a:r>
            <a:r>
              <a:rPr lang="en-US" sz="1800" u="none" strike="noStrike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.face</a:t>
            </a:r>
            <a:r>
              <a:rPr lang="en-US" sz="1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</a:t>
            </a:r>
            <a:r>
              <a:rPr lang="en-US" sz="1800" u="none" strike="noStrike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k.com/watch/?v=251277052834811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2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56185-81AE-FB82-F034-CFC35FB4FE32}"/>
              </a:ext>
            </a:extLst>
          </p:cNvPr>
          <p:cNvSpPr txBox="1"/>
          <p:nvPr/>
        </p:nvSpPr>
        <p:spPr>
          <a:xfrm>
            <a:off x="494522" y="398496"/>
            <a:ext cx="10888825" cy="849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iodine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28 %o – 30%o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rang.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MB: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– 11; MN: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 – 250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trùng/L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200 – 250/L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dd formol.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trùng.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– 6)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t/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0.5 – 1g/m3/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7 -9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1g – 1.5g/m3/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endParaRPr lang="en-US" sz="1800" b="1" kern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9114C-053E-17B6-D30A-5CCE7590CE3C}"/>
              </a:ext>
            </a:extLst>
          </p:cNvPr>
          <p:cNvSpPr txBox="1"/>
          <p:nvPr/>
        </p:nvSpPr>
        <p:spPr>
          <a:xfrm>
            <a:off x="1119673" y="426485"/>
            <a:ext cx="10058400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video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sz="125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</a:t>
            </a:r>
            <a:r>
              <a:rPr lang="en-US" sz="2000" u="none" strike="noStrike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ps://w</a:t>
            </a:r>
            <a:r>
              <a:rPr lang="en-US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ww.yo</a:t>
            </a:r>
            <a:r>
              <a:rPr lang="en-US" sz="20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utube.com/watch?v=xzwhEdHd7Wc&amp;t=111s</a:t>
            </a:r>
            <a:endParaRPr lang="en-US" sz="2000" spc="-1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Video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eaLnBrk="0" hangingPunct="0">
              <a:spcBef>
                <a:spcPts val="430"/>
              </a:spcBef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</a:t>
            </a:r>
            <a:r>
              <a:rPr lang="en-US" sz="20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ps://w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ww.yo</a:t>
            </a:r>
            <a:r>
              <a:rPr lang="en-US" sz="20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utube.com/watch?v=mvq5d4s2QIE&amp;t=821s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Video 3: </a:t>
            </a:r>
            <a:r>
              <a:rPr lang="en-US" sz="20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htt</a:t>
            </a:r>
            <a:r>
              <a:rPr lang="en-US" sz="2000" u="none" strike="noStrike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ps://w</a:t>
            </a:r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</a:t>
            </a:r>
            <a:r>
              <a:rPr lang="en-US" sz="2000" u="none" strike="noStrike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.face</a:t>
            </a:r>
            <a: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</a:t>
            </a:r>
            <a:r>
              <a:rPr lang="en-US" sz="2000" u="none" strike="noStrike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k.com/watch/?v=251277052834811</a:t>
            </a:r>
            <a:endParaRPr lang="en-US" sz="20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9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36005-F1A3-288C-1AC5-0CCE3B8D6612}"/>
              </a:ext>
            </a:extLst>
          </p:cNvPr>
          <p:cNvSpPr txBox="1"/>
          <p:nvPr/>
        </p:nvSpPr>
        <p:spPr>
          <a:xfrm>
            <a:off x="494522" y="398496"/>
            <a:ext cx="10888825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trùng.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– 6)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t/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0.5 – 1g/m3/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7 -9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1g – 1.5g/m3/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13385" marR="295910" indent="-285750" eaLnBrk="0" hangingPunct="0">
              <a:spcBef>
                <a:spcPts val="48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e/ Thu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Khi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12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endParaRPr lang="en-US" sz="1800" b="1" kern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BB4A0-0418-E6AB-2432-E3B0E6EF4A5A}"/>
              </a:ext>
            </a:extLst>
          </p:cNvPr>
          <p:cNvSpPr txBox="1"/>
          <p:nvPr/>
        </p:nvSpPr>
        <p:spPr>
          <a:xfrm>
            <a:off x="653143" y="362086"/>
            <a:ext cx="10944807" cy="322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236220" algn="just" eaLnBrk="0" hangingPunct="0">
              <a:lnSpc>
                <a:spcPct val="117000"/>
              </a:lnSpc>
              <a:spcBef>
                <a:spcPts val="425"/>
              </a:spcBef>
            </a:pPr>
            <a:endParaRPr lang="en-US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eaLnBrk="0" hangingPunct="0">
              <a:spcBef>
                <a:spcPts val="480"/>
              </a:spcBef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6220" algn="just" eaLnBrk="0" hangingPunct="0">
              <a:lnSpc>
                <a:spcPct val="117000"/>
              </a:lnSpc>
              <a:spcBef>
                <a:spcPts val="425"/>
              </a:spcBef>
            </a:pPr>
            <a:endParaRPr lang="en-US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6220" algn="just" eaLnBrk="0" hangingPunct="0">
              <a:lnSpc>
                <a:spcPct val="117000"/>
              </a:lnSpc>
              <a:spcBef>
                <a:spcPts val="425"/>
              </a:spcBef>
            </a:pPr>
            <a:r>
              <a:rPr lang="en-US" sz="1800" spc="-4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Nauplius)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43205" marR="234950" algn="just" eaLnBrk="0" hangingPunct="0">
              <a:lnSpc>
                <a:spcPct val="117000"/>
              </a:lnSpc>
              <a:spcBef>
                <a:spcPts val="435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Nauplius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noãn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algn="just" eaLnBrk="0" hangingPunct="0">
              <a:spcBef>
                <a:spcPts val="435"/>
              </a:spcBef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43205" algn="just" eaLnBrk="0" hangingPunct="0">
              <a:spcBef>
                <a:spcPts val="435"/>
              </a:spcBef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986E7-9060-F283-A63C-438D23C6ADD5}"/>
              </a:ext>
            </a:extLst>
          </p:cNvPr>
          <p:cNvSpPr txBox="1"/>
          <p:nvPr/>
        </p:nvSpPr>
        <p:spPr>
          <a:xfrm>
            <a:off x="335903" y="290638"/>
            <a:ext cx="11653934" cy="6492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127635" marR="295910" algn="ctr" eaLnBrk="0" hangingPunct="0">
              <a:spcBef>
                <a:spcPts val="480"/>
              </a:spcBef>
            </a:pPr>
            <a:endParaRPr lang="en-US" sz="2400" b="1" kern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460"/>
              </a:spcBef>
            </a:pPr>
            <a:r>
              <a:rPr lang="en-US" sz="2400" b="1" dirty="0" err="1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Câu</a:t>
            </a: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1. 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eaLnBrk="0" hangingPunct="0">
              <a:spcBef>
                <a:spcPts val="440"/>
              </a:spcBef>
              <a:tabLst>
                <a:tab pos="265557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spc="-1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spc="-1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eaLnBrk="0" hangingPunct="0">
              <a:spcBef>
                <a:spcPts val="440"/>
              </a:spcBef>
              <a:tabLst>
                <a:tab pos="265557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C.</a:t>
            </a:r>
            <a:r>
              <a:rPr lang="en-US" sz="2400" b="1" spc="-45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                         </a:t>
            </a:r>
            <a:r>
              <a:rPr lang="en-US" sz="2400" b="1" spc="-25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15595" eaLnBrk="0" hangingPunct="0">
              <a:spcBef>
                <a:spcPts val="440"/>
              </a:spcBef>
              <a:tabLst>
                <a:tab pos="2655570" algn="l"/>
              </a:tabLst>
            </a:pPr>
            <a:endParaRPr lang="en-US" sz="2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eaLnBrk="0" hangingPunct="0">
              <a:spcBef>
                <a:spcPts val="440"/>
              </a:spcBef>
              <a:tabLst>
                <a:tab pos="265557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ĐÁP ÁN:  </a:t>
            </a:r>
            <a:r>
              <a:rPr lang="en-US" sz="2400" b="1" dirty="0">
                <a:solidFill>
                  <a:srgbClr val="0000FF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A.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spc="-1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15595" eaLnBrk="0" hangingPunct="0">
              <a:spcBef>
                <a:spcPts val="440"/>
              </a:spcBef>
              <a:tabLst>
                <a:tab pos="2655570" algn="l"/>
              </a:tabLs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marR="80645" eaLnBrk="0" hangingPunct="0">
              <a:lnSpc>
                <a:spcPct val="108000"/>
              </a:lnSpc>
              <a:spcBef>
                <a:spcPts val="440"/>
              </a:spcBef>
            </a:pPr>
            <a:r>
              <a:rPr lang="en-US" sz="2400" b="1" dirty="0" err="1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Câu</a:t>
            </a: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2.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eaLnBrk="0" hangingPunct="0">
              <a:spcBef>
                <a:spcPts val="420"/>
              </a:spcBef>
              <a:tabLst>
                <a:tab pos="265557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 spc="-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             </a:t>
            </a: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spc="-1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595" marR="163830" eaLnBrk="0" hangingPunct="0">
              <a:lnSpc>
                <a:spcPct val="117000"/>
              </a:lnSpc>
              <a:spcBef>
                <a:spcPts val="435"/>
              </a:spcBef>
              <a:tabLst>
                <a:tab pos="265557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spc="-9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2400" b="1" spc="-25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non. </a:t>
            </a:r>
          </a:p>
          <a:p>
            <a:pPr marL="315595" marR="163830" eaLnBrk="0" hangingPunct="0">
              <a:lnSpc>
                <a:spcPct val="117000"/>
              </a:lnSpc>
              <a:spcBef>
                <a:spcPts val="435"/>
              </a:spcBef>
              <a:tabLst>
                <a:tab pos="265557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marL="315595" marR="163830" eaLnBrk="0" hangingPunct="0">
              <a:lnSpc>
                <a:spcPct val="117000"/>
              </a:lnSpc>
              <a:spcBef>
                <a:spcPts val="435"/>
              </a:spcBef>
              <a:tabLst>
                <a:tab pos="265557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    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C.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spc="-9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40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27635" marR="295910" algn="ctr" eaLnBrk="0" hangingPunct="0">
              <a:spcBef>
                <a:spcPts val="480"/>
              </a:spcBef>
            </a:pP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F5F7A-DB69-A1B9-5F1F-7472E02BB46F}"/>
              </a:ext>
            </a:extLst>
          </p:cNvPr>
          <p:cNvSpPr txBox="1"/>
          <p:nvPr/>
        </p:nvSpPr>
        <p:spPr>
          <a:xfrm>
            <a:off x="233265" y="658631"/>
            <a:ext cx="11775233" cy="5376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595" marR="80645" eaLnBrk="0" hangingPunct="0">
              <a:lnSpc>
                <a:spcPct val="108000"/>
              </a:lnSpc>
              <a:spcBef>
                <a:spcPts val="440"/>
              </a:spcBef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275"/>
              </a:spcBef>
              <a:buClr>
                <a:srgbClr val="231F20"/>
              </a:buClr>
              <a:buSzPts val="1250"/>
              <a:buFont typeface="+mj-lt"/>
              <a:buAutoNum type="alphaUcPeriod"/>
              <a:tabLst>
                <a:tab pos="504825" algn="l"/>
              </a:tabLst>
            </a:pP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spc="-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440"/>
              </a:spcBef>
              <a:buClr>
                <a:srgbClr val="231F20"/>
              </a:buClr>
              <a:buSzPts val="1250"/>
              <a:buFont typeface="+mj-lt"/>
              <a:buAutoNum type="alphaUcPeriod"/>
              <a:tabLst>
                <a:tab pos="492125" algn="l"/>
              </a:tabLst>
            </a:pP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440"/>
              </a:spcBef>
              <a:buClr>
                <a:srgbClr val="231F20"/>
              </a:buClr>
              <a:buSzPts val="1250"/>
              <a:buFont typeface="+mj-lt"/>
              <a:buAutoNum type="alphaUcPeriod"/>
              <a:tabLst>
                <a:tab pos="498475" algn="l"/>
              </a:tabLst>
            </a:pPr>
            <a:r>
              <a:rPr lang="en-US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435"/>
              </a:spcBef>
              <a:buClr>
                <a:srgbClr val="231F20"/>
              </a:buClr>
              <a:buSzPts val="1250"/>
              <a:buFont typeface="+mj-lt"/>
              <a:buAutoNum type="alphaUcPeriod"/>
              <a:tabLst>
                <a:tab pos="508000" algn="l"/>
              </a:tabLst>
            </a:pP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spc="-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iodine.</a:t>
            </a:r>
          </a:p>
          <a:p>
            <a:pPr marR="441960" lvl="0" eaLnBrk="0" hangingPunct="0">
              <a:lnSpc>
                <a:spcPct val="147000"/>
              </a:lnSpc>
              <a:spcBef>
                <a:spcPts val="690"/>
              </a:spcBef>
              <a:buClr>
                <a:srgbClr val="231F20"/>
              </a:buClr>
              <a:buSzPts val="1250"/>
              <a:tabLst>
                <a:tab pos="490855" algn="l"/>
              </a:tabLst>
            </a:pP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441960" lvl="0" eaLnBrk="0" hangingPunct="0">
              <a:lnSpc>
                <a:spcPct val="147000"/>
              </a:lnSpc>
              <a:spcBef>
                <a:spcPts val="690"/>
              </a:spcBef>
              <a:buClr>
                <a:srgbClr val="231F20"/>
              </a:buClr>
              <a:buSzPts val="1250"/>
              <a:tabLst>
                <a:tab pos="490855" algn="l"/>
              </a:tabLst>
            </a:pP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a)</a:t>
            </a:r>
            <a:r>
              <a:rPr lang="en-US" sz="16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Sai;</a:t>
            </a:r>
            <a:r>
              <a:rPr lang="en-US" sz="16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6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16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16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eaLnBrk="0" hangingPunct="0">
              <a:spcBef>
                <a:spcPts val="435"/>
              </a:spcBef>
              <a:buClr>
                <a:srgbClr val="231F20"/>
              </a:buClr>
              <a:buSzPts val="1250"/>
              <a:buFont typeface="+mj-lt"/>
              <a:buAutoNum type="alphaUcPeriod"/>
              <a:tabLst>
                <a:tab pos="508000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marR="80645" eaLnBrk="0" hangingPunct="0">
              <a:lnSpc>
                <a:spcPct val="108000"/>
              </a:lnSpc>
              <a:spcBef>
                <a:spcPts val="440"/>
              </a:spcBef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64465" lvl="0" indent="-342900" eaLnBrk="0" hangingPunct="0">
              <a:lnSpc>
                <a:spcPct val="117000"/>
              </a:lnSpc>
              <a:spcBef>
                <a:spcPts val="565"/>
              </a:spcBef>
              <a:buClr>
                <a:srgbClr val="231F20"/>
              </a:buClr>
              <a:buSzPts val="1250"/>
              <a:buFont typeface="+mj-lt"/>
              <a:buAutoNum type="alphaLcParenR"/>
              <a:tabLst>
                <a:tab pos="478790" algn="l"/>
              </a:tabLst>
            </a:pPr>
            <a:r>
              <a:rPr lang="en-US" sz="1800" spc="-6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435"/>
              </a:spcBef>
              <a:buClr>
                <a:srgbClr val="231F20"/>
              </a:buClr>
              <a:buSzPts val="1250"/>
              <a:buFont typeface="+mj-lt"/>
              <a:buAutoNum type="alphaLcParenR"/>
              <a:tabLst>
                <a:tab pos="487680" algn="l"/>
              </a:tabLst>
            </a:pPr>
            <a:r>
              <a:rPr lang="en-US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Nauplius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685"/>
              </a:spcBef>
              <a:buClr>
                <a:srgbClr val="231F20"/>
              </a:buClr>
              <a:buSzPts val="1250"/>
              <a:buFont typeface="+mj-lt"/>
              <a:buAutoNum type="alphaLcParenR"/>
              <a:tabLst>
                <a:tab pos="474345" algn="l"/>
              </a:tabLst>
            </a:pP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41960" lvl="0" indent="-342900" eaLnBrk="0" hangingPunct="0">
              <a:lnSpc>
                <a:spcPct val="147000"/>
              </a:lnSpc>
              <a:spcBef>
                <a:spcPts val="690"/>
              </a:spcBef>
              <a:buClr>
                <a:srgbClr val="231F20"/>
              </a:buClr>
              <a:buSzPts val="1250"/>
              <a:buFont typeface="+mj-lt"/>
              <a:buAutoNum type="alphaLcParenR"/>
              <a:tabLst>
                <a:tab pos="490855" algn="l"/>
              </a:tabLst>
            </a:pPr>
            <a:r>
              <a:rPr lang="en-US" sz="18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dung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formol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200ppm.</a:t>
            </a:r>
          </a:p>
          <a:p>
            <a:pPr marR="441960" lvl="0" eaLnBrk="0" hangingPunct="0">
              <a:lnSpc>
                <a:spcPct val="147000"/>
              </a:lnSpc>
              <a:spcBef>
                <a:spcPts val="690"/>
              </a:spcBef>
              <a:buClr>
                <a:srgbClr val="231F20"/>
              </a:buClr>
              <a:buSzPts val="1250"/>
              <a:tabLst>
                <a:tab pos="490855" algn="l"/>
              </a:tabLst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Sai;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013FF-1AE9-58B8-358A-0E98D66E3C14}"/>
              </a:ext>
            </a:extLst>
          </p:cNvPr>
          <p:cNvSpPr txBox="1"/>
          <p:nvPr/>
        </p:nvSpPr>
        <p:spPr>
          <a:xfrm>
            <a:off x="699796" y="290638"/>
            <a:ext cx="10888824" cy="600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127635" marR="295910" algn="ctr" eaLnBrk="0" hangingPunct="0">
              <a:spcBef>
                <a:spcPts val="480"/>
              </a:spcBef>
            </a:pPr>
            <a:endParaRPr lang="en-US" sz="2400" b="1" kern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eaLnBrk="0" hangingPunct="0">
              <a:spcBef>
                <a:spcPts val="480"/>
              </a:spcBef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7635" marR="295910" algn="just" eaLnBrk="0" hangingPunct="0">
              <a:spcBef>
                <a:spcPts val="480"/>
              </a:spcBef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7635" marR="295910" algn="just" eaLnBrk="0" hangingPunct="0">
              <a:spcBef>
                <a:spcPts val="480"/>
              </a:spcBef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7635" marR="295910" algn="just" eaLnBrk="0" hangingPunct="0">
              <a:spcBef>
                <a:spcPts val="480"/>
              </a:spcBef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  <a:p>
            <a:pPr marL="127635" marR="295910" algn="ctr" eaLnBrk="0" hangingPunct="0">
              <a:spcBef>
                <a:spcPts val="480"/>
              </a:spcBef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just" eaLnBrk="0" hangingPunct="0">
              <a:spcBef>
                <a:spcPts val="480"/>
              </a:spcBef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just" eaLnBrk="0" hangingPunct="0">
              <a:spcBef>
                <a:spcPts val="480"/>
              </a:spcBef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endParaRPr lang="en-US" sz="2400" b="1" kern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7B06B5-F903-0CE7-DC4E-889E6E925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44334"/>
              </p:ext>
            </p:extLst>
          </p:nvPr>
        </p:nvGraphicFramePr>
        <p:xfrm>
          <a:off x="662474" y="1446246"/>
          <a:ext cx="10580914" cy="4777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353">
                  <a:extLst>
                    <a:ext uri="{9D8B030D-6E8A-4147-A177-3AD203B41FA5}">
                      <a16:colId xmlns:a16="http://schemas.microsoft.com/office/drawing/2014/main" val="3683470154"/>
                    </a:ext>
                  </a:extLst>
                </a:gridCol>
                <a:gridCol w="3711337">
                  <a:extLst>
                    <a:ext uri="{9D8B030D-6E8A-4147-A177-3AD203B41FA5}">
                      <a16:colId xmlns:a16="http://schemas.microsoft.com/office/drawing/2014/main" val="2843574320"/>
                    </a:ext>
                  </a:extLst>
                </a:gridCol>
                <a:gridCol w="3424224">
                  <a:extLst>
                    <a:ext uri="{9D8B030D-6E8A-4147-A177-3AD203B41FA5}">
                      <a16:colId xmlns:a16="http://schemas.microsoft.com/office/drawing/2014/main" val="485957054"/>
                    </a:ext>
                  </a:extLst>
                </a:gridCol>
              </a:tblGrid>
              <a:tr h="807996">
                <a:tc>
                  <a:txBody>
                    <a:bodyPr/>
                    <a:lstStyle/>
                    <a:p>
                      <a:pPr marL="568325" marR="561340" algn="ctr" eaLnBrk="0" hangingPunct="0">
                        <a:lnSpc>
                          <a:spcPct val="115000"/>
                        </a:lnSpc>
                        <a:spcBef>
                          <a:spcPts val="145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7565" marR="828675" algn="ctr" eaLnBrk="0" hangingPunct="0">
                        <a:lnSpc>
                          <a:spcPct val="115000"/>
                        </a:lnSpc>
                        <a:spcBef>
                          <a:spcPts val="145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marR="678815" algn="ctr" eaLnBrk="0" hangingPunct="0">
                        <a:lnSpc>
                          <a:spcPct val="115000"/>
                        </a:lnSpc>
                        <a:spcBef>
                          <a:spcPts val="110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8234240"/>
                  </a:ext>
                </a:extLst>
              </a:tr>
              <a:tr h="79385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6523469"/>
                  </a:ext>
                </a:extLst>
              </a:tr>
              <a:tr h="79385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9004786"/>
                  </a:ext>
                </a:extLst>
              </a:tr>
              <a:tr h="79385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3118371"/>
                  </a:ext>
                </a:extLst>
              </a:tr>
              <a:tr h="79385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kiện sinh sản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4622108"/>
                  </a:ext>
                </a:extLst>
              </a:tr>
              <a:tr h="79385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 sinh sản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20893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C13BF4-1759-EDC3-7445-36A3893D6A65}"/>
              </a:ext>
            </a:extLst>
          </p:cNvPr>
          <p:cNvSpPr txBox="1"/>
          <p:nvPr/>
        </p:nvSpPr>
        <p:spPr>
          <a:xfrm>
            <a:off x="3048778" y="290638"/>
            <a:ext cx="6097554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video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175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B9FF51-990B-A3B5-6CE3-A6DB1F489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07157"/>
              </p:ext>
            </p:extLst>
          </p:nvPr>
        </p:nvGraphicFramePr>
        <p:xfrm>
          <a:off x="345233" y="1408924"/>
          <a:ext cx="11467323" cy="3972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260">
                  <a:extLst>
                    <a:ext uri="{9D8B030D-6E8A-4147-A177-3AD203B41FA5}">
                      <a16:colId xmlns:a16="http://schemas.microsoft.com/office/drawing/2014/main" val="2563487205"/>
                    </a:ext>
                  </a:extLst>
                </a:gridCol>
                <a:gridCol w="4593682">
                  <a:extLst>
                    <a:ext uri="{9D8B030D-6E8A-4147-A177-3AD203B41FA5}">
                      <a16:colId xmlns:a16="http://schemas.microsoft.com/office/drawing/2014/main" val="1650893507"/>
                    </a:ext>
                  </a:extLst>
                </a:gridCol>
                <a:gridCol w="5478381">
                  <a:extLst>
                    <a:ext uri="{9D8B030D-6E8A-4147-A177-3AD203B41FA5}">
                      <a16:colId xmlns:a16="http://schemas.microsoft.com/office/drawing/2014/main" val="3030799281"/>
                    </a:ext>
                  </a:extLst>
                </a:gridCol>
              </a:tblGrid>
              <a:tr h="654899">
                <a:tc>
                  <a:txBody>
                    <a:bodyPr/>
                    <a:lstStyle/>
                    <a:p>
                      <a:pPr marL="226060" marR="158115" indent="-52070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 marR="960120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6805" marR="109791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7727793"/>
                  </a:ext>
                </a:extLst>
              </a:tr>
              <a:tr h="248951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1595" algn="just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phi: 4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1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50000"/>
                        </a:lnSpc>
                        <a:spcBef>
                          <a:spcPts val="210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690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kern="100" spc="-6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spc="-6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2400" kern="100" spc="-6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algn="just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9390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24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00" spc="-3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spc="-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11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020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spc="2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60960" lvl="0" indent="-342900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r>
                        <a:rPr lang="en-US" sz="24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(90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100 g con</a:t>
                      </a:r>
                      <a:r>
                        <a:rPr lang="en-US" sz="2400" kern="100" spc="-1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342900" marR="60960" lvl="0" indent="-342900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3360" algn="l"/>
                        </a:tabLst>
                      </a:pPr>
                      <a:r>
                        <a:rPr lang="en-US" sz="24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1344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D8F378-10A1-3FA9-8879-28B51142FB86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639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28309B-931A-B0B5-461E-8D7CC8A50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26157"/>
              </p:ext>
            </p:extLst>
          </p:nvPr>
        </p:nvGraphicFramePr>
        <p:xfrm>
          <a:off x="578497" y="1324947"/>
          <a:ext cx="11327363" cy="4631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231">
                  <a:extLst>
                    <a:ext uri="{9D8B030D-6E8A-4147-A177-3AD203B41FA5}">
                      <a16:colId xmlns:a16="http://schemas.microsoft.com/office/drawing/2014/main" val="594368640"/>
                    </a:ext>
                  </a:extLst>
                </a:gridCol>
                <a:gridCol w="4668007">
                  <a:extLst>
                    <a:ext uri="{9D8B030D-6E8A-4147-A177-3AD203B41FA5}">
                      <a16:colId xmlns:a16="http://schemas.microsoft.com/office/drawing/2014/main" val="2724286285"/>
                    </a:ext>
                  </a:extLst>
                </a:gridCol>
                <a:gridCol w="5281125">
                  <a:extLst>
                    <a:ext uri="{9D8B030D-6E8A-4147-A177-3AD203B41FA5}">
                      <a16:colId xmlns:a16="http://schemas.microsoft.com/office/drawing/2014/main" val="925403518"/>
                    </a:ext>
                  </a:extLst>
                </a:gridCol>
              </a:tblGrid>
              <a:tr h="965710">
                <a:tc>
                  <a:txBody>
                    <a:bodyPr/>
                    <a:lstStyle/>
                    <a:p>
                      <a:pPr marL="226060" marR="158115" indent="-52070" algn="ctr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 marR="960120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6805" marR="109791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5413763"/>
                  </a:ext>
                </a:extLst>
              </a:tr>
              <a:tr h="3665531">
                <a:tc>
                  <a:txBody>
                    <a:bodyPr/>
                    <a:lstStyle/>
                    <a:p>
                      <a:pPr marL="70485" marR="11239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phôi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con.</a:t>
                      </a:r>
                    </a:p>
                    <a:p>
                      <a:pPr marL="342900" marR="60960" lvl="0" indent="-342900" algn="just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spc="-8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kern="100" spc="-8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kern="100" spc="-8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spc="-8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kern="100" spc="-8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</a:t>
                      </a:r>
                      <a:r>
                        <a:rPr lang="en-US" sz="2400" kern="100" spc="-11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4).</a:t>
                      </a:r>
                    </a:p>
                    <a:p>
                      <a:pPr marL="342900" lvl="0" indent="-342900" algn="just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43205" algn="l"/>
                        </a:tabLst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Nam: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spc="185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5).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lvl="0" indent="-342900" eaLnBrk="0" hangingPunct="0">
                        <a:lnSpc>
                          <a:spcPct val="150000"/>
                        </a:lnSpc>
                        <a:spcBef>
                          <a:spcPts val="210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3520" algn="l"/>
                        </a:tabLst>
                      </a:pPr>
                      <a:r>
                        <a:rPr lang="en-US" sz="24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7–10.</a:t>
                      </a:r>
                    </a:p>
                    <a:p>
                      <a:pPr marL="342900" marR="60960" lvl="0" indent="-342900" eaLnBrk="0" hangingPunct="0">
                        <a:lnSpc>
                          <a:spcPct val="15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785" algn="l"/>
                        </a:tabLst>
                      </a:pPr>
                      <a:r>
                        <a:rPr lang="en-US" sz="24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r>
                        <a:rPr lang="en-US" sz="2400" kern="100" spc="-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1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38959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C5D01C-EB0A-86F2-39C4-491FBD6A9B1F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091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FC07A3-996F-E837-B827-2341377C1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85889"/>
              </p:ext>
            </p:extLst>
          </p:nvPr>
        </p:nvGraphicFramePr>
        <p:xfrm>
          <a:off x="298580" y="1315616"/>
          <a:ext cx="11392677" cy="4804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177">
                  <a:extLst>
                    <a:ext uri="{9D8B030D-6E8A-4147-A177-3AD203B41FA5}">
                      <a16:colId xmlns:a16="http://schemas.microsoft.com/office/drawing/2014/main" val="3896548297"/>
                    </a:ext>
                  </a:extLst>
                </a:gridCol>
                <a:gridCol w="4563780">
                  <a:extLst>
                    <a:ext uri="{9D8B030D-6E8A-4147-A177-3AD203B41FA5}">
                      <a16:colId xmlns:a16="http://schemas.microsoft.com/office/drawing/2014/main" val="2775768684"/>
                    </a:ext>
                  </a:extLst>
                </a:gridCol>
                <a:gridCol w="5442720">
                  <a:extLst>
                    <a:ext uri="{9D8B030D-6E8A-4147-A177-3AD203B41FA5}">
                      <a16:colId xmlns:a16="http://schemas.microsoft.com/office/drawing/2014/main" val="429572007"/>
                    </a:ext>
                  </a:extLst>
                </a:gridCol>
              </a:tblGrid>
              <a:tr h="531696">
                <a:tc>
                  <a:txBody>
                    <a:bodyPr/>
                    <a:lstStyle/>
                    <a:p>
                      <a:pPr marL="226060" marR="158115" indent="-52070" algn="ctr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 marR="960120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6805" marR="109791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8821715"/>
                  </a:ext>
                </a:extLst>
              </a:tr>
              <a:tr h="55065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24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spc="285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25015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4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8794351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45"/>
                        </a:spcBef>
                      </a:pP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45"/>
                        </a:spcBef>
                      </a:pP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611425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5629850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trùng.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7614211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40"/>
                        </a:spcBef>
                      </a:pP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9005533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4999213"/>
                  </a:ext>
                </a:extLst>
              </a:tr>
              <a:tr h="53169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6027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300E17-B4C3-AF5B-C89F-214A1A67E885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284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D914F4-C435-6148-CCC0-631400917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82767"/>
              </p:ext>
            </p:extLst>
          </p:nvPr>
        </p:nvGraphicFramePr>
        <p:xfrm>
          <a:off x="838200" y="1620360"/>
          <a:ext cx="10657114" cy="239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679">
                  <a:extLst>
                    <a:ext uri="{9D8B030D-6E8A-4147-A177-3AD203B41FA5}">
                      <a16:colId xmlns:a16="http://schemas.microsoft.com/office/drawing/2014/main" val="2130241138"/>
                    </a:ext>
                  </a:extLst>
                </a:gridCol>
                <a:gridCol w="4269121">
                  <a:extLst>
                    <a:ext uri="{9D8B030D-6E8A-4147-A177-3AD203B41FA5}">
                      <a16:colId xmlns:a16="http://schemas.microsoft.com/office/drawing/2014/main" val="3347725528"/>
                    </a:ext>
                  </a:extLst>
                </a:gridCol>
                <a:gridCol w="5091314">
                  <a:extLst>
                    <a:ext uri="{9D8B030D-6E8A-4147-A177-3AD203B41FA5}">
                      <a16:colId xmlns:a16="http://schemas.microsoft.com/office/drawing/2014/main" val="1967482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6060" marR="158115" indent="-52070" algn="ctr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 marR="960120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6805" marR="109791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2400" b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4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2311210"/>
                  </a:ext>
                </a:extLst>
              </a:tr>
              <a:tr h="15246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spc="-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kern="100" spc="-7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spc="-65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8690142"/>
                  </a:ext>
                </a:extLst>
              </a:tr>
              <a:tr h="13529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2772675"/>
                  </a:ext>
                </a:extLst>
              </a:tr>
              <a:tr h="13406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40"/>
                        </a:spcBef>
                      </a:pP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4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oxygen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6765976"/>
                  </a:ext>
                </a:extLst>
              </a:tr>
              <a:tr h="14265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463322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442763-8C18-55D1-F537-DF879D8EA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75010"/>
              </p:ext>
            </p:extLst>
          </p:nvPr>
        </p:nvGraphicFramePr>
        <p:xfrm>
          <a:off x="838200" y="4180155"/>
          <a:ext cx="10657114" cy="1754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678">
                  <a:extLst>
                    <a:ext uri="{9D8B030D-6E8A-4147-A177-3AD203B41FA5}">
                      <a16:colId xmlns:a16="http://schemas.microsoft.com/office/drawing/2014/main" val="3303205724"/>
                    </a:ext>
                  </a:extLst>
                </a:gridCol>
                <a:gridCol w="4269122">
                  <a:extLst>
                    <a:ext uri="{9D8B030D-6E8A-4147-A177-3AD203B41FA5}">
                      <a16:colId xmlns:a16="http://schemas.microsoft.com/office/drawing/2014/main" val="4097611928"/>
                    </a:ext>
                  </a:extLst>
                </a:gridCol>
                <a:gridCol w="5091314">
                  <a:extLst>
                    <a:ext uri="{9D8B030D-6E8A-4147-A177-3AD203B41FA5}">
                      <a16:colId xmlns:a16="http://schemas.microsoft.com/office/drawing/2014/main" val="2531197248"/>
                    </a:ext>
                  </a:extLst>
                </a:gridCol>
              </a:tblGrid>
              <a:tr h="1754122">
                <a:tc>
                  <a:txBody>
                    <a:bodyPr/>
                    <a:lstStyle/>
                    <a:p>
                      <a:pPr marL="70485" marR="158115" eaLnBrk="0" hangingPunct="0">
                        <a:lnSpc>
                          <a:spcPct val="150000"/>
                        </a:lnSpc>
                        <a:spcBef>
                          <a:spcPts val="40"/>
                        </a:spcBef>
                      </a:pPr>
                      <a:r>
                        <a:rPr lang="en-US" sz="24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325" algn="just" eaLnBrk="0" hangingPunct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0325" algn="just" eaLnBrk="0" hangingPunct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0325" algn="just" eaLnBrk="0" hangingPunct="0">
                        <a:lnSpc>
                          <a:spcPts val="1650"/>
                        </a:lnSpc>
                        <a:spcBef>
                          <a:spcPts val="40"/>
                        </a:spcBef>
                      </a:pP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58518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8F02F5-FD04-5449-101F-F294F9DBD5FF}"/>
              </a:ext>
            </a:extLst>
          </p:cNvPr>
          <p:cNvSpPr txBox="1"/>
          <p:nvPr/>
        </p:nvSpPr>
        <p:spPr>
          <a:xfrm>
            <a:off x="3048778" y="29063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116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0EA33-B38E-B1C5-6DF6-023A80D91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65677"/>
              </p:ext>
            </p:extLst>
          </p:nvPr>
        </p:nvGraphicFramePr>
        <p:xfrm>
          <a:off x="727788" y="1006575"/>
          <a:ext cx="10832841" cy="5134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060">
                  <a:extLst>
                    <a:ext uri="{9D8B030D-6E8A-4147-A177-3AD203B41FA5}">
                      <a16:colId xmlns:a16="http://schemas.microsoft.com/office/drawing/2014/main" val="2747405491"/>
                    </a:ext>
                  </a:extLst>
                </a:gridCol>
                <a:gridCol w="4339516">
                  <a:extLst>
                    <a:ext uri="{9D8B030D-6E8A-4147-A177-3AD203B41FA5}">
                      <a16:colId xmlns:a16="http://schemas.microsoft.com/office/drawing/2014/main" val="1547830547"/>
                    </a:ext>
                  </a:extLst>
                </a:gridCol>
                <a:gridCol w="5175265">
                  <a:extLst>
                    <a:ext uri="{9D8B030D-6E8A-4147-A177-3AD203B41FA5}">
                      <a16:colId xmlns:a16="http://schemas.microsoft.com/office/drawing/2014/main" val="3836444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6060" marR="158115" indent="-52070" algn="ctr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</a:pPr>
                      <a:r>
                        <a:rPr lang="en-US" sz="1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 marR="960120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1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6805" marR="109791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lang="en-US" sz="1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4374503"/>
                  </a:ext>
                </a:extLst>
              </a:tr>
              <a:tr h="135646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1595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phi: 4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spc="-1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69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algn="just" eaLnBrk="0" hangingPunct="0">
                        <a:lnSpc>
                          <a:spcPts val="165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939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24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2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02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200" kern="100" spc="2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6096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r>
                        <a:rPr lang="en-US" sz="12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(90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2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100 g con</a:t>
                      </a:r>
                      <a:r>
                        <a:rPr lang="en-US" sz="1200" kern="100" spc="-1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342900" marR="6096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3360" algn="l"/>
                        </a:tabLst>
                      </a:pPr>
                      <a:r>
                        <a:rPr lang="en-US" sz="12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2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2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8559282"/>
                  </a:ext>
                </a:extLst>
              </a:tr>
              <a:tr h="969952">
                <a:tc>
                  <a:txBody>
                    <a:bodyPr/>
                    <a:lstStyle/>
                    <a:p>
                      <a:pPr marL="70485" marR="11239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con.</a:t>
                      </a:r>
                    </a:p>
                    <a:p>
                      <a:pPr marL="342900" marR="6096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2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2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</a:t>
                      </a:r>
                      <a:r>
                        <a:rPr lang="en-US" sz="1200" kern="1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4).</a:t>
                      </a:r>
                    </a:p>
                    <a:p>
                      <a:pPr marL="342900" lvl="0" indent="-342900" algn="just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43205" algn="l"/>
                        </a:tabLs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Nam: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kern="100" spc="1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205"/>
                        </a:spcBef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5).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lvl="0" indent="-342900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3520" algn="l"/>
                        </a:tabLst>
                      </a:pPr>
                      <a:r>
                        <a:rPr lang="en-US" sz="12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3–4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7–10.</a:t>
                      </a:r>
                    </a:p>
                    <a:p>
                      <a:pPr marL="342900" marR="6096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785" algn="l"/>
                        </a:tabLst>
                      </a:pPr>
                      <a:r>
                        <a:rPr lang="en-US" sz="1200" kern="1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r>
                        <a:rPr lang="en-US" sz="1200" kern="100" spc="-1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kern="1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3029297"/>
                  </a:ext>
                </a:extLst>
              </a:tr>
              <a:tr h="15246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sản bằng hình thức giao vĩ và</a:t>
                      </a:r>
                      <a:r>
                        <a:rPr lang="en-US" sz="1200" kern="100" spc="2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3411776"/>
                  </a:ext>
                </a:extLst>
              </a:tr>
              <a:tr h="13488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2876927"/>
                  </a:ext>
                </a:extLst>
              </a:tr>
              <a:tr h="134477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45"/>
                        </a:spcBef>
                      </a:pP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45"/>
                        </a:spcBef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9483553"/>
                  </a:ext>
                </a:extLst>
              </a:tr>
              <a:tr h="13488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b="1" kern="1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1213757"/>
                  </a:ext>
                </a:extLst>
              </a:tr>
              <a:tr h="13529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trùng.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5508295"/>
                  </a:ext>
                </a:extLst>
              </a:tr>
              <a:tr h="13406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40"/>
                        </a:spcBef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2631626"/>
                  </a:ext>
                </a:extLst>
              </a:tr>
              <a:tr h="13488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146460"/>
                  </a:ext>
                </a:extLst>
              </a:tr>
              <a:tr h="14265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9172410"/>
                  </a:ext>
                </a:extLst>
              </a:tr>
              <a:tr h="15246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2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2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2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2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099411"/>
                  </a:ext>
                </a:extLst>
              </a:tr>
              <a:tr h="13529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4801171"/>
                  </a:ext>
                </a:extLst>
              </a:tr>
              <a:tr h="13406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40"/>
                        </a:spcBef>
                      </a:pP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4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oxygen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5679018"/>
                  </a:ext>
                </a:extLst>
              </a:tr>
              <a:tr h="14265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 70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65352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793AAC-14D1-72D0-29E3-D5630C19F793}"/>
              </a:ext>
            </a:extLst>
          </p:cNvPr>
          <p:cNvSpPr txBox="1"/>
          <p:nvPr/>
        </p:nvSpPr>
        <p:spPr>
          <a:xfrm>
            <a:off x="3048778" y="197328"/>
            <a:ext cx="609755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29591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14. SINH SẢN CỦA CÁ VÀ TÔM</a:t>
            </a:r>
          </a:p>
          <a:p>
            <a:pPr marL="127635" marR="295910" algn="ctr" eaLnBrk="0" hangingPunct="0">
              <a:spcBef>
                <a:spcPts val="48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3E6567-9898-824E-113D-B250A1035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93961"/>
              </p:ext>
            </p:extLst>
          </p:nvPr>
        </p:nvGraphicFramePr>
        <p:xfrm>
          <a:off x="727788" y="5952947"/>
          <a:ext cx="10832840" cy="72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45">
                  <a:extLst>
                    <a:ext uri="{9D8B030D-6E8A-4147-A177-3AD203B41FA5}">
                      <a16:colId xmlns:a16="http://schemas.microsoft.com/office/drawing/2014/main" val="3303205724"/>
                    </a:ext>
                  </a:extLst>
                </a:gridCol>
                <a:gridCol w="4289431">
                  <a:extLst>
                    <a:ext uri="{9D8B030D-6E8A-4147-A177-3AD203B41FA5}">
                      <a16:colId xmlns:a16="http://schemas.microsoft.com/office/drawing/2014/main" val="4097611928"/>
                    </a:ext>
                  </a:extLst>
                </a:gridCol>
                <a:gridCol w="5175264">
                  <a:extLst>
                    <a:ext uri="{9D8B030D-6E8A-4147-A177-3AD203B41FA5}">
                      <a16:colId xmlns:a16="http://schemas.microsoft.com/office/drawing/2014/main" val="2531197248"/>
                    </a:ext>
                  </a:extLst>
                </a:gridCol>
              </a:tblGrid>
              <a:tr h="727787">
                <a:tc>
                  <a:txBody>
                    <a:bodyPr/>
                    <a:lstStyle/>
                    <a:p>
                      <a:pPr marL="70485" marR="158115" eaLnBrk="0" hangingPunct="0">
                        <a:lnSpc>
                          <a:spcPts val="1650"/>
                        </a:lnSpc>
                        <a:spcBef>
                          <a:spcPts val="40"/>
                        </a:spcBef>
                      </a:pP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5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325" algn="just" eaLnBrk="0" hangingPunct="0">
                        <a:lnSpc>
                          <a:spcPts val="1650"/>
                        </a:lnSpc>
                        <a:spcBef>
                          <a:spcPts val="40"/>
                        </a:spcBef>
                      </a:pP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2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585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1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C3BF5-18A6-74CA-9C4B-4E068549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40359" y="-1763487"/>
            <a:ext cx="5458407" cy="99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2903</Words>
  <Application>Microsoft Office PowerPoint</Application>
  <PresentationFormat>Widescreen</PresentationFormat>
  <Paragraphs>396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Lương Thị Kiệm</dc:creator>
  <cp:lastModifiedBy>STD</cp:lastModifiedBy>
  <cp:revision>122</cp:revision>
  <dcterms:created xsi:type="dcterms:W3CDTF">2025-02-08T01:11:32Z</dcterms:created>
  <dcterms:modified xsi:type="dcterms:W3CDTF">2025-12-26T07:06:31Z</dcterms:modified>
</cp:coreProperties>
</file>