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6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7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8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9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0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11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12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13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4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5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98" r:id="rId4"/>
    <p:sldMasterId id="2147483712" r:id="rId5"/>
    <p:sldMasterId id="2147483725" r:id="rId6"/>
    <p:sldMasterId id="2147483741" r:id="rId7"/>
    <p:sldMasterId id="2147483754" r:id="rId8"/>
    <p:sldMasterId id="2147483767" r:id="rId9"/>
    <p:sldMasterId id="2147483780" r:id="rId10"/>
    <p:sldMasterId id="2147483792" r:id="rId11"/>
    <p:sldMasterId id="2147483805" r:id="rId12"/>
    <p:sldMasterId id="2147483817" r:id="rId13"/>
    <p:sldMasterId id="2147483844" r:id="rId14"/>
    <p:sldMasterId id="2147483856" r:id="rId15"/>
  </p:sldMasterIdLst>
  <p:notesMasterIdLst>
    <p:notesMasterId r:id="rId57"/>
  </p:notesMasterIdLst>
  <p:sldIdLst>
    <p:sldId id="257" r:id="rId16"/>
    <p:sldId id="259" r:id="rId17"/>
    <p:sldId id="260" r:id="rId18"/>
    <p:sldId id="261" r:id="rId19"/>
    <p:sldId id="262" r:id="rId20"/>
    <p:sldId id="263" r:id="rId21"/>
    <p:sldId id="264" r:id="rId22"/>
    <p:sldId id="266" r:id="rId23"/>
    <p:sldId id="269" r:id="rId24"/>
    <p:sldId id="270" r:id="rId25"/>
    <p:sldId id="267" r:id="rId26"/>
    <p:sldId id="268" r:id="rId27"/>
    <p:sldId id="271" r:id="rId28"/>
    <p:sldId id="273" r:id="rId29"/>
    <p:sldId id="276" r:id="rId30"/>
    <p:sldId id="277" r:id="rId31"/>
    <p:sldId id="280" r:id="rId32"/>
    <p:sldId id="278" r:id="rId33"/>
    <p:sldId id="281" r:id="rId34"/>
    <p:sldId id="283" r:id="rId35"/>
    <p:sldId id="282" r:id="rId36"/>
    <p:sldId id="287" r:id="rId37"/>
    <p:sldId id="284" r:id="rId38"/>
    <p:sldId id="288" r:id="rId39"/>
    <p:sldId id="289" r:id="rId40"/>
    <p:sldId id="285" r:id="rId41"/>
    <p:sldId id="290" r:id="rId42"/>
    <p:sldId id="291" r:id="rId43"/>
    <p:sldId id="293" r:id="rId44"/>
    <p:sldId id="294" r:id="rId45"/>
    <p:sldId id="295" r:id="rId46"/>
    <p:sldId id="296" r:id="rId47"/>
    <p:sldId id="297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8" d="100"/>
          <a:sy n="88" d="100"/>
        </p:scale>
        <p:origin x="494" y="5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3.xml"/><Relationship Id="rId26" Type="http://schemas.openxmlformats.org/officeDocument/2006/relationships/slide" Target="slides/slide11.xml"/><Relationship Id="rId39" Type="http://schemas.openxmlformats.org/officeDocument/2006/relationships/slide" Target="slides/slide24.xml"/><Relationship Id="rId21" Type="http://schemas.openxmlformats.org/officeDocument/2006/relationships/slide" Target="slides/slide6.xml"/><Relationship Id="rId34" Type="http://schemas.openxmlformats.org/officeDocument/2006/relationships/slide" Target="slides/slide19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.xml"/><Relationship Id="rId29" Type="http://schemas.openxmlformats.org/officeDocument/2006/relationships/slide" Target="slides/slide14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slide" Target="slides/slide38.xml"/><Relationship Id="rId58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tableStyles" Target="tableStyles.xml"/><Relationship Id="rId19" Type="http://schemas.openxmlformats.org/officeDocument/2006/relationships/slide" Target="slides/slide4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56" Type="http://schemas.openxmlformats.org/officeDocument/2006/relationships/slide" Target="slides/slide4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viewProps" Target="viewProps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3F20E0-3C1B-4771-9177-5B1756DDA7D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C76EC10-347F-4360-8E7C-3A882CD22B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0219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2487944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34635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0902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16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2472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17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66128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18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54815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6050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9487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8574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9784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0148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pPr/>
              <a:t>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8996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00566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388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2685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0941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EF60432-858A-4F24-8214-B61DB53ED132}" type="slidenum">
              <a:rPr lang="zh-CN" altLang="en-US" smtClean="0">
                <a:solidFill>
                  <a:prstClr val="black"/>
                </a:solidFill>
              </a:rPr>
              <a:pPr/>
              <a:t>28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5770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pPr/>
              <a:t>33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453573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6AD9F8-C5F4-44F1-B06C-F2E34AD3C735}" type="slidenum">
              <a:rPr lang="zh-CN" altLang="en-US" smtClean="0">
                <a:solidFill>
                  <a:prstClr val="black"/>
                </a:solidFill>
              </a:rPr>
              <a:pPr/>
              <a:t>40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6180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256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8BB8A49-949A-4A6F-9358-8B6F64A3CB97}" type="slidenum">
              <a:rPr lang="en-US" altLang="en-US">
                <a:solidFill>
                  <a:prstClr val="black"/>
                </a:solidFill>
              </a:rPr>
              <a:pPr/>
              <a:t>41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4470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7" name="Google Shape;297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7890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639307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18356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" name="Google Shape;291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34202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58967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3642047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Google Shape;310;g35ed75ccf_015:notes"/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Google Shape;311;g35ed75ccf_015:notes"/>
          <p:cNvSpPr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0451693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7.jpg"/><Relationship Id="rId4" Type="http://schemas.openxmlformats.org/officeDocument/2006/relationships/image" Target="../media/image18.jp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9.jpg"/><Relationship Id="rId4" Type="http://schemas.openxmlformats.org/officeDocument/2006/relationships/image" Target="../media/image7.jp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47.png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0.wav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jpg"/><Relationship Id="rId4" Type="http://schemas.openxmlformats.org/officeDocument/2006/relationships/image" Target="../media/image18.jp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9.jpg"/><Relationship Id="rId4" Type="http://schemas.openxmlformats.org/officeDocument/2006/relationships/image" Target="../media/image7.jp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Relationship Id="rId5" Type="http://schemas.openxmlformats.org/officeDocument/2006/relationships/image" Target="../media/image1.png"/><Relationship Id="rId4" Type="http://schemas.openxmlformats.org/officeDocument/2006/relationships/image" Target="../media/image4.png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23.jpeg"/><Relationship Id="rId7" Type="http://schemas.openxmlformats.org/officeDocument/2006/relationships/image" Target="../media/image25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jpeg"/><Relationship Id="rId11" Type="http://schemas.openxmlformats.org/officeDocument/2006/relationships/image" Target="../media/image28.jpeg"/><Relationship Id="rId5" Type="http://schemas.openxmlformats.org/officeDocument/2006/relationships/image" Target="../media/image9.jpeg"/><Relationship Id="rId10" Type="http://schemas.openxmlformats.org/officeDocument/2006/relationships/image" Target="../media/image27.jpeg"/><Relationship Id="rId4" Type="http://schemas.openxmlformats.org/officeDocument/2006/relationships/image" Target="../media/image24.jpeg"/><Relationship Id="rId9" Type="http://schemas.openxmlformats.org/officeDocument/2006/relationships/image" Target="../media/image26.jpeg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23.jpeg"/><Relationship Id="rId7" Type="http://schemas.openxmlformats.org/officeDocument/2006/relationships/image" Target="../media/image25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jpeg"/><Relationship Id="rId11" Type="http://schemas.openxmlformats.org/officeDocument/2006/relationships/image" Target="../media/image28.jpeg"/><Relationship Id="rId5" Type="http://schemas.openxmlformats.org/officeDocument/2006/relationships/image" Target="../media/image9.jpeg"/><Relationship Id="rId10" Type="http://schemas.openxmlformats.org/officeDocument/2006/relationships/image" Target="../media/image27.jpeg"/><Relationship Id="rId4" Type="http://schemas.openxmlformats.org/officeDocument/2006/relationships/image" Target="../media/image24.jpeg"/><Relationship Id="rId9" Type="http://schemas.openxmlformats.org/officeDocument/2006/relationships/image" Target="../media/image26.jpe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7.jpeg"/><Relationship Id="rId4" Type="http://schemas.openxmlformats.org/officeDocument/2006/relationships/image" Target="../media/image32.jpe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7.jpg"/><Relationship Id="rId7" Type="http://schemas.openxmlformats.org/officeDocument/2006/relationships/image" Target="../media/image11.jp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0.jpeg"/><Relationship Id="rId11" Type="http://schemas.openxmlformats.org/officeDocument/2006/relationships/image" Target="../media/image15.jpg"/><Relationship Id="rId5" Type="http://schemas.openxmlformats.org/officeDocument/2006/relationships/image" Target="../media/image9.jpe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7.jpg"/><Relationship Id="rId4" Type="http://schemas.openxmlformats.org/officeDocument/2006/relationships/image" Target="../media/image18.jp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9.jpg"/><Relationship Id="rId4" Type="http://schemas.openxmlformats.org/officeDocument/2006/relationships/image" Target="../media/image7.jp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2518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1746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552582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27928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733" y="4087635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426702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10314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900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3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896502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248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5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7027535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6369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803502" y="2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9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069833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4469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5" y="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923188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5" y="276090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9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4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842369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4" y="4090737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4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4037069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51045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7519" y="23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1818674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4" y="2820701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054228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23898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703672" y="2482280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6" y="1534995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3978522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45209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695717" y="2487725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7" y="4133533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123735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81E4A5-49B4-4719-9A13-630A89E8A8D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06806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8B6CD9-D344-46A8-9A3A-5B54B9FBED0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30206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9AEB30-369D-417D-94BF-C2E4662D1F2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677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056614-2F1E-484B-B9EA-C2D4E4E6637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105446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8889E1-50EB-405B-89E4-49E49ACA65B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264025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31E094-A6D0-4411-B6E3-8B6C8E5E38C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46606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56668F-FDE4-4ED1-AACB-7E234F1C62B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68219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5E2F8D-3B01-4698-99A8-96426EC6E54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3919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81E4A5-49B4-4719-9A13-630A89E8A8D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15727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80DE29-148C-4932-A8CC-ADEBB2FA427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77849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E3152B-B303-42BA-864A-9A623F08B1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96251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D35369-BB6B-4E94-B20B-A37A9F5B720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0609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7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735" indent="0" algn="ctr">
              <a:buNone/>
              <a:defRPr sz="2000"/>
            </a:lvl2pPr>
            <a:lvl3pPr marL="913489" indent="0" algn="ctr">
              <a:buNone/>
              <a:defRPr sz="1900"/>
            </a:lvl3pPr>
            <a:lvl4pPr marL="1370234" indent="0" algn="ctr">
              <a:buNone/>
              <a:defRPr sz="1600"/>
            </a:lvl4pPr>
            <a:lvl5pPr marL="1826978" indent="0" algn="ctr">
              <a:buNone/>
              <a:defRPr sz="1600"/>
            </a:lvl5pPr>
            <a:lvl6pPr marL="2283734" indent="0" algn="ctr">
              <a:buNone/>
              <a:defRPr sz="1600"/>
            </a:lvl6pPr>
            <a:lvl7pPr marL="2740466" indent="0" algn="ctr">
              <a:buNone/>
              <a:defRPr sz="1600"/>
            </a:lvl7pPr>
            <a:lvl8pPr marL="3197200" indent="0" algn="ctr">
              <a:buNone/>
              <a:defRPr sz="1600"/>
            </a:lvl8pPr>
            <a:lvl9pPr marL="3653935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318078"/>
      </p:ext>
    </p:extLst>
  </p:cSld>
  <p:clrMapOvr>
    <a:masterClrMapping/>
  </p:clrMapOvr>
  <p:transition spd="slow" advClick="0" advTm="2000">
    <p:comb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852133"/>
      </p:ext>
    </p:extLst>
  </p:cSld>
  <p:clrMapOvr>
    <a:masterClrMapping/>
  </p:clrMapOvr>
  <p:transition spd="slow" advClick="0" advTm="2000">
    <p:comb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6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7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73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348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702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6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37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04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393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702412"/>
      </p:ext>
    </p:extLst>
  </p:cSld>
  <p:clrMapOvr>
    <a:masterClrMapping/>
  </p:clrMapOvr>
  <p:transition spd="slow" advClick="0" advTm="2000">
    <p:comb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622048"/>
      </p:ext>
    </p:extLst>
  </p:cSld>
  <p:clrMapOvr>
    <a:masterClrMapping/>
  </p:clrMapOvr>
  <p:transition spd="slow" advClick="0" advTm="2000">
    <p:comb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9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251509" y="6677433"/>
            <a:ext cx="2400267" cy="153771"/>
          </a:xfrm>
          <a:prstGeom prst="rect">
            <a:avLst/>
          </a:prstGeom>
          <a:noFill/>
        </p:spPr>
        <p:txBody>
          <a:bodyPr wrap="square" lIns="121805" tIns="60902" rIns="121805" bIns="60902" rtlCol="0">
            <a:spAutoFit/>
          </a:bodyPr>
          <a:lstStyle/>
          <a:p>
            <a:pPr defTabSz="121799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42333144"/>
      </p:ext>
    </p:extLst>
  </p:cSld>
  <p:clrMapOvr>
    <a:masterClrMapping/>
  </p:clrMapOvr>
  <p:transition spd="slow" advClick="0" advTm="2000">
    <p:comb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椭圆 9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8" name="椭圆 17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9" name="椭圆 18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20" name="椭圆 19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21" name="椭圆 20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5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22" name="图片 2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3314709"/>
            <a:ext cx="12192000" cy="3543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4223744"/>
      </p:ext>
    </p:extLst>
  </p:cSld>
  <p:clrMapOvr>
    <a:masterClrMapping/>
  </p:clrMapOvr>
  <p:transition spd="slow" advClick="0" advTm="2000">
    <p:comb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椭圆 5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0" name="椭圆 9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6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5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1269" y="5084375"/>
            <a:ext cx="2510131" cy="178938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6629" y="5883173"/>
            <a:ext cx="2292959" cy="97485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07636" y="0"/>
            <a:ext cx="3803185" cy="685800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77653" y="5918874"/>
            <a:ext cx="2391539" cy="954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2361570"/>
      </p:ext>
    </p:extLst>
  </p:cSld>
  <p:clrMapOvr>
    <a:masterClrMapping/>
  </p:clrMapOvr>
  <p:transition spd="slow" advClick="0" advTm="2000">
    <p:comb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8B6CD9-D344-46A8-9A3A-5B54B9FBED0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25437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椭圆 4"/>
          <p:cNvSpPr/>
          <p:nvPr userDrawn="1"/>
        </p:nvSpPr>
        <p:spPr>
          <a:xfrm>
            <a:off x="2860622" y="495329"/>
            <a:ext cx="517607" cy="517607"/>
          </a:xfrm>
          <a:prstGeom prst="ellipse">
            <a:avLst/>
          </a:prstGeom>
          <a:solidFill>
            <a:srgbClr val="FAD194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6" name="椭圆 5"/>
          <p:cNvSpPr/>
          <p:nvPr userDrawn="1"/>
        </p:nvSpPr>
        <p:spPr>
          <a:xfrm>
            <a:off x="3227471" y="223879"/>
            <a:ext cx="622300" cy="622300"/>
          </a:xfrm>
          <a:prstGeom prst="ellipse">
            <a:avLst/>
          </a:prstGeom>
          <a:solidFill>
            <a:srgbClr val="AFCFBD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 userDrawn="1"/>
        </p:nvSpPr>
        <p:spPr>
          <a:xfrm>
            <a:off x="4929341" y="293649"/>
            <a:ext cx="403307" cy="403307"/>
          </a:xfrm>
          <a:prstGeom prst="ellipse">
            <a:avLst/>
          </a:prstGeom>
          <a:solidFill>
            <a:srgbClr val="FAD1DC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 userDrawn="1"/>
        </p:nvSpPr>
        <p:spPr>
          <a:xfrm>
            <a:off x="7040320" y="495303"/>
            <a:ext cx="292101" cy="292100"/>
          </a:xfrm>
          <a:prstGeom prst="ellipse">
            <a:avLst/>
          </a:prstGeom>
          <a:solidFill>
            <a:srgbClr val="AFCFBD">
              <a:alpha val="5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9" name="椭圆 8"/>
          <p:cNvSpPr/>
          <p:nvPr userDrawn="1"/>
        </p:nvSpPr>
        <p:spPr>
          <a:xfrm>
            <a:off x="3650091" y="641353"/>
            <a:ext cx="315952" cy="315952"/>
          </a:xfrm>
          <a:prstGeom prst="ellipse">
            <a:avLst/>
          </a:prstGeom>
          <a:solidFill>
            <a:srgbClr val="D2B297">
              <a:alpha val="2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0" name="椭圆 9"/>
          <p:cNvSpPr/>
          <p:nvPr userDrawn="1"/>
        </p:nvSpPr>
        <p:spPr>
          <a:xfrm>
            <a:off x="6674955" y="477823"/>
            <a:ext cx="517607" cy="517607"/>
          </a:xfrm>
          <a:prstGeom prst="ellipse">
            <a:avLst/>
          </a:prstGeom>
          <a:solidFill>
            <a:srgbClr val="CCE1DE">
              <a:alpha val="5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 userDrawn="1"/>
        </p:nvSpPr>
        <p:spPr>
          <a:xfrm>
            <a:off x="1084428" y="696953"/>
            <a:ext cx="298448" cy="298448"/>
          </a:xfrm>
          <a:prstGeom prst="ellipse">
            <a:avLst/>
          </a:prstGeom>
          <a:solidFill>
            <a:srgbClr val="D1C9E0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2" name="椭圆 11"/>
          <p:cNvSpPr/>
          <p:nvPr userDrawn="1"/>
        </p:nvSpPr>
        <p:spPr>
          <a:xfrm>
            <a:off x="10912422" y="439725"/>
            <a:ext cx="517607" cy="517607"/>
          </a:xfrm>
          <a:prstGeom prst="ellipse">
            <a:avLst/>
          </a:prstGeom>
          <a:solidFill>
            <a:srgbClr val="FAD1D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3" name="椭圆 12"/>
          <p:cNvSpPr/>
          <p:nvPr userDrawn="1"/>
        </p:nvSpPr>
        <p:spPr>
          <a:xfrm>
            <a:off x="8629373" y="477797"/>
            <a:ext cx="219160" cy="219160"/>
          </a:xfrm>
          <a:prstGeom prst="ellipse">
            <a:avLst/>
          </a:prstGeom>
          <a:solidFill>
            <a:srgbClr val="FAD194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 userDrawn="1"/>
        </p:nvSpPr>
        <p:spPr>
          <a:xfrm>
            <a:off x="8846135" y="413522"/>
            <a:ext cx="163556" cy="163556"/>
          </a:xfrm>
          <a:prstGeom prst="ellipse">
            <a:avLst/>
          </a:prstGeom>
          <a:solidFill>
            <a:srgbClr val="FCC6B7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5" name="椭圆 14"/>
          <p:cNvSpPr/>
          <p:nvPr userDrawn="1"/>
        </p:nvSpPr>
        <p:spPr>
          <a:xfrm>
            <a:off x="8832573" y="680997"/>
            <a:ext cx="219160" cy="219160"/>
          </a:xfrm>
          <a:prstGeom prst="ellipse">
            <a:avLst/>
          </a:prstGeom>
          <a:solidFill>
            <a:srgbClr val="D1C9E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6" name="椭圆 15"/>
          <p:cNvSpPr/>
          <p:nvPr userDrawn="1"/>
        </p:nvSpPr>
        <p:spPr>
          <a:xfrm>
            <a:off x="5561151" y="1216979"/>
            <a:ext cx="534852" cy="534852"/>
          </a:xfrm>
          <a:prstGeom prst="ellipse">
            <a:avLst/>
          </a:prstGeom>
          <a:solidFill>
            <a:srgbClr val="FCC6B7">
              <a:alpha val="3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7" name="矩形 16"/>
          <p:cNvSpPr/>
          <p:nvPr userDrawn="1"/>
        </p:nvSpPr>
        <p:spPr>
          <a:xfrm rot="-1680000">
            <a:off x="196400" y="-107212"/>
            <a:ext cx="80165" cy="942912"/>
          </a:xfrm>
          <a:prstGeom prst="rect">
            <a:avLst/>
          </a:prstGeom>
          <a:solidFill>
            <a:srgbClr val="B09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sp>
        <p:nvSpPr>
          <p:cNvPr id="18" name="矩形 17"/>
          <p:cNvSpPr/>
          <p:nvPr userDrawn="1"/>
        </p:nvSpPr>
        <p:spPr>
          <a:xfrm rot="-1680000">
            <a:off x="682287" y="-362573"/>
            <a:ext cx="48000" cy="731232"/>
          </a:xfrm>
          <a:prstGeom prst="rect">
            <a:avLst/>
          </a:prstGeom>
          <a:solidFill>
            <a:srgbClr val="B09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05" tIns="60902" rIns="121805" bIns="60902" rtlCol="0" anchor="ctr"/>
          <a:lstStyle/>
          <a:p>
            <a:pPr algn="ctr" defTabSz="913489"/>
            <a:endParaRPr lang="zh-CN" altLang="en-US" sz="1900">
              <a:solidFill>
                <a:prstClr val="white"/>
              </a:solidFill>
            </a:endParaRPr>
          </a:p>
        </p:txBody>
      </p:sp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6148571"/>
            <a:ext cx="9588500" cy="709436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43999" y="6305768"/>
            <a:ext cx="1460500" cy="58314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08956" y="5613426"/>
            <a:ext cx="1683073" cy="1275513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928532">
            <a:off x="-53928" y="381837"/>
            <a:ext cx="972504" cy="95105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928532">
            <a:off x="570559" y="70364"/>
            <a:ext cx="572228" cy="5596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3100129"/>
      </p:ext>
    </p:extLst>
  </p:cSld>
  <p:clrMapOvr>
    <a:masterClrMapping/>
  </p:clrMapOvr>
  <p:transition spd="slow" advClick="0" advTm="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14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54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4"/>
            <a:ext cx="3932237" cy="3811589"/>
          </a:xfrm>
        </p:spPr>
        <p:txBody>
          <a:bodyPr/>
          <a:lstStyle>
            <a:lvl1pPr marL="0" indent="0">
              <a:buNone/>
              <a:defRPr sz="1600"/>
            </a:lvl1pPr>
            <a:lvl2pPr marL="456735" indent="0">
              <a:buNone/>
              <a:defRPr sz="1500"/>
            </a:lvl2pPr>
            <a:lvl3pPr marL="913489" indent="0">
              <a:buNone/>
              <a:defRPr sz="1200"/>
            </a:lvl3pPr>
            <a:lvl4pPr marL="1370234" indent="0">
              <a:buNone/>
              <a:defRPr sz="1100"/>
            </a:lvl4pPr>
            <a:lvl5pPr marL="1826978" indent="0">
              <a:buNone/>
              <a:defRPr sz="1100"/>
            </a:lvl5pPr>
            <a:lvl6pPr marL="2283734" indent="0">
              <a:buNone/>
              <a:defRPr sz="1100"/>
            </a:lvl6pPr>
            <a:lvl7pPr marL="2740466" indent="0">
              <a:buNone/>
              <a:defRPr sz="1100"/>
            </a:lvl7pPr>
            <a:lvl8pPr marL="3197200" indent="0">
              <a:buNone/>
              <a:defRPr sz="1100"/>
            </a:lvl8pPr>
            <a:lvl9pPr marL="3653935" indent="0">
              <a:buNone/>
              <a:defRPr sz="11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248326"/>
      </p:ext>
    </p:extLst>
  </p:cSld>
  <p:clrMapOvr>
    <a:masterClrMapping/>
  </p:clrMapOvr>
  <p:transition spd="slow" advClick="0" advTm="2000">
    <p:comb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14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54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6735" indent="0">
              <a:buNone/>
              <a:defRPr sz="2800"/>
            </a:lvl2pPr>
            <a:lvl3pPr marL="913489" indent="0">
              <a:buNone/>
              <a:defRPr sz="2400"/>
            </a:lvl3pPr>
            <a:lvl4pPr marL="1370234" indent="0">
              <a:buNone/>
              <a:defRPr sz="2000"/>
            </a:lvl4pPr>
            <a:lvl5pPr marL="1826978" indent="0">
              <a:buNone/>
              <a:defRPr sz="2000"/>
            </a:lvl5pPr>
            <a:lvl6pPr marL="2283734" indent="0">
              <a:buNone/>
              <a:defRPr sz="2000"/>
            </a:lvl6pPr>
            <a:lvl7pPr marL="2740466" indent="0">
              <a:buNone/>
              <a:defRPr sz="2000"/>
            </a:lvl7pPr>
            <a:lvl8pPr marL="3197200" indent="0">
              <a:buNone/>
              <a:defRPr sz="2000"/>
            </a:lvl8pPr>
            <a:lvl9pPr marL="3653935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4"/>
            <a:ext cx="3932237" cy="3811589"/>
          </a:xfrm>
        </p:spPr>
        <p:txBody>
          <a:bodyPr/>
          <a:lstStyle>
            <a:lvl1pPr marL="0" indent="0">
              <a:buNone/>
              <a:defRPr sz="1600"/>
            </a:lvl1pPr>
            <a:lvl2pPr marL="456735" indent="0">
              <a:buNone/>
              <a:defRPr sz="1500"/>
            </a:lvl2pPr>
            <a:lvl3pPr marL="913489" indent="0">
              <a:buNone/>
              <a:defRPr sz="1200"/>
            </a:lvl3pPr>
            <a:lvl4pPr marL="1370234" indent="0">
              <a:buNone/>
              <a:defRPr sz="1100"/>
            </a:lvl4pPr>
            <a:lvl5pPr marL="1826978" indent="0">
              <a:buNone/>
              <a:defRPr sz="1100"/>
            </a:lvl5pPr>
            <a:lvl6pPr marL="2283734" indent="0">
              <a:buNone/>
              <a:defRPr sz="1100"/>
            </a:lvl6pPr>
            <a:lvl7pPr marL="2740466" indent="0">
              <a:buNone/>
              <a:defRPr sz="1100"/>
            </a:lvl7pPr>
            <a:lvl8pPr marL="3197200" indent="0">
              <a:buNone/>
              <a:defRPr sz="1100"/>
            </a:lvl8pPr>
            <a:lvl9pPr marL="3653935" indent="0">
              <a:buNone/>
              <a:defRPr sz="11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988585"/>
      </p:ext>
    </p:extLst>
  </p:cSld>
  <p:clrMapOvr>
    <a:masterClrMapping/>
  </p:clrMapOvr>
  <p:transition spd="slow" advClick="0" advTm="2000">
    <p:comb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629759"/>
      </p:ext>
    </p:extLst>
  </p:cSld>
  <p:clrMapOvr>
    <a:masterClrMapping/>
  </p:clrMapOvr>
  <p:transition spd="slow" advClick="0" advTm="2000">
    <p:comb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54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54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722346"/>
      </p:ext>
    </p:extLst>
  </p:cSld>
  <p:clrMapOvr>
    <a:masterClrMapping/>
  </p:clrMapOvr>
  <p:transition spd="slow" advClick="0" advTm="2000">
    <p:comb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30B25F-546D-4FCB-95FC-14E8FF7BAFE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1297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C675D2-7432-4B25-A972-FFB818B79DE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9210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230C36-A932-4C29-BB85-9EBDC0ECA73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48477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02AEBA-A8B6-4C6F-9AAD-300C7AAC495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82063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F5AE15-05E4-41B7-8DB9-F7CD2FEE873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1632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9AEB30-369D-417D-94BF-C2E4662D1F2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33048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9CE6D5F-A65F-401B-9D91-43F716EF365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487414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59EDD0-3AB4-4DDD-9727-E04825E678B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97366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78D002-29FA-4EEF-9B60-68A95DFDDC0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59028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0898E5-944C-47E2-9B10-9307553624E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06590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989B2E-A94C-4EA4-A6AD-EE83CFD6820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76447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C89D34-7E27-4AE4-9255-F187B66FD3F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09341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706118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094015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052677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05465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056614-2F1E-484B-B9EA-C2D4E4E6637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226985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599654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878032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pPr defTabSz="913740"/>
              <a:t>2025/9/23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pPr defTabSz="913740"/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44667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9"/>
            <a:ext cx="4011084" cy="1162051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3"/>
            <a:ext cx="6815667" cy="5853113"/>
          </a:xfrm>
          <a:prstGeom prst="rect">
            <a:avLst/>
          </a:prstGeom>
        </p:spPr>
        <p:txBody>
          <a:bodyPr lIns="121834" tIns="60917" rIns="121834" bIns="60917"/>
          <a:lstStyle>
            <a:lvl1pPr>
              <a:defRPr sz="3225"/>
            </a:lvl1pPr>
            <a:lvl2pPr>
              <a:defRPr sz="2775"/>
            </a:lvl2pPr>
            <a:lvl3pPr>
              <a:defRPr sz="2400"/>
            </a:lvl3pPr>
            <a:lvl4pPr>
              <a:defRPr sz="2025"/>
            </a:lvl4pPr>
            <a:lvl5pPr>
              <a:defRPr sz="2025"/>
            </a:lvl5pPr>
            <a:lvl6pPr>
              <a:defRPr sz="2025"/>
            </a:lvl6pPr>
            <a:lvl7pPr>
              <a:defRPr sz="2025"/>
            </a:lvl7pPr>
            <a:lvl8pPr>
              <a:defRPr sz="2025"/>
            </a:lvl8pPr>
            <a:lvl9pPr>
              <a:defRPr sz="202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866" indent="0">
              <a:buNone/>
              <a:defRPr sz="1200"/>
            </a:lvl2pPr>
            <a:lvl3pPr marL="913740" indent="0">
              <a:buNone/>
              <a:defRPr sz="975"/>
            </a:lvl3pPr>
            <a:lvl4pPr marL="1370608" indent="0">
              <a:buNone/>
              <a:defRPr sz="900"/>
            </a:lvl4pPr>
            <a:lvl5pPr marL="1827479" indent="0">
              <a:buNone/>
              <a:defRPr sz="900"/>
            </a:lvl5pPr>
            <a:lvl6pPr marL="2284344" indent="0">
              <a:buNone/>
              <a:defRPr sz="900"/>
            </a:lvl6pPr>
            <a:lvl7pPr marL="2741210" indent="0">
              <a:buNone/>
              <a:defRPr sz="900"/>
            </a:lvl7pPr>
            <a:lvl8pPr marL="3198080" indent="0">
              <a:buNone/>
              <a:defRPr sz="900"/>
            </a:lvl8pPr>
            <a:lvl9pPr marL="3654949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pPr defTabSz="913740"/>
              <a:t>2025/9/23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pPr defTabSz="913740"/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995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9"/>
            <a:ext cx="4011084" cy="1162051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3"/>
            <a:ext cx="6815667" cy="5853113"/>
          </a:xfrm>
          <a:prstGeom prst="rect">
            <a:avLst/>
          </a:prstGeom>
        </p:spPr>
        <p:txBody>
          <a:bodyPr lIns="121834" tIns="60917" rIns="121834" bIns="60917"/>
          <a:lstStyle>
            <a:lvl1pPr>
              <a:defRPr sz="3225"/>
            </a:lvl1pPr>
            <a:lvl2pPr>
              <a:defRPr sz="2775"/>
            </a:lvl2pPr>
            <a:lvl3pPr>
              <a:defRPr sz="2400"/>
            </a:lvl3pPr>
            <a:lvl4pPr>
              <a:defRPr sz="2025"/>
            </a:lvl4pPr>
            <a:lvl5pPr>
              <a:defRPr sz="2025"/>
            </a:lvl5pPr>
            <a:lvl6pPr>
              <a:defRPr sz="2025"/>
            </a:lvl6pPr>
            <a:lvl7pPr>
              <a:defRPr sz="2025"/>
            </a:lvl7pPr>
            <a:lvl8pPr>
              <a:defRPr sz="2025"/>
            </a:lvl8pPr>
            <a:lvl9pPr>
              <a:defRPr sz="202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866" indent="0">
              <a:buNone/>
              <a:defRPr sz="1200"/>
            </a:lvl2pPr>
            <a:lvl3pPr marL="913740" indent="0">
              <a:buNone/>
              <a:defRPr sz="975"/>
            </a:lvl3pPr>
            <a:lvl4pPr marL="1370608" indent="0">
              <a:buNone/>
              <a:defRPr sz="900"/>
            </a:lvl4pPr>
            <a:lvl5pPr marL="1827479" indent="0">
              <a:buNone/>
              <a:defRPr sz="900"/>
            </a:lvl5pPr>
            <a:lvl6pPr marL="2284344" indent="0">
              <a:buNone/>
              <a:defRPr sz="900"/>
            </a:lvl6pPr>
            <a:lvl7pPr marL="2741210" indent="0">
              <a:buNone/>
              <a:defRPr sz="900"/>
            </a:lvl7pPr>
            <a:lvl8pPr marL="3198080" indent="0">
              <a:buNone/>
              <a:defRPr sz="900"/>
            </a:lvl8pPr>
            <a:lvl9pPr marL="3654949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pPr defTabSz="913740"/>
              <a:t>2025/9/23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pPr defTabSz="913740"/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506921" y="6700146"/>
            <a:ext cx="2400267" cy="123046"/>
          </a:xfrm>
          <a:prstGeom prst="rect">
            <a:avLst/>
          </a:prstGeom>
          <a:noFill/>
        </p:spPr>
        <p:txBody>
          <a:bodyPr wrap="square" lIns="91376" tIns="45688" rIns="91376" bIns="45688" rtlCol="0">
            <a:spAutoFit/>
          </a:bodyPr>
          <a:lstStyle/>
          <a:p>
            <a:pPr defTabSz="913740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prstClr val="black"/>
                </a:solidFill>
                <a:hlinkClick r:id="rId2"/>
              </a:rPr>
              <a:t>PPT</a:t>
            </a:r>
            <a:r>
              <a:rPr lang="zh-CN" altLang="en-US" sz="100" kern="0" dirty="0">
                <a:solidFill>
                  <a:prstClr val="black"/>
                </a:solidFill>
                <a:hlinkClick r:id="rId2"/>
              </a:rPr>
              <a:t>模板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r>
              <a:rPr lang="en-US" altLang="zh-CN" sz="100" kern="0" dirty="0">
                <a:solidFill>
                  <a:prstClr val="black"/>
                </a:solidFill>
              </a:rPr>
              <a:t>http://www.1ppt.com/moban/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endParaRPr lang="en-US" altLang="zh-CN" sz="100" kern="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59812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3"/>
            <a:ext cx="7315200" cy="566739"/>
          </a:xfrm>
          <a:prstGeom prst="rect">
            <a:avLst/>
          </a:prstGeom>
        </p:spPr>
        <p:txBody>
          <a:bodyPr lIns="121834" tIns="60917" rIns="121834" bIns="60917" anchor="b"/>
          <a:lstStyle>
            <a:lvl1pPr algn="l">
              <a:defRPr sz="2025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9"/>
            <a:ext cx="7315200" cy="4114800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3225"/>
            </a:lvl1pPr>
            <a:lvl2pPr marL="456866" indent="0">
              <a:buNone/>
              <a:defRPr sz="2775"/>
            </a:lvl2pPr>
            <a:lvl3pPr marL="913740" indent="0">
              <a:buNone/>
              <a:defRPr sz="2400"/>
            </a:lvl3pPr>
            <a:lvl4pPr marL="1370608" indent="0">
              <a:buNone/>
              <a:defRPr sz="2025"/>
            </a:lvl4pPr>
            <a:lvl5pPr marL="1827479" indent="0">
              <a:buNone/>
              <a:defRPr sz="2025"/>
            </a:lvl5pPr>
            <a:lvl6pPr marL="2284344" indent="0">
              <a:buNone/>
              <a:defRPr sz="2025"/>
            </a:lvl6pPr>
            <a:lvl7pPr marL="2741210" indent="0">
              <a:buNone/>
              <a:defRPr sz="2025"/>
            </a:lvl7pPr>
            <a:lvl8pPr marL="3198080" indent="0">
              <a:buNone/>
              <a:defRPr sz="2025"/>
            </a:lvl8pPr>
            <a:lvl9pPr marL="3654949" indent="0">
              <a:buNone/>
              <a:defRPr sz="202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49"/>
            <a:ext cx="7315200" cy="804863"/>
          </a:xfrm>
          <a:prstGeom prst="rect">
            <a:avLst/>
          </a:prstGeom>
        </p:spPr>
        <p:txBody>
          <a:bodyPr lIns="121834" tIns="60917" rIns="121834" bIns="60917"/>
          <a:lstStyle>
            <a:lvl1pPr marL="0" indent="0">
              <a:buNone/>
              <a:defRPr sz="1425"/>
            </a:lvl1pPr>
            <a:lvl2pPr marL="456866" indent="0">
              <a:buNone/>
              <a:defRPr sz="1200"/>
            </a:lvl2pPr>
            <a:lvl3pPr marL="913740" indent="0">
              <a:buNone/>
              <a:defRPr sz="975"/>
            </a:lvl3pPr>
            <a:lvl4pPr marL="1370608" indent="0">
              <a:buNone/>
              <a:defRPr sz="900"/>
            </a:lvl4pPr>
            <a:lvl5pPr marL="1827479" indent="0">
              <a:buNone/>
              <a:defRPr sz="900"/>
            </a:lvl5pPr>
            <a:lvl6pPr marL="2284344" indent="0">
              <a:buNone/>
              <a:defRPr sz="900"/>
            </a:lvl6pPr>
            <a:lvl7pPr marL="2741210" indent="0">
              <a:buNone/>
              <a:defRPr sz="900"/>
            </a:lvl7pPr>
            <a:lvl8pPr marL="3198080" indent="0">
              <a:buNone/>
              <a:defRPr sz="900"/>
            </a:lvl8pPr>
            <a:lvl9pPr marL="3654949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pPr defTabSz="913740"/>
              <a:t>2025/9/23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pPr defTabSz="913740"/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72093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0" cy="1143000"/>
          </a:xfrm>
          <a:prstGeom prst="rect">
            <a:avLst/>
          </a:prstGeom>
        </p:spPr>
        <p:txBody>
          <a:bodyPr lIns="121834" tIns="60917" rIns="121834" bIns="60917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3"/>
            <a:ext cx="10972800" cy="4525963"/>
          </a:xfrm>
          <a:prstGeom prst="rect">
            <a:avLst/>
          </a:prstGeom>
        </p:spPr>
        <p:txBody>
          <a:bodyPr vert="eaVert" lIns="121834" tIns="60917" rIns="121834" bIns="60917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530820CF-B880-4189-942D-D702A7CBA730}" type="datetimeFigureOut">
              <a:rPr lang="zh-CN" altLang="en-US" smtClean="0">
                <a:solidFill>
                  <a:srgbClr val="000000"/>
                </a:solidFill>
              </a:rPr>
              <a:pPr defTabSz="913740"/>
              <a:t>2025/9/23</a:t>
            </a:fld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endParaRPr lang="zh-CN" altLang="en-US">
              <a:solidFill>
                <a:srgbClr val="000000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lIns="121834" tIns="60917" rIns="121834" bIns="60917"/>
          <a:lstStyle/>
          <a:p>
            <a:pPr defTabSz="913740"/>
            <a:fld id="{0C913308-F349-4B6D-A68A-DD1791B4A57B}" type="slidenum">
              <a:rPr lang="zh-CN" altLang="en-US" smtClean="0">
                <a:solidFill>
                  <a:srgbClr val="000000"/>
                </a:solidFill>
              </a:rPr>
              <a:pPr defTabSz="913740"/>
              <a:t>‹#›</a:t>
            </a:fld>
            <a:endParaRPr lang="zh-CN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48274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927823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6073"/>
            <a:ext cx="10515600" cy="1324624"/>
          </a:xfrm>
          <a:prstGeom prst="rect">
            <a:avLst/>
          </a:prstGeom>
        </p:spPr>
        <p:txBody>
          <a:bodyPr lIns="121834" tIns="60917" rIns="121834" bIns="60917"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92939456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7779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8889E1-50EB-405B-89E4-49E49ACA65B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48014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9743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4322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5659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072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2466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7143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1570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6264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4077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>
                <a:solidFill>
                  <a:prstClr val="black"/>
                </a:solidFill>
              </a:rPr>
              <a:pPr/>
              <a:t>2025/9/23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6772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31E094-A6D0-4411-B6E3-8B6C8E5E38C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005685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30B25F-546D-4FCB-95FC-14E8FF7BAFE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35068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C675D2-7432-4B25-A972-FFB818B79DE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22135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230C36-A932-4C29-BB85-9EBDC0ECA73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39810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02AEBA-A8B6-4C6F-9AAD-300C7AAC495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06443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F5AE15-05E4-41B7-8DB9-F7CD2FEE873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64556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9CE6D5F-A65F-401B-9D91-43F716EF365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57643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59EDD0-3AB4-4DDD-9727-E04825E678B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56082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78D002-29FA-4EEF-9B60-68A95DFDDC04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837741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0898E5-944C-47E2-9B10-9307553624E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95624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989B2E-A94C-4EA4-A6AD-EE83CFD6820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9668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56668F-FDE4-4ED1-AACB-7E234F1C62B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52459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C89D34-7E27-4AE4-9255-F187B66FD3F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7128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5E2F8D-3B01-4698-99A8-96426EC6E54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5795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1016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80DE29-148C-4932-A8CC-ADEBB2FA427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4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E3152B-B303-42BA-864A-9A623F08B1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1393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D35369-BB6B-4E94-B20B-A37A9F5B720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9579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3" name="Group 131"/>
          <p:cNvGrpSpPr>
            <a:grpSpLocks/>
          </p:cNvGrpSpPr>
          <p:nvPr/>
        </p:nvGrpSpPr>
        <p:grpSpPr bwMode="auto">
          <a:xfrm flipH="1">
            <a:off x="16933" y="692150"/>
            <a:ext cx="12124267" cy="6165850"/>
            <a:chOff x="0" y="436"/>
            <a:chExt cx="5760" cy="3884"/>
          </a:xfrm>
        </p:grpSpPr>
        <p:sp>
          <p:nvSpPr>
            <p:cNvPr id="3204" name="Line 1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5" name="Line 1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6" name="Line 1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7" name="Line 1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8" name="Line 1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09" name="Line 13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0" name="Line 13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1" name="Line 13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2" name="Line 14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3" name="Line 14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4" name="Line 14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5" name="Line 14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6" name="Line 14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7" name="Line 14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8" name="Line 146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19" name="Line 14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0" name="Line 14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1" name="Line 14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2" name="Line 15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3" name="Line 15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4" name="Line 15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5" name="Line 153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6" name="Line 15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7" name="Line 155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8" name="Line 156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29" name="Line 157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0" name="Line 158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1" name="Line 159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2" name="Line 160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3" name="Line 161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4" name="Line 162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5" name="Line 163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36" name="Line 16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237" name="Group 165"/>
            <p:cNvGrpSpPr>
              <a:grpSpLocks/>
            </p:cNvGrpSpPr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3238" name="Line 166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39" name="Line 167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40" name="Line 168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41" name="Line 169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242" name="Line 170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3" name="Line 171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4" name="Line 172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5" name="Line 173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6" name="Line 174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7" name="Line 175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8" name="Line 176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49" name="Line 177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50" name="Line 178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 bwMode="black">
          <a:xfrm>
            <a:off x="609600" y="5334000"/>
            <a:ext cx="9448800" cy="381000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</a:t>
            </a:r>
          </a:p>
          <a:p>
            <a:pPr lvl="0"/>
            <a:r>
              <a:rPr lang="en-US" noProof="0" smtClean="0"/>
              <a:t>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609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6AFB49A5-B1B4-41B5-A3E2-81D23BF48FAF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477001"/>
            <a:ext cx="3860800" cy="244475"/>
          </a:xfrm>
        </p:spPr>
        <p:txBody>
          <a:bodyPr/>
          <a:lstStyle>
            <a:lvl1pPr>
              <a:defRPr sz="1200"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225FA52C-0EB0-4FD7-9A21-771B63B759EB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  <p:grpSp>
        <p:nvGrpSpPr>
          <p:cNvPr id="3251" name="Group 179"/>
          <p:cNvGrpSpPr>
            <a:grpSpLocks/>
          </p:cNvGrpSpPr>
          <p:nvPr/>
        </p:nvGrpSpPr>
        <p:grpSpPr bwMode="auto">
          <a:xfrm flipH="1">
            <a:off x="0" y="0"/>
            <a:ext cx="12192000" cy="2159000"/>
            <a:chOff x="-1" y="0"/>
            <a:chExt cx="5769" cy="1360"/>
          </a:xfrm>
        </p:grpSpPr>
        <p:sp>
          <p:nvSpPr>
            <p:cNvPr id="3252" name="Freeform 180"/>
            <p:cNvSpPr>
              <a:spLocks/>
            </p:cNvSpPr>
            <p:nvPr/>
          </p:nvSpPr>
          <p:spPr bwMode="gray">
            <a:xfrm>
              <a:off x="0" y="0"/>
              <a:ext cx="5768" cy="1360"/>
            </a:xfrm>
            <a:custGeom>
              <a:avLst/>
              <a:gdLst>
                <a:gd name="T0" fmla="*/ 0 w 5768"/>
                <a:gd name="T1" fmla="*/ 0 h 1360"/>
                <a:gd name="T2" fmla="*/ 0 w 5768"/>
                <a:gd name="T3" fmla="*/ 616 h 1360"/>
                <a:gd name="T4" fmla="*/ 1496 w 5768"/>
                <a:gd name="T5" fmla="*/ 460 h 1360"/>
                <a:gd name="T6" fmla="*/ 5768 w 5768"/>
                <a:gd name="T7" fmla="*/ 1360 h 1360"/>
                <a:gd name="T8" fmla="*/ 5768 w 5768"/>
                <a:gd name="T9" fmla="*/ 0 h 1360"/>
                <a:gd name="T10" fmla="*/ 0 w 5768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8" h="1360">
                  <a:moveTo>
                    <a:pt x="0" y="0"/>
                  </a:moveTo>
                  <a:lnTo>
                    <a:pt x="0" y="616"/>
                  </a:lnTo>
                  <a:cubicBezTo>
                    <a:pt x="72" y="608"/>
                    <a:pt x="264" y="510"/>
                    <a:pt x="1496" y="460"/>
                  </a:cubicBezTo>
                  <a:cubicBezTo>
                    <a:pt x="2728" y="411"/>
                    <a:pt x="4632" y="672"/>
                    <a:pt x="5768" y="1360"/>
                  </a:cubicBezTo>
                  <a:lnTo>
                    <a:pt x="5768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3529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53" name="Freeform 181"/>
            <p:cNvSpPr>
              <a:spLocks/>
            </p:cNvSpPr>
            <p:nvPr/>
          </p:nvSpPr>
          <p:spPr bwMode="gray">
            <a:xfrm>
              <a:off x="-1" y="0"/>
              <a:ext cx="5761" cy="1104"/>
            </a:xfrm>
            <a:custGeom>
              <a:avLst/>
              <a:gdLst>
                <a:gd name="T0" fmla="*/ 0 w 5761"/>
                <a:gd name="T1" fmla="*/ 0 h 1104"/>
                <a:gd name="T2" fmla="*/ 0 w 5761"/>
                <a:gd name="T3" fmla="*/ 632 h 1104"/>
                <a:gd name="T4" fmla="*/ 1521 w 5761"/>
                <a:gd name="T5" fmla="*/ 448 h 1104"/>
                <a:gd name="T6" fmla="*/ 5761 w 5761"/>
                <a:gd name="T7" fmla="*/ 1104 h 1104"/>
                <a:gd name="T8" fmla="*/ 5760 w 5761"/>
                <a:gd name="T9" fmla="*/ 8 h 1104"/>
                <a:gd name="T10" fmla="*/ 0 w 5761"/>
                <a:gd name="T11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1" h="1104">
                  <a:moveTo>
                    <a:pt x="0" y="0"/>
                  </a:moveTo>
                  <a:lnTo>
                    <a:pt x="0" y="632"/>
                  </a:lnTo>
                  <a:cubicBezTo>
                    <a:pt x="72" y="625"/>
                    <a:pt x="401" y="504"/>
                    <a:pt x="1521" y="448"/>
                  </a:cubicBezTo>
                  <a:cubicBezTo>
                    <a:pt x="2641" y="392"/>
                    <a:pt x="4505" y="504"/>
                    <a:pt x="5761" y="1104"/>
                  </a:cubicBezTo>
                  <a:lnTo>
                    <a:pt x="5760" y="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3254" name="Picture 182" descr="figure07_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7518401" y="3124200"/>
            <a:ext cx="3263900" cy="204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55" name="Picture 183" descr="figure07_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9359901" y="4005264"/>
            <a:ext cx="2832100" cy="177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56" name="Picture 184" descr="figure07_o co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303684" y="4868863"/>
            <a:ext cx="21590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8" name="Rectangle 186"/>
          <p:cNvSpPr>
            <a:spLocks noGrp="1" noChangeArrowheads="1"/>
          </p:cNvSpPr>
          <p:nvPr>
            <p:ph type="ctrTitle" sz="quarter"/>
          </p:nvPr>
        </p:nvSpPr>
        <p:spPr bwMode="gray">
          <a:xfrm>
            <a:off x="609600" y="4191000"/>
            <a:ext cx="7213600" cy="1219200"/>
          </a:xfrm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tx1"/>
                    </a:gs>
                    <a:gs pos="50000">
                      <a:schemeClr val="hlink"/>
                    </a:gs>
                    <a:gs pos="100000">
                      <a:schemeClr val="tx1"/>
                    </a:gs>
                  </a:gsLst>
                  <a:lin ang="0" scaled="1"/>
                </a:gradFill>
              </a14:hiddenFill>
            </a:ext>
          </a:extLst>
        </p:spPr>
        <p:txBody>
          <a:bodyPr/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altLang="ko-KR" noProof="0" smtClean="0"/>
              <a:t>Click to edit </a:t>
            </a:r>
            <a:br>
              <a:rPr lang="en-US" altLang="ko-KR" noProof="0" smtClean="0"/>
            </a:br>
            <a:r>
              <a:rPr lang="en-US" altLang="ko-KR" noProof="0" smtClean="0"/>
              <a:t>Master title </a:t>
            </a:r>
            <a:br>
              <a:rPr lang="en-US" altLang="ko-KR" noProof="0" smtClean="0"/>
            </a:br>
            <a:r>
              <a:rPr lang="en-US" altLang="ko-KR" noProof="0" smtClean="0"/>
              <a:t>style</a:t>
            </a:r>
          </a:p>
        </p:txBody>
      </p:sp>
      <p:sp>
        <p:nvSpPr>
          <p:cNvPr id="3086" name="Text Box 14"/>
          <p:cNvSpPr txBox="1">
            <a:spLocks noChangeArrowheads="1"/>
          </p:cNvSpPr>
          <p:nvPr/>
        </p:nvSpPr>
        <p:spPr bwMode="white">
          <a:xfrm>
            <a:off x="304800" y="304800"/>
            <a:ext cx="2032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FFFFFF"/>
                </a:solidFill>
              </a:rPr>
              <a:t>LOGO</a:t>
            </a:r>
          </a:p>
        </p:txBody>
      </p:sp>
    </p:spTree>
    <p:extLst>
      <p:ext uri="{BB962C8B-B14F-4D97-AF65-F5344CB8AC3E}">
        <p14:creationId xmlns:p14="http://schemas.microsoft.com/office/powerpoint/2010/main" val="41491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6" name="arrow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err="1" smtClean="0"/>
              <a:t>Clik</a:t>
            </a:r>
            <a:r>
              <a:rPr lang="en-US" dirty="0" smtClean="0"/>
              <a:t>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7140" y="6429376"/>
            <a:ext cx="2844800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94ECF323-2019-4854-AE57-96FC8ED78374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6768075" y="6429376"/>
            <a:ext cx="3860800" cy="320675"/>
          </a:xfrm>
        </p:spPr>
        <p:txBody>
          <a:bodyPr/>
          <a:lstStyle>
            <a:lvl1pPr>
              <a:defRPr b="1"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992544" y="6429376"/>
            <a:ext cx="589856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C441A6AE-69E6-4AD5-ABAC-396E309F3AC6}" type="slidenum">
              <a:rPr lang="en-US" smtClean="0">
                <a:solidFill>
                  <a:srgbClr val="335338"/>
                </a:solidFill>
              </a:rPr>
              <a:pPr/>
              <a:t>‹#›</a:t>
            </a:fld>
            <a:endParaRPr lang="en-US" dirty="0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85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0A0BEC5-2166-4E05-BA34-DA03F23381B9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7A2BBB-CD50-4C4A-AEEA-C971C2C51839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9444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7667" y="1347788"/>
            <a:ext cx="5071533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49443B-9BD0-4121-8E5C-1312E68C0D69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69E06D-92C1-4319-A0A5-1ADCA35D65E8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73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C656F9A-5687-4CA7-963C-6927D71814CF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F670CA-33F3-4BAD-90C5-47FC016948CA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430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78F27EF-258E-441D-A95E-77B770228C2A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0FBDA6-B813-4C83-8C27-F7DF94456023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381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935FFB-F167-44A2-BE48-1EB05E9E2595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44DF87-7ED4-4ED1-99FE-32A9905DE919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057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5075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E2FBF59-1753-47BB-A21D-97986FEA245C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9E771A-A088-4D14-B33C-11BC9F64A752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427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C1DACBA-A46E-4CC1-8298-A40CD20908B4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14E919-8441-436B-94E3-C19B9C5637C1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314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AB6AE97-7ADE-4240-8A30-0F5F3780A77C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85B53E-94CA-4C3D-874A-E5D61CEB44E5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249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37651" y="209550"/>
            <a:ext cx="2698749" cy="60531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35051" y="209550"/>
            <a:ext cx="7899400" cy="60531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54E2378-8177-4F38-B216-CFF8F5DB41F2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A9442E-302F-4BB0-BB54-75E78E93C72E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335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09551"/>
            <a:ext cx="9855200" cy="563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307667" y="134778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307667" y="388143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609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B1D270D9-815F-4789-B843-C10D227A6927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4165600" y="6429376"/>
            <a:ext cx="3860800" cy="320675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8737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A8281515-F3F9-4ABF-BA55-492C822CB6B2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2270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035051" y="209550"/>
            <a:ext cx="10801349" cy="60531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8665F590-990A-4CCF-A699-CB4FF8930EE4}" type="datetime8">
              <a:rPr lang="en-US" smtClean="0">
                <a:solidFill>
                  <a:srgbClr val="335338"/>
                </a:solidFill>
              </a:rPr>
              <a:pPr/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429376"/>
            <a:ext cx="3860800" cy="320675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>
                <a:solidFill>
                  <a:srgbClr val="335338"/>
                </a:solidFill>
              </a:rPr>
              <a:t>SS 43 Vắng: 1</a:t>
            </a: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429376"/>
            <a:ext cx="2844800" cy="320675"/>
          </a:xfrm>
        </p:spPr>
        <p:txBody>
          <a:bodyPr/>
          <a:lstStyle>
            <a:lvl1pPr>
              <a:defRPr/>
            </a:lvl1pPr>
          </a:lstStyle>
          <a:p>
            <a:fld id="{9E514A06-B657-422D-90C7-C666A010E5FD}" type="slidenum">
              <a:rPr lang="en-US">
                <a:solidFill>
                  <a:srgbClr val="335338"/>
                </a:solidFill>
              </a:rPr>
              <a:pPr/>
              <a:t>‹#›</a:t>
            </a:fld>
            <a:endParaRPr 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115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" name="arrow.wav"/>
          </p:stSnd>
        </p:sndAc>
      </p:transition>
    </mc:Choice>
    <mc:Fallback xmlns="">
      <p:transition spd="slow">
        <p:fade/>
        <p:sndAc>
          <p:stSnd>
            <p:snd r:embed="rId3" name="arrow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683501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765862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442554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06342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8280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02548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56502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pPr defTabSz="1217716"/>
              <a:t>2025/9/23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pPr defTabSz="1217716"/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76727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7"/>
            <a:ext cx="4011084" cy="1162051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80"/>
            <a:ext cx="6815667" cy="5853113"/>
          </a:xfrm>
          <a:prstGeom prst="rect">
            <a:avLst/>
          </a:prstGeom>
        </p:spPr>
        <p:txBody>
          <a:bodyPr lIns="121778" tIns="60889" rIns="121778" bIns="60889"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17"/>
            <a:ext cx="4011084" cy="4691063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839" indent="0">
              <a:buNone/>
              <a:defRPr sz="1600"/>
            </a:lvl2pPr>
            <a:lvl3pPr marL="1217716" indent="0">
              <a:buNone/>
              <a:defRPr sz="1300"/>
            </a:lvl3pPr>
            <a:lvl4pPr marL="1826568" indent="0">
              <a:buNone/>
              <a:defRPr sz="1200"/>
            </a:lvl4pPr>
            <a:lvl5pPr marL="2435430" indent="0">
              <a:buNone/>
              <a:defRPr sz="1200"/>
            </a:lvl5pPr>
            <a:lvl6pPr marL="3044275" indent="0">
              <a:buNone/>
              <a:defRPr sz="1200"/>
            </a:lvl6pPr>
            <a:lvl7pPr marL="3653111" indent="0">
              <a:buNone/>
              <a:defRPr sz="1200"/>
            </a:lvl7pPr>
            <a:lvl8pPr marL="4261976" indent="0">
              <a:buNone/>
              <a:defRPr sz="1200"/>
            </a:lvl8pPr>
            <a:lvl9pPr marL="4870832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pPr defTabSz="1217716"/>
              <a:t>2025/9/23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pPr defTabSz="1217716"/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1391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1_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7" y="273057"/>
            <a:ext cx="4011084" cy="1162051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80"/>
            <a:ext cx="6815667" cy="5853113"/>
          </a:xfrm>
          <a:prstGeom prst="rect">
            <a:avLst/>
          </a:prstGeom>
        </p:spPr>
        <p:txBody>
          <a:bodyPr lIns="121778" tIns="60889" rIns="121778" bIns="60889"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7" y="1435117"/>
            <a:ext cx="4011084" cy="4691063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839" indent="0">
              <a:buNone/>
              <a:defRPr sz="1600"/>
            </a:lvl2pPr>
            <a:lvl3pPr marL="1217716" indent="0">
              <a:buNone/>
              <a:defRPr sz="1300"/>
            </a:lvl3pPr>
            <a:lvl4pPr marL="1826568" indent="0">
              <a:buNone/>
              <a:defRPr sz="1200"/>
            </a:lvl4pPr>
            <a:lvl5pPr marL="2435430" indent="0">
              <a:buNone/>
              <a:defRPr sz="1200"/>
            </a:lvl5pPr>
            <a:lvl6pPr marL="3044275" indent="0">
              <a:buNone/>
              <a:defRPr sz="1200"/>
            </a:lvl6pPr>
            <a:lvl7pPr marL="3653111" indent="0">
              <a:buNone/>
              <a:defRPr sz="1200"/>
            </a:lvl7pPr>
            <a:lvl8pPr marL="4261976" indent="0">
              <a:buNone/>
              <a:defRPr sz="1200"/>
            </a:lvl8pPr>
            <a:lvl9pPr marL="4870832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pPr defTabSz="1217716"/>
              <a:t>2025/9/23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pPr defTabSz="1217716"/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2506921" y="6700149"/>
            <a:ext cx="2400267" cy="153745"/>
          </a:xfrm>
          <a:prstGeom prst="rect">
            <a:avLst/>
          </a:prstGeom>
          <a:noFill/>
        </p:spPr>
        <p:txBody>
          <a:bodyPr wrap="square" lIns="121778" tIns="60889" rIns="121778" bIns="60889" rtlCol="0">
            <a:spAutoFit/>
          </a:bodyPr>
          <a:lstStyle/>
          <a:p>
            <a:pPr defTabSz="1217716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prstClr val="black"/>
                </a:solidFill>
                <a:hlinkClick r:id="rId2"/>
              </a:rPr>
              <a:t>PPT</a:t>
            </a:r>
            <a:r>
              <a:rPr lang="zh-CN" altLang="en-US" sz="100" kern="0" dirty="0">
                <a:solidFill>
                  <a:prstClr val="black"/>
                </a:solidFill>
                <a:hlinkClick r:id="rId2"/>
              </a:rPr>
              <a:t>模板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r>
              <a:rPr lang="en-US" altLang="zh-CN" sz="100" kern="0" dirty="0">
                <a:solidFill>
                  <a:prstClr val="black"/>
                </a:solidFill>
              </a:rPr>
              <a:t>http://www.1ppt.com/moban/</a:t>
            </a:r>
            <a:r>
              <a:rPr lang="zh-CN" altLang="en-US" sz="100" kern="0" dirty="0">
                <a:solidFill>
                  <a:prstClr val="black"/>
                </a:solidFill>
              </a:rPr>
              <a:t> </a:t>
            </a:r>
            <a:endParaRPr lang="en-US" altLang="zh-CN" sz="100" kern="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25067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5"/>
            <a:ext cx="7315200" cy="566739"/>
          </a:xfrm>
          <a:prstGeom prst="rect">
            <a:avLst/>
          </a:prstGeom>
        </p:spPr>
        <p:txBody>
          <a:bodyPr lIns="121778" tIns="60889" rIns="121778" bIns="60889" anchor="b"/>
          <a:lstStyle>
            <a:lvl1pPr algn="l">
              <a:defRPr sz="27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9"/>
            <a:ext cx="7315200" cy="4114800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4300"/>
            </a:lvl1pPr>
            <a:lvl2pPr marL="608839" indent="0">
              <a:buNone/>
              <a:defRPr sz="3700"/>
            </a:lvl2pPr>
            <a:lvl3pPr marL="1217716" indent="0">
              <a:buNone/>
              <a:defRPr sz="3200"/>
            </a:lvl3pPr>
            <a:lvl4pPr marL="1826568" indent="0">
              <a:buNone/>
              <a:defRPr sz="2700"/>
            </a:lvl4pPr>
            <a:lvl5pPr marL="2435430" indent="0">
              <a:buNone/>
              <a:defRPr sz="2700"/>
            </a:lvl5pPr>
            <a:lvl6pPr marL="3044275" indent="0">
              <a:buNone/>
              <a:defRPr sz="2700"/>
            </a:lvl6pPr>
            <a:lvl7pPr marL="3653111" indent="0">
              <a:buNone/>
              <a:defRPr sz="2700"/>
            </a:lvl7pPr>
            <a:lvl8pPr marL="4261976" indent="0">
              <a:buNone/>
              <a:defRPr sz="2700"/>
            </a:lvl8pPr>
            <a:lvl9pPr marL="4870832" indent="0">
              <a:buNone/>
              <a:defRPr sz="27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55"/>
            <a:ext cx="7315200" cy="804864"/>
          </a:xfrm>
          <a:prstGeom prst="rect">
            <a:avLst/>
          </a:prstGeom>
        </p:spPr>
        <p:txBody>
          <a:bodyPr lIns="121778" tIns="60889" rIns="121778" bIns="60889"/>
          <a:lstStyle>
            <a:lvl1pPr marL="0" indent="0">
              <a:buNone/>
              <a:defRPr sz="1900"/>
            </a:lvl1pPr>
            <a:lvl2pPr marL="608839" indent="0">
              <a:buNone/>
              <a:defRPr sz="1600"/>
            </a:lvl2pPr>
            <a:lvl3pPr marL="1217716" indent="0">
              <a:buNone/>
              <a:defRPr sz="1300"/>
            </a:lvl3pPr>
            <a:lvl4pPr marL="1826568" indent="0">
              <a:buNone/>
              <a:defRPr sz="1200"/>
            </a:lvl4pPr>
            <a:lvl5pPr marL="2435430" indent="0">
              <a:buNone/>
              <a:defRPr sz="1200"/>
            </a:lvl5pPr>
            <a:lvl6pPr marL="3044275" indent="0">
              <a:buNone/>
              <a:defRPr sz="1200"/>
            </a:lvl6pPr>
            <a:lvl7pPr marL="3653111" indent="0">
              <a:buNone/>
              <a:defRPr sz="1200"/>
            </a:lvl7pPr>
            <a:lvl8pPr marL="4261976" indent="0">
              <a:buNone/>
              <a:defRPr sz="1200"/>
            </a:lvl8pPr>
            <a:lvl9pPr marL="4870832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pPr defTabSz="1217716"/>
              <a:t>2025/9/23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pPr defTabSz="1217716"/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57774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0" cy="1143000"/>
          </a:xfrm>
          <a:prstGeom prst="rect">
            <a:avLst/>
          </a:prstGeom>
        </p:spPr>
        <p:txBody>
          <a:bodyPr lIns="121778" tIns="60889" rIns="121778" bIns="60889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eaVert" lIns="121778" tIns="60889" rIns="121778" bIns="60889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530820CF-B880-4189-942D-D702A7CBA730}" type="datetimeFigureOut">
              <a:rPr lang="zh-CN" altLang="en-US" sz="2400">
                <a:solidFill>
                  <a:srgbClr val="000000"/>
                </a:solidFill>
              </a:rPr>
              <a:pPr defTabSz="1217716"/>
              <a:t>2025/9/23</a:t>
            </a:fld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endParaRPr lang="zh-CN" altLang="en-US" sz="2400">
              <a:solidFill>
                <a:srgbClr val="000000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lIns="121778" tIns="60889" rIns="121778" bIns="60889"/>
          <a:lstStyle/>
          <a:p>
            <a:pPr defTabSz="1217716"/>
            <a:fld id="{0C913308-F349-4B6D-A68A-DD1791B4A57B}" type="slidenum">
              <a:rPr lang="zh-CN" altLang="en-US" sz="2400">
                <a:solidFill>
                  <a:srgbClr val="000000"/>
                </a:solidFill>
              </a:rPr>
              <a:pPr defTabSz="1217716"/>
              <a:t>‹#›</a:t>
            </a:fld>
            <a:endParaRPr lang="zh-CN" alt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81678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673723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6073"/>
            <a:ext cx="10515600" cy="1324624"/>
          </a:xfrm>
          <a:prstGeom prst="rect">
            <a:avLst/>
          </a:prstGeom>
        </p:spPr>
        <p:txBody>
          <a:bodyPr lIns="121778" tIns="60889" rIns="121778" bIns="60889"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8157832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7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5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08789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98032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7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5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24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867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34603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733" y="4087634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426701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spcBef>
                <a:spcPts val="8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10313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899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2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208206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>
              <a:spcBef>
                <a:spcPts val="800"/>
              </a:spcBef>
              <a:spcAft>
                <a:spcPts val="0"/>
              </a:spcAft>
              <a:buSzPts val="1600"/>
              <a:buChar char="■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246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4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793930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6367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803501" y="1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800"/>
              </a:spcBef>
              <a:spcAft>
                <a:spcPts val="0"/>
              </a:spcAft>
              <a:buSzPts val="1400"/>
              <a:buChar char="■"/>
              <a:defRPr sz="1867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867"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7"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7"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800"/>
              </a:spcBef>
              <a:spcAft>
                <a:spcPts val="0"/>
              </a:spcAft>
              <a:buSzPts val="1400"/>
              <a:buChar char="■"/>
              <a:defRPr sz="1867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867"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7"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867"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8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7639286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4467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4" y="1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680417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4" y="2760901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8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3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231809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>
              <a:spcBef>
                <a:spcPts val="480"/>
              </a:spcBef>
              <a:spcAft>
                <a:spcPts val="0"/>
              </a:spcAft>
              <a:buSzPts val="1400"/>
              <a:buNone/>
              <a:defRPr sz="1867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4" y="4090736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3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3880023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51043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7519" y="22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48482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3" y="2820700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87164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703670" y="2482279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5" y="1534994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633116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3101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45207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695716" y="2487724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5" y="4133532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5217119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131"/>
          <p:cNvGrpSpPr>
            <a:grpSpLocks/>
          </p:cNvGrpSpPr>
          <p:nvPr/>
        </p:nvGrpSpPr>
        <p:grpSpPr bwMode="auto">
          <a:xfrm flipH="1">
            <a:off x="16933" y="692150"/>
            <a:ext cx="12124267" cy="6165850"/>
            <a:chOff x="0" y="436"/>
            <a:chExt cx="5760" cy="3884"/>
          </a:xfrm>
        </p:grpSpPr>
        <p:sp>
          <p:nvSpPr>
            <p:cNvPr id="5" name="Line 1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" name="Line 1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Line 1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Line 1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Line 1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3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Line 13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Line 13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Line 13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Line 14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Line 14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Line 14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Line 14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Line 14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Line 14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Line 146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Line 14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Line 14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Line 14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Line 15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Line 15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Line 15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Line 153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Line 15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" name="Line 155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Line 156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Line 157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1" name="Line 158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2" name="Line 159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Line 160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4" name="Line 161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5" name="Line 162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6" name="Line 163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7" name="Line 164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38" name="Group 165"/>
            <p:cNvGrpSpPr>
              <a:grpSpLocks/>
            </p:cNvGrpSpPr>
            <p:nvPr userDrawn="1"/>
          </p:nvGrpSpPr>
          <p:grpSpPr bwMode="auto">
            <a:xfrm>
              <a:off x="0" y="13"/>
              <a:ext cx="5760" cy="699"/>
              <a:chOff x="235" y="2750"/>
              <a:chExt cx="5241" cy="699"/>
            </a:xfrm>
          </p:grpSpPr>
          <p:sp>
            <p:nvSpPr>
              <p:cNvPr id="48" name="Line 166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Line 167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Line 168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Line 169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9" name="Line 170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0" name="Line 171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1" name="Line 172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2" name="Line 173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3" name="Line 174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" name="Line 175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" name="Line 176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6" name="Line 177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7" name="Line 178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2" name="Group 179"/>
          <p:cNvGrpSpPr>
            <a:grpSpLocks/>
          </p:cNvGrpSpPr>
          <p:nvPr/>
        </p:nvGrpSpPr>
        <p:grpSpPr bwMode="auto">
          <a:xfrm flipH="1">
            <a:off x="0" y="0"/>
            <a:ext cx="12192000" cy="2159000"/>
            <a:chOff x="-1" y="0"/>
            <a:chExt cx="5769" cy="1360"/>
          </a:xfrm>
        </p:grpSpPr>
        <p:sp>
          <p:nvSpPr>
            <p:cNvPr id="53" name="Freeform 180"/>
            <p:cNvSpPr>
              <a:spLocks/>
            </p:cNvSpPr>
            <p:nvPr/>
          </p:nvSpPr>
          <p:spPr bwMode="gray">
            <a:xfrm>
              <a:off x="0" y="0"/>
              <a:ext cx="5768" cy="1360"/>
            </a:xfrm>
            <a:custGeom>
              <a:avLst/>
              <a:gdLst>
                <a:gd name="T0" fmla="*/ 0 w 5768"/>
                <a:gd name="T1" fmla="*/ 0 h 1360"/>
                <a:gd name="T2" fmla="*/ 0 w 5768"/>
                <a:gd name="T3" fmla="*/ 616 h 1360"/>
                <a:gd name="T4" fmla="*/ 1496 w 5768"/>
                <a:gd name="T5" fmla="*/ 460 h 1360"/>
                <a:gd name="T6" fmla="*/ 5768 w 5768"/>
                <a:gd name="T7" fmla="*/ 1360 h 1360"/>
                <a:gd name="T8" fmla="*/ 5768 w 5768"/>
                <a:gd name="T9" fmla="*/ 0 h 1360"/>
                <a:gd name="T10" fmla="*/ 0 w 5768"/>
                <a:gd name="T1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8" h="1360">
                  <a:moveTo>
                    <a:pt x="0" y="0"/>
                  </a:moveTo>
                  <a:lnTo>
                    <a:pt x="0" y="616"/>
                  </a:lnTo>
                  <a:cubicBezTo>
                    <a:pt x="72" y="608"/>
                    <a:pt x="264" y="510"/>
                    <a:pt x="1496" y="460"/>
                  </a:cubicBezTo>
                  <a:cubicBezTo>
                    <a:pt x="2728" y="411"/>
                    <a:pt x="4632" y="672"/>
                    <a:pt x="5768" y="1360"/>
                  </a:cubicBezTo>
                  <a:lnTo>
                    <a:pt x="5768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63529"/>
                    <a:invGamma/>
                  </a:schemeClr>
                </a:gs>
              </a:gsLst>
              <a:lin ang="0" scaled="1"/>
            </a:gradFill>
            <a:ln>
              <a:noFill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4" name="Freeform 181"/>
            <p:cNvSpPr>
              <a:spLocks/>
            </p:cNvSpPr>
            <p:nvPr/>
          </p:nvSpPr>
          <p:spPr bwMode="gray">
            <a:xfrm>
              <a:off x="-1" y="0"/>
              <a:ext cx="5761" cy="1104"/>
            </a:xfrm>
            <a:custGeom>
              <a:avLst/>
              <a:gdLst>
                <a:gd name="T0" fmla="*/ 0 w 5761"/>
                <a:gd name="T1" fmla="*/ 0 h 1104"/>
                <a:gd name="T2" fmla="*/ 0 w 5761"/>
                <a:gd name="T3" fmla="*/ 632 h 1104"/>
                <a:gd name="T4" fmla="*/ 1521 w 5761"/>
                <a:gd name="T5" fmla="*/ 448 h 1104"/>
                <a:gd name="T6" fmla="*/ 5761 w 5761"/>
                <a:gd name="T7" fmla="*/ 1104 h 1104"/>
                <a:gd name="T8" fmla="*/ 5760 w 5761"/>
                <a:gd name="T9" fmla="*/ 8 h 1104"/>
                <a:gd name="T10" fmla="*/ 0 w 5761"/>
                <a:gd name="T11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1" h="1104">
                  <a:moveTo>
                    <a:pt x="0" y="0"/>
                  </a:moveTo>
                  <a:lnTo>
                    <a:pt x="0" y="632"/>
                  </a:lnTo>
                  <a:cubicBezTo>
                    <a:pt x="72" y="625"/>
                    <a:pt x="401" y="504"/>
                    <a:pt x="1521" y="448"/>
                  </a:cubicBezTo>
                  <a:cubicBezTo>
                    <a:pt x="2641" y="392"/>
                    <a:pt x="4505" y="504"/>
                    <a:pt x="5761" y="1104"/>
                  </a:cubicBezTo>
                  <a:lnTo>
                    <a:pt x="5760" y="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/>
                </a:gs>
              </a:gsLst>
              <a:lin ang="0" scaled="1"/>
            </a:gradFill>
            <a:ln>
              <a:noFill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55" name="Picture 182" descr="figure07_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7518401" y="3124200"/>
            <a:ext cx="3263900" cy="204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183" descr="figure07_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9359901" y="4005264"/>
            <a:ext cx="28321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184" descr="figure07_o co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303684" y="4868863"/>
            <a:ext cx="2159000" cy="135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" name="Text Box 14"/>
          <p:cNvSpPr txBox="1">
            <a:spLocks noChangeArrowheads="1"/>
          </p:cNvSpPr>
          <p:nvPr/>
        </p:nvSpPr>
        <p:spPr bwMode="white">
          <a:xfrm>
            <a:off x="304800" y="304800"/>
            <a:ext cx="2032000" cy="57943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>
              <a:defRPr/>
            </a:pPr>
            <a:r>
              <a:rPr lang="en-US" sz="3200" b="1">
                <a:solidFill>
                  <a:srgbClr val="FFFFFF"/>
                </a:solidFill>
                <a:cs typeface="Arial" panose="020B0604020202020204" pitchFamily="34" charset="0"/>
              </a:rPr>
              <a:t>LOGO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 bwMode="black">
          <a:xfrm>
            <a:off x="609600" y="5334000"/>
            <a:ext cx="9448800" cy="381000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4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</a:t>
            </a:r>
          </a:p>
          <a:p>
            <a:pPr lvl="0"/>
            <a:r>
              <a:rPr lang="en-US" noProof="0" smtClean="0"/>
              <a:t>style</a:t>
            </a:r>
          </a:p>
        </p:txBody>
      </p:sp>
      <p:sp>
        <p:nvSpPr>
          <p:cNvPr id="3258" name="Rectangle 186"/>
          <p:cNvSpPr>
            <a:spLocks noGrp="1" noChangeArrowheads="1"/>
          </p:cNvSpPr>
          <p:nvPr>
            <p:ph type="ctrTitle" sz="quarter"/>
          </p:nvPr>
        </p:nvSpPr>
        <p:spPr bwMode="gray">
          <a:xfrm>
            <a:off x="609600" y="4191000"/>
            <a:ext cx="7213600" cy="1219200"/>
          </a:xfrm>
          <a:effectLst>
            <a:outerShdw dist="35921" dir="2700000" algn="ctr" rotWithShape="0">
              <a:schemeClr val="bg2"/>
            </a:outerShdw>
          </a:effectLst>
          <a:extLst/>
        </p:spPr>
        <p:txBody>
          <a:bodyPr/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altLang="ko-KR" noProof="0" smtClean="0"/>
              <a:t>Click to edit </a:t>
            </a:r>
            <a:br>
              <a:rPr lang="en-US" altLang="ko-KR" noProof="0" smtClean="0"/>
            </a:br>
            <a:r>
              <a:rPr lang="en-US" altLang="ko-KR" noProof="0" smtClean="0"/>
              <a:t>Master title </a:t>
            </a:r>
            <a:br>
              <a:rPr lang="en-US" altLang="ko-KR" noProof="0" smtClean="0"/>
            </a:br>
            <a:r>
              <a:rPr lang="en-US" altLang="ko-KR" noProof="0" smtClean="0"/>
              <a:t>style</a:t>
            </a:r>
          </a:p>
        </p:txBody>
      </p:sp>
      <p:sp>
        <p:nvSpPr>
          <p:cNvPr id="59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EA6F8C19-3B2E-4FC9-B574-3508D642EE79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0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477001"/>
            <a:ext cx="3860800" cy="244475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1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477001"/>
            <a:ext cx="2844800" cy="244475"/>
          </a:xfrm>
        </p:spPr>
        <p:txBody>
          <a:bodyPr/>
          <a:lstStyle>
            <a:lvl1pPr>
              <a:defRPr sz="1200"/>
            </a:lvl1pPr>
          </a:lstStyle>
          <a:p>
            <a:fld id="{896F669F-F28B-47BE-AC12-BBA6287B1E8F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063982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 userDrawn="1"/>
        </p:nvSpPr>
        <p:spPr>
          <a:xfrm>
            <a:off x="3225801" y="6457950"/>
            <a:ext cx="2681817" cy="292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Trịnh</a:t>
            </a: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</a:t>
            </a:r>
            <a:r>
              <a:rPr lang="en-US" sz="1300" dirty="0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 </a:t>
            </a:r>
            <a:r>
              <a:rPr lang="en-US" sz="1300" dirty="0" err="1">
                <a:solidFill>
                  <a:srgbClr val="33533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Vy</a:t>
            </a:r>
            <a:endParaRPr lang="en-US" sz="1300" dirty="0">
              <a:solidFill>
                <a:srgbClr val="33533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6"/>
          <p:cNvSpPr>
            <a:spLocks noGrp="1"/>
          </p:cNvSpPr>
          <p:nvPr>
            <p:ph type="dt" sz="half" idx="10"/>
          </p:nvPr>
        </p:nvSpPr>
        <p:spPr>
          <a:xfrm>
            <a:off x="16933" y="6429376"/>
            <a:ext cx="2844800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fld id="{6CEFE1AA-D838-4064-91A8-69EC4F2AA923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6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6769100" y="6429376"/>
            <a:ext cx="3860800" cy="320675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  <a:endParaRPr lang="en-US" dirty="0">
              <a:solidFill>
                <a:srgbClr val="335338"/>
              </a:solidFill>
            </a:endParaRPr>
          </a:p>
        </p:txBody>
      </p:sp>
      <p:sp>
        <p:nvSpPr>
          <p:cNvPr id="7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991851" y="6429376"/>
            <a:ext cx="590549" cy="320675"/>
          </a:xfrm>
        </p:spPr>
        <p:txBody>
          <a:bodyPr/>
          <a:lstStyle>
            <a:lvl1pPr>
              <a:defRPr sz="13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88DB3A0A-8733-4A74-AF24-7638C7B83A24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061472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BE9C1-DDE6-4EC9-B6F0-525C768CC291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51E830-3310-4D59-B76B-55B0859887AC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686550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7667" y="1347788"/>
            <a:ext cx="5071533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AA6C7-F552-4B5D-839D-9F89524861C6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9097BE-B341-4419-A1BF-B665FCC3A9BB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472481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474C13-449C-40C9-909A-9BE91634A0D0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E899F7-C894-4CF4-AECA-6B49AAA99380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605058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F13819-ADB0-42DA-8F7E-D8CDD533EDAF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7FF345-0721-4E1A-8B27-6A6BB4EEDEC7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0841255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097F82-EDF4-4340-A14D-80ADDAC464BB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77DE6A-3539-4482-8310-9820AE624CAE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633352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519BAB-68DD-4397-B646-8AF02111F3EC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E63D7F-615B-4775-A945-3E241E8F769F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031082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FC2639-566F-4C9A-84BC-84494B0142DA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348633-9284-4538-89FF-A7F22E802F7F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830037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90415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983940-4D74-4FAD-AAC3-0533FE7B8D57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8AED03-5230-4B66-99CD-93B8414EB324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15643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37651" y="209550"/>
            <a:ext cx="2698749" cy="60531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35051" y="209550"/>
            <a:ext cx="7899400" cy="60531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F7C1FA-BF55-4710-9076-5347C747CAF4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3582D3-F36E-4E30-BD59-EE78F75647D5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422680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09551"/>
            <a:ext cx="9855200" cy="563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35051" y="1347788"/>
            <a:ext cx="5069416" cy="4914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307667" y="134778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307667" y="3881438"/>
            <a:ext cx="5071533" cy="23812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2EDACD-ABD1-40E5-8612-519712AD29AA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61416-9FF4-4F85-A256-F9EE61E1DA8E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695580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1035051" y="209550"/>
            <a:ext cx="10801349" cy="60531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101CD6-D437-4242-8E7E-533389B6F624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CBA106-12C1-48E4-BC2D-C8F89F5709A5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153431"/>
      </p:ext>
    </p:extLst>
  </p:cSld>
  <p:clrMapOvr>
    <a:masterClrMapping/>
  </p:clrMapOvr>
  <p:transition spd="slow">
    <p:fade/>
    <p:sndAc>
      <p:stSnd>
        <p:snd r:embed="rId1" name="arrow.wav"/>
      </p:stSnd>
    </p:sndAc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7813"/>
            <a:ext cx="109728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0" y="6248400"/>
            <a:ext cx="28448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844800" cy="457200"/>
          </a:xfrm>
        </p:spPr>
        <p:txBody>
          <a:bodyPr/>
          <a:lstStyle>
            <a:lvl1pPr>
              <a:defRPr/>
            </a:lvl1pPr>
          </a:lstStyle>
          <a:p>
            <a:fld id="{454BB40D-7163-4563-B39E-F2D7D7D7F679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70072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33533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D012277-D083-40CD-83D8-BEB88CF9261E}" type="slidenum">
              <a:rPr lang="en-US" altLang="en-US">
                <a:solidFill>
                  <a:srgbClr val="335338"/>
                </a:solidFill>
              </a:rPr>
              <a:pPr/>
              <a:t>‹#›</a:t>
            </a:fld>
            <a:endParaRPr lang="en-US" altLang="en-US">
              <a:solidFill>
                <a:srgbClr val="33533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66934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0;p2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-20638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1;p2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0917" y="2655889"/>
            <a:ext cx="1547283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12;p2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133" y="4108450"/>
            <a:ext cx="2760133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oogle Shape;13;p2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0" y="3175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14;p2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1355726"/>
            <a:ext cx="2760135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5;p2"/>
          <p:cNvSpPr>
            <a:spLocks noChangeArrowheads="1"/>
          </p:cNvSpPr>
          <p:nvPr/>
        </p:nvSpPr>
        <p:spPr bwMode="auto">
          <a:xfrm>
            <a:off x="-97366" y="2730500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6;p2"/>
          <p:cNvSpPr>
            <a:spLocks noChangeArrowheads="1"/>
          </p:cNvSpPr>
          <p:nvPr/>
        </p:nvSpPr>
        <p:spPr bwMode="auto">
          <a:xfrm>
            <a:off x="1286934" y="5486400"/>
            <a:ext cx="1384300" cy="138430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0" name="Google Shape;17;p2" descr="DeathtoStock_Clementine10.jpg"/>
          <p:cNvPicPr preferRelativeResize="0"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8085" y="5481638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Google Shape;18;p2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2885" y="4113213"/>
            <a:ext cx="2762249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9;p2" descr="DeathtoStock_Simplify3.jpg"/>
          <p:cNvPicPr preferRelativeResize="0"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8899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Google Shape;20;p2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5451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Google Shape;21;p2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5473700"/>
            <a:ext cx="1382184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Google Shape;22;p2"/>
          <p:cNvSpPr>
            <a:spLocks noChangeArrowheads="1"/>
          </p:cNvSpPr>
          <p:nvPr/>
        </p:nvSpPr>
        <p:spPr bwMode="auto">
          <a:xfrm flipH="1">
            <a:off x="1295400" y="-7938"/>
            <a:ext cx="1371600" cy="1371601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6" name="Google Shape;23;p2"/>
          <p:cNvSpPr>
            <a:spLocks noChangeArrowheads="1"/>
          </p:cNvSpPr>
          <p:nvPr/>
        </p:nvSpPr>
        <p:spPr bwMode="auto">
          <a:xfrm flipH="1">
            <a:off x="2667000" y="5486400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7" name="Google Shape;24;p2"/>
          <p:cNvSpPr>
            <a:spLocks noChangeArrowheads="1"/>
          </p:cNvSpPr>
          <p:nvPr/>
        </p:nvSpPr>
        <p:spPr bwMode="auto"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8" name="Google Shape;25;p2"/>
          <p:cNvSpPr>
            <a:spLocks noChangeArrowheads="1"/>
          </p:cNvSpPr>
          <p:nvPr/>
        </p:nvSpPr>
        <p:spPr bwMode="auto">
          <a:xfrm flipH="1">
            <a:off x="6781800" y="548640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Google Shape;26;p2"/>
          <p:cNvSpPr>
            <a:spLocks noChangeArrowheads="1"/>
          </p:cNvSpPr>
          <p:nvPr/>
        </p:nvSpPr>
        <p:spPr bwMode="auto">
          <a:xfrm flipH="1">
            <a:off x="8153400" y="5486400"/>
            <a:ext cx="1371600" cy="1371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0" name="Google Shape;27;p2"/>
          <p:cNvSpPr>
            <a:spLocks noChangeArrowheads="1"/>
          </p:cNvSpPr>
          <p:nvPr/>
        </p:nvSpPr>
        <p:spPr bwMode="auto">
          <a:xfrm flipH="1">
            <a:off x="8157633" y="-12700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1" name="Google Shape;28;p2"/>
          <p:cNvSpPr>
            <a:spLocks noChangeArrowheads="1"/>
          </p:cNvSpPr>
          <p:nvPr/>
        </p:nvSpPr>
        <p:spPr bwMode="auto"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2" name="Google Shape;29;p2"/>
          <p:cNvSpPr>
            <a:spLocks noChangeArrowheads="1"/>
          </p:cNvSpPr>
          <p:nvPr/>
        </p:nvSpPr>
        <p:spPr bwMode="auto">
          <a:xfrm>
            <a:off x="2667000" y="1358900"/>
            <a:ext cx="6858000" cy="412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3" name="Google Shape;31;p2"/>
          <p:cNvSpPr>
            <a:spLocks noChangeArrowheads="1"/>
          </p:cNvSpPr>
          <p:nvPr/>
        </p:nvSpPr>
        <p:spPr bwMode="auto">
          <a:xfrm flipH="1">
            <a:off x="9527118" y="3417888"/>
            <a:ext cx="690033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4" name="Google Shape;32;p2"/>
          <p:cNvSpPr>
            <a:spLocks noChangeArrowheads="1"/>
          </p:cNvSpPr>
          <p:nvPr/>
        </p:nvSpPr>
        <p:spPr bwMode="auto">
          <a:xfrm flipH="1">
            <a:off x="3342217" y="6667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5" name="Google Shape;33;p2"/>
          <p:cNvSpPr>
            <a:spLocks noChangeArrowheads="1"/>
          </p:cNvSpPr>
          <p:nvPr/>
        </p:nvSpPr>
        <p:spPr bwMode="auto">
          <a:xfrm flipH="1">
            <a:off x="10896600" y="0"/>
            <a:ext cx="1295400" cy="12954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6" name="Google Shape;34;p2"/>
          <p:cNvSpPr>
            <a:spLocks noChangeArrowheads="1"/>
          </p:cNvSpPr>
          <p:nvPr/>
        </p:nvSpPr>
        <p:spPr bwMode="auto">
          <a:xfrm>
            <a:off x="6087534" y="0"/>
            <a:ext cx="692151" cy="69215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7" name="Google Shape;35;p2"/>
          <p:cNvSpPr>
            <a:spLocks noChangeArrowheads="1"/>
          </p:cNvSpPr>
          <p:nvPr/>
        </p:nvSpPr>
        <p:spPr bwMode="auto">
          <a:xfrm flipH="1">
            <a:off x="603251" y="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8" name="Google Shape;36;p2"/>
          <p:cNvSpPr>
            <a:spLocks noChangeArrowheads="1"/>
          </p:cNvSpPr>
          <p:nvPr/>
        </p:nvSpPr>
        <p:spPr bwMode="auto">
          <a:xfrm>
            <a:off x="9518651" y="4113213"/>
            <a:ext cx="1382183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9" name="Google Shape;37;p2"/>
          <p:cNvSpPr>
            <a:spLocks noChangeArrowheads="1"/>
          </p:cNvSpPr>
          <p:nvPr/>
        </p:nvSpPr>
        <p:spPr bwMode="auto">
          <a:xfrm flipH="1">
            <a:off x="9525001" y="274320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49292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oogle Shape;39;p3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-20638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40;p3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0917" y="2655889"/>
            <a:ext cx="1547283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Google Shape;41;p3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133" y="4108450"/>
            <a:ext cx="2760133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42;p3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0" y="3175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Google Shape;43;p3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1355726"/>
            <a:ext cx="2760135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Google Shape;44;p3"/>
          <p:cNvSpPr>
            <a:spLocks noChangeArrowheads="1"/>
          </p:cNvSpPr>
          <p:nvPr/>
        </p:nvSpPr>
        <p:spPr bwMode="auto">
          <a:xfrm>
            <a:off x="-97366" y="2730500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0" name="Google Shape;45;p3" descr="DeathtoStock_Clementine10.jpg"/>
          <p:cNvPicPr preferRelativeResize="0"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8085" y="5481638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Google Shape;46;p3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2885" y="4113213"/>
            <a:ext cx="2762249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47;p3" descr="DeathtoStock_Simplify3.jpg"/>
          <p:cNvPicPr preferRelativeResize="0"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8899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Google Shape;48;p3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5451" y="-23813"/>
            <a:ext cx="1384300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Google Shape;49;p3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5473700"/>
            <a:ext cx="1382184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Google Shape;50;p3"/>
          <p:cNvSpPr>
            <a:spLocks noChangeArrowheads="1"/>
          </p:cNvSpPr>
          <p:nvPr/>
        </p:nvSpPr>
        <p:spPr bwMode="auto">
          <a:xfrm flipH="1">
            <a:off x="1295400" y="-7938"/>
            <a:ext cx="1371600" cy="1371601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6" name="Google Shape;51;p3"/>
          <p:cNvSpPr>
            <a:spLocks noChangeArrowheads="1"/>
          </p:cNvSpPr>
          <p:nvPr/>
        </p:nvSpPr>
        <p:spPr bwMode="auto">
          <a:xfrm flipH="1">
            <a:off x="2667000" y="548640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7" name="Google Shape;52;p3"/>
          <p:cNvSpPr>
            <a:spLocks noChangeArrowheads="1"/>
          </p:cNvSpPr>
          <p:nvPr/>
        </p:nvSpPr>
        <p:spPr bwMode="auto"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8" name="Google Shape;53;p3"/>
          <p:cNvSpPr>
            <a:spLocks noChangeArrowheads="1"/>
          </p:cNvSpPr>
          <p:nvPr/>
        </p:nvSpPr>
        <p:spPr bwMode="auto">
          <a:xfrm flipH="1">
            <a:off x="6781800" y="548640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Google Shape;54;p3"/>
          <p:cNvSpPr>
            <a:spLocks noChangeArrowheads="1"/>
          </p:cNvSpPr>
          <p:nvPr/>
        </p:nvSpPr>
        <p:spPr bwMode="auto">
          <a:xfrm flipH="1">
            <a:off x="8153400" y="5486400"/>
            <a:ext cx="1371600" cy="1371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0" name="Google Shape;55;p3"/>
          <p:cNvSpPr>
            <a:spLocks noChangeArrowheads="1"/>
          </p:cNvSpPr>
          <p:nvPr/>
        </p:nvSpPr>
        <p:spPr bwMode="auto">
          <a:xfrm flipH="1">
            <a:off x="8157633" y="-1270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1" name="Google Shape;56;p3"/>
          <p:cNvSpPr>
            <a:spLocks noChangeArrowheads="1"/>
          </p:cNvSpPr>
          <p:nvPr/>
        </p:nvSpPr>
        <p:spPr bwMode="auto"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2" name="Google Shape;57;p3"/>
          <p:cNvSpPr>
            <a:spLocks noChangeArrowheads="1"/>
          </p:cNvSpPr>
          <p:nvPr/>
        </p:nvSpPr>
        <p:spPr bwMode="auto">
          <a:xfrm flipH="1">
            <a:off x="3342217" y="6667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3" name="Google Shape;58;p3"/>
          <p:cNvSpPr>
            <a:spLocks noChangeArrowheads="1"/>
          </p:cNvSpPr>
          <p:nvPr/>
        </p:nvSpPr>
        <p:spPr bwMode="auto">
          <a:xfrm>
            <a:off x="6087534" y="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4" name="Google Shape;59;p3"/>
          <p:cNvSpPr>
            <a:spLocks noChangeArrowheads="1"/>
          </p:cNvSpPr>
          <p:nvPr/>
        </p:nvSpPr>
        <p:spPr bwMode="auto">
          <a:xfrm flipH="1">
            <a:off x="603251" y="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5" name="Google Shape;60;p3"/>
          <p:cNvSpPr>
            <a:spLocks noChangeArrowheads="1"/>
          </p:cNvSpPr>
          <p:nvPr/>
        </p:nvSpPr>
        <p:spPr bwMode="auto">
          <a:xfrm>
            <a:off x="1286933" y="1358900"/>
            <a:ext cx="9609667" cy="4127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26" name="Google Shape;63;p3"/>
          <p:cNvSpPr>
            <a:spLocks noChangeArrowheads="1"/>
          </p:cNvSpPr>
          <p:nvPr/>
        </p:nvSpPr>
        <p:spPr bwMode="auto">
          <a:xfrm>
            <a:off x="6762751" y="6153150"/>
            <a:ext cx="692149" cy="692150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024711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65;p4" descr="Death_to_stock_communicate_hands_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" y="1327151"/>
            <a:ext cx="1382184" cy="138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66;p4" descr="DeathtoStock_Simplify2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" y="4087814"/>
            <a:ext cx="2770717" cy="277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67;p4"/>
          <p:cNvSpPr>
            <a:spLocks noChangeArrowheads="1"/>
          </p:cNvSpPr>
          <p:nvPr/>
        </p:nvSpPr>
        <p:spPr bwMode="auto">
          <a:xfrm>
            <a:off x="10809818" y="4146550"/>
            <a:ext cx="1384300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6" name="Google Shape;68;p4" descr="DeathtoStock_Wired3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7633" y="1384301"/>
            <a:ext cx="2779184" cy="277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Google Shape;70;p4"/>
          <p:cNvSpPr>
            <a:spLocks noChangeArrowheads="1"/>
          </p:cNvSpPr>
          <p:nvPr/>
        </p:nvSpPr>
        <p:spPr bwMode="auto">
          <a:xfrm>
            <a:off x="9427633" y="1384301"/>
            <a:ext cx="1382184" cy="1382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71;p4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72;p4"/>
          <p:cNvSpPr>
            <a:spLocks noChangeArrowheads="1"/>
          </p:cNvSpPr>
          <p:nvPr/>
        </p:nvSpPr>
        <p:spPr bwMode="auto">
          <a:xfrm>
            <a:off x="8735484" y="0"/>
            <a:ext cx="692149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73;p4"/>
          <p:cNvSpPr>
            <a:spLocks noChangeArrowheads="1"/>
          </p:cNvSpPr>
          <p:nvPr/>
        </p:nvSpPr>
        <p:spPr bwMode="auto">
          <a:xfrm>
            <a:off x="10809818" y="4162425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74;p4"/>
          <p:cNvSpPr>
            <a:spLocks noChangeArrowheads="1"/>
          </p:cNvSpPr>
          <p:nvPr/>
        </p:nvSpPr>
        <p:spPr bwMode="auto">
          <a:xfrm flipH="1">
            <a:off x="1377951" y="1327151"/>
            <a:ext cx="1382183" cy="138271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75;p4"/>
          <p:cNvSpPr>
            <a:spLocks noChangeArrowheads="1"/>
          </p:cNvSpPr>
          <p:nvPr/>
        </p:nvSpPr>
        <p:spPr bwMode="auto">
          <a:xfrm flipH="1">
            <a:off x="-4233" y="2709863"/>
            <a:ext cx="1382184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76;p4"/>
          <p:cNvSpPr>
            <a:spLocks noChangeArrowheads="1"/>
          </p:cNvSpPr>
          <p:nvPr/>
        </p:nvSpPr>
        <p:spPr bwMode="auto">
          <a:xfrm flipH="1">
            <a:off x="1377951" y="4087813"/>
            <a:ext cx="1382183" cy="138271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77;p4"/>
          <p:cNvSpPr>
            <a:spLocks noChangeArrowheads="1"/>
          </p:cNvSpPr>
          <p:nvPr/>
        </p:nvSpPr>
        <p:spPr bwMode="auto">
          <a:xfrm flipH="1">
            <a:off x="2760134" y="616585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5" name="Google Shape;78;p4"/>
          <p:cNvSpPr>
            <a:spLocks noChangeArrowheads="1"/>
          </p:cNvSpPr>
          <p:nvPr/>
        </p:nvSpPr>
        <p:spPr bwMode="auto">
          <a:xfrm flipH="1">
            <a:off x="2067984" y="2019301"/>
            <a:ext cx="692149" cy="69056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6" name="Google Shape;79;p4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9818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oogle Shape;80;p4"/>
          <p:cNvGrpSpPr>
            <a:grpSpLocks/>
          </p:cNvGrpSpPr>
          <p:nvPr/>
        </p:nvGrpSpPr>
        <p:grpSpPr bwMode="auto">
          <a:xfrm>
            <a:off x="1746251" y="4441825"/>
            <a:ext cx="643467" cy="674688"/>
            <a:chOff x="5961125" y="1623900"/>
            <a:chExt cx="427450" cy="448175"/>
          </a:xfrm>
        </p:grpSpPr>
        <p:sp>
          <p:nvSpPr>
            <p:cNvPr id="18" name="Google Shape;81;p4"/>
            <p:cNvSpPr>
              <a:spLocks/>
            </p:cNvSpPr>
            <p:nvPr/>
          </p:nvSpPr>
          <p:spPr bwMode="auto">
            <a:xfrm>
              <a:off x="5961125" y="1678700"/>
              <a:ext cx="376925" cy="376925"/>
            </a:xfrm>
            <a:custGeom>
              <a:avLst/>
              <a:gdLst>
                <a:gd name="T0" fmla="*/ 2147483646 w 15077"/>
                <a:gd name="T1" fmla="*/ 2147483646 h 15077"/>
                <a:gd name="T2" fmla="*/ 2147483646 w 15077"/>
                <a:gd name="T3" fmla="*/ 2147483646 h 15077"/>
                <a:gd name="T4" fmla="*/ 2147483646 w 15077"/>
                <a:gd name="T5" fmla="*/ 2147483646 h 15077"/>
                <a:gd name="T6" fmla="*/ 2147483646 w 15077"/>
                <a:gd name="T7" fmla="*/ 2147483646 h 15077"/>
                <a:gd name="T8" fmla="*/ 2147483646 w 15077"/>
                <a:gd name="T9" fmla="*/ 2147483646 h 15077"/>
                <a:gd name="T10" fmla="*/ 2147483646 w 15077"/>
                <a:gd name="T11" fmla="*/ 2147483646 h 15077"/>
                <a:gd name="T12" fmla="*/ 2147483646 w 15077"/>
                <a:gd name="T13" fmla="*/ 2147483646 h 15077"/>
                <a:gd name="T14" fmla="*/ 2147483646 w 15077"/>
                <a:gd name="T15" fmla="*/ 2147483646 h 15077"/>
                <a:gd name="T16" fmla="*/ 2147483646 w 15077"/>
                <a:gd name="T17" fmla="*/ 2147483646 h 15077"/>
                <a:gd name="T18" fmla="*/ 2147483646 w 15077"/>
                <a:gd name="T19" fmla="*/ 2147483646 h 15077"/>
                <a:gd name="T20" fmla="*/ 2147483646 w 15077"/>
                <a:gd name="T21" fmla="*/ 2147483646 h 15077"/>
                <a:gd name="T22" fmla="*/ 2147483646 w 15077"/>
                <a:gd name="T23" fmla="*/ 2147483646 h 15077"/>
                <a:gd name="T24" fmla="*/ 2147483646 w 15077"/>
                <a:gd name="T25" fmla="*/ 2147483646 h 15077"/>
                <a:gd name="T26" fmla="*/ 2147483646 w 15077"/>
                <a:gd name="T27" fmla="*/ 2147483646 h 15077"/>
                <a:gd name="T28" fmla="*/ 2147483646 w 15077"/>
                <a:gd name="T29" fmla="*/ 2147483646 h 15077"/>
                <a:gd name="T30" fmla="*/ 2147483646 w 15077"/>
                <a:gd name="T31" fmla="*/ 2147483646 h 15077"/>
                <a:gd name="T32" fmla="*/ 2147483646 w 15077"/>
                <a:gd name="T33" fmla="*/ 2147483646 h 15077"/>
                <a:gd name="T34" fmla="*/ 2147483646 w 15077"/>
                <a:gd name="T35" fmla="*/ 2147483646 h 15077"/>
                <a:gd name="T36" fmla="*/ 2147483646 w 15077"/>
                <a:gd name="T37" fmla="*/ 2147483646 h 15077"/>
                <a:gd name="T38" fmla="*/ 2147483646 w 15077"/>
                <a:gd name="T39" fmla="*/ 2147483646 h 15077"/>
                <a:gd name="T40" fmla="*/ 2147483646 w 15077"/>
                <a:gd name="T41" fmla="*/ 2147483646 h 15077"/>
                <a:gd name="T42" fmla="*/ 0 w 15077"/>
                <a:gd name="T43" fmla="*/ 2147483646 h 15077"/>
                <a:gd name="T44" fmla="*/ 2147483646 w 15077"/>
                <a:gd name="T45" fmla="*/ 2147483646 h 15077"/>
                <a:gd name="T46" fmla="*/ 2147483646 w 15077"/>
                <a:gd name="T47" fmla="*/ 2147483646 h 15077"/>
                <a:gd name="T48" fmla="*/ 2147483646 w 15077"/>
                <a:gd name="T49" fmla="*/ 2147483646 h 15077"/>
                <a:gd name="T50" fmla="*/ 2147483646 w 15077"/>
                <a:gd name="T51" fmla="*/ 2147483646 h 15077"/>
                <a:gd name="T52" fmla="*/ 2147483646 w 15077"/>
                <a:gd name="T53" fmla="*/ 2147483646 h 15077"/>
                <a:gd name="T54" fmla="*/ 2147483646 w 15077"/>
                <a:gd name="T55" fmla="*/ 2147483646 h 15077"/>
                <a:gd name="T56" fmla="*/ 2147483646 w 15077"/>
                <a:gd name="T57" fmla="*/ 2147483646 h 15077"/>
                <a:gd name="T58" fmla="*/ 2147483646 w 15077"/>
                <a:gd name="T59" fmla="*/ 2147483646 h 15077"/>
                <a:gd name="T60" fmla="*/ 2147483646 w 15077"/>
                <a:gd name="T61" fmla="*/ 2147483646 h 15077"/>
                <a:gd name="T62" fmla="*/ 2147483646 w 15077"/>
                <a:gd name="T63" fmla="*/ 2147483646 h 15077"/>
                <a:gd name="T64" fmla="*/ 2147483646 w 15077"/>
                <a:gd name="T65" fmla="*/ 2147483646 h 15077"/>
                <a:gd name="T66" fmla="*/ 2147483646 w 15077"/>
                <a:gd name="T67" fmla="*/ 2147483646 h 15077"/>
                <a:gd name="T68" fmla="*/ 2147483646 w 15077"/>
                <a:gd name="T69" fmla="*/ 2147483646 h 15077"/>
                <a:gd name="T70" fmla="*/ 2147483646 w 15077"/>
                <a:gd name="T71" fmla="*/ 2147483646 h 15077"/>
                <a:gd name="T72" fmla="*/ 2147483646 w 15077"/>
                <a:gd name="T73" fmla="*/ 2147483646 h 15077"/>
                <a:gd name="T74" fmla="*/ 2147483646 w 15077"/>
                <a:gd name="T75" fmla="*/ 2147483646 h 15077"/>
                <a:gd name="T76" fmla="*/ 2147483646 w 15077"/>
                <a:gd name="T77" fmla="*/ 2147483646 h 15077"/>
                <a:gd name="T78" fmla="*/ 2147483646 w 15077"/>
                <a:gd name="T79" fmla="*/ 2147483646 h 15077"/>
                <a:gd name="T80" fmla="*/ 2147483646 w 15077"/>
                <a:gd name="T81" fmla="*/ 2147483646 h 15077"/>
                <a:gd name="T82" fmla="*/ 2147483646 w 15077"/>
                <a:gd name="T83" fmla="*/ 2147483646 h 15077"/>
                <a:gd name="T84" fmla="*/ 2147483646 w 15077"/>
                <a:gd name="T85" fmla="*/ 2147483646 h 15077"/>
                <a:gd name="T86" fmla="*/ 2147483646 w 15077"/>
                <a:gd name="T87" fmla="*/ 2147483646 h 15077"/>
                <a:gd name="T88" fmla="*/ 2147483646 w 15077"/>
                <a:gd name="T89" fmla="*/ 2147483646 h 15077"/>
                <a:gd name="T90" fmla="*/ 2147483646 w 15077"/>
                <a:gd name="T91" fmla="*/ 2147483646 h 15077"/>
                <a:gd name="T92" fmla="*/ 2147483646 w 15077"/>
                <a:gd name="T93" fmla="*/ 2147483646 h 15077"/>
                <a:gd name="T94" fmla="*/ 2147483646 w 15077"/>
                <a:gd name="T95" fmla="*/ 2147483646 h 15077"/>
                <a:gd name="T96" fmla="*/ 2147483646 w 15077"/>
                <a:gd name="T97" fmla="*/ 2147483646 h 15077"/>
                <a:gd name="T98" fmla="*/ 2147483646 w 15077"/>
                <a:gd name="T99" fmla="*/ 2147483646 h 15077"/>
                <a:gd name="T100" fmla="*/ 2147483646 w 15077"/>
                <a:gd name="T101" fmla="*/ 2147483646 h 15077"/>
                <a:gd name="T102" fmla="*/ 2147483646 w 15077"/>
                <a:gd name="T103" fmla="*/ 2147483646 h 15077"/>
                <a:gd name="T104" fmla="*/ 2147483646 w 15077"/>
                <a:gd name="T105" fmla="*/ 2147483646 h 15077"/>
                <a:gd name="T106" fmla="*/ 2147483646 w 15077"/>
                <a:gd name="T107" fmla="*/ 2147483646 h 15077"/>
                <a:gd name="T108" fmla="*/ 2147483646 w 15077"/>
                <a:gd name="T109" fmla="*/ 2147483646 h 15077"/>
                <a:gd name="T110" fmla="*/ 2147483646 w 15077"/>
                <a:gd name="T111" fmla="*/ 2147483646 h 15077"/>
                <a:gd name="T112" fmla="*/ 2147483646 w 15077"/>
                <a:gd name="T113" fmla="*/ 2147483646 h 15077"/>
                <a:gd name="T114" fmla="*/ 2147483646 w 15077"/>
                <a:gd name="T115" fmla="*/ 2147483646 h 15077"/>
                <a:gd name="T116" fmla="*/ 2147483646 w 15077"/>
                <a:gd name="T117" fmla="*/ 2147483646 h 150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82;p4"/>
            <p:cNvSpPr>
              <a:spLocks/>
            </p:cNvSpPr>
            <p:nvPr/>
          </p:nvSpPr>
          <p:spPr bwMode="auto">
            <a:xfrm>
              <a:off x="6009825" y="1727425"/>
              <a:ext cx="279500" cy="279500"/>
            </a:xfrm>
            <a:custGeom>
              <a:avLst/>
              <a:gdLst>
                <a:gd name="T0" fmla="*/ 2147483646 w 11180"/>
                <a:gd name="T1" fmla="*/ 2147483646 h 11180"/>
                <a:gd name="T2" fmla="*/ 2147483646 w 11180"/>
                <a:gd name="T3" fmla="*/ 2147483646 h 11180"/>
                <a:gd name="T4" fmla="*/ 2147483646 w 11180"/>
                <a:gd name="T5" fmla="*/ 2147483646 h 11180"/>
                <a:gd name="T6" fmla="*/ 2147483646 w 11180"/>
                <a:gd name="T7" fmla="*/ 2147483646 h 11180"/>
                <a:gd name="T8" fmla="*/ 2147483646 w 11180"/>
                <a:gd name="T9" fmla="*/ 2147483646 h 11180"/>
                <a:gd name="T10" fmla="*/ 2147483646 w 11180"/>
                <a:gd name="T11" fmla="*/ 2147483646 h 11180"/>
                <a:gd name="T12" fmla="*/ 2147483646 w 11180"/>
                <a:gd name="T13" fmla="*/ 2147483646 h 11180"/>
                <a:gd name="T14" fmla="*/ 2147483646 w 11180"/>
                <a:gd name="T15" fmla="*/ 2147483646 h 11180"/>
                <a:gd name="T16" fmla="*/ 2147483646 w 11180"/>
                <a:gd name="T17" fmla="*/ 2147483646 h 11180"/>
                <a:gd name="T18" fmla="*/ 2147483646 w 11180"/>
                <a:gd name="T19" fmla="*/ 2147483646 h 11180"/>
                <a:gd name="T20" fmla="*/ 2147483646 w 11180"/>
                <a:gd name="T21" fmla="*/ 2147483646 h 11180"/>
                <a:gd name="T22" fmla="*/ 2147483646 w 11180"/>
                <a:gd name="T23" fmla="*/ 2147483646 h 11180"/>
                <a:gd name="T24" fmla="*/ 2147483646 w 11180"/>
                <a:gd name="T25" fmla="*/ 2147483646 h 11180"/>
                <a:gd name="T26" fmla="*/ 2147483646 w 11180"/>
                <a:gd name="T27" fmla="*/ 2147483646 h 11180"/>
                <a:gd name="T28" fmla="*/ 2147483646 w 11180"/>
                <a:gd name="T29" fmla="*/ 2147483646 h 11180"/>
                <a:gd name="T30" fmla="*/ 2147483646 w 11180"/>
                <a:gd name="T31" fmla="*/ 2147483646 h 11180"/>
                <a:gd name="T32" fmla="*/ 2147483646 w 11180"/>
                <a:gd name="T33" fmla="*/ 2147483646 h 11180"/>
                <a:gd name="T34" fmla="*/ 2147483646 w 11180"/>
                <a:gd name="T35" fmla="*/ 2147483646 h 11180"/>
                <a:gd name="T36" fmla="*/ 2147483646 w 11180"/>
                <a:gd name="T37" fmla="*/ 2147483646 h 11180"/>
                <a:gd name="T38" fmla="*/ 2147483646 w 11180"/>
                <a:gd name="T39" fmla="*/ 2147483646 h 11180"/>
                <a:gd name="T40" fmla="*/ 2147483646 w 11180"/>
                <a:gd name="T41" fmla="*/ 2147483646 h 11180"/>
                <a:gd name="T42" fmla="*/ 2147483646 w 11180"/>
                <a:gd name="T43" fmla="*/ 2147483646 h 11180"/>
                <a:gd name="T44" fmla="*/ 2147483646 w 11180"/>
                <a:gd name="T45" fmla="*/ 2147483646 h 11180"/>
                <a:gd name="T46" fmla="*/ 2147483646 w 11180"/>
                <a:gd name="T47" fmla="*/ 2147483646 h 11180"/>
                <a:gd name="T48" fmla="*/ 2147483646 w 11180"/>
                <a:gd name="T49" fmla="*/ 2147483646 h 11180"/>
                <a:gd name="T50" fmla="*/ 2147483646 w 11180"/>
                <a:gd name="T51" fmla="*/ 2147483646 h 11180"/>
                <a:gd name="T52" fmla="*/ 2147483646 w 11180"/>
                <a:gd name="T53" fmla="*/ 2147483646 h 11180"/>
                <a:gd name="T54" fmla="*/ 2147483646 w 11180"/>
                <a:gd name="T55" fmla="*/ 2147483646 h 11180"/>
                <a:gd name="T56" fmla="*/ 2147483646 w 11180"/>
                <a:gd name="T57" fmla="*/ 2147483646 h 11180"/>
                <a:gd name="T58" fmla="*/ 2147483646 w 11180"/>
                <a:gd name="T59" fmla="*/ 2147483646 h 11180"/>
                <a:gd name="T60" fmla="*/ 2147483646 w 11180"/>
                <a:gd name="T61" fmla="*/ 0 h 11180"/>
                <a:gd name="T62" fmla="*/ 2147483646 w 11180"/>
                <a:gd name="T63" fmla="*/ 2147483646 h 11180"/>
                <a:gd name="T64" fmla="*/ 2147483646 w 11180"/>
                <a:gd name="T65" fmla="*/ 2147483646 h 11180"/>
                <a:gd name="T66" fmla="*/ 2147483646 w 11180"/>
                <a:gd name="T67" fmla="*/ 2147483646 h 11180"/>
                <a:gd name="T68" fmla="*/ 2147483646 w 11180"/>
                <a:gd name="T69" fmla="*/ 2147483646 h 111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83;p4"/>
            <p:cNvSpPr>
              <a:spLocks/>
            </p:cNvSpPr>
            <p:nvPr/>
          </p:nvSpPr>
          <p:spPr bwMode="auto">
            <a:xfrm>
              <a:off x="6107250" y="1824850"/>
              <a:ext cx="84650" cy="84650"/>
            </a:xfrm>
            <a:custGeom>
              <a:avLst/>
              <a:gdLst>
                <a:gd name="T0" fmla="*/ 2147483646 w 3386"/>
                <a:gd name="T1" fmla="*/ 2147483646 h 3386"/>
                <a:gd name="T2" fmla="*/ 2147483646 w 3386"/>
                <a:gd name="T3" fmla="*/ 2147483646 h 3386"/>
                <a:gd name="T4" fmla="*/ 2147483646 w 3386"/>
                <a:gd name="T5" fmla="*/ 2147483646 h 3386"/>
                <a:gd name="T6" fmla="*/ 2147483646 w 3386"/>
                <a:gd name="T7" fmla="*/ 2147483646 h 3386"/>
                <a:gd name="T8" fmla="*/ 2147483646 w 3386"/>
                <a:gd name="T9" fmla="*/ 2147483646 h 3386"/>
                <a:gd name="T10" fmla="*/ 2147483646 w 3386"/>
                <a:gd name="T11" fmla="*/ 2147483646 h 3386"/>
                <a:gd name="T12" fmla="*/ 2147483646 w 3386"/>
                <a:gd name="T13" fmla="*/ 2147483646 h 3386"/>
                <a:gd name="T14" fmla="*/ 2147483646 w 3386"/>
                <a:gd name="T15" fmla="*/ 2147483646 h 3386"/>
                <a:gd name="T16" fmla="*/ 2147483646 w 3386"/>
                <a:gd name="T17" fmla="*/ 2147483646 h 3386"/>
                <a:gd name="T18" fmla="*/ 2147483646 w 3386"/>
                <a:gd name="T19" fmla="*/ 2147483646 h 3386"/>
                <a:gd name="T20" fmla="*/ 2147483646 w 3386"/>
                <a:gd name="T21" fmla="*/ 2147483646 h 3386"/>
                <a:gd name="T22" fmla="*/ 2147483646 w 3386"/>
                <a:gd name="T23" fmla="*/ 2147483646 h 3386"/>
                <a:gd name="T24" fmla="*/ 2147483646 w 3386"/>
                <a:gd name="T25" fmla="*/ 2147483646 h 3386"/>
                <a:gd name="T26" fmla="*/ 2147483646 w 3386"/>
                <a:gd name="T27" fmla="*/ 2147483646 h 3386"/>
                <a:gd name="T28" fmla="*/ 2147483646 w 3386"/>
                <a:gd name="T29" fmla="*/ 2147483646 h 3386"/>
                <a:gd name="T30" fmla="*/ 2147483646 w 3386"/>
                <a:gd name="T31" fmla="*/ 2147483646 h 3386"/>
                <a:gd name="T32" fmla="*/ 2147483646 w 3386"/>
                <a:gd name="T33" fmla="*/ 2147483646 h 3386"/>
                <a:gd name="T34" fmla="*/ 2147483646 w 3386"/>
                <a:gd name="T35" fmla="*/ 2147483646 h 3386"/>
                <a:gd name="T36" fmla="*/ 2147483646 w 3386"/>
                <a:gd name="T37" fmla="*/ 2147483646 h 3386"/>
                <a:gd name="T38" fmla="*/ 2147483646 w 3386"/>
                <a:gd name="T39" fmla="*/ 2147483646 h 3386"/>
                <a:gd name="T40" fmla="*/ 2147483646 w 3386"/>
                <a:gd name="T41" fmla="*/ 2147483646 h 3386"/>
                <a:gd name="T42" fmla="*/ 2147483646 w 3386"/>
                <a:gd name="T43" fmla="*/ 2147483646 h 3386"/>
                <a:gd name="T44" fmla="*/ 2147483646 w 3386"/>
                <a:gd name="T45" fmla="*/ 2147483646 h 3386"/>
                <a:gd name="T46" fmla="*/ 2147483646 w 3386"/>
                <a:gd name="T47" fmla="*/ 2147483646 h 3386"/>
                <a:gd name="T48" fmla="*/ 2147483646 w 3386"/>
                <a:gd name="T49" fmla="*/ 2147483646 h 3386"/>
                <a:gd name="T50" fmla="*/ 2147483646 w 3386"/>
                <a:gd name="T51" fmla="*/ 2147483646 h 3386"/>
                <a:gd name="T52" fmla="*/ 2147483646 w 3386"/>
                <a:gd name="T53" fmla="*/ 2147483646 h 3386"/>
                <a:gd name="T54" fmla="*/ 2147483646 w 3386"/>
                <a:gd name="T55" fmla="*/ 2147483646 h 3386"/>
                <a:gd name="T56" fmla="*/ 2147483646 w 3386"/>
                <a:gd name="T57" fmla="*/ 2147483646 h 3386"/>
                <a:gd name="T58" fmla="*/ 2147483646 w 3386"/>
                <a:gd name="T59" fmla="*/ 2147483646 h 3386"/>
                <a:gd name="T60" fmla="*/ 2147483646 w 3386"/>
                <a:gd name="T61" fmla="*/ 2147483646 h 3386"/>
                <a:gd name="T62" fmla="*/ 2147483646 w 3386"/>
                <a:gd name="T63" fmla="*/ 2147483646 h 3386"/>
                <a:gd name="T64" fmla="*/ 2147483646 w 3386"/>
                <a:gd name="T65" fmla="*/ 2147483646 h 3386"/>
                <a:gd name="T66" fmla="*/ 2147483646 w 3386"/>
                <a:gd name="T67" fmla="*/ 2147483646 h 3386"/>
                <a:gd name="T68" fmla="*/ 2147483646 w 3386"/>
                <a:gd name="T69" fmla="*/ 2147483646 h 3386"/>
                <a:gd name="T70" fmla="*/ 2147483646 w 3386"/>
                <a:gd name="T71" fmla="*/ 2147483646 h 3386"/>
                <a:gd name="T72" fmla="*/ 2147483646 w 3386"/>
                <a:gd name="T73" fmla="*/ 2147483646 h 3386"/>
                <a:gd name="T74" fmla="*/ 2147483646 w 3386"/>
                <a:gd name="T75" fmla="*/ 2147483646 h 3386"/>
                <a:gd name="T76" fmla="*/ 2147483646 w 3386"/>
                <a:gd name="T77" fmla="*/ 2147483646 h 3386"/>
                <a:gd name="T78" fmla="*/ 2147483646 w 3386"/>
                <a:gd name="T79" fmla="*/ 2147483646 h 3386"/>
                <a:gd name="T80" fmla="*/ 2147483646 w 3386"/>
                <a:gd name="T81" fmla="*/ 2147483646 h 3386"/>
                <a:gd name="T82" fmla="*/ 2147483646 w 3386"/>
                <a:gd name="T83" fmla="*/ 2147483646 h 3386"/>
                <a:gd name="T84" fmla="*/ 2147483646 w 3386"/>
                <a:gd name="T85" fmla="*/ 2147483646 h 3386"/>
                <a:gd name="T86" fmla="*/ 2147483646 w 3386"/>
                <a:gd name="T87" fmla="*/ 2147483646 h 3386"/>
                <a:gd name="T88" fmla="*/ 2147483646 w 3386"/>
                <a:gd name="T89" fmla="*/ 2147483646 h 3386"/>
                <a:gd name="T90" fmla="*/ 2147483646 w 3386"/>
                <a:gd name="T91" fmla="*/ 2147483646 h 3386"/>
                <a:gd name="T92" fmla="*/ 2147483646 w 3386"/>
                <a:gd name="T93" fmla="*/ 2147483646 h 3386"/>
                <a:gd name="T94" fmla="*/ 2147483646 w 3386"/>
                <a:gd name="T95" fmla="*/ 2147483646 h 3386"/>
                <a:gd name="T96" fmla="*/ 2147483646 w 3386"/>
                <a:gd name="T97" fmla="*/ 2147483646 h 3386"/>
                <a:gd name="T98" fmla="*/ 2147483646 w 3386"/>
                <a:gd name="T99" fmla="*/ 2147483646 h 3386"/>
                <a:gd name="T100" fmla="*/ 2147483646 w 3386"/>
                <a:gd name="T101" fmla="*/ 2147483646 h 3386"/>
                <a:gd name="T102" fmla="*/ 2147483646 w 3386"/>
                <a:gd name="T103" fmla="*/ 2147483646 h 3386"/>
                <a:gd name="T104" fmla="*/ 2147483646 w 3386"/>
                <a:gd name="T105" fmla="*/ 0 h 3386"/>
                <a:gd name="T106" fmla="*/ 2147483646 w 3386"/>
                <a:gd name="T107" fmla="*/ 0 h 3386"/>
                <a:gd name="T108" fmla="*/ 2147483646 w 3386"/>
                <a:gd name="T109" fmla="*/ 0 h 3386"/>
                <a:gd name="T110" fmla="*/ 2147483646 w 3386"/>
                <a:gd name="T111" fmla="*/ 2147483646 h 33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84;p4"/>
            <p:cNvSpPr>
              <a:spLocks/>
            </p:cNvSpPr>
            <p:nvPr/>
          </p:nvSpPr>
          <p:spPr bwMode="auto">
            <a:xfrm>
              <a:off x="6058550" y="1776125"/>
              <a:ext cx="182075" cy="182075"/>
            </a:xfrm>
            <a:custGeom>
              <a:avLst/>
              <a:gdLst>
                <a:gd name="T0" fmla="*/ 2147483646 w 7283"/>
                <a:gd name="T1" fmla="*/ 2147483646 h 7283"/>
                <a:gd name="T2" fmla="*/ 2147483646 w 7283"/>
                <a:gd name="T3" fmla="*/ 2147483646 h 7283"/>
                <a:gd name="T4" fmla="*/ 2147483646 w 7283"/>
                <a:gd name="T5" fmla="*/ 2147483646 h 7283"/>
                <a:gd name="T6" fmla="*/ 2147483646 w 7283"/>
                <a:gd name="T7" fmla="*/ 2147483646 h 7283"/>
                <a:gd name="T8" fmla="*/ 2147483646 w 7283"/>
                <a:gd name="T9" fmla="*/ 2147483646 h 7283"/>
                <a:gd name="T10" fmla="*/ 2147483646 w 7283"/>
                <a:gd name="T11" fmla="*/ 2147483646 h 7283"/>
                <a:gd name="T12" fmla="*/ 2147483646 w 7283"/>
                <a:gd name="T13" fmla="*/ 2147483646 h 7283"/>
                <a:gd name="T14" fmla="*/ 2147483646 w 7283"/>
                <a:gd name="T15" fmla="*/ 2147483646 h 7283"/>
                <a:gd name="T16" fmla="*/ 2147483646 w 7283"/>
                <a:gd name="T17" fmla="*/ 2147483646 h 7283"/>
                <a:gd name="T18" fmla="*/ 2147483646 w 7283"/>
                <a:gd name="T19" fmla="*/ 2147483646 h 7283"/>
                <a:gd name="T20" fmla="*/ 2147483646 w 7283"/>
                <a:gd name="T21" fmla="*/ 2147483646 h 7283"/>
                <a:gd name="T22" fmla="*/ 2147483646 w 7283"/>
                <a:gd name="T23" fmla="*/ 2147483646 h 7283"/>
                <a:gd name="T24" fmla="*/ 0 w 7283"/>
                <a:gd name="T25" fmla="*/ 2147483646 h 7283"/>
                <a:gd name="T26" fmla="*/ 2147483646 w 7283"/>
                <a:gd name="T27" fmla="*/ 2147483646 h 7283"/>
                <a:gd name="T28" fmla="*/ 2147483646 w 7283"/>
                <a:gd name="T29" fmla="*/ 2147483646 h 7283"/>
                <a:gd name="T30" fmla="*/ 2147483646 w 7283"/>
                <a:gd name="T31" fmla="*/ 2147483646 h 7283"/>
                <a:gd name="T32" fmla="*/ 2147483646 w 7283"/>
                <a:gd name="T33" fmla="*/ 2147483646 h 7283"/>
                <a:gd name="T34" fmla="*/ 2147483646 w 7283"/>
                <a:gd name="T35" fmla="*/ 2147483646 h 7283"/>
                <a:gd name="T36" fmla="*/ 2147483646 w 7283"/>
                <a:gd name="T37" fmla="*/ 2147483646 h 7283"/>
                <a:gd name="T38" fmla="*/ 2147483646 w 7283"/>
                <a:gd name="T39" fmla="*/ 2147483646 h 7283"/>
                <a:gd name="T40" fmla="*/ 2147483646 w 7283"/>
                <a:gd name="T41" fmla="*/ 2147483646 h 7283"/>
                <a:gd name="T42" fmla="*/ 2147483646 w 7283"/>
                <a:gd name="T43" fmla="*/ 2147483646 h 7283"/>
                <a:gd name="T44" fmla="*/ 2147483646 w 7283"/>
                <a:gd name="T45" fmla="*/ 2147483646 h 7283"/>
                <a:gd name="T46" fmla="*/ 2147483646 w 7283"/>
                <a:gd name="T47" fmla="*/ 2147483646 h 7283"/>
                <a:gd name="T48" fmla="*/ 2147483646 w 7283"/>
                <a:gd name="T49" fmla="*/ 2147483646 h 7283"/>
                <a:gd name="T50" fmla="*/ 2147483646 w 7283"/>
                <a:gd name="T51" fmla="*/ 2147483646 h 7283"/>
                <a:gd name="T52" fmla="*/ 2147483646 w 7283"/>
                <a:gd name="T53" fmla="*/ 2147483646 h 7283"/>
                <a:gd name="T54" fmla="*/ 2147483646 w 7283"/>
                <a:gd name="T55" fmla="*/ 2147483646 h 7283"/>
                <a:gd name="T56" fmla="*/ 2147483646 w 7283"/>
                <a:gd name="T57" fmla="*/ 2147483646 h 7283"/>
                <a:gd name="T58" fmla="*/ 2147483646 w 7283"/>
                <a:gd name="T59" fmla="*/ 2147483646 h 7283"/>
                <a:gd name="T60" fmla="*/ 2147483646 w 7283"/>
                <a:gd name="T61" fmla="*/ 2147483646 h 7283"/>
                <a:gd name="T62" fmla="*/ 2147483646 w 7283"/>
                <a:gd name="T63" fmla="*/ 2147483646 h 7283"/>
                <a:gd name="T64" fmla="*/ 2147483646 w 7283"/>
                <a:gd name="T65" fmla="*/ 2147483646 h 7283"/>
                <a:gd name="T66" fmla="*/ 2147483646 w 7283"/>
                <a:gd name="T67" fmla="*/ 2147483646 h 72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85;p4"/>
            <p:cNvSpPr>
              <a:spLocks/>
            </p:cNvSpPr>
            <p:nvPr/>
          </p:nvSpPr>
          <p:spPr bwMode="auto">
            <a:xfrm>
              <a:off x="5971475" y="2001400"/>
              <a:ext cx="74925" cy="70675"/>
            </a:xfrm>
            <a:custGeom>
              <a:avLst/>
              <a:gdLst>
                <a:gd name="T0" fmla="*/ 2147483646 w 2997"/>
                <a:gd name="T1" fmla="*/ 2147483646 h 2827"/>
                <a:gd name="T2" fmla="*/ 2147483646 w 2997"/>
                <a:gd name="T3" fmla="*/ 2147483646 h 2827"/>
                <a:gd name="T4" fmla="*/ 2147483646 w 2997"/>
                <a:gd name="T5" fmla="*/ 2147483646 h 2827"/>
                <a:gd name="T6" fmla="*/ 2147483646 w 2997"/>
                <a:gd name="T7" fmla="*/ 2147483646 h 2827"/>
                <a:gd name="T8" fmla="*/ 2147483646 w 2997"/>
                <a:gd name="T9" fmla="*/ 2147483646 h 2827"/>
                <a:gd name="T10" fmla="*/ 2147483646 w 2997"/>
                <a:gd name="T11" fmla="*/ 2147483646 h 2827"/>
                <a:gd name="T12" fmla="*/ 2147483646 w 2997"/>
                <a:gd name="T13" fmla="*/ 2147483646 h 2827"/>
                <a:gd name="T14" fmla="*/ 2147483646 w 2997"/>
                <a:gd name="T15" fmla="*/ 2147483646 h 2827"/>
                <a:gd name="T16" fmla="*/ 2147483646 w 2997"/>
                <a:gd name="T17" fmla="*/ 2147483646 h 2827"/>
                <a:gd name="T18" fmla="*/ 2147483646 w 2997"/>
                <a:gd name="T19" fmla="*/ 2147483646 h 2827"/>
                <a:gd name="T20" fmla="*/ 2147483646 w 2997"/>
                <a:gd name="T21" fmla="*/ 2147483646 h 2827"/>
                <a:gd name="T22" fmla="*/ 2147483646 w 2997"/>
                <a:gd name="T23" fmla="*/ 2147483646 h 2827"/>
                <a:gd name="T24" fmla="*/ 2147483646 w 2997"/>
                <a:gd name="T25" fmla="*/ 2147483646 h 2827"/>
                <a:gd name="T26" fmla="*/ 2147483646 w 2997"/>
                <a:gd name="T27" fmla="*/ 2147483646 h 2827"/>
                <a:gd name="T28" fmla="*/ 2147483646 w 2997"/>
                <a:gd name="T29" fmla="*/ 2147483646 h 2827"/>
                <a:gd name="T30" fmla="*/ 2147483646 w 2997"/>
                <a:gd name="T31" fmla="*/ 2147483646 h 2827"/>
                <a:gd name="T32" fmla="*/ 2147483646 w 2997"/>
                <a:gd name="T33" fmla="*/ 2147483646 h 2827"/>
                <a:gd name="T34" fmla="*/ 2147483646 w 2997"/>
                <a:gd name="T35" fmla="*/ 2147483646 h 2827"/>
                <a:gd name="T36" fmla="*/ 2147483646 w 2997"/>
                <a:gd name="T37" fmla="*/ 2147483646 h 2827"/>
                <a:gd name="T38" fmla="*/ 2147483646 w 2997"/>
                <a:gd name="T39" fmla="*/ 2147483646 h 2827"/>
                <a:gd name="T40" fmla="*/ 2147483646 w 2997"/>
                <a:gd name="T41" fmla="*/ 2147483646 h 2827"/>
                <a:gd name="T42" fmla="*/ 2147483646 w 2997"/>
                <a:gd name="T43" fmla="*/ 2147483646 h 2827"/>
                <a:gd name="T44" fmla="*/ 2147483646 w 2997"/>
                <a:gd name="T45" fmla="*/ 2147483646 h 2827"/>
                <a:gd name="T46" fmla="*/ 2147483646 w 2997"/>
                <a:gd name="T47" fmla="*/ 2147483646 h 28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Google Shape;86;p4"/>
            <p:cNvSpPr>
              <a:spLocks/>
            </p:cNvSpPr>
            <p:nvPr/>
          </p:nvSpPr>
          <p:spPr bwMode="auto">
            <a:xfrm>
              <a:off x="6253375" y="2001400"/>
              <a:ext cx="74325" cy="70675"/>
            </a:xfrm>
            <a:custGeom>
              <a:avLst/>
              <a:gdLst>
                <a:gd name="T0" fmla="*/ 2147483646 w 2973"/>
                <a:gd name="T1" fmla="*/ 2147483646 h 2827"/>
                <a:gd name="T2" fmla="*/ 2147483646 w 2973"/>
                <a:gd name="T3" fmla="*/ 2147483646 h 2827"/>
                <a:gd name="T4" fmla="*/ 2147483646 w 2973"/>
                <a:gd name="T5" fmla="*/ 2147483646 h 2827"/>
                <a:gd name="T6" fmla="*/ 2147483646 w 2973"/>
                <a:gd name="T7" fmla="*/ 2147483646 h 2827"/>
                <a:gd name="T8" fmla="*/ 2147483646 w 2973"/>
                <a:gd name="T9" fmla="*/ 2147483646 h 2827"/>
                <a:gd name="T10" fmla="*/ 2147483646 w 2973"/>
                <a:gd name="T11" fmla="*/ 2147483646 h 2827"/>
                <a:gd name="T12" fmla="*/ 2147483646 w 2973"/>
                <a:gd name="T13" fmla="*/ 2147483646 h 2827"/>
                <a:gd name="T14" fmla="*/ 2147483646 w 2973"/>
                <a:gd name="T15" fmla="*/ 2147483646 h 2827"/>
                <a:gd name="T16" fmla="*/ 2147483646 w 2973"/>
                <a:gd name="T17" fmla="*/ 2147483646 h 2827"/>
                <a:gd name="T18" fmla="*/ 2147483646 w 2973"/>
                <a:gd name="T19" fmla="*/ 2147483646 h 2827"/>
                <a:gd name="T20" fmla="*/ 2147483646 w 2973"/>
                <a:gd name="T21" fmla="*/ 2147483646 h 2827"/>
                <a:gd name="T22" fmla="*/ 2147483646 w 2973"/>
                <a:gd name="T23" fmla="*/ 2147483646 h 2827"/>
                <a:gd name="T24" fmla="*/ 2147483646 w 2973"/>
                <a:gd name="T25" fmla="*/ 2147483646 h 2827"/>
                <a:gd name="T26" fmla="*/ 2147483646 w 2973"/>
                <a:gd name="T27" fmla="*/ 2147483646 h 2827"/>
                <a:gd name="T28" fmla="*/ 2147483646 w 2973"/>
                <a:gd name="T29" fmla="*/ 2147483646 h 2827"/>
                <a:gd name="T30" fmla="*/ 2147483646 w 2973"/>
                <a:gd name="T31" fmla="*/ 2147483646 h 2827"/>
                <a:gd name="T32" fmla="*/ 2147483646 w 2973"/>
                <a:gd name="T33" fmla="*/ 2147483646 h 2827"/>
                <a:gd name="T34" fmla="*/ 2147483646 w 2973"/>
                <a:gd name="T35" fmla="*/ 2147483646 h 2827"/>
                <a:gd name="T36" fmla="*/ 2147483646 w 2973"/>
                <a:gd name="T37" fmla="*/ 2147483646 h 2827"/>
                <a:gd name="T38" fmla="*/ 2147483646 w 2973"/>
                <a:gd name="T39" fmla="*/ 2147483646 h 2827"/>
                <a:gd name="T40" fmla="*/ 2147483646 w 2973"/>
                <a:gd name="T41" fmla="*/ 2147483646 h 2827"/>
                <a:gd name="T42" fmla="*/ 2147483646 w 2973"/>
                <a:gd name="T43" fmla="*/ 2147483646 h 2827"/>
                <a:gd name="T44" fmla="*/ 2147483646 w 2973"/>
                <a:gd name="T45" fmla="*/ 2147483646 h 2827"/>
                <a:gd name="T46" fmla="*/ 2147483646 w 2973"/>
                <a:gd name="T47" fmla="*/ 2147483646 h 28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Google Shape;87;p4"/>
            <p:cNvSpPr>
              <a:spLocks/>
            </p:cNvSpPr>
            <p:nvPr/>
          </p:nvSpPr>
          <p:spPr bwMode="auto">
            <a:xfrm>
              <a:off x="6137700" y="1623900"/>
              <a:ext cx="250875" cy="255150"/>
            </a:xfrm>
            <a:custGeom>
              <a:avLst/>
              <a:gdLst>
                <a:gd name="T0" fmla="*/ 2147483646 w 10035"/>
                <a:gd name="T1" fmla="*/ 2147483646 h 10206"/>
                <a:gd name="T2" fmla="*/ 2147483646 w 10035"/>
                <a:gd name="T3" fmla="*/ 2147483646 h 10206"/>
                <a:gd name="T4" fmla="*/ 2147483646 w 10035"/>
                <a:gd name="T5" fmla="*/ 2147483646 h 10206"/>
                <a:gd name="T6" fmla="*/ 2147483646 w 10035"/>
                <a:gd name="T7" fmla="*/ 2147483646 h 10206"/>
                <a:gd name="T8" fmla="*/ 2147483646 w 10035"/>
                <a:gd name="T9" fmla="*/ 2147483646 h 10206"/>
                <a:gd name="T10" fmla="*/ 2147483646 w 10035"/>
                <a:gd name="T11" fmla="*/ 2147483646 h 10206"/>
                <a:gd name="T12" fmla="*/ 2147483646 w 10035"/>
                <a:gd name="T13" fmla="*/ 2147483646 h 10206"/>
                <a:gd name="T14" fmla="*/ 2147483646 w 10035"/>
                <a:gd name="T15" fmla="*/ 2147483646 h 10206"/>
                <a:gd name="T16" fmla="*/ 2147483646 w 10035"/>
                <a:gd name="T17" fmla="*/ 2147483646 h 10206"/>
                <a:gd name="T18" fmla="*/ 2147483646 w 10035"/>
                <a:gd name="T19" fmla="*/ 2147483646 h 10206"/>
                <a:gd name="T20" fmla="*/ 2147483646 w 10035"/>
                <a:gd name="T21" fmla="*/ 2147483646 h 10206"/>
                <a:gd name="T22" fmla="*/ 2147483646 w 10035"/>
                <a:gd name="T23" fmla="*/ 2147483646 h 10206"/>
                <a:gd name="T24" fmla="*/ 2147483646 w 10035"/>
                <a:gd name="T25" fmla="*/ 2147483646 h 10206"/>
                <a:gd name="T26" fmla="*/ 2147483646 w 10035"/>
                <a:gd name="T27" fmla="*/ 2147483646 h 10206"/>
                <a:gd name="T28" fmla="*/ 2147483646 w 10035"/>
                <a:gd name="T29" fmla="*/ 2147483646 h 10206"/>
                <a:gd name="T30" fmla="*/ 2147483646 w 10035"/>
                <a:gd name="T31" fmla="*/ 2147483646 h 10206"/>
                <a:gd name="T32" fmla="*/ 2147483646 w 10035"/>
                <a:gd name="T33" fmla="*/ 2147483646 h 10206"/>
                <a:gd name="T34" fmla="*/ 2147483646 w 10035"/>
                <a:gd name="T35" fmla="*/ 2147483646 h 10206"/>
                <a:gd name="T36" fmla="*/ 2147483646 w 10035"/>
                <a:gd name="T37" fmla="*/ 2147483646 h 10206"/>
                <a:gd name="T38" fmla="*/ 2147483646 w 10035"/>
                <a:gd name="T39" fmla="*/ 2147483646 h 10206"/>
                <a:gd name="T40" fmla="*/ 2147483646 w 10035"/>
                <a:gd name="T41" fmla="*/ 2147483646 h 10206"/>
                <a:gd name="T42" fmla="*/ 2147483646 w 10035"/>
                <a:gd name="T43" fmla="*/ 2147483646 h 10206"/>
                <a:gd name="T44" fmla="*/ 2147483646 w 10035"/>
                <a:gd name="T45" fmla="*/ 2147483646 h 10206"/>
                <a:gd name="T46" fmla="*/ 2147483646 w 10035"/>
                <a:gd name="T47" fmla="*/ 2147483646 h 10206"/>
                <a:gd name="T48" fmla="*/ 2147483646 w 10035"/>
                <a:gd name="T49" fmla="*/ 2147483646 h 10206"/>
                <a:gd name="T50" fmla="*/ 0 w 10035"/>
                <a:gd name="T51" fmla="*/ 2147483646 h 10206"/>
                <a:gd name="T52" fmla="*/ 0 w 10035"/>
                <a:gd name="T53" fmla="*/ 2147483646 h 10206"/>
                <a:gd name="T54" fmla="*/ 2147483646 w 10035"/>
                <a:gd name="T55" fmla="*/ 2147483646 h 10206"/>
                <a:gd name="T56" fmla="*/ 2147483646 w 10035"/>
                <a:gd name="T57" fmla="*/ 2147483646 h 10206"/>
                <a:gd name="T58" fmla="*/ 2147483646 w 10035"/>
                <a:gd name="T59" fmla="*/ 2147483646 h 10206"/>
                <a:gd name="T60" fmla="*/ 2147483646 w 10035"/>
                <a:gd name="T61" fmla="*/ 2147483646 h 10206"/>
                <a:gd name="T62" fmla="*/ 2147483646 w 10035"/>
                <a:gd name="T63" fmla="*/ 2147483646 h 10206"/>
                <a:gd name="T64" fmla="*/ 2147483646 w 10035"/>
                <a:gd name="T65" fmla="*/ 2147483646 h 10206"/>
                <a:gd name="T66" fmla="*/ 2147483646 w 10035"/>
                <a:gd name="T67" fmla="*/ 2147483646 h 10206"/>
                <a:gd name="T68" fmla="*/ 2147483646 w 10035"/>
                <a:gd name="T69" fmla="*/ 2147483646 h 10206"/>
                <a:gd name="T70" fmla="*/ 2147483646 w 10035"/>
                <a:gd name="T71" fmla="*/ 2147483646 h 10206"/>
                <a:gd name="T72" fmla="*/ 2147483646 w 10035"/>
                <a:gd name="T73" fmla="*/ 2147483646 h 10206"/>
                <a:gd name="T74" fmla="*/ 2147483646 w 10035"/>
                <a:gd name="T75" fmla="*/ 2147483646 h 10206"/>
                <a:gd name="T76" fmla="*/ 2147483646 w 10035"/>
                <a:gd name="T77" fmla="*/ 2147483646 h 10206"/>
                <a:gd name="T78" fmla="*/ 2147483646 w 10035"/>
                <a:gd name="T79" fmla="*/ 2147483646 h 10206"/>
                <a:gd name="T80" fmla="*/ 2147483646 w 10035"/>
                <a:gd name="T81" fmla="*/ 2147483646 h 10206"/>
                <a:gd name="T82" fmla="*/ 2147483646 w 10035"/>
                <a:gd name="T83" fmla="*/ 2147483646 h 10206"/>
                <a:gd name="T84" fmla="*/ 2147483646 w 10035"/>
                <a:gd name="T85" fmla="*/ 2147483646 h 10206"/>
                <a:gd name="T86" fmla="*/ 2147483646 w 10035"/>
                <a:gd name="T87" fmla="*/ 2147483646 h 102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5" name="Google Shape;88;p4"/>
          <p:cNvSpPr>
            <a:spLocks/>
          </p:cNvSpPr>
          <p:nvPr/>
        </p:nvSpPr>
        <p:spPr bwMode="auto">
          <a:xfrm>
            <a:off x="9798052" y="1755776"/>
            <a:ext cx="639233" cy="639763"/>
          </a:xfrm>
          <a:custGeom>
            <a:avLst/>
            <a:gdLst>
              <a:gd name="T0" fmla="*/ 2147483646 w 16027"/>
              <a:gd name="T1" fmla="*/ 2147483646 h 16027"/>
              <a:gd name="T2" fmla="*/ 2147483646 w 16027"/>
              <a:gd name="T3" fmla="*/ 2147483646 h 16027"/>
              <a:gd name="T4" fmla="*/ 2147483646 w 16027"/>
              <a:gd name="T5" fmla="*/ 2147483646 h 16027"/>
              <a:gd name="T6" fmla="*/ 2147483646 w 16027"/>
              <a:gd name="T7" fmla="*/ 2147483646 h 16027"/>
              <a:gd name="T8" fmla="*/ 2147483646 w 16027"/>
              <a:gd name="T9" fmla="*/ 2147483646 h 16027"/>
              <a:gd name="T10" fmla="*/ 2147483646 w 16027"/>
              <a:gd name="T11" fmla="*/ 2147483646 h 16027"/>
              <a:gd name="T12" fmla="*/ 2147483646 w 16027"/>
              <a:gd name="T13" fmla="*/ 2147483646 h 16027"/>
              <a:gd name="T14" fmla="*/ 2147483646 w 16027"/>
              <a:gd name="T15" fmla="*/ 2147483646 h 16027"/>
              <a:gd name="T16" fmla="*/ 2147483646 w 16027"/>
              <a:gd name="T17" fmla="*/ 2147483646 h 16027"/>
              <a:gd name="T18" fmla="*/ 2147483646 w 16027"/>
              <a:gd name="T19" fmla="*/ 2147483646 h 16027"/>
              <a:gd name="T20" fmla="*/ 2147483646 w 16027"/>
              <a:gd name="T21" fmla="*/ 2147483646 h 16027"/>
              <a:gd name="T22" fmla="*/ 2147483646 w 16027"/>
              <a:gd name="T23" fmla="*/ 2147483646 h 16027"/>
              <a:gd name="T24" fmla="*/ 2147483646 w 16027"/>
              <a:gd name="T25" fmla="*/ 2147483646 h 16027"/>
              <a:gd name="T26" fmla="*/ 2147483646 w 16027"/>
              <a:gd name="T27" fmla="*/ 2147483646 h 16027"/>
              <a:gd name="T28" fmla="*/ 2147483646 w 16027"/>
              <a:gd name="T29" fmla="*/ 2147483646 h 16027"/>
              <a:gd name="T30" fmla="*/ 2147483646 w 16027"/>
              <a:gd name="T31" fmla="*/ 2147483646 h 16027"/>
              <a:gd name="T32" fmla="*/ 2147483646 w 16027"/>
              <a:gd name="T33" fmla="*/ 2147483646 h 16027"/>
              <a:gd name="T34" fmla="*/ 2147483646 w 16027"/>
              <a:gd name="T35" fmla="*/ 2147483646 h 16027"/>
              <a:gd name="T36" fmla="*/ 2147483646 w 16027"/>
              <a:gd name="T37" fmla="*/ 2147483646 h 16027"/>
              <a:gd name="T38" fmla="*/ 2147483646 w 16027"/>
              <a:gd name="T39" fmla="*/ 2147483646 h 16027"/>
              <a:gd name="T40" fmla="*/ 2147483646 w 16027"/>
              <a:gd name="T41" fmla="*/ 2147483646 h 16027"/>
              <a:gd name="T42" fmla="*/ 2147483646 w 16027"/>
              <a:gd name="T43" fmla="*/ 2147483646 h 16027"/>
              <a:gd name="T44" fmla="*/ 2147483646 w 16027"/>
              <a:gd name="T45" fmla="*/ 2147483646 h 16027"/>
              <a:gd name="T46" fmla="*/ 2147483646 w 16027"/>
              <a:gd name="T47" fmla="*/ 2147483646 h 16027"/>
              <a:gd name="T48" fmla="*/ 2147483646 w 16027"/>
              <a:gd name="T49" fmla="*/ 2147483646 h 16027"/>
              <a:gd name="T50" fmla="*/ 2147483646 w 16027"/>
              <a:gd name="T51" fmla="*/ 2147483646 h 16027"/>
              <a:gd name="T52" fmla="*/ 2147483646 w 16027"/>
              <a:gd name="T53" fmla="*/ 2147483646 h 16027"/>
              <a:gd name="T54" fmla="*/ 2147483646 w 16027"/>
              <a:gd name="T55" fmla="*/ 2147483646 h 16027"/>
              <a:gd name="T56" fmla="*/ 2147483646 w 16027"/>
              <a:gd name="T57" fmla="*/ 2147483646 h 16027"/>
              <a:gd name="T58" fmla="*/ 2147483646 w 16027"/>
              <a:gd name="T59" fmla="*/ 2147483646 h 16027"/>
              <a:gd name="T60" fmla="*/ 2147483646 w 16027"/>
              <a:gd name="T61" fmla="*/ 2147483646 h 16027"/>
              <a:gd name="T62" fmla="*/ 2147483646 w 16027"/>
              <a:gd name="T63" fmla="*/ 2147483646 h 16027"/>
              <a:gd name="T64" fmla="*/ 2147483646 w 16027"/>
              <a:gd name="T65" fmla="*/ 2147483646 h 16027"/>
              <a:gd name="T66" fmla="*/ 2147483646 w 16027"/>
              <a:gd name="T67" fmla="*/ 2147483646 h 16027"/>
              <a:gd name="T68" fmla="*/ 2147483646 w 16027"/>
              <a:gd name="T69" fmla="*/ 2147483646 h 16027"/>
              <a:gd name="T70" fmla="*/ 2147483646 w 16027"/>
              <a:gd name="T71" fmla="*/ 2147483646 h 16027"/>
              <a:gd name="T72" fmla="*/ 2147483646 w 16027"/>
              <a:gd name="T73" fmla="*/ 2147483646 h 16027"/>
              <a:gd name="T74" fmla="*/ 2147483646 w 16027"/>
              <a:gd name="T75" fmla="*/ 2147483646 h 16027"/>
              <a:gd name="T76" fmla="*/ 2147483646 w 16027"/>
              <a:gd name="T77" fmla="*/ 2147483646 h 16027"/>
              <a:gd name="T78" fmla="*/ 2147483646 w 16027"/>
              <a:gd name="T79" fmla="*/ 2147483646 h 16027"/>
              <a:gd name="T80" fmla="*/ 2147483646 w 16027"/>
              <a:gd name="T81" fmla="*/ 2147483646 h 16027"/>
              <a:gd name="T82" fmla="*/ 2147483646 w 16027"/>
              <a:gd name="T83" fmla="*/ 2147483646 h 16027"/>
              <a:gd name="T84" fmla="*/ 2147483646 w 16027"/>
              <a:gd name="T85" fmla="*/ 2147483646 h 16027"/>
              <a:gd name="T86" fmla="*/ 2147483646 w 16027"/>
              <a:gd name="T87" fmla="*/ 2147483646 h 16027"/>
              <a:gd name="T88" fmla="*/ 2147483646 w 16027"/>
              <a:gd name="T89" fmla="*/ 2147483646 h 16027"/>
              <a:gd name="T90" fmla="*/ 2147483646 w 16027"/>
              <a:gd name="T91" fmla="*/ 2147483646 h 16027"/>
              <a:gd name="T92" fmla="*/ 2147483646 w 16027"/>
              <a:gd name="T93" fmla="*/ 2147483646 h 16027"/>
              <a:gd name="T94" fmla="*/ 2147483646 w 16027"/>
              <a:gd name="T95" fmla="*/ 2147483646 h 16027"/>
              <a:gd name="T96" fmla="*/ 2147483646 w 16027"/>
              <a:gd name="T97" fmla="*/ 2147483646 h 16027"/>
              <a:gd name="T98" fmla="*/ 2147483646 w 16027"/>
              <a:gd name="T99" fmla="*/ 2147483646 h 16027"/>
              <a:gd name="T100" fmla="*/ 2147483646 w 16027"/>
              <a:gd name="T101" fmla="*/ 2147483646 h 16027"/>
              <a:gd name="T102" fmla="*/ 2147483646 w 16027"/>
              <a:gd name="T103" fmla="*/ 2147483646 h 16027"/>
              <a:gd name="T104" fmla="*/ 2147483646 w 16027"/>
              <a:gd name="T105" fmla="*/ 2147483646 h 16027"/>
              <a:gd name="T106" fmla="*/ 2147483646 w 16027"/>
              <a:gd name="T107" fmla="*/ 2147483646 h 16027"/>
              <a:gd name="T108" fmla="*/ 2147483646 w 16027"/>
              <a:gd name="T109" fmla="*/ 2147483646 h 16027"/>
              <a:gd name="T110" fmla="*/ 2147483646 w 16027"/>
              <a:gd name="T111" fmla="*/ 2147483646 h 16027"/>
              <a:gd name="T112" fmla="*/ 2147483646 w 16027"/>
              <a:gd name="T113" fmla="*/ 2147483646 h 16027"/>
              <a:gd name="T114" fmla="*/ 2147483646 w 16027"/>
              <a:gd name="T115" fmla="*/ 2147483646 h 1602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26" name="Google Shape;89;p4"/>
          <p:cNvSpPr txBox="1">
            <a:spLocks noGrp="1"/>
          </p:cNvSpPr>
          <p:nvPr>
            <p:ph type="sldNum" idx="10"/>
          </p:nvPr>
        </p:nvSpPr>
        <p:spPr>
          <a:xfrm>
            <a:off x="5750985" y="6165850"/>
            <a:ext cx="690033" cy="692150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16E93CA-2563-4645-A99E-4DC66C05B6CE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0765963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oogle Shape;93;p5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2760663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94;p5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0"/>
            <a:ext cx="2770716" cy="277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95;p5"/>
          <p:cNvSpPr>
            <a:spLocks noChangeArrowheads="1"/>
          </p:cNvSpPr>
          <p:nvPr/>
        </p:nvSpPr>
        <p:spPr bwMode="auto">
          <a:xfrm>
            <a:off x="9427633" y="2763838"/>
            <a:ext cx="1382184" cy="1382712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96;p5"/>
          <p:cNvSpPr>
            <a:spLocks noChangeArrowheads="1"/>
          </p:cNvSpPr>
          <p:nvPr/>
        </p:nvSpPr>
        <p:spPr bwMode="auto">
          <a:xfrm>
            <a:off x="10807701" y="4144963"/>
            <a:ext cx="1384300" cy="1382712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97;p5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98;p5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99;p5"/>
          <p:cNvSpPr>
            <a:spLocks noChangeArrowheads="1"/>
          </p:cNvSpPr>
          <p:nvPr/>
        </p:nvSpPr>
        <p:spPr bwMode="auto">
          <a:xfrm>
            <a:off x="1" y="4783138"/>
            <a:ext cx="692151" cy="690562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00;p5"/>
          <p:cNvSpPr>
            <a:spLocks noChangeArrowheads="1"/>
          </p:cNvSpPr>
          <p:nvPr/>
        </p:nvSpPr>
        <p:spPr bwMode="auto">
          <a:xfrm>
            <a:off x="692151" y="5473700"/>
            <a:ext cx="690033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01;p5"/>
          <p:cNvSpPr>
            <a:spLocks noChangeArrowheads="1"/>
          </p:cNvSpPr>
          <p:nvPr/>
        </p:nvSpPr>
        <p:spPr bwMode="auto">
          <a:xfrm>
            <a:off x="8735484" y="0"/>
            <a:ext cx="692149" cy="692150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02;p5"/>
          <p:cNvSpPr>
            <a:spLocks noChangeArrowheads="1"/>
          </p:cNvSpPr>
          <p:nvPr/>
        </p:nvSpPr>
        <p:spPr bwMode="auto">
          <a:xfrm>
            <a:off x="10117668" y="3444875"/>
            <a:ext cx="690033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4" name="Google Shape;103;p5"/>
          <p:cNvGrpSpPr>
            <a:grpSpLocks/>
          </p:cNvGrpSpPr>
          <p:nvPr/>
        </p:nvGrpSpPr>
        <p:grpSpPr bwMode="auto">
          <a:xfrm>
            <a:off x="9776885" y="360364"/>
            <a:ext cx="664633" cy="663575"/>
            <a:chOff x="1923675" y="1633650"/>
            <a:chExt cx="436000" cy="435975"/>
          </a:xfrm>
        </p:grpSpPr>
        <p:sp>
          <p:nvSpPr>
            <p:cNvPr id="15" name="Google Shape;104;p5"/>
            <p:cNvSpPr>
              <a:spLocks/>
            </p:cNvSpPr>
            <p:nvPr/>
          </p:nvSpPr>
          <p:spPr bwMode="auto">
            <a:xfrm>
              <a:off x="2209250" y="1633650"/>
              <a:ext cx="150425" cy="150425"/>
            </a:xfrm>
            <a:custGeom>
              <a:avLst/>
              <a:gdLst>
                <a:gd name="T0" fmla="*/ 2147483646 w 6017"/>
                <a:gd name="T1" fmla="*/ 2147483646 h 6017"/>
                <a:gd name="T2" fmla="*/ 2147483646 w 6017"/>
                <a:gd name="T3" fmla="*/ 2147483646 h 6017"/>
                <a:gd name="T4" fmla="*/ 2147483646 w 6017"/>
                <a:gd name="T5" fmla="*/ 2147483646 h 6017"/>
                <a:gd name="T6" fmla="*/ 2147483646 w 6017"/>
                <a:gd name="T7" fmla="*/ 2147483646 h 6017"/>
                <a:gd name="T8" fmla="*/ 2147483646 w 6017"/>
                <a:gd name="T9" fmla="*/ 2147483646 h 6017"/>
                <a:gd name="T10" fmla="*/ 2147483646 w 6017"/>
                <a:gd name="T11" fmla="*/ 2147483646 h 6017"/>
                <a:gd name="T12" fmla="*/ 2147483646 w 6017"/>
                <a:gd name="T13" fmla="*/ 2147483646 h 6017"/>
                <a:gd name="T14" fmla="*/ 2147483646 w 6017"/>
                <a:gd name="T15" fmla="*/ 2147483646 h 6017"/>
                <a:gd name="T16" fmla="*/ 2147483646 w 6017"/>
                <a:gd name="T17" fmla="*/ 2147483646 h 6017"/>
                <a:gd name="T18" fmla="*/ 2147483646 w 6017"/>
                <a:gd name="T19" fmla="*/ 2147483646 h 6017"/>
                <a:gd name="T20" fmla="*/ 2147483646 w 6017"/>
                <a:gd name="T21" fmla="*/ 2147483646 h 6017"/>
                <a:gd name="T22" fmla="*/ 0 w 6017"/>
                <a:gd name="T23" fmla="*/ 2147483646 h 6017"/>
                <a:gd name="T24" fmla="*/ 2147483646 w 6017"/>
                <a:gd name="T25" fmla="*/ 2147483646 h 6017"/>
                <a:gd name="T26" fmla="*/ 2147483646 w 6017"/>
                <a:gd name="T27" fmla="*/ 2147483646 h 6017"/>
                <a:gd name="T28" fmla="*/ 2147483646 w 6017"/>
                <a:gd name="T29" fmla="*/ 2147483646 h 6017"/>
                <a:gd name="T30" fmla="*/ 2147483646 w 6017"/>
                <a:gd name="T31" fmla="*/ 2147483646 h 6017"/>
                <a:gd name="T32" fmla="*/ 2147483646 w 6017"/>
                <a:gd name="T33" fmla="*/ 2147483646 h 6017"/>
                <a:gd name="T34" fmla="*/ 2147483646 w 6017"/>
                <a:gd name="T35" fmla="*/ 2147483646 h 6017"/>
                <a:gd name="T36" fmla="*/ 2147483646 w 6017"/>
                <a:gd name="T37" fmla="*/ 2147483646 h 6017"/>
                <a:gd name="T38" fmla="*/ 2147483646 w 6017"/>
                <a:gd name="T39" fmla="*/ 2147483646 h 6017"/>
                <a:gd name="T40" fmla="*/ 2147483646 w 6017"/>
                <a:gd name="T41" fmla="*/ 2147483646 h 6017"/>
                <a:gd name="T42" fmla="*/ 2147483646 w 6017"/>
                <a:gd name="T43" fmla="*/ 2147483646 h 6017"/>
                <a:gd name="T44" fmla="*/ 2147483646 w 6017"/>
                <a:gd name="T45" fmla="*/ 2147483646 h 6017"/>
                <a:gd name="T46" fmla="*/ 2147483646 w 6017"/>
                <a:gd name="T47" fmla="*/ 2147483646 h 60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105;p5"/>
            <p:cNvSpPr>
              <a:spLocks/>
            </p:cNvSpPr>
            <p:nvPr/>
          </p:nvSpPr>
          <p:spPr bwMode="auto">
            <a:xfrm>
              <a:off x="2019900" y="1757250"/>
              <a:ext cx="261825" cy="261850"/>
            </a:xfrm>
            <a:custGeom>
              <a:avLst/>
              <a:gdLst>
                <a:gd name="T0" fmla="*/ 2147483646 w 10473"/>
                <a:gd name="T1" fmla="*/ 2147483646 h 10474"/>
                <a:gd name="T2" fmla="*/ 0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06;p5"/>
            <p:cNvSpPr>
              <a:spLocks/>
            </p:cNvSpPr>
            <p:nvPr/>
          </p:nvSpPr>
          <p:spPr bwMode="auto">
            <a:xfrm>
              <a:off x="1923675" y="1681150"/>
              <a:ext cx="388500" cy="388475"/>
            </a:xfrm>
            <a:custGeom>
              <a:avLst/>
              <a:gdLst>
                <a:gd name="T0" fmla="*/ 2147483646 w 15540"/>
                <a:gd name="T1" fmla="*/ 0 h 15539"/>
                <a:gd name="T2" fmla="*/ 2147483646 w 15540"/>
                <a:gd name="T3" fmla="*/ 2147483646 h 15539"/>
                <a:gd name="T4" fmla="*/ 2147483646 w 15540"/>
                <a:gd name="T5" fmla="*/ 2147483646 h 15539"/>
                <a:gd name="T6" fmla="*/ 2147483646 w 15540"/>
                <a:gd name="T7" fmla="*/ 2147483646 h 15539"/>
                <a:gd name="T8" fmla="*/ 2147483646 w 15540"/>
                <a:gd name="T9" fmla="*/ 2147483646 h 15539"/>
                <a:gd name="T10" fmla="*/ 2147483646 w 15540"/>
                <a:gd name="T11" fmla="*/ 2147483646 h 15539"/>
                <a:gd name="T12" fmla="*/ 2147483646 w 15540"/>
                <a:gd name="T13" fmla="*/ 2147483646 h 15539"/>
                <a:gd name="T14" fmla="*/ 2147483646 w 15540"/>
                <a:gd name="T15" fmla="*/ 2147483646 h 15539"/>
                <a:gd name="T16" fmla="*/ 2147483646 w 15540"/>
                <a:gd name="T17" fmla="*/ 2147483646 h 15539"/>
                <a:gd name="T18" fmla="*/ 2147483646 w 15540"/>
                <a:gd name="T19" fmla="*/ 2147483646 h 15539"/>
                <a:gd name="T20" fmla="*/ 2147483646 w 15540"/>
                <a:gd name="T21" fmla="*/ 2147483646 h 15539"/>
                <a:gd name="T22" fmla="*/ 2147483646 w 15540"/>
                <a:gd name="T23" fmla="*/ 2147483646 h 15539"/>
                <a:gd name="T24" fmla="*/ 2147483646 w 15540"/>
                <a:gd name="T25" fmla="*/ 2147483646 h 15539"/>
                <a:gd name="T26" fmla="*/ 2147483646 w 15540"/>
                <a:gd name="T27" fmla="*/ 2147483646 h 15539"/>
                <a:gd name="T28" fmla="*/ 2147483646 w 15540"/>
                <a:gd name="T29" fmla="*/ 2147483646 h 15539"/>
                <a:gd name="T30" fmla="*/ 2147483646 w 15540"/>
                <a:gd name="T31" fmla="*/ 2147483646 h 15539"/>
                <a:gd name="T32" fmla="*/ 2147483646 w 15540"/>
                <a:gd name="T33" fmla="*/ 2147483646 h 15539"/>
                <a:gd name="T34" fmla="*/ 2147483646 w 15540"/>
                <a:gd name="T35" fmla="*/ 2147483646 h 15539"/>
                <a:gd name="T36" fmla="*/ 2147483646 w 15540"/>
                <a:gd name="T37" fmla="*/ 2147483646 h 15539"/>
                <a:gd name="T38" fmla="*/ 2147483646 w 15540"/>
                <a:gd name="T39" fmla="*/ 2147483646 h 15539"/>
                <a:gd name="T40" fmla="*/ 2147483646 w 15540"/>
                <a:gd name="T41" fmla="*/ 2147483646 h 15539"/>
                <a:gd name="T42" fmla="*/ 2147483646 w 15540"/>
                <a:gd name="T43" fmla="*/ 2147483646 h 15539"/>
                <a:gd name="T44" fmla="*/ 2147483646 w 15540"/>
                <a:gd name="T45" fmla="*/ 2147483646 h 15539"/>
                <a:gd name="T46" fmla="*/ 2147483646 w 15540"/>
                <a:gd name="T47" fmla="*/ 2147483646 h 15539"/>
                <a:gd name="T48" fmla="*/ 2147483646 w 15540"/>
                <a:gd name="T49" fmla="*/ 2147483646 h 15539"/>
                <a:gd name="T50" fmla="*/ 2147483646 w 15540"/>
                <a:gd name="T51" fmla="*/ 2147483646 h 155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07;p5"/>
            <p:cNvSpPr>
              <a:spLocks/>
            </p:cNvSpPr>
            <p:nvPr/>
          </p:nvSpPr>
          <p:spPr bwMode="auto">
            <a:xfrm>
              <a:off x="1974225" y="1711575"/>
              <a:ext cx="261825" cy="261850"/>
            </a:xfrm>
            <a:custGeom>
              <a:avLst/>
              <a:gdLst>
                <a:gd name="T0" fmla="*/ 0 w 10473"/>
                <a:gd name="T1" fmla="*/ 2147483646 h 10474"/>
                <a:gd name="T2" fmla="*/ 2147483646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08;p5"/>
            <p:cNvSpPr>
              <a:spLocks/>
            </p:cNvSpPr>
            <p:nvPr/>
          </p:nvSpPr>
          <p:spPr bwMode="auto">
            <a:xfrm>
              <a:off x="1934650" y="2014200"/>
              <a:ext cx="44475" cy="44475"/>
            </a:xfrm>
            <a:custGeom>
              <a:avLst/>
              <a:gdLst>
                <a:gd name="T0" fmla="*/ 2147483646 w 1779"/>
                <a:gd name="T1" fmla="*/ 2147483646 h 1779"/>
                <a:gd name="T2" fmla="*/ 0 w 1779"/>
                <a:gd name="T3" fmla="*/ 0 h 17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09;p5"/>
            <p:cNvSpPr>
              <a:spLocks/>
            </p:cNvSpPr>
            <p:nvPr/>
          </p:nvSpPr>
          <p:spPr bwMode="auto">
            <a:xfrm>
              <a:off x="1944375" y="1947225"/>
              <a:ext cx="101725" cy="101700"/>
            </a:xfrm>
            <a:custGeom>
              <a:avLst/>
              <a:gdLst>
                <a:gd name="T0" fmla="*/ 2147483646 w 4069"/>
                <a:gd name="T1" fmla="*/ 2147483646 h 4068"/>
                <a:gd name="T2" fmla="*/ 2147483646 w 4069"/>
                <a:gd name="T3" fmla="*/ 2147483646 h 4068"/>
                <a:gd name="T4" fmla="*/ 2147483646 w 4069"/>
                <a:gd name="T5" fmla="*/ 0 h 4068"/>
                <a:gd name="T6" fmla="*/ 2147483646 w 4069"/>
                <a:gd name="T7" fmla="*/ 0 h 4068"/>
                <a:gd name="T8" fmla="*/ 2147483646 w 4069"/>
                <a:gd name="T9" fmla="*/ 2147483646 h 4068"/>
                <a:gd name="T10" fmla="*/ 2147483646 w 4069"/>
                <a:gd name="T11" fmla="*/ 2147483646 h 4068"/>
                <a:gd name="T12" fmla="*/ 2147483646 w 4069"/>
                <a:gd name="T13" fmla="*/ 2147483646 h 4068"/>
                <a:gd name="T14" fmla="*/ 2147483646 w 4069"/>
                <a:gd name="T15" fmla="*/ 2147483646 h 40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1" name="Google Shape;110;p5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8B0A6D7F-7EBC-467C-838C-441577E7E1A5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451200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10565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oogle Shape;112;p6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518" y="1384301"/>
            <a:ext cx="2762249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113;p6"/>
          <p:cNvSpPr>
            <a:spLocks noChangeArrowheads="1"/>
          </p:cNvSpPr>
          <p:nvPr/>
        </p:nvSpPr>
        <p:spPr bwMode="auto">
          <a:xfrm>
            <a:off x="9427633" y="2763838"/>
            <a:ext cx="1382184" cy="1382712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7" name="Google Shape;114;p6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3467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18;p6"/>
          <p:cNvSpPr>
            <a:spLocks noChangeArrowheads="1"/>
          </p:cNvSpPr>
          <p:nvPr/>
        </p:nvSpPr>
        <p:spPr bwMode="auto">
          <a:xfrm>
            <a:off x="10803467" y="414655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19;p6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20;p6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21;p6"/>
          <p:cNvSpPr>
            <a:spLocks noChangeArrowheads="1"/>
          </p:cNvSpPr>
          <p:nvPr/>
        </p:nvSpPr>
        <p:spPr bwMode="auto">
          <a:xfrm>
            <a:off x="1384301" y="6165850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22;p6"/>
          <p:cNvSpPr>
            <a:spLocks noChangeArrowheads="1"/>
          </p:cNvSpPr>
          <p:nvPr/>
        </p:nvSpPr>
        <p:spPr bwMode="auto">
          <a:xfrm>
            <a:off x="1" y="547370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23;p6"/>
          <p:cNvSpPr>
            <a:spLocks noChangeArrowheads="1"/>
          </p:cNvSpPr>
          <p:nvPr/>
        </p:nvSpPr>
        <p:spPr bwMode="auto">
          <a:xfrm>
            <a:off x="11495618" y="5527675"/>
            <a:ext cx="692149" cy="692150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124;p6"/>
          <p:cNvSpPr>
            <a:spLocks noChangeArrowheads="1"/>
          </p:cNvSpPr>
          <p:nvPr/>
        </p:nvSpPr>
        <p:spPr bwMode="auto">
          <a:xfrm>
            <a:off x="11495618" y="4837113"/>
            <a:ext cx="692149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5" name="Google Shape;125;p6"/>
          <p:cNvGrpSpPr>
            <a:grpSpLocks/>
          </p:cNvGrpSpPr>
          <p:nvPr/>
        </p:nvGrpSpPr>
        <p:grpSpPr bwMode="auto">
          <a:xfrm>
            <a:off x="9899651" y="3124201"/>
            <a:ext cx="438149" cy="696913"/>
            <a:chOff x="6718575" y="2318625"/>
            <a:chExt cx="256950" cy="407375"/>
          </a:xfrm>
        </p:grpSpPr>
        <p:sp>
          <p:nvSpPr>
            <p:cNvPr id="16" name="Google Shape;126;p6"/>
            <p:cNvSpPr>
              <a:spLocks/>
            </p:cNvSpPr>
            <p:nvPr/>
          </p:nvSpPr>
          <p:spPr bwMode="auto">
            <a:xfrm>
              <a:off x="6795900" y="2673600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2147483646 h 902"/>
                <a:gd name="T4" fmla="*/ 0 w 4092"/>
                <a:gd name="T5" fmla="*/ 2147483646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27;p6"/>
            <p:cNvSpPr>
              <a:spLocks/>
            </p:cNvSpPr>
            <p:nvPr/>
          </p:nvSpPr>
          <p:spPr bwMode="auto">
            <a:xfrm>
              <a:off x="6795900" y="2650475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0 h 902"/>
                <a:gd name="T4" fmla="*/ 0 w 4092"/>
                <a:gd name="T5" fmla="*/ 0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28;p6"/>
            <p:cNvSpPr>
              <a:spLocks/>
            </p:cNvSpPr>
            <p:nvPr/>
          </p:nvSpPr>
          <p:spPr bwMode="auto">
            <a:xfrm>
              <a:off x="6795900" y="2696125"/>
              <a:ext cx="102300" cy="29875"/>
            </a:xfrm>
            <a:custGeom>
              <a:avLst/>
              <a:gdLst>
                <a:gd name="T0" fmla="*/ 0 w 4092"/>
                <a:gd name="T1" fmla="*/ 2147483646 h 1195"/>
                <a:gd name="T2" fmla="*/ 0 w 4092"/>
                <a:gd name="T3" fmla="*/ 2147483646 h 1195"/>
                <a:gd name="T4" fmla="*/ 0 w 4092"/>
                <a:gd name="T5" fmla="*/ 2147483646 h 1195"/>
                <a:gd name="T6" fmla="*/ 2147483646 w 4092"/>
                <a:gd name="T7" fmla="*/ 2147483646 h 1195"/>
                <a:gd name="T8" fmla="*/ 2147483646 w 4092"/>
                <a:gd name="T9" fmla="*/ 2147483646 h 1195"/>
                <a:gd name="T10" fmla="*/ 2147483646 w 4092"/>
                <a:gd name="T11" fmla="*/ 2147483646 h 1195"/>
                <a:gd name="T12" fmla="*/ 2147483646 w 4092"/>
                <a:gd name="T13" fmla="*/ 2147483646 h 1195"/>
                <a:gd name="T14" fmla="*/ 2147483646 w 4092"/>
                <a:gd name="T15" fmla="*/ 2147483646 h 1195"/>
                <a:gd name="T16" fmla="*/ 2147483646 w 4092"/>
                <a:gd name="T17" fmla="*/ 2147483646 h 1195"/>
                <a:gd name="T18" fmla="*/ 2147483646 w 4092"/>
                <a:gd name="T19" fmla="*/ 2147483646 h 1195"/>
                <a:gd name="T20" fmla="*/ 2147483646 w 4092"/>
                <a:gd name="T21" fmla="*/ 2147483646 h 1195"/>
                <a:gd name="T22" fmla="*/ 2147483646 w 4092"/>
                <a:gd name="T23" fmla="*/ 2147483646 h 1195"/>
                <a:gd name="T24" fmla="*/ 2147483646 w 4092"/>
                <a:gd name="T25" fmla="*/ 2147483646 h 1195"/>
                <a:gd name="T26" fmla="*/ 2147483646 w 4092"/>
                <a:gd name="T27" fmla="*/ 2147483646 h 1195"/>
                <a:gd name="T28" fmla="*/ 2147483646 w 4092"/>
                <a:gd name="T29" fmla="*/ 2147483646 h 1195"/>
                <a:gd name="T30" fmla="*/ 2147483646 w 4092"/>
                <a:gd name="T31" fmla="*/ 2147483646 h 1195"/>
                <a:gd name="T32" fmla="*/ 2147483646 w 4092"/>
                <a:gd name="T33" fmla="*/ 2147483646 h 1195"/>
                <a:gd name="T34" fmla="*/ 2147483646 w 4092"/>
                <a:gd name="T35" fmla="*/ 2147483646 h 1195"/>
                <a:gd name="T36" fmla="*/ 2147483646 w 4092"/>
                <a:gd name="T37" fmla="*/ 2147483646 h 1195"/>
                <a:gd name="T38" fmla="*/ 0 w 4092"/>
                <a:gd name="T39" fmla="*/ 2147483646 h 1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29;p6"/>
            <p:cNvSpPr>
              <a:spLocks/>
            </p:cNvSpPr>
            <p:nvPr/>
          </p:nvSpPr>
          <p:spPr bwMode="auto">
            <a:xfrm>
              <a:off x="67849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30;p6"/>
            <p:cNvSpPr>
              <a:spLocks/>
            </p:cNvSpPr>
            <p:nvPr/>
          </p:nvSpPr>
          <p:spPr bwMode="auto">
            <a:xfrm>
              <a:off x="6718575" y="2318625"/>
              <a:ext cx="256950" cy="307525"/>
            </a:xfrm>
            <a:custGeom>
              <a:avLst/>
              <a:gdLst>
                <a:gd name="T0" fmla="*/ 2147483646 w 10278"/>
                <a:gd name="T1" fmla="*/ 2147483646 h 12301"/>
                <a:gd name="T2" fmla="*/ 2147483646 w 10278"/>
                <a:gd name="T3" fmla="*/ 2147483646 h 12301"/>
                <a:gd name="T4" fmla="*/ 2147483646 w 10278"/>
                <a:gd name="T5" fmla="*/ 2147483646 h 12301"/>
                <a:gd name="T6" fmla="*/ 2147483646 w 10278"/>
                <a:gd name="T7" fmla="*/ 2147483646 h 12301"/>
                <a:gd name="T8" fmla="*/ 2147483646 w 10278"/>
                <a:gd name="T9" fmla="*/ 2147483646 h 12301"/>
                <a:gd name="T10" fmla="*/ 2147483646 w 10278"/>
                <a:gd name="T11" fmla="*/ 2147483646 h 12301"/>
                <a:gd name="T12" fmla="*/ 2147483646 w 10278"/>
                <a:gd name="T13" fmla="*/ 2147483646 h 12301"/>
                <a:gd name="T14" fmla="*/ 2147483646 w 10278"/>
                <a:gd name="T15" fmla="*/ 2147483646 h 12301"/>
                <a:gd name="T16" fmla="*/ 2147483646 w 10278"/>
                <a:gd name="T17" fmla="*/ 2147483646 h 12301"/>
                <a:gd name="T18" fmla="*/ 2147483646 w 10278"/>
                <a:gd name="T19" fmla="*/ 2147483646 h 12301"/>
                <a:gd name="T20" fmla="*/ 2147483646 w 10278"/>
                <a:gd name="T21" fmla="*/ 2147483646 h 12301"/>
                <a:gd name="T22" fmla="*/ 2147483646 w 10278"/>
                <a:gd name="T23" fmla="*/ 2147483646 h 12301"/>
                <a:gd name="T24" fmla="*/ 2147483646 w 10278"/>
                <a:gd name="T25" fmla="*/ 2147483646 h 12301"/>
                <a:gd name="T26" fmla="*/ 2147483646 w 10278"/>
                <a:gd name="T27" fmla="*/ 2147483646 h 12301"/>
                <a:gd name="T28" fmla="*/ 2147483646 w 10278"/>
                <a:gd name="T29" fmla="*/ 2147483646 h 12301"/>
                <a:gd name="T30" fmla="*/ 2147483646 w 10278"/>
                <a:gd name="T31" fmla="*/ 2147483646 h 12301"/>
                <a:gd name="T32" fmla="*/ 2147483646 w 10278"/>
                <a:gd name="T33" fmla="*/ 2147483646 h 12301"/>
                <a:gd name="T34" fmla="*/ 2147483646 w 10278"/>
                <a:gd name="T35" fmla="*/ 2147483646 h 12301"/>
                <a:gd name="T36" fmla="*/ 2147483646 w 10278"/>
                <a:gd name="T37" fmla="*/ 2147483646 h 12301"/>
                <a:gd name="T38" fmla="*/ 2147483646 w 10278"/>
                <a:gd name="T39" fmla="*/ 2147483646 h 12301"/>
                <a:gd name="T40" fmla="*/ 2147483646 w 10278"/>
                <a:gd name="T41" fmla="*/ 2147483646 h 12301"/>
                <a:gd name="T42" fmla="*/ 2147483646 w 10278"/>
                <a:gd name="T43" fmla="*/ 2147483646 h 12301"/>
                <a:gd name="T44" fmla="*/ 2147483646 w 10278"/>
                <a:gd name="T45" fmla="*/ 2147483646 h 12301"/>
                <a:gd name="T46" fmla="*/ 2147483646 w 10278"/>
                <a:gd name="T47" fmla="*/ 2147483646 h 12301"/>
                <a:gd name="T48" fmla="*/ 2147483646 w 10278"/>
                <a:gd name="T49" fmla="*/ 2147483646 h 12301"/>
                <a:gd name="T50" fmla="*/ 0 w 10278"/>
                <a:gd name="T51" fmla="*/ 2147483646 h 12301"/>
                <a:gd name="T52" fmla="*/ 2147483646 w 10278"/>
                <a:gd name="T53" fmla="*/ 2147483646 h 12301"/>
                <a:gd name="T54" fmla="*/ 2147483646 w 10278"/>
                <a:gd name="T55" fmla="*/ 2147483646 h 12301"/>
                <a:gd name="T56" fmla="*/ 2147483646 w 10278"/>
                <a:gd name="T57" fmla="*/ 2147483646 h 12301"/>
                <a:gd name="T58" fmla="*/ 2147483646 w 10278"/>
                <a:gd name="T59" fmla="*/ 2147483646 h 12301"/>
                <a:gd name="T60" fmla="*/ 2147483646 w 10278"/>
                <a:gd name="T61" fmla="*/ 2147483646 h 12301"/>
                <a:gd name="T62" fmla="*/ 2147483646 w 10278"/>
                <a:gd name="T63" fmla="*/ 2147483646 h 12301"/>
                <a:gd name="T64" fmla="*/ 2147483646 w 10278"/>
                <a:gd name="T65" fmla="*/ 2147483646 h 12301"/>
                <a:gd name="T66" fmla="*/ 2147483646 w 10278"/>
                <a:gd name="T67" fmla="*/ 2147483646 h 1230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31;p6"/>
            <p:cNvSpPr>
              <a:spLocks/>
            </p:cNvSpPr>
            <p:nvPr/>
          </p:nvSpPr>
          <p:spPr bwMode="auto">
            <a:xfrm>
              <a:off x="68738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132;p6"/>
            <p:cNvSpPr>
              <a:spLocks/>
            </p:cNvSpPr>
            <p:nvPr/>
          </p:nvSpPr>
          <p:spPr bwMode="auto">
            <a:xfrm>
              <a:off x="6801975" y="2453200"/>
              <a:ext cx="90150" cy="19500"/>
            </a:xfrm>
            <a:custGeom>
              <a:avLst/>
              <a:gdLst>
                <a:gd name="T0" fmla="*/ 2147483646 w 3606"/>
                <a:gd name="T1" fmla="*/ 2147483646 h 780"/>
                <a:gd name="T2" fmla="*/ 2147483646 w 3606"/>
                <a:gd name="T3" fmla="*/ 2147483646 h 780"/>
                <a:gd name="T4" fmla="*/ 2147483646 w 3606"/>
                <a:gd name="T5" fmla="*/ 2147483646 h 780"/>
                <a:gd name="T6" fmla="*/ 2147483646 w 3606"/>
                <a:gd name="T7" fmla="*/ 2147483646 h 780"/>
                <a:gd name="T8" fmla="*/ 2147483646 w 3606"/>
                <a:gd name="T9" fmla="*/ 2147483646 h 780"/>
                <a:gd name="T10" fmla="*/ 2147483646 w 3606"/>
                <a:gd name="T11" fmla="*/ 0 h 780"/>
                <a:gd name="T12" fmla="*/ 2147483646 w 3606"/>
                <a:gd name="T13" fmla="*/ 2147483646 h 780"/>
                <a:gd name="T14" fmla="*/ 2147483646 w 3606"/>
                <a:gd name="T15" fmla="*/ 2147483646 h 780"/>
                <a:gd name="T16" fmla="*/ 2147483646 w 3606"/>
                <a:gd name="T17" fmla="*/ 2147483646 h 780"/>
                <a:gd name="T18" fmla="*/ 2147483646 w 3606"/>
                <a:gd name="T19" fmla="*/ 2147483646 h 7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Google Shape;133;p6"/>
            <p:cNvSpPr>
              <a:spLocks/>
            </p:cNvSpPr>
            <p:nvPr/>
          </p:nvSpPr>
          <p:spPr bwMode="auto">
            <a:xfrm>
              <a:off x="6795900" y="2628550"/>
              <a:ext cx="102300" cy="25"/>
            </a:xfrm>
            <a:custGeom>
              <a:avLst/>
              <a:gdLst>
                <a:gd name="T0" fmla="*/ 0 w 4092"/>
                <a:gd name="T1" fmla="*/ 2147483646 h 1"/>
                <a:gd name="T2" fmla="*/ 2147483646 w 4092"/>
                <a:gd name="T3" fmla="*/ 214748364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4" name="Google Shape;134;p6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C70D8DE-BD12-4595-9A91-89AA00A4D817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3900158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136;p7" descr="DeathtoStock_Clementine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5518" y="2760663"/>
            <a:ext cx="138218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Google Shape;137;p7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0"/>
            <a:ext cx="2770716" cy="277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Google Shape;142;p7"/>
          <p:cNvSpPr>
            <a:spLocks noChangeArrowheads="1"/>
          </p:cNvSpPr>
          <p:nvPr/>
        </p:nvSpPr>
        <p:spPr bwMode="auto">
          <a:xfrm>
            <a:off x="8041218" y="0"/>
            <a:ext cx="1384300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43;p7"/>
          <p:cNvSpPr>
            <a:spLocks noChangeArrowheads="1"/>
          </p:cNvSpPr>
          <p:nvPr/>
        </p:nvSpPr>
        <p:spPr bwMode="auto">
          <a:xfrm>
            <a:off x="10807701" y="2762250"/>
            <a:ext cx="1384300" cy="13843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44;p7"/>
          <p:cNvSpPr>
            <a:spLocks noChangeArrowheads="1"/>
          </p:cNvSpPr>
          <p:nvPr/>
        </p:nvSpPr>
        <p:spPr bwMode="auto">
          <a:xfrm>
            <a:off x="10807701" y="1379538"/>
            <a:ext cx="1384300" cy="1384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45;p7"/>
          <p:cNvSpPr>
            <a:spLocks noChangeArrowheads="1"/>
          </p:cNvSpPr>
          <p:nvPr/>
        </p:nvSpPr>
        <p:spPr bwMode="auto">
          <a:xfrm>
            <a:off x="0" y="4783138"/>
            <a:ext cx="1382184" cy="1382712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46;p7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47;p7"/>
          <p:cNvSpPr>
            <a:spLocks noChangeArrowheads="1"/>
          </p:cNvSpPr>
          <p:nvPr/>
        </p:nvSpPr>
        <p:spPr bwMode="auto">
          <a:xfrm>
            <a:off x="1" y="4783138"/>
            <a:ext cx="692151" cy="690562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4" name="Google Shape;148;p7"/>
          <p:cNvSpPr>
            <a:spLocks noChangeArrowheads="1"/>
          </p:cNvSpPr>
          <p:nvPr/>
        </p:nvSpPr>
        <p:spPr bwMode="auto">
          <a:xfrm>
            <a:off x="11499851" y="4151313"/>
            <a:ext cx="692149" cy="690562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5" name="Google Shape;149;p7"/>
          <p:cNvSpPr>
            <a:spLocks noChangeArrowheads="1"/>
          </p:cNvSpPr>
          <p:nvPr/>
        </p:nvSpPr>
        <p:spPr bwMode="auto">
          <a:xfrm>
            <a:off x="9423401" y="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6" name="Google Shape;150;p7"/>
          <p:cNvGrpSpPr>
            <a:grpSpLocks/>
          </p:cNvGrpSpPr>
          <p:nvPr/>
        </p:nvGrpSpPr>
        <p:grpSpPr bwMode="auto">
          <a:xfrm>
            <a:off x="11135784" y="1708150"/>
            <a:ext cx="728133" cy="727075"/>
            <a:chOff x="5941025" y="3634400"/>
            <a:chExt cx="467650" cy="467650"/>
          </a:xfrm>
        </p:grpSpPr>
        <p:sp>
          <p:nvSpPr>
            <p:cNvPr id="17" name="Google Shape;151;p7"/>
            <p:cNvSpPr>
              <a:spLocks/>
            </p:cNvSpPr>
            <p:nvPr/>
          </p:nvSpPr>
          <p:spPr bwMode="auto">
            <a:xfrm>
              <a:off x="5941025" y="3634400"/>
              <a:ext cx="467650" cy="467650"/>
            </a:xfrm>
            <a:custGeom>
              <a:avLst/>
              <a:gdLst>
                <a:gd name="T0" fmla="*/ 2147483646 w 18706"/>
                <a:gd name="T1" fmla="*/ 2147483646 h 18706"/>
                <a:gd name="T2" fmla="*/ 2147483646 w 18706"/>
                <a:gd name="T3" fmla="*/ 2147483646 h 18706"/>
                <a:gd name="T4" fmla="*/ 2147483646 w 18706"/>
                <a:gd name="T5" fmla="*/ 2147483646 h 18706"/>
                <a:gd name="T6" fmla="*/ 2147483646 w 18706"/>
                <a:gd name="T7" fmla="*/ 2147483646 h 18706"/>
                <a:gd name="T8" fmla="*/ 2147483646 w 18706"/>
                <a:gd name="T9" fmla="*/ 2147483646 h 18706"/>
                <a:gd name="T10" fmla="*/ 2147483646 w 18706"/>
                <a:gd name="T11" fmla="*/ 2147483646 h 18706"/>
                <a:gd name="T12" fmla="*/ 2147483646 w 18706"/>
                <a:gd name="T13" fmla="*/ 2147483646 h 18706"/>
                <a:gd name="T14" fmla="*/ 2147483646 w 18706"/>
                <a:gd name="T15" fmla="*/ 2147483646 h 18706"/>
                <a:gd name="T16" fmla="*/ 2147483646 w 18706"/>
                <a:gd name="T17" fmla="*/ 2147483646 h 18706"/>
                <a:gd name="T18" fmla="*/ 2147483646 w 18706"/>
                <a:gd name="T19" fmla="*/ 2147483646 h 18706"/>
                <a:gd name="T20" fmla="*/ 2147483646 w 18706"/>
                <a:gd name="T21" fmla="*/ 2147483646 h 18706"/>
                <a:gd name="T22" fmla="*/ 2147483646 w 18706"/>
                <a:gd name="T23" fmla="*/ 2147483646 h 18706"/>
                <a:gd name="T24" fmla="*/ 2147483646 w 18706"/>
                <a:gd name="T25" fmla="*/ 2147483646 h 18706"/>
                <a:gd name="T26" fmla="*/ 2147483646 w 18706"/>
                <a:gd name="T27" fmla="*/ 2147483646 h 18706"/>
                <a:gd name="T28" fmla="*/ 2147483646 w 18706"/>
                <a:gd name="T29" fmla="*/ 2147483646 h 18706"/>
                <a:gd name="T30" fmla="*/ 2147483646 w 18706"/>
                <a:gd name="T31" fmla="*/ 2147483646 h 18706"/>
                <a:gd name="T32" fmla="*/ 2147483646 w 18706"/>
                <a:gd name="T33" fmla="*/ 2147483646 h 18706"/>
                <a:gd name="T34" fmla="*/ 2147483646 w 18706"/>
                <a:gd name="T35" fmla="*/ 2147483646 h 18706"/>
                <a:gd name="T36" fmla="*/ 2147483646 w 18706"/>
                <a:gd name="T37" fmla="*/ 2147483646 h 18706"/>
                <a:gd name="T38" fmla="*/ 2147483646 w 18706"/>
                <a:gd name="T39" fmla="*/ 2147483646 h 18706"/>
                <a:gd name="T40" fmla="*/ 2147483646 w 18706"/>
                <a:gd name="T41" fmla="*/ 2147483646 h 18706"/>
                <a:gd name="T42" fmla="*/ 2147483646 w 18706"/>
                <a:gd name="T43" fmla="*/ 2147483646 h 18706"/>
                <a:gd name="T44" fmla="*/ 2147483646 w 18706"/>
                <a:gd name="T45" fmla="*/ 2147483646 h 18706"/>
                <a:gd name="T46" fmla="*/ 2147483646 w 18706"/>
                <a:gd name="T47" fmla="*/ 2147483646 h 18706"/>
                <a:gd name="T48" fmla="*/ 2147483646 w 18706"/>
                <a:gd name="T49" fmla="*/ 2147483646 h 18706"/>
                <a:gd name="T50" fmla="*/ 2147483646 w 18706"/>
                <a:gd name="T51" fmla="*/ 2147483646 h 18706"/>
                <a:gd name="T52" fmla="*/ 2147483646 w 18706"/>
                <a:gd name="T53" fmla="*/ 2147483646 h 18706"/>
                <a:gd name="T54" fmla="*/ 2147483646 w 18706"/>
                <a:gd name="T55" fmla="*/ 2147483646 h 18706"/>
                <a:gd name="T56" fmla="*/ 2147483646 w 18706"/>
                <a:gd name="T57" fmla="*/ 2147483646 h 18706"/>
                <a:gd name="T58" fmla="*/ 2147483646 w 18706"/>
                <a:gd name="T59" fmla="*/ 2147483646 h 18706"/>
                <a:gd name="T60" fmla="*/ 2147483646 w 18706"/>
                <a:gd name="T61" fmla="*/ 2147483646 h 18706"/>
                <a:gd name="T62" fmla="*/ 2147483646 w 18706"/>
                <a:gd name="T63" fmla="*/ 2147483646 h 18706"/>
                <a:gd name="T64" fmla="*/ 2147483646 w 18706"/>
                <a:gd name="T65" fmla="*/ 2147483646 h 18706"/>
                <a:gd name="T66" fmla="*/ 2147483646 w 18706"/>
                <a:gd name="T67" fmla="*/ 2147483646 h 18706"/>
                <a:gd name="T68" fmla="*/ 2147483646 w 18706"/>
                <a:gd name="T69" fmla="*/ 2147483646 h 18706"/>
                <a:gd name="T70" fmla="*/ 2147483646 w 18706"/>
                <a:gd name="T71" fmla="*/ 2147483646 h 18706"/>
                <a:gd name="T72" fmla="*/ 2147483646 w 18706"/>
                <a:gd name="T73" fmla="*/ 2147483646 h 18706"/>
                <a:gd name="T74" fmla="*/ 2147483646 w 18706"/>
                <a:gd name="T75" fmla="*/ 2147483646 h 18706"/>
                <a:gd name="T76" fmla="*/ 2147483646 w 18706"/>
                <a:gd name="T77" fmla="*/ 2147483646 h 18706"/>
                <a:gd name="T78" fmla="*/ 2147483646 w 18706"/>
                <a:gd name="T79" fmla="*/ 2147483646 h 18706"/>
                <a:gd name="T80" fmla="*/ 2147483646 w 18706"/>
                <a:gd name="T81" fmla="*/ 2147483646 h 18706"/>
                <a:gd name="T82" fmla="*/ 2147483646 w 18706"/>
                <a:gd name="T83" fmla="*/ 2147483646 h 18706"/>
                <a:gd name="T84" fmla="*/ 2147483646 w 18706"/>
                <a:gd name="T85" fmla="*/ 2147483646 h 18706"/>
                <a:gd name="T86" fmla="*/ 2147483646 w 18706"/>
                <a:gd name="T87" fmla="*/ 2147483646 h 187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52;p7"/>
            <p:cNvSpPr>
              <a:spLocks/>
            </p:cNvSpPr>
            <p:nvPr/>
          </p:nvSpPr>
          <p:spPr bwMode="auto">
            <a:xfrm>
              <a:off x="6211975" y="3753150"/>
              <a:ext cx="19525" cy="18900"/>
            </a:xfrm>
            <a:custGeom>
              <a:avLst/>
              <a:gdLst>
                <a:gd name="T0" fmla="*/ 2147483646 w 781"/>
                <a:gd name="T1" fmla="*/ 0 h 756"/>
                <a:gd name="T2" fmla="*/ 2147483646 w 781"/>
                <a:gd name="T3" fmla="*/ 0 h 756"/>
                <a:gd name="T4" fmla="*/ 2147483646 w 781"/>
                <a:gd name="T5" fmla="*/ 2147483646 h 756"/>
                <a:gd name="T6" fmla="*/ 2147483646 w 781"/>
                <a:gd name="T7" fmla="*/ 2147483646 h 756"/>
                <a:gd name="T8" fmla="*/ 2147483646 w 781"/>
                <a:gd name="T9" fmla="*/ 2147483646 h 756"/>
                <a:gd name="T10" fmla="*/ 2147483646 w 781"/>
                <a:gd name="T11" fmla="*/ 2147483646 h 756"/>
                <a:gd name="T12" fmla="*/ 2147483646 w 781"/>
                <a:gd name="T13" fmla="*/ 2147483646 h 756"/>
                <a:gd name="T14" fmla="*/ 2147483646 w 781"/>
                <a:gd name="T15" fmla="*/ 2147483646 h 756"/>
                <a:gd name="T16" fmla="*/ 2147483646 w 781"/>
                <a:gd name="T17" fmla="*/ 2147483646 h 756"/>
                <a:gd name="T18" fmla="*/ 2147483646 w 781"/>
                <a:gd name="T19" fmla="*/ 2147483646 h 756"/>
                <a:gd name="T20" fmla="*/ 2147483646 w 781"/>
                <a:gd name="T21" fmla="*/ 2147483646 h 756"/>
                <a:gd name="T22" fmla="*/ 2147483646 w 781"/>
                <a:gd name="T23" fmla="*/ 2147483646 h 756"/>
                <a:gd name="T24" fmla="*/ 2147483646 w 781"/>
                <a:gd name="T25" fmla="*/ 2147483646 h 756"/>
                <a:gd name="T26" fmla="*/ 2147483646 w 781"/>
                <a:gd name="T27" fmla="*/ 2147483646 h 756"/>
                <a:gd name="T28" fmla="*/ 2147483646 w 781"/>
                <a:gd name="T29" fmla="*/ 2147483646 h 756"/>
                <a:gd name="T30" fmla="*/ 2147483646 w 781"/>
                <a:gd name="T31" fmla="*/ 2147483646 h 756"/>
                <a:gd name="T32" fmla="*/ 2147483646 w 781"/>
                <a:gd name="T33" fmla="*/ 2147483646 h 756"/>
                <a:gd name="T34" fmla="*/ 2147483646 w 781"/>
                <a:gd name="T35" fmla="*/ 2147483646 h 756"/>
                <a:gd name="T36" fmla="*/ 2147483646 w 781"/>
                <a:gd name="T37" fmla="*/ 2147483646 h 756"/>
                <a:gd name="T38" fmla="*/ 2147483646 w 781"/>
                <a:gd name="T39" fmla="*/ 2147483646 h 756"/>
                <a:gd name="T40" fmla="*/ 2147483646 w 781"/>
                <a:gd name="T41" fmla="*/ 2147483646 h 756"/>
                <a:gd name="T42" fmla="*/ 2147483646 w 781"/>
                <a:gd name="T43" fmla="*/ 2147483646 h 756"/>
                <a:gd name="T44" fmla="*/ 2147483646 w 781"/>
                <a:gd name="T45" fmla="*/ 2147483646 h 756"/>
                <a:gd name="T46" fmla="*/ 2147483646 w 781"/>
                <a:gd name="T47" fmla="*/ 2147483646 h 756"/>
                <a:gd name="T48" fmla="*/ 2147483646 w 781"/>
                <a:gd name="T49" fmla="*/ 2147483646 h 756"/>
                <a:gd name="T50" fmla="*/ 2147483646 w 781"/>
                <a:gd name="T51" fmla="*/ 2147483646 h 756"/>
                <a:gd name="T52" fmla="*/ 2147483646 w 781"/>
                <a:gd name="T53" fmla="*/ 2147483646 h 756"/>
                <a:gd name="T54" fmla="*/ 2147483646 w 781"/>
                <a:gd name="T55" fmla="*/ 2147483646 h 756"/>
                <a:gd name="T56" fmla="*/ 2147483646 w 781"/>
                <a:gd name="T57" fmla="*/ 2147483646 h 756"/>
                <a:gd name="T58" fmla="*/ 2147483646 w 781"/>
                <a:gd name="T59" fmla="*/ 2147483646 h 756"/>
                <a:gd name="T60" fmla="*/ 2147483646 w 781"/>
                <a:gd name="T61" fmla="*/ 0 h 756"/>
                <a:gd name="T62" fmla="*/ 2147483646 w 781"/>
                <a:gd name="T63" fmla="*/ 0 h 7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53;p7"/>
            <p:cNvSpPr>
              <a:spLocks/>
            </p:cNvSpPr>
            <p:nvPr/>
          </p:nvSpPr>
          <p:spPr bwMode="auto">
            <a:xfrm>
              <a:off x="5943475" y="3695900"/>
              <a:ext cx="177800" cy="351350"/>
            </a:xfrm>
            <a:custGeom>
              <a:avLst/>
              <a:gdLst>
                <a:gd name="T0" fmla="*/ 2147483646 w 7112"/>
                <a:gd name="T1" fmla="*/ 2147483646 h 14054"/>
                <a:gd name="T2" fmla="*/ 2147483646 w 7112"/>
                <a:gd name="T3" fmla="*/ 2147483646 h 14054"/>
                <a:gd name="T4" fmla="*/ 2147483646 w 7112"/>
                <a:gd name="T5" fmla="*/ 2147483646 h 14054"/>
                <a:gd name="T6" fmla="*/ 2147483646 w 7112"/>
                <a:gd name="T7" fmla="*/ 2147483646 h 14054"/>
                <a:gd name="T8" fmla="*/ 2147483646 w 7112"/>
                <a:gd name="T9" fmla="*/ 2147483646 h 14054"/>
                <a:gd name="T10" fmla="*/ 2147483646 w 7112"/>
                <a:gd name="T11" fmla="*/ 2147483646 h 14054"/>
                <a:gd name="T12" fmla="*/ 2147483646 w 7112"/>
                <a:gd name="T13" fmla="*/ 2147483646 h 14054"/>
                <a:gd name="T14" fmla="*/ 2147483646 w 7112"/>
                <a:gd name="T15" fmla="*/ 2147483646 h 14054"/>
                <a:gd name="T16" fmla="*/ 2147483646 w 7112"/>
                <a:gd name="T17" fmla="*/ 2147483646 h 14054"/>
                <a:gd name="T18" fmla="*/ 2147483646 w 7112"/>
                <a:gd name="T19" fmla="*/ 2147483646 h 14054"/>
                <a:gd name="T20" fmla="*/ 2147483646 w 7112"/>
                <a:gd name="T21" fmla="*/ 2147483646 h 14054"/>
                <a:gd name="T22" fmla="*/ 2147483646 w 7112"/>
                <a:gd name="T23" fmla="*/ 2147483646 h 14054"/>
                <a:gd name="T24" fmla="*/ 2147483646 w 7112"/>
                <a:gd name="T25" fmla="*/ 2147483646 h 14054"/>
                <a:gd name="T26" fmla="*/ 2147483646 w 7112"/>
                <a:gd name="T27" fmla="*/ 2147483646 h 14054"/>
                <a:gd name="T28" fmla="*/ 2147483646 w 7112"/>
                <a:gd name="T29" fmla="*/ 2147483646 h 14054"/>
                <a:gd name="T30" fmla="*/ 2147483646 w 7112"/>
                <a:gd name="T31" fmla="*/ 2147483646 h 14054"/>
                <a:gd name="T32" fmla="*/ 2147483646 w 7112"/>
                <a:gd name="T33" fmla="*/ 2147483646 h 14054"/>
                <a:gd name="T34" fmla="*/ 2147483646 w 7112"/>
                <a:gd name="T35" fmla="*/ 2147483646 h 14054"/>
                <a:gd name="T36" fmla="*/ 2147483646 w 7112"/>
                <a:gd name="T37" fmla="*/ 2147483646 h 14054"/>
                <a:gd name="T38" fmla="*/ 2147483646 w 7112"/>
                <a:gd name="T39" fmla="*/ 2147483646 h 14054"/>
                <a:gd name="T40" fmla="*/ 2147483646 w 7112"/>
                <a:gd name="T41" fmla="*/ 2147483646 h 14054"/>
                <a:gd name="T42" fmla="*/ 2147483646 w 7112"/>
                <a:gd name="T43" fmla="*/ 2147483646 h 14054"/>
                <a:gd name="T44" fmla="*/ 2147483646 w 7112"/>
                <a:gd name="T45" fmla="*/ 2147483646 h 14054"/>
                <a:gd name="T46" fmla="*/ 2147483646 w 7112"/>
                <a:gd name="T47" fmla="*/ 2147483646 h 14054"/>
                <a:gd name="T48" fmla="*/ 2147483646 w 7112"/>
                <a:gd name="T49" fmla="*/ 2147483646 h 14054"/>
                <a:gd name="T50" fmla="*/ 2147483646 w 7112"/>
                <a:gd name="T51" fmla="*/ 2147483646 h 14054"/>
                <a:gd name="T52" fmla="*/ 2147483646 w 7112"/>
                <a:gd name="T53" fmla="*/ 2147483646 h 14054"/>
                <a:gd name="T54" fmla="*/ 2147483646 w 7112"/>
                <a:gd name="T55" fmla="*/ 2147483646 h 14054"/>
                <a:gd name="T56" fmla="*/ 2147483646 w 7112"/>
                <a:gd name="T57" fmla="*/ 2147483646 h 14054"/>
                <a:gd name="T58" fmla="*/ 2147483646 w 7112"/>
                <a:gd name="T59" fmla="*/ 2147483646 h 14054"/>
                <a:gd name="T60" fmla="*/ 2147483646 w 7112"/>
                <a:gd name="T61" fmla="*/ 2147483646 h 14054"/>
                <a:gd name="T62" fmla="*/ 2147483646 w 7112"/>
                <a:gd name="T63" fmla="*/ 2147483646 h 14054"/>
                <a:gd name="T64" fmla="*/ 2147483646 w 7112"/>
                <a:gd name="T65" fmla="*/ 2147483646 h 14054"/>
                <a:gd name="T66" fmla="*/ 2147483646 w 7112"/>
                <a:gd name="T67" fmla="*/ 2147483646 h 14054"/>
                <a:gd name="T68" fmla="*/ 2147483646 w 7112"/>
                <a:gd name="T69" fmla="*/ 2147483646 h 14054"/>
                <a:gd name="T70" fmla="*/ 2147483646 w 7112"/>
                <a:gd name="T71" fmla="*/ 2147483646 h 14054"/>
                <a:gd name="T72" fmla="*/ 2147483646 w 7112"/>
                <a:gd name="T73" fmla="*/ 2147483646 h 14054"/>
                <a:gd name="T74" fmla="*/ 2147483646 w 7112"/>
                <a:gd name="T75" fmla="*/ 2147483646 h 14054"/>
                <a:gd name="T76" fmla="*/ 2147483646 w 7112"/>
                <a:gd name="T77" fmla="*/ 2147483646 h 14054"/>
                <a:gd name="T78" fmla="*/ 2147483646 w 7112"/>
                <a:gd name="T79" fmla="*/ 2147483646 h 14054"/>
                <a:gd name="T80" fmla="*/ 2147483646 w 7112"/>
                <a:gd name="T81" fmla="*/ 2147483646 h 14054"/>
                <a:gd name="T82" fmla="*/ 2147483646 w 7112"/>
                <a:gd name="T83" fmla="*/ 2147483646 h 14054"/>
                <a:gd name="T84" fmla="*/ 2147483646 w 7112"/>
                <a:gd name="T85" fmla="*/ 2147483646 h 14054"/>
                <a:gd name="T86" fmla="*/ 2147483646 w 7112"/>
                <a:gd name="T87" fmla="*/ 2147483646 h 14054"/>
                <a:gd name="T88" fmla="*/ 2147483646 w 7112"/>
                <a:gd name="T89" fmla="*/ 2147483646 h 14054"/>
                <a:gd name="T90" fmla="*/ 2147483646 w 7112"/>
                <a:gd name="T91" fmla="*/ 2147483646 h 14054"/>
                <a:gd name="T92" fmla="*/ 2147483646 w 7112"/>
                <a:gd name="T93" fmla="*/ 2147483646 h 14054"/>
                <a:gd name="T94" fmla="*/ 2147483646 w 7112"/>
                <a:gd name="T95" fmla="*/ 2147483646 h 14054"/>
                <a:gd name="T96" fmla="*/ 2147483646 w 7112"/>
                <a:gd name="T97" fmla="*/ 2147483646 h 14054"/>
                <a:gd name="T98" fmla="*/ 2147483646 w 7112"/>
                <a:gd name="T99" fmla="*/ 2147483646 h 14054"/>
                <a:gd name="T100" fmla="*/ 2147483646 w 7112"/>
                <a:gd name="T101" fmla="*/ 2147483646 h 14054"/>
                <a:gd name="T102" fmla="*/ 2147483646 w 7112"/>
                <a:gd name="T103" fmla="*/ 2147483646 h 14054"/>
                <a:gd name="T104" fmla="*/ 2147483646 w 7112"/>
                <a:gd name="T105" fmla="*/ 2147483646 h 14054"/>
                <a:gd name="T106" fmla="*/ 2147483646 w 7112"/>
                <a:gd name="T107" fmla="*/ 2147483646 h 14054"/>
                <a:gd name="T108" fmla="*/ 2147483646 w 7112"/>
                <a:gd name="T109" fmla="*/ 2147483646 h 14054"/>
                <a:gd name="T110" fmla="*/ 2147483646 w 7112"/>
                <a:gd name="T111" fmla="*/ 2147483646 h 14054"/>
                <a:gd name="T112" fmla="*/ 2147483646 w 7112"/>
                <a:gd name="T113" fmla="*/ 2147483646 h 14054"/>
                <a:gd name="T114" fmla="*/ 2147483646 w 7112"/>
                <a:gd name="T115" fmla="*/ 2147483646 h 14054"/>
                <a:gd name="T116" fmla="*/ 2147483646 w 7112"/>
                <a:gd name="T117" fmla="*/ 2147483646 h 14054"/>
                <a:gd name="T118" fmla="*/ 2147483646 w 7112"/>
                <a:gd name="T119" fmla="*/ 2147483646 h 140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54;p7"/>
            <p:cNvSpPr>
              <a:spLocks/>
            </p:cNvSpPr>
            <p:nvPr/>
          </p:nvSpPr>
          <p:spPr bwMode="auto">
            <a:xfrm>
              <a:off x="6128575" y="3695900"/>
              <a:ext cx="86475" cy="47525"/>
            </a:xfrm>
            <a:custGeom>
              <a:avLst/>
              <a:gdLst>
                <a:gd name="T0" fmla="*/ 2147483646 w 3459"/>
                <a:gd name="T1" fmla="*/ 2147483646 h 1901"/>
                <a:gd name="T2" fmla="*/ 2147483646 w 3459"/>
                <a:gd name="T3" fmla="*/ 2147483646 h 1901"/>
                <a:gd name="T4" fmla="*/ 2147483646 w 3459"/>
                <a:gd name="T5" fmla="*/ 2147483646 h 1901"/>
                <a:gd name="T6" fmla="*/ 2147483646 w 3459"/>
                <a:gd name="T7" fmla="*/ 2147483646 h 1901"/>
                <a:gd name="T8" fmla="*/ 2147483646 w 3459"/>
                <a:gd name="T9" fmla="*/ 2147483646 h 1901"/>
                <a:gd name="T10" fmla="*/ 2147483646 w 3459"/>
                <a:gd name="T11" fmla="*/ 2147483646 h 1901"/>
                <a:gd name="T12" fmla="*/ 2147483646 w 3459"/>
                <a:gd name="T13" fmla="*/ 2147483646 h 1901"/>
                <a:gd name="T14" fmla="*/ 2147483646 w 3459"/>
                <a:gd name="T15" fmla="*/ 2147483646 h 1901"/>
                <a:gd name="T16" fmla="*/ 2147483646 w 3459"/>
                <a:gd name="T17" fmla="*/ 2147483646 h 1901"/>
                <a:gd name="T18" fmla="*/ 2147483646 w 3459"/>
                <a:gd name="T19" fmla="*/ 2147483646 h 1901"/>
                <a:gd name="T20" fmla="*/ 2147483646 w 3459"/>
                <a:gd name="T21" fmla="*/ 2147483646 h 1901"/>
                <a:gd name="T22" fmla="*/ 2147483646 w 3459"/>
                <a:gd name="T23" fmla="*/ 2147483646 h 1901"/>
                <a:gd name="T24" fmla="*/ 2147483646 w 3459"/>
                <a:gd name="T25" fmla="*/ 2147483646 h 1901"/>
                <a:gd name="T26" fmla="*/ 2147483646 w 3459"/>
                <a:gd name="T27" fmla="*/ 2147483646 h 1901"/>
                <a:gd name="T28" fmla="*/ 2147483646 w 3459"/>
                <a:gd name="T29" fmla="*/ 2147483646 h 1901"/>
                <a:gd name="T30" fmla="*/ 2147483646 w 3459"/>
                <a:gd name="T31" fmla="*/ 2147483646 h 1901"/>
                <a:gd name="T32" fmla="*/ 2147483646 w 3459"/>
                <a:gd name="T33" fmla="*/ 2147483646 h 1901"/>
                <a:gd name="T34" fmla="*/ 2147483646 w 3459"/>
                <a:gd name="T35" fmla="*/ 2147483646 h 1901"/>
                <a:gd name="T36" fmla="*/ 2147483646 w 3459"/>
                <a:gd name="T37" fmla="*/ 2147483646 h 1901"/>
                <a:gd name="T38" fmla="*/ 2147483646 w 3459"/>
                <a:gd name="T39" fmla="*/ 2147483646 h 1901"/>
                <a:gd name="T40" fmla="*/ 2147483646 w 3459"/>
                <a:gd name="T41" fmla="*/ 2147483646 h 1901"/>
                <a:gd name="T42" fmla="*/ 2147483646 w 3459"/>
                <a:gd name="T43" fmla="*/ 2147483646 h 1901"/>
                <a:gd name="T44" fmla="*/ 2147483646 w 3459"/>
                <a:gd name="T45" fmla="*/ 2147483646 h 1901"/>
                <a:gd name="T46" fmla="*/ 2147483646 w 3459"/>
                <a:gd name="T47" fmla="*/ 2147483646 h 1901"/>
                <a:gd name="T48" fmla="*/ 2147483646 w 3459"/>
                <a:gd name="T49" fmla="*/ 2147483646 h 1901"/>
                <a:gd name="T50" fmla="*/ 2147483646 w 3459"/>
                <a:gd name="T51" fmla="*/ 2147483646 h 1901"/>
                <a:gd name="T52" fmla="*/ 2147483646 w 3459"/>
                <a:gd name="T53" fmla="*/ 2147483646 h 1901"/>
                <a:gd name="T54" fmla="*/ 2147483646 w 3459"/>
                <a:gd name="T55" fmla="*/ 2147483646 h 1901"/>
                <a:gd name="T56" fmla="*/ 2147483646 w 3459"/>
                <a:gd name="T57" fmla="*/ 2147483646 h 1901"/>
                <a:gd name="T58" fmla="*/ 2147483646 w 3459"/>
                <a:gd name="T59" fmla="*/ 2147483646 h 1901"/>
                <a:gd name="T60" fmla="*/ 2147483646 w 3459"/>
                <a:gd name="T61" fmla="*/ 2147483646 h 1901"/>
                <a:gd name="T62" fmla="*/ 2147483646 w 3459"/>
                <a:gd name="T63" fmla="*/ 2147483646 h 1901"/>
                <a:gd name="T64" fmla="*/ 2147483646 w 3459"/>
                <a:gd name="T65" fmla="*/ 2147483646 h 1901"/>
                <a:gd name="T66" fmla="*/ 2147483646 w 3459"/>
                <a:gd name="T67" fmla="*/ 2147483646 h 1901"/>
                <a:gd name="T68" fmla="*/ 2147483646 w 3459"/>
                <a:gd name="T69" fmla="*/ 2147483646 h 1901"/>
                <a:gd name="T70" fmla="*/ 2147483646 w 3459"/>
                <a:gd name="T71" fmla="*/ 2147483646 h 1901"/>
                <a:gd name="T72" fmla="*/ 2147483646 w 3459"/>
                <a:gd name="T73" fmla="*/ 2147483646 h 1901"/>
                <a:gd name="T74" fmla="*/ 2147483646 w 3459"/>
                <a:gd name="T75" fmla="*/ 2147483646 h 19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55;p7"/>
            <p:cNvSpPr>
              <a:spLocks/>
            </p:cNvSpPr>
            <p:nvPr/>
          </p:nvSpPr>
          <p:spPr bwMode="auto">
            <a:xfrm>
              <a:off x="6357500" y="3940075"/>
              <a:ext cx="18900" cy="34725"/>
            </a:xfrm>
            <a:custGeom>
              <a:avLst/>
              <a:gdLst>
                <a:gd name="T0" fmla="*/ 2147483646 w 756"/>
                <a:gd name="T1" fmla="*/ 2147483646 h 1389"/>
                <a:gd name="T2" fmla="*/ 2147483646 w 756"/>
                <a:gd name="T3" fmla="*/ 2147483646 h 1389"/>
                <a:gd name="T4" fmla="*/ 2147483646 w 756"/>
                <a:gd name="T5" fmla="*/ 2147483646 h 1389"/>
                <a:gd name="T6" fmla="*/ 2147483646 w 756"/>
                <a:gd name="T7" fmla="*/ 2147483646 h 1389"/>
                <a:gd name="T8" fmla="*/ 2147483646 w 756"/>
                <a:gd name="T9" fmla="*/ 2147483646 h 1389"/>
                <a:gd name="T10" fmla="*/ 2147483646 w 756"/>
                <a:gd name="T11" fmla="*/ 2147483646 h 1389"/>
                <a:gd name="T12" fmla="*/ 2147483646 w 756"/>
                <a:gd name="T13" fmla="*/ 2147483646 h 1389"/>
                <a:gd name="T14" fmla="*/ 2147483646 w 756"/>
                <a:gd name="T15" fmla="*/ 2147483646 h 1389"/>
                <a:gd name="T16" fmla="*/ 2147483646 w 756"/>
                <a:gd name="T17" fmla="*/ 2147483646 h 1389"/>
                <a:gd name="T18" fmla="*/ 2147483646 w 756"/>
                <a:gd name="T19" fmla="*/ 2147483646 h 1389"/>
                <a:gd name="T20" fmla="*/ 2147483646 w 756"/>
                <a:gd name="T21" fmla="*/ 2147483646 h 1389"/>
                <a:gd name="T22" fmla="*/ 2147483646 w 756"/>
                <a:gd name="T23" fmla="*/ 2147483646 h 1389"/>
                <a:gd name="T24" fmla="*/ 2147483646 w 756"/>
                <a:gd name="T25" fmla="*/ 2147483646 h 1389"/>
                <a:gd name="T26" fmla="*/ 2147483646 w 756"/>
                <a:gd name="T27" fmla="*/ 2147483646 h 1389"/>
                <a:gd name="T28" fmla="*/ 2147483646 w 756"/>
                <a:gd name="T29" fmla="*/ 2147483646 h 1389"/>
                <a:gd name="T30" fmla="*/ 2147483646 w 756"/>
                <a:gd name="T31" fmla="*/ 2147483646 h 1389"/>
                <a:gd name="T32" fmla="*/ 2147483646 w 756"/>
                <a:gd name="T33" fmla="*/ 2147483646 h 1389"/>
                <a:gd name="T34" fmla="*/ 2147483646 w 756"/>
                <a:gd name="T35" fmla="*/ 2147483646 h 1389"/>
                <a:gd name="T36" fmla="*/ 2147483646 w 756"/>
                <a:gd name="T37" fmla="*/ 2147483646 h 1389"/>
                <a:gd name="T38" fmla="*/ 2147483646 w 756"/>
                <a:gd name="T39" fmla="*/ 2147483646 h 1389"/>
                <a:gd name="T40" fmla="*/ 2147483646 w 756"/>
                <a:gd name="T41" fmla="*/ 2147483646 h 1389"/>
                <a:gd name="T42" fmla="*/ 2147483646 w 756"/>
                <a:gd name="T43" fmla="*/ 2147483646 h 1389"/>
                <a:gd name="T44" fmla="*/ 2147483646 w 756"/>
                <a:gd name="T45" fmla="*/ 2147483646 h 1389"/>
                <a:gd name="T46" fmla="*/ 2147483646 w 756"/>
                <a:gd name="T47" fmla="*/ 2147483646 h 1389"/>
                <a:gd name="T48" fmla="*/ 2147483646 w 756"/>
                <a:gd name="T49" fmla="*/ 2147483646 h 1389"/>
                <a:gd name="T50" fmla="*/ 2147483646 w 756"/>
                <a:gd name="T51" fmla="*/ 2147483646 h 1389"/>
                <a:gd name="T52" fmla="*/ 2147483646 w 756"/>
                <a:gd name="T53" fmla="*/ 2147483646 h 1389"/>
                <a:gd name="T54" fmla="*/ 2147483646 w 756"/>
                <a:gd name="T55" fmla="*/ 2147483646 h 1389"/>
                <a:gd name="T56" fmla="*/ 2147483646 w 756"/>
                <a:gd name="T57" fmla="*/ 0 h 1389"/>
                <a:gd name="T58" fmla="*/ 2147483646 w 756"/>
                <a:gd name="T59" fmla="*/ 2147483646 h 1389"/>
                <a:gd name="T60" fmla="*/ 2147483646 w 756"/>
                <a:gd name="T61" fmla="*/ 2147483646 h 1389"/>
                <a:gd name="T62" fmla="*/ 2147483646 w 756"/>
                <a:gd name="T63" fmla="*/ 2147483646 h 1389"/>
                <a:gd name="T64" fmla="*/ 2147483646 w 756"/>
                <a:gd name="T65" fmla="*/ 2147483646 h 1389"/>
                <a:gd name="T66" fmla="*/ 2147483646 w 756"/>
                <a:gd name="T67" fmla="*/ 2147483646 h 1389"/>
                <a:gd name="T68" fmla="*/ 2147483646 w 756"/>
                <a:gd name="T69" fmla="*/ 2147483646 h 1389"/>
                <a:gd name="T70" fmla="*/ 2147483646 w 756"/>
                <a:gd name="T71" fmla="*/ 2147483646 h 1389"/>
                <a:gd name="T72" fmla="*/ 2147483646 w 756"/>
                <a:gd name="T73" fmla="*/ 2147483646 h 1389"/>
                <a:gd name="T74" fmla="*/ 2147483646 w 756"/>
                <a:gd name="T75" fmla="*/ 2147483646 h 1389"/>
                <a:gd name="T76" fmla="*/ 2147483646 w 756"/>
                <a:gd name="T77" fmla="*/ 2147483646 h 1389"/>
                <a:gd name="T78" fmla="*/ 2147483646 w 756"/>
                <a:gd name="T79" fmla="*/ 2147483646 h 138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Google Shape;156;p7"/>
            <p:cNvSpPr>
              <a:spLocks/>
            </p:cNvSpPr>
            <p:nvPr/>
          </p:nvSpPr>
          <p:spPr bwMode="auto">
            <a:xfrm>
              <a:off x="6202850" y="3720875"/>
              <a:ext cx="204000" cy="278875"/>
            </a:xfrm>
            <a:custGeom>
              <a:avLst/>
              <a:gdLst>
                <a:gd name="T0" fmla="*/ 2147483646 w 8160"/>
                <a:gd name="T1" fmla="*/ 2147483646 h 11155"/>
                <a:gd name="T2" fmla="*/ 2147483646 w 8160"/>
                <a:gd name="T3" fmla="*/ 2147483646 h 11155"/>
                <a:gd name="T4" fmla="*/ 2147483646 w 8160"/>
                <a:gd name="T5" fmla="*/ 2147483646 h 11155"/>
                <a:gd name="T6" fmla="*/ 2147483646 w 8160"/>
                <a:gd name="T7" fmla="*/ 2147483646 h 11155"/>
                <a:gd name="T8" fmla="*/ 2147483646 w 8160"/>
                <a:gd name="T9" fmla="*/ 2147483646 h 11155"/>
                <a:gd name="T10" fmla="*/ 2147483646 w 8160"/>
                <a:gd name="T11" fmla="*/ 2147483646 h 11155"/>
                <a:gd name="T12" fmla="*/ 2147483646 w 8160"/>
                <a:gd name="T13" fmla="*/ 2147483646 h 11155"/>
                <a:gd name="T14" fmla="*/ 2147483646 w 8160"/>
                <a:gd name="T15" fmla="*/ 2147483646 h 11155"/>
                <a:gd name="T16" fmla="*/ 2147483646 w 8160"/>
                <a:gd name="T17" fmla="*/ 2147483646 h 11155"/>
                <a:gd name="T18" fmla="*/ 2147483646 w 8160"/>
                <a:gd name="T19" fmla="*/ 2147483646 h 11155"/>
                <a:gd name="T20" fmla="*/ 2147483646 w 8160"/>
                <a:gd name="T21" fmla="*/ 2147483646 h 11155"/>
                <a:gd name="T22" fmla="*/ 2147483646 w 8160"/>
                <a:gd name="T23" fmla="*/ 2147483646 h 11155"/>
                <a:gd name="T24" fmla="*/ 2147483646 w 8160"/>
                <a:gd name="T25" fmla="*/ 2147483646 h 11155"/>
                <a:gd name="T26" fmla="*/ 2147483646 w 8160"/>
                <a:gd name="T27" fmla="*/ 2147483646 h 11155"/>
                <a:gd name="T28" fmla="*/ 2147483646 w 8160"/>
                <a:gd name="T29" fmla="*/ 2147483646 h 11155"/>
                <a:gd name="T30" fmla="*/ 2147483646 w 8160"/>
                <a:gd name="T31" fmla="*/ 2147483646 h 11155"/>
                <a:gd name="T32" fmla="*/ 2147483646 w 8160"/>
                <a:gd name="T33" fmla="*/ 2147483646 h 11155"/>
                <a:gd name="T34" fmla="*/ 2147483646 w 8160"/>
                <a:gd name="T35" fmla="*/ 2147483646 h 11155"/>
                <a:gd name="T36" fmla="*/ 2147483646 w 8160"/>
                <a:gd name="T37" fmla="*/ 2147483646 h 11155"/>
                <a:gd name="T38" fmla="*/ 2147483646 w 8160"/>
                <a:gd name="T39" fmla="*/ 2147483646 h 11155"/>
                <a:gd name="T40" fmla="*/ 2147483646 w 8160"/>
                <a:gd name="T41" fmla="*/ 2147483646 h 11155"/>
                <a:gd name="T42" fmla="*/ 2147483646 w 8160"/>
                <a:gd name="T43" fmla="*/ 2147483646 h 11155"/>
                <a:gd name="T44" fmla="*/ 2147483646 w 8160"/>
                <a:gd name="T45" fmla="*/ 2147483646 h 11155"/>
                <a:gd name="T46" fmla="*/ 2147483646 w 8160"/>
                <a:gd name="T47" fmla="*/ 2147483646 h 11155"/>
                <a:gd name="T48" fmla="*/ 2147483646 w 8160"/>
                <a:gd name="T49" fmla="*/ 2147483646 h 11155"/>
                <a:gd name="T50" fmla="*/ 2147483646 w 8160"/>
                <a:gd name="T51" fmla="*/ 2147483646 h 11155"/>
                <a:gd name="T52" fmla="*/ 2147483646 w 8160"/>
                <a:gd name="T53" fmla="*/ 2147483646 h 11155"/>
                <a:gd name="T54" fmla="*/ 2147483646 w 8160"/>
                <a:gd name="T55" fmla="*/ 2147483646 h 11155"/>
                <a:gd name="T56" fmla="*/ 2147483646 w 8160"/>
                <a:gd name="T57" fmla="*/ 2147483646 h 11155"/>
                <a:gd name="T58" fmla="*/ 2147483646 w 8160"/>
                <a:gd name="T59" fmla="*/ 2147483646 h 11155"/>
                <a:gd name="T60" fmla="*/ 2147483646 w 8160"/>
                <a:gd name="T61" fmla="*/ 2147483646 h 11155"/>
                <a:gd name="T62" fmla="*/ 2147483646 w 8160"/>
                <a:gd name="T63" fmla="*/ 2147483646 h 11155"/>
                <a:gd name="T64" fmla="*/ 2147483646 w 8160"/>
                <a:gd name="T65" fmla="*/ 2147483646 h 11155"/>
                <a:gd name="T66" fmla="*/ 2147483646 w 8160"/>
                <a:gd name="T67" fmla="*/ 2147483646 h 11155"/>
                <a:gd name="T68" fmla="*/ 2147483646 w 8160"/>
                <a:gd name="T69" fmla="*/ 2147483646 h 11155"/>
                <a:gd name="T70" fmla="*/ 2147483646 w 8160"/>
                <a:gd name="T71" fmla="*/ 2147483646 h 11155"/>
                <a:gd name="T72" fmla="*/ 2147483646 w 8160"/>
                <a:gd name="T73" fmla="*/ 2147483646 h 11155"/>
                <a:gd name="T74" fmla="*/ 2147483646 w 8160"/>
                <a:gd name="T75" fmla="*/ 2147483646 h 11155"/>
                <a:gd name="T76" fmla="*/ 2147483646 w 8160"/>
                <a:gd name="T77" fmla="*/ 2147483646 h 11155"/>
                <a:gd name="T78" fmla="*/ 2147483646 w 8160"/>
                <a:gd name="T79" fmla="*/ 2147483646 h 11155"/>
                <a:gd name="T80" fmla="*/ 2147483646 w 8160"/>
                <a:gd name="T81" fmla="*/ 2147483646 h 11155"/>
                <a:gd name="T82" fmla="*/ 2147483646 w 8160"/>
                <a:gd name="T83" fmla="*/ 2147483646 h 11155"/>
                <a:gd name="T84" fmla="*/ 2147483646 w 8160"/>
                <a:gd name="T85" fmla="*/ 2147483646 h 11155"/>
                <a:gd name="T86" fmla="*/ 2147483646 w 8160"/>
                <a:gd name="T87" fmla="*/ 2147483646 h 11155"/>
                <a:gd name="T88" fmla="*/ 2147483646 w 8160"/>
                <a:gd name="T89" fmla="*/ 2147483646 h 11155"/>
                <a:gd name="T90" fmla="*/ 2147483646 w 8160"/>
                <a:gd name="T91" fmla="*/ 2147483646 h 11155"/>
                <a:gd name="T92" fmla="*/ 2147483646 w 8160"/>
                <a:gd name="T93" fmla="*/ 2147483646 h 11155"/>
                <a:gd name="T94" fmla="*/ 2147483646 w 8160"/>
                <a:gd name="T95" fmla="*/ 2147483646 h 11155"/>
                <a:gd name="T96" fmla="*/ 2147483646 w 8160"/>
                <a:gd name="T97" fmla="*/ 2147483646 h 11155"/>
                <a:gd name="T98" fmla="*/ 2147483646 w 8160"/>
                <a:gd name="T99" fmla="*/ 2147483646 h 11155"/>
                <a:gd name="T100" fmla="*/ 2147483646 w 8160"/>
                <a:gd name="T101" fmla="*/ 2147483646 h 11155"/>
                <a:gd name="T102" fmla="*/ 2147483646 w 8160"/>
                <a:gd name="T103" fmla="*/ 2147483646 h 11155"/>
                <a:gd name="T104" fmla="*/ 2147483646 w 8160"/>
                <a:gd name="T105" fmla="*/ 2147483646 h 11155"/>
                <a:gd name="T106" fmla="*/ 2147483646 w 8160"/>
                <a:gd name="T107" fmla="*/ 2147483646 h 11155"/>
                <a:gd name="T108" fmla="*/ 2147483646 w 8160"/>
                <a:gd name="T109" fmla="*/ 2147483646 h 11155"/>
                <a:gd name="T110" fmla="*/ 2147483646 w 8160"/>
                <a:gd name="T111" fmla="*/ 2147483646 h 11155"/>
                <a:gd name="T112" fmla="*/ 2147483646 w 8160"/>
                <a:gd name="T113" fmla="*/ 2147483646 h 11155"/>
                <a:gd name="T114" fmla="*/ 2147483646 w 8160"/>
                <a:gd name="T115" fmla="*/ 2147483646 h 111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157;p7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91401F28-B835-48B4-A677-D916484C05E9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768304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59;p8" descr="DeathtoStock_Simplify3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60;p8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1285" y="2760663"/>
            <a:ext cx="2770716" cy="277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162;p8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163;p8"/>
          <p:cNvSpPr>
            <a:spLocks noChangeArrowheads="1"/>
          </p:cNvSpPr>
          <p:nvPr/>
        </p:nvSpPr>
        <p:spPr bwMode="auto">
          <a:xfrm>
            <a:off x="10807701" y="1384301"/>
            <a:ext cx="1384300" cy="138271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164;p8"/>
          <p:cNvSpPr>
            <a:spLocks noChangeArrowheads="1"/>
          </p:cNvSpPr>
          <p:nvPr/>
        </p:nvSpPr>
        <p:spPr bwMode="auto">
          <a:xfrm>
            <a:off x="9427633" y="4137026"/>
            <a:ext cx="1382184" cy="1382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165;p8"/>
          <p:cNvSpPr>
            <a:spLocks noChangeArrowheads="1"/>
          </p:cNvSpPr>
          <p:nvPr/>
        </p:nvSpPr>
        <p:spPr bwMode="auto">
          <a:xfrm>
            <a:off x="1" y="5473700"/>
            <a:ext cx="1384300" cy="1384300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66;p8"/>
          <p:cNvSpPr>
            <a:spLocks noChangeArrowheads="1"/>
          </p:cNvSpPr>
          <p:nvPr/>
        </p:nvSpPr>
        <p:spPr bwMode="auto">
          <a:xfrm>
            <a:off x="1384301" y="5473700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67;p8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68;p8"/>
          <p:cNvSpPr>
            <a:spLocks noChangeArrowheads="1"/>
          </p:cNvSpPr>
          <p:nvPr/>
        </p:nvSpPr>
        <p:spPr bwMode="auto">
          <a:xfrm>
            <a:off x="10117668" y="1384301"/>
            <a:ext cx="690033" cy="690563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69;p8"/>
          <p:cNvSpPr>
            <a:spLocks noChangeArrowheads="1"/>
          </p:cNvSpPr>
          <p:nvPr/>
        </p:nvSpPr>
        <p:spPr bwMode="auto">
          <a:xfrm>
            <a:off x="11499851" y="692150"/>
            <a:ext cx="692149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" name="Google Shape;170;p8"/>
          <p:cNvSpPr>
            <a:spLocks/>
          </p:cNvSpPr>
          <p:nvPr/>
        </p:nvSpPr>
        <p:spPr bwMode="auto">
          <a:xfrm>
            <a:off x="10039351" y="4587875"/>
            <a:ext cx="607483" cy="55245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2147483646 w 16173"/>
              <a:gd name="T21" fmla="*/ 2147483646 h 14711"/>
              <a:gd name="T22" fmla="*/ 2147483646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2147483646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4" name="Google Shape;171;p8"/>
          <p:cNvSpPr>
            <a:spLocks/>
          </p:cNvSpPr>
          <p:nvPr/>
        </p:nvSpPr>
        <p:spPr bwMode="auto">
          <a:xfrm flipH="1">
            <a:off x="9590617" y="4516438"/>
            <a:ext cx="404283" cy="36830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824532830 w 16173"/>
              <a:gd name="T21" fmla="*/ 2147483646 h 14711"/>
              <a:gd name="T22" fmla="*/ 824532830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824532830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72;p8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B8BE6FFE-1A4D-40FD-B0BE-748CC0A417A8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5214294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174;p9" descr="Death_to_stock_communicate_hands_1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Google Shape;175;p9" descr="Death_to_stock_communicate_hands_3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5473700"/>
            <a:ext cx="13843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Google Shape;177;p9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090988"/>
            <a:ext cx="1384300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Google Shape;178;p9"/>
          <p:cNvSpPr>
            <a:spLocks noChangeArrowheads="1"/>
          </p:cNvSpPr>
          <p:nvPr/>
        </p:nvSpPr>
        <p:spPr bwMode="auto">
          <a:xfrm>
            <a:off x="10807701" y="1384301"/>
            <a:ext cx="1384300" cy="138271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179;p9"/>
          <p:cNvSpPr>
            <a:spLocks noChangeArrowheads="1"/>
          </p:cNvSpPr>
          <p:nvPr/>
        </p:nvSpPr>
        <p:spPr bwMode="auto">
          <a:xfrm>
            <a:off x="9427633" y="0"/>
            <a:ext cx="1382184" cy="1384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180;p9"/>
          <p:cNvSpPr>
            <a:spLocks noChangeArrowheads="1"/>
          </p:cNvSpPr>
          <p:nvPr/>
        </p:nvSpPr>
        <p:spPr bwMode="auto">
          <a:xfrm>
            <a:off x="9427633" y="1384301"/>
            <a:ext cx="1382184" cy="138271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181;p9"/>
          <p:cNvSpPr>
            <a:spLocks noChangeArrowheads="1"/>
          </p:cNvSpPr>
          <p:nvPr/>
        </p:nvSpPr>
        <p:spPr bwMode="auto">
          <a:xfrm>
            <a:off x="692151" y="3398838"/>
            <a:ext cx="690033" cy="69215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182;p9"/>
          <p:cNvSpPr>
            <a:spLocks noChangeArrowheads="1"/>
          </p:cNvSpPr>
          <p:nvPr/>
        </p:nvSpPr>
        <p:spPr bwMode="auto">
          <a:xfrm>
            <a:off x="1" y="61658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183;p9"/>
          <p:cNvSpPr>
            <a:spLocks noChangeArrowheads="1"/>
          </p:cNvSpPr>
          <p:nvPr/>
        </p:nvSpPr>
        <p:spPr bwMode="auto">
          <a:xfrm>
            <a:off x="11497734" y="4152900"/>
            <a:ext cx="692151" cy="69215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184;p9"/>
          <p:cNvSpPr>
            <a:spLocks noChangeArrowheads="1"/>
          </p:cNvSpPr>
          <p:nvPr/>
        </p:nvSpPr>
        <p:spPr bwMode="auto">
          <a:xfrm>
            <a:off x="11497734" y="692150"/>
            <a:ext cx="692151" cy="69215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13" name="Google Shape;185;p9" descr="DeathtoStock_CreativeSpace4-11.45.jpg"/>
          <p:cNvPicPr preferRelativeResize="0"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7701" y="2763838"/>
            <a:ext cx="1384300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Google Shape;186;p9"/>
          <p:cNvGrpSpPr>
            <a:grpSpLocks/>
          </p:cNvGrpSpPr>
          <p:nvPr/>
        </p:nvGrpSpPr>
        <p:grpSpPr bwMode="auto">
          <a:xfrm>
            <a:off x="9774767" y="387350"/>
            <a:ext cx="685800" cy="609600"/>
            <a:chOff x="5292575" y="3681900"/>
            <a:chExt cx="420150" cy="373275"/>
          </a:xfrm>
        </p:grpSpPr>
        <p:sp>
          <p:nvSpPr>
            <p:cNvPr id="15" name="Google Shape;187;p9"/>
            <p:cNvSpPr>
              <a:spLocks/>
            </p:cNvSpPr>
            <p:nvPr/>
          </p:nvSpPr>
          <p:spPr bwMode="auto">
            <a:xfrm>
              <a:off x="5292575" y="3706875"/>
              <a:ext cx="420150" cy="266700"/>
            </a:xfrm>
            <a:custGeom>
              <a:avLst/>
              <a:gdLst>
                <a:gd name="T0" fmla="*/ 2147483646 w 16806"/>
                <a:gd name="T1" fmla="*/ 0 h 10668"/>
                <a:gd name="T2" fmla="*/ 2147483646 w 16806"/>
                <a:gd name="T3" fmla="*/ 0 h 10668"/>
                <a:gd name="T4" fmla="*/ 2147483646 w 16806"/>
                <a:gd name="T5" fmla="*/ 0 h 10668"/>
                <a:gd name="T6" fmla="*/ 2147483646 w 16806"/>
                <a:gd name="T7" fmla="*/ 0 h 10668"/>
                <a:gd name="T8" fmla="*/ 2147483646 w 16806"/>
                <a:gd name="T9" fmla="*/ 2147483646 h 10668"/>
                <a:gd name="T10" fmla="*/ 2147483646 w 16806"/>
                <a:gd name="T11" fmla="*/ 2147483646 h 10668"/>
                <a:gd name="T12" fmla="*/ 2147483646 w 16806"/>
                <a:gd name="T13" fmla="*/ 2147483646 h 10668"/>
                <a:gd name="T14" fmla="*/ 2147483646 w 16806"/>
                <a:gd name="T15" fmla="*/ 2147483646 h 10668"/>
                <a:gd name="T16" fmla="*/ 2147483646 w 16806"/>
                <a:gd name="T17" fmla="*/ 2147483646 h 10668"/>
                <a:gd name="T18" fmla="*/ 2147483646 w 16806"/>
                <a:gd name="T19" fmla="*/ 2147483646 h 10668"/>
                <a:gd name="T20" fmla="*/ 2147483646 w 16806"/>
                <a:gd name="T21" fmla="*/ 2147483646 h 10668"/>
                <a:gd name="T22" fmla="*/ 2147483646 w 16806"/>
                <a:gd name="T23" fmla="*/ 2147483646 h 10668"/>
                <a:gd name="T24" fmla="*/ 2147483646 w 16806"/>
                <a:gd name="T25" fmla="*/ 2147483646 h 10668"/>
                <a:gd name="T26" fmla="*/ 2147483646 w 16806"/>
                <a:gd name="T27" fmla="*/ 2147483646 h 10668"/>
                <a:gd name="T28" fmla="*/ 2147483646 w 16806"/>
                <a:gd name="T29" fmla="*/ 2147483646 h 10668"/>
                <a:gd name="T30" fmla="*/ 2147483646 w 16806"/>
                <a:gd name="T31" fmla="*/ 2147483646 h 10668"/>
                <a:gd name="T32" fmla="*/ 2147483646 w 16806"/>
                <a:gd name="T33" fmla="*/ 2147483646 h 10668"/>
                <a:gd name="T34" fmla="*/ 2147483646 w 16806"/>
                <a:gd name="T35" fmla="*/ 2147483646 h 10668"/>
                <a:gd name="T36" fmla="*/ 2147483646 w 16806"/>
                <a:gd name="T37" fmla="*/ 2147483646 h 10668"/>
                <a:gd name="T38" fmla="*/ 2147483646 w 16806"/>
                <a:gd name="T39" fmla="*/ 2147483646 h 10668"/>
                <a:gd name="T40" fmla="*/ 2147483646 w 16806"/>
                <a:gd name="T41" fmla="*/ 2147483646 h 10668"/>
                <a:gd name="T42" fmla="*/ 2147483646 w 16806"/>
                <a:gd name="T43" fmla="*/ 2147483646 h 10668"/>
                <a:gd name="T44" fmla="*/ 2147483646 w 16806"/>
                <a:gd name="T45" fmla="*/ 2147483646 h 10668"/>
                <a:gd name="T46" fmla="*/ 2147483646 w 16806"/>
                <a:gd name="T47" fmla="*/ 2147483646 h 10668"/>
                <a:gd name="T48" fmla="*/ 2147483646 w 16806"/>
                <a:gd name="T49" fmla="*/ 2147483646 h 10668"/>
                <a:gd name="T50" fmla="*/ 2147483646 w 16806"/>
                <a:gd name="T51" fmla="*/ 2147483646 h 10668"/>
                <a:gd name="T52" fmla="*/ 2147483646 w 16806"/>
                <a:gd name="T53" fmla="*/ 2147483646 h 10668"/>
                <a:gd name="T54" fmla="*/ 2147483646 w 16806"/>
                <a:gd name="T55" fmla="*/ 2147483646 h 10668"/>
                <a:gd name="T56" fmla="*/ 2147483646 w 16806"/>
                <a:gd name="T57" fmla="*/ 2147483646 h 10668"/>
                <a:gd name="T58" fmla="*/ 2147483646 w 16806"/>
                <a:gd name="T59" fmla="*/ 2147483646 h 10668"/>
                <a:gd name="T60" fmla="*/ 2147483646 w 16806"/>
                <a:gd name="T61" fmla="*/ 2147483646 h 10668"/>
                <a:gd name="T62" fmla="*/ 2147483646 w 16806"/>
                <a:gd name="T63" fmla="*/ 2147483646 h 10668"/>
                <a:gd name="T64" fmla="*/ 2147483646 w 16806"/>
                <a:gd name="T65" fmla="*/ 2147483646 h 10668"/>
                <a:gd name="T66" fmla="*/ 2147483646 w 16806"/>
                <a:gd name="T67" fmla="*/ 2147483646 h 10668"/>
                <a:gd name="T68" fmla="*/ 2147483646 w 16806"/>
                <a:gd name="T69" fmla="*/ 2147483646 h 10668"/>
                <a:gd name="T70" fmla="*/ 2147483646 w 16806"/>
                <a:gd name="T71" fmla="*/ 2147483646 h 10668"/>
                <a:gd name="T72" fmla="*/ 2147483646 w 16806"/>
                <a:gd name="T73" fmla="*/ 2147483646 h 10668"/>
                <a:gd name="T74" fmla="*/ 2147483646 w 16806"/>
                <a:gd name="T75" fmla="*/ 2147483646 h 10668"/>
                <a:gd name="T76" fmla="*/ 2147483646 w 16806"/>
                <a:gd name="T77" fmla="*/ 2147483646 h 10668"/>
                <a:gd name="T78" fmla="*/ 2147483646 w 16806"/>
                <a:gd name="T79" fmla="*/ 0 h 10668"/>
                <a:gd name="T80" fmla="*/ 2147483646 w 16806"/>
                <a:gd name="T81" fmla="*/ 0 h 10668"/>
                <a:gd name="T82" fmla="*/ 2147483646 w 16806"/>
                <a:gd name="T83" fmla="*/ 0 h 106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188;p9"/>
            <p:cNvSpPr>
              <a:spLocks/>
            </p:cNvSpPr>
            <p:nvPr/>
          </p:nvSpPr>
          <p:spPr bwMode="auto">
            <a:xfrm>
              <a:off x="5490475" y="3681900"/>
              <a:ext cx="24375" cy="25000"/>
            </a:xfrm>
            <a:custGeom>
              <a:avLst/>
              <a:gdLst>
                <a:gd name="T0" fmla="*/ 2147483646 w 975"/>
                <a:gd name="T1" fmla="*/ 2147483646 h 1000"/>
                <a:gd name="T2" fmla="*/ 2147483646 w 975"/>
                <a:gd name="T3" fmla="*/ 2147483646 h 1000"/>
                <a:gd name="T4" fmla="*/ 2147483646 w 975"/>
                <a:gd name="T5" fmla="*/ 2147483646 h 1000"/>
                <a:gd name="T6" fmla="*/ 2147483646 w 975"/>
                <a:gd name="T7" fmla="*/ 2147483646 h 1000"/>
                <a:gd name="T8" fmla="*/ 2147483646 w 975"/>
                <a:gd name="T9" fmla="*/ 2147483646 h 1000"/>
                <a:gd name="T10" fmla="*/ 2147483646 w 975"/>
                <a:gd name="T11" fmla="*/ 2147483646 h 1000"/>
                <a:gd name="T12" fmla="*/ 2147483646 w 975"/>
                <a:gd name="T13" fmla="*/ 2147483646 h 1000"/>
                <a:gd name="T14" fmla="*/ 2147483646 w 975"/>
                <a:gd name="T15" fmla="*/ 2147483646 h 1000"/>
                <a:gd name="T16" fmla="*/ 2147483646 w 975"/>
                <a:gd name="T17" fmla="*/ 2147483646 h 1000"/>
                <a:gd name="T18" fmla="*/ 2147483646 w 975"/>
                <a:gd name="T19" fmla="*/ 2147483646 h 1000"/>
                <a:gd name="T20" fmla="*/ 2147483646 w 975"/>
                <a:gd name="T21" fmla="*/ 2147483646 h 1000"/>
                <a:gd name="T22" fmla="*/ 2147483646 w 975"/>
                <a:gd name="T23" fmla="*/ 2147483646 h 1000"/>
                <a:gd name="T24" fmla="*/ 2147483646 w 975"/>
                <a:gd name="T25" fmla="*/ 2147483646 h 1000"/>
                <a:gd name="T26" fmla="*/ 2147483646 w 975"/>
                <a:gd name="T27" fmla="*/ 2147483646 h 1000"/>
                <a:gd name="T28" fmla="*/ 2147483646 w 975"/>
                <a:gd name="T29" fmla="*/ 2147483646 h 1000"/>
                <a:gd name="T30" fmla="*/ 2147483646 w 975"/>
                <a:gd name="T31" fmla="*/ 2147483646 h 1000"/>
                <a:gd name="T32" fmla="*/ 2147483646 w 975"/>
                <a:gd name="T33" fmla="*/ 2147483646 h 1000"/>
                <a:gd name="T34" fmla="*/ 2147483646 w 975"/>
                <a:gd name="T35" fmla="*/ 2147483646 h 1000"/>
                <a:gd name="T36" fmla="*/ 0 w 975"/>
                <a:gd name="T37" fmla="*/ 2147483646 h 1000"/>
                <a:gd name="T38" fmla="*/ 0 w 975"/>
                <a:gd name="T39" fmla="*/ 2147483646 h 1000"/>
                <a:gd name="T40" fmla="*/ 0 w 975"/>
                <a:gd name="T41" fmla="*/ 2147483646 h 1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189;p9"/>
            <p:cNvSpPr>
              <a:spLocks/>
            </p:cNvSpPr>
            <p:nvPr/>
          </p:nvSpPr>
          <p:spPr bwMode="auto">
            <a:xfrm>
              <a:off x="5358350" y="3973550"/>
              <a:ext cx="60900" cy="81625"/>
            </a:xfrm>
            <a:custGeom>
              <a:avLst/>
              <a:gdLst>
                <a:gd name="T0" fmla="*/ 2147483646 w 2436"/>
                <a:gd name="T1" fmla="*/ 2147483646 h 3265"/>
                <a:gd name="T2" fmla="*/ 2147483646 w 2436"/>
                <a:gd name="T3" fmla="*/ 2147483646 h 3265"/>
                <a:gd name="T4" fmla="*/ 2147483646 w 2436"/>
                <a:gd name="T5" fmla="*/ 2147483646 h 3265"/>
                <a:gd name="T6" fmla="*/ 2147483646 w 2436"/>
                <a:gd name="T7" fmla="*/ 2147483646 h 3265"/>
                <a:gd name="T8" fmla="*/ 0 w 2436"/>
                <a:gd name="T9" fmla="*/ 2147483646 h 3265"/>
                <a:gd name="T10" fmla="*/ 0 w 2436"/>
                <a:gd name="T11" fmla="*/ 2147483646 h 3265"/>
                <a:gd name="T12" fmla="*/ 2147483646 w 2436"/>
                <a:gd name="T13" fmla="*/ 2147483646 h 3265"/>
                <a:gd name="T14" fmla="*/ 2147483646 w 2436"/>
                <a:gd name="T15" fmla="*/ 2147483646 h 3265"/>
                <a:gd name="T16" fmla="*/ 2147483646 w 2436"/>
                <a:gd name="T17" fmla="*/ 2147483646 h 3265"/>
                <a:gd name="T18" fmla="*/ 2147483646 w 2436"/>
                <a:gd name="T19" fmla="*/ 2147483646 h 3265"/>
                <a:gd name="T20" fmla="*/ 2147483646 w 2436"/>
                <a:gd name="T21" fmla="*/ 2147483646 h 3265"/>
                <a:gd name="T22" fmla="*/ 2147483646 w 2436"/>
                <a:gd name="T23" fmla="*/ 2147483646 h 3265"/>
                <a:gd name="T24" fmla="*/ 2147483646 w 2436"/>
                <a:gd name="T25" fmla="*/ 2147483646 h 3265"/>
                <a:gd name="T26" fmla="*/ 2147483646 w 2436"/>
                <a:gd name="T27" fmla="*/ 2147483646 h 3265"/>
                <a:gd name="T28" fmla="*/ 2147483646 w 2436"/>
                <a:gd name="T29" fmla="*/ 2147483646 h 3265"/>
                <a:gd name="T30" fmla="*/ 2147483646 w 2436"/>
                <a:gd name="T31" fmla="*/ 2147483646 h 3265"/>
                <a:gd name="T32" fmla="*/ 2147483646 w 2436"/>
                <a:gd name="T33" fmla="*/ 2147483646 h 3265"/>
                <a:gd name="T34" fmla="*/ 2147483646 w 2436"/>
                <a:gd name="T35" fmla="*/ 2147483646 h 3265"/>
                <a:gd name="T36" fmla="*/ 2147483646 w 2436"/>
                <a:gd name="T37" fmla="*/ 2147483646 h 3265"/>
                <a:gd name="T38" fmla="*/ 2147483646 w 2436"/>
                <a:gd name="T39" fmla="*/ 2147483646 h 32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190;p9"/>
            <p:cNvSpPr>
              <a:spLocks/>
            </p:cNvSpPr>
            <p:nvPr/>
          </p:nvSpPr>
          <p:spPr bwMode="auto">
            <a:xfrm>
              <a:off x="5586050" y="3973550"/>
              <a:ext cx="60925" cy="81625"/>
            </a:xfrm>
            <a:custGeom>
              <a:avLst/>
              <a:gdLst>
                <a:gd name="T0" fmla="*/ 2147483646 w 2437"/>
                <a:gd name="T1" fmla="*/ 2147483646 h 3265"/>
                <a:gd name="T2" fmla="*/ 2147483646 w 2437"/>
                <a:gd name="T3" fmla="*/ 2147483646 h 3265"/>
                <a:gd name="T4" fmla="*/ 2147483646 w 2437"/>
                <a:gd name="T5" fmla="*/ 2147483646 h 3265"/>
                <a:gd name="T6" fmla="*/ 2147483646 w 2437"/>
                <a:gd name="T7" fmla="*/ 2147483646 h 3265"/>
                <a:gd name="T8" fmla="*/ 2147483646 w 2437"/>
                <a:gd name="T9" fmla="*/ 2147483646 h 3265"/>
                <a:gd name="T10" fmla="*/ 2147483646 w 2437"/>
                <a:gd name="T11" fmla="*/ 2147483646 h 3265"/>
                <a:gd name="T12" fmla="*/ 2147483646 w 2437"/>
                <a:gd name="T13" fmla="*/ 2147483646 h 3265"/>
                <a:gd name="T14" fmla="*/ 2147483646 w 2437"/>
                <a:gd name="T15" fmla="*/ 2147483646 h 3265"/>
                <a:gd name="T16" fmla="*/ 2147483646 w 2437"/>
                <a:gd name="T17" fmla="*/ 2147483646 h 3265"/>
                <a:gd name="T18" fmla="*/ 2147483646 w 2437"/>
                <a:gd name="T19" fmla="*/ 2147483646 h 3265"/>
                <a:gd name="T20" fmla="*/ 2147483646 w 2437"/>
                <a:gd name="T21" fmla="*/ 2147483646 h 3265"/>
                <a:gd name="T22" fmla="*/ 2147483646 w 2437"/>
                <a:gd name="T23" fmla="*/ 2147483646 h 3265"/>
                <a:gd name="T24" fmla="*/ 2147483646 w 2437"/>
                <a:gd name="T25" fmla="*/ 2147483646 h 3265"/>
                <a:gd name="T26" fmla="*/ 2147483646 w 2437"/>
                <a:gd name="T27" fmla="*/ 2147483646 h 3265"/>
                <a:gd name="T28" fmla="*/ 2147483646 w 2437"/>
                <a:gd name="T29" fmla="*/ 2147483646 h 3265"/>
                <a:gd name="T30" fmla="*/ 2147483646 w 2437"/>
                <a:gd name="T31" fmla="*/ 2147483646 h 3265"/>
                <a:gd name="T32" fmla="*/ 2147483646 w 2437"/>
                <a:gd name="T33" fmla="*/ 2147483646 h 3265"/>
                <a:gd name="T34" fmla="*/ 2147483646 w 2437"/>
                <a:gd name="T35" fmla="*/ 2147483646 h 3265"/>
                <a:gd name="T36" fmla="*/ 2147483646 w 2437"/>
                <a:gd name="T37" fmla="*/ 2147483646 h 3265"/>
                <a:gd name="T38" fmla="*/ 2147483646 w 2437"/>
                <a:gd name="T39" fmla="*/ 2147483646 h 32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191;p9"/>
            <p:cNvSpPr>
              <a:spLocks/>
            </p:cNvSpPr>
            <p:nvPr/>
          </p:nvSpPr>
          <p:spPr bwMode="auto">
            <a:xfrm>
              <a:off x="5316925" y="3731225"/>
              <a:ext cx="371450" cy="218000"/>
            </a:xfrm>
            <a:custGeom>
              <a:avLst/>
              <a:gdLst>
                <a:gd name="T0" fmla="*/ 2147483646 w 14858"/>
                <a:gd name="T1" fmla="*/ 0 h 8720"/>
                <a:gd name="T2" fmla="*/ 2147483646 w 14858"/>
                <a:gd name="T3" fmla="*/ 2147483646 h 8720"/>
                <a:gd name="T4" fmla="*/ 2147483646 w 14858"/>
                <a:gd name="T5" fmla="*/ 2147483646 h 8720"/>
                <a:gd name="T6" fmla="*/ 2147483646 w 14858"/>
                <a:gd name="T7" fmla="*/ 0 h 8720"/>
                <a:gd name="T8" fmla="*/ 2147483646 w 14858"/>
                <a:gd name="T9" fmla="*/ 0 h 8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192;p9"/>
            <p:cNvSpPr>
              <a:spLocks/>
            </p:cNvSpPr>
            <p:nvPr/>
          </p:nvSpPr>
          <p:spPr bwMode="auto">
            <a:xfrm>
              <a:off x="5380250" y="3784800"/>
              <a:ext cx="230200" cy="115725"/>
            </a:xfrm>
            <a:custGeom>
              <a:avLst/>
              <a:gdLst>
                <a:gd name="T0" fmla="*/ 2147483646 w 9208"/>
                <a:gd name="T1" fmla="*/ 2147483646 h 4629"/>
                <a:gd name="T2" fmla="*/ 2147483646 w 9208"/>
                <a:gd name="T3" fmla="*/ 2147483646 h 4629"/>
                <a:gd name="T4" fmla="*/ 2147483646 w 9208"/>
                <a:gd name="T5" fmla="*/ 2147483646 h 4629"/>
                <a:gd name="T6" fmla="*/ 2147483646 w 9208"/>
                <a:gd name="T7" fmla="*/ 2147483646 h 4629"/>
                <a:gd name="T8" fmla="*/ 2147483646 w 9208"/>
                <a:gd name="T9" fmla="*/ 2147483646 h 4629"/>
                <a:gd name="T10" fmla="*/ 2147483646 w 9208"/>
                <a:gd name="T11" fmla="*/ 2147483646 h 4629"/>
                <a:gd name="T12" fmla="*/ 2147483646 w 9208"/>
                <a:gd name="T13" fmla="*/ 2147483646 h 4629"/>
                <a:gd name="T14" fmla="*/ 2147483646 w 9208"/>
                <a:gd name="T15" fmla="*/ 2147483646 h 4629"/>
                <a:gd name="T16" fmla="*/ 2147483646 w 9208"/>
                <a:gd name="T17" fmla="*/ 2147483646 h 4629"/>
                <a:gd name="T18" fmla="*/ 2147483646 w 9208"/>
                <a:gd name="T19" fmla="*/ 2147483646 h 4629"/>
                <a:gd name="T20" fmla="*/ 2147483646 w 9208"/>
                <a:gd name="T21" fmla="*/ 2147483646 h 4629"/>
                <a:gd name="T22" fmla="*/ 2147483646 w 9208"/>
                <a:gd name="T23" fmla="*/ 2147483646 h 4629"/>
                <a:gd name="T24" fmla="*/ 2147483646 w 9208"/>
                <a:gd name="T25" fmla="*/ 2147483646 h 46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Google Shape;193;p9"/>
            <p:cNvSpPr>
              <a:spLocks/>
            </p:cNvSpPr>
            <p:nvPr/>
          </p:nvSpPr>
          <p:spPr bwMode="auto">
            <a:xfrm>
              <a:off x="5547700" y="3779925"/>
              <a:ext cx="68825" cy="68825"/>
            </a:xfrm>
            <a:custGeom>
              <a:avLst/>
              <a:gdLst>
                <a:gd name="T0" fmla="*/ 0 w 2753"/>
                <a:gd name="T1" fmla="*/ 2147483646 h 2753"/>
                <a:gd name="T2" fmla="*/ 2147483646 w 2753"/>
                <a:gd name="T3" fmla="*/ 2147483646 h 2753"/>
                <a:gd name="T4" fmla="*/ 2147483646 w 2753"/>
                <a:gd name="T5" fmla="*/ 2147483646 h 2753"/>
                <a:gd name="T6" fmla="*/ 2147483646 w 2753"/>
                <a:gd name="T7" fmla="*/ 2147483646 h 2753"/>
                <a:gd name="T8" fmla="*/ 2147483646 w 2753"/>
                <a:gd name="T9" fmla="*/ 2147483646 h 2753"/>
                <a:gd name="T10" fmla="*/ 2147483646 w 2753"/>
                <a:gd name="T11" fmla="*/ 2147483646 h 2753"/>
                <a:gd name="T12" fmla="*/ 2147483646 w 2753"/>
                <a:gd name="T13" fmla="*/ 2147483646 h 2753"/>
                <a:gd name="T14" fmla="*/ 2147483646 w 2753"/>
                <a:gd name="T15" fmla="*/ 2147483646 h 2753"/>
                <a:gd name="T16" fmla="*/ 2147483646 w 2753"/>
                <a:gd name="T17" fmla="*/ 2147483646 h 2753"/>
                <a:gd name="T18" fmla="*/ 2147483646 w 2753"/>
                <a:gd name="T19" fmla="*/ 2147483646 h 2753"/>
                <a:gd name="T20" fmla="*/ 2147483646 w 2753"/>
                <a:gd name="T21" fmla="*/ 2147483646 h 2753"/>
                <a:gd name="T22" fmla="*/ 2147483646 w 2753"/>
                <a:gd name="T23" fmla="*/ 2147483646 h 27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sp>
        <p:nvSpPr>
          <p:cNvPr id="22" name="Google Shape;194;p9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6CC218E6-6879-419A-850A-5B0D1C180E31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833191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96;p10" descr="Death_to_stock_communicate_hands_2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1634" y="2476500"/>
            <a:ext cx="1240367" cy="123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197;p10" descr="Death_to_stock_communicate_hands_5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7034" y="0"/>
            <a:ext cx="2484967" cy="248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198;p10"/>
          <p:cNvSpPr>
            <a:spLocks noChangeArrowheads="1"/>
          </p:cNvSpPr>
          <p:nvPr/>
        </p:nvSpPr>
        <p:spPr bwMode="auto">
          <a:xfrm>
            <a:off x="9711267" y="2478089"/>
            <a:ext cx="1242484" cy="124142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199;p10"/>
          <p:cNvSpPr>
            <a:spLocks noChangeArrowheads="1"/>
          </p:cNvSpPr>
          <p:nvPr/>
        </p:nvSpPr>
        <p:spPr bwMode="auto">
          <a:xfrm>
            <a:off x="10951634" y="3716339"/>
            <a:ext cx="1240367" cy="124142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00;p10"/>
          <p:cNvSpPr>
            <a:spLocks noChangeArrowheads="1"/>
          </p:cNvSpPr>
          <p:nvPr/>
        </p:nvSpPr>
        <p:spPr bwMode="auto">
          <a:xfrm>
            <a:off x="9711267" y="1"/>
            <a:ext cx="1242484" cy="1241425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01;p10"/>
          <p:cNvSpPr>
            <a:spLocks noChangeArrowheads="1"/>
          </p:cNvSpPr>
          <p:nvPr/>
        </p:nvSpPr>
        <p:spPr bwMode="auto">
          <a:xfrm>
            <a:off x="1" y="5616576"/>
            <a:ext cx="1240367" cy="1241425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02;p10"/>
          <p:cNvSpPr>
            <a:spLocks noChangeArrowheads="1"/>
          </p:cNvSpPr>
          <p:nvPr/>
        </p:nvSpPr>
        <p:spPr bwMode="auto">
          <a:xfrm>
            <a:off x="0" y="4997451"/>
            <a:ext cx="620184" cy="61912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03;p10"/>
          <p:cNvSpPr>
            <a:spLocks noChangeArrowheads="1"/>
          </p:cNvSpPr>
          <p:nvPr/>
        </p:nvSpPr>
        <p:spPr bwMode="auto">
          <a:xfrm>
            <a:off x="620185" y="5616576"/>
            <a:ext cx="620183" cy="620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04;p10"/>
          <p:cNvSpPr>
            <a:spLocks noChangeArrowheads="1"/>
          </p:cNvSpPr>
          <p:nvPr/>
        </p:nvSpPr>
        <p:spPr bwMode="auto">
          <a:xfrm>
            <a:off x="9091085" y="1"/>
            <a:ext cx="620183" cy="620713"/>
          </a:xfrm>
          <a:prstGeom prst="rect">
            <a:avLst/>
          </a:prstGeom>
          <a:solidFill>
            <a:srgbClr val="FAA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05;p10"/>
          <p:cNvSpPr>
            <a:spLocks noChangeArrowheads="1"/>
          </p:cNvSpPr>
          <p:nvPr/>
        </p:nvSpPr>
        <p:spPr bwMode="auto">
          <a:xfrm>
            <a:off x="10331451" y="3089276"/>
            <a:ext cx="620183" cy="620713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06;p10"/>
          <p:cNvGrpSpPr>
            <a:grpSpLocks/>
          </p:cNvGrpSpPr>
          <p:nvPr/>
        </p:nvGrpSpPr>
        <p:grpSpPr bwMode="auto">
          <a:xfrm>
            <a:off x="10026651" y="322263"/>
            <a:ext cx="594783" cy="595312"/>
            <a:chOff x="1923675" y="1633650"/>
            <a:chExt cx="436000" cy="435975"/>
          </a:xfrm>
        </p:grpSpPr>
        <p:sp>
          <p:nvSpPr>
            <p:cNvPr id="13" name="Google Shape;207;p10"/>
            <p:cNvSpPr>
              <a:spLocks/>
            </p:cNvSpPr>
            <p:nvPr/>
          </p:nvSpPr>
          <p:spPr bwMode="auto">
            <a:xfrm>
              <a:off x="2209250" y="1633650"/>
              <a:ext cx="150425" cy="150425"/>
            </a:xfrm>
            <a:custGeom>
              <a:avLst/>
              <a:gdLst>
                <a:gd name="T0" fmla="*/ 2147483646 w 6017"/>
                <a:gd name="T1" fmla="*/ 2147483646 h 6017"/>
                <a:gd name="T2" fmla="*/ 2147483646 w 6017"/>
                <a:gd name="T3" fmla="*/ 2147483646 h 6017"/>
                <a:gd name="T4" fmla="*/ 2147483646 w 6017"/>
                <a:gd name="T5" fmla="*/ 2147483646 h 6017"/>
                <a:gd name="T6" fmla="*/ 2147483646 w 6017"/>
                <a:gd name="T7" fmla="*/ 2147483646 h 6017"/>
                <a:gd name="T8" fmla="*/ 2147483646 w 6017"/>
                <a:gd name="T9" fmla="*/ 2147483646 h 6017"/>
                <a:gd name="T10" fmla="*/ 2147483646 w 6017"/>
                <a:gd name="T11" fmla="*/ 2147483646 h 6017"/>
                <a:gd name="T12" fmla="*/ 2147483646 w 6017"/>
                <a:gd name="T13" fmla="*/ 2147483646 h 6017"/>
                <a:gd name="T14" fmla="*/ 2147483646 w 6017"/>
                <a:gd name="T15" fmla="*/ 2147483646 h 6017"/>
                <a:gd name="T16" fmla="*/ 2147483646 w 6017"/>
                <a:gd name="T17" fmla="*/ 2147483646 h 6017"/>
                <a:gd name="T18" fmla="*/ 2147483646 w 6017"/>
                <a:gd name="T19" fmla="*/ 2147483646 h 6017"/>
                <a:gd name="T20" fmla="*/ 2147483646 w 6017"/>
                <a:gd name="T21" fmla="*/ 2147483646 h 6017"/>
                <a:gd name="T22" fmla="*/ 0 w 6017"/>
                <a:gd name="T23" fmla="*/ 2147483646 h 6017"/>
                <a:gd name="T24" fmla="*/ 2147483646 w 6017"/>
                <a:gd name="T25" fmla="*/ 2147483646 h 6017"/>
                <a:gd name="T26" fmla="*/ 2147483646 w 6017"/>
                <a:gd name="T27" fmla="*/ 2147483646 h 6017"/>
                <a:gd name="T28" fmla="*/ 2147483646 w 6017"/>
                <a:gd name="T29" fmla="*/ 2147483646 h 6017"/>
                <a:gd name="T30" fmla="*/ 2147483646 w 6017"/>
                <a:gd name="T31" fmla="*/ 2147483646 h 6017"/>
                <a:gd name="T32" fmla="*/ 2147483646 w 6017"/>
                <a:gd name="T33" fmla="*/ 2147483646 h 6017"/>
                <a:gd name="T34" fmla="*/ 2147483646 w 6017"/>
                <a:gd name="T35" fmla="*/ 2147483646 h 6017"/>
                <a:gd name="T36" fmla="*/ 2147483646 w 6017"/>
                <a:gd name="T37" fmla="*/ 2147483646 h 6017"/>
                <a:gd name="T38" fmla="*/ 2147483646 w 6017"/>
                <a:gd name="T39" fmla="*/ 2147483646 h 6017"/>
                <a:gd name="T40" fmla="*/ 2147483646 w 6017"/>
                <a:gd name="T41" fmla="*/ 2147483646 h 6017"/>
                <a:gd name="T42" fmla="*/ 2147483646 w 6017"/>
                <a:gd name="T43" fmla="*/ 2147483646 h 6017"/>
                <a:gd name="T44" fmla="*/ 2147483646 w 6017"/>
                <a:gd name="T45" fmla="*/ 2147483646 h 6017"/>
                <a:gd name="T46" fmla="*/ 2147483646 w 6017"/>
                <a:gd name="T47" fmla="*/ 2147483646 h 60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08;p10"/>
            <p:cNvSpPr>
              <a:spLocks/>
            </p:cNvSpPr>
            <p:nvPr/>
          </p:nvSpPr>
          <p:spPr bwMode="auto">
            <a:xfrm>
              <a:off x="2019900" y="1757250"/>
              <a:ext cx="261825" cy="261850"/>
            </a:xfrm>
            <a:custGeom>
              <a:avLst/>
              <a:gdLst>
                <a:gd name="T0" fmla="*/ 2147483646 w 10473"/>
                <a:gd name="T1" fmla="*/ 2147483646 h 10474"/>
                <a:gd name="T2" fmla="*/ 0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09;p10"/>
            <p:cNvSpPr>
              <a:spLocks/>
            </p:cNvSpPr>
            <p:nvPr/>
          </p:nvSpPr>
          <p:spPr bwMode="auto">
            <a:xfrm>
              <a:off x="1923675" y="1681150"/>
              <a:ext cx="388500" cy="388475"/>
            </a:xfrm>
            <a:custGeom>
              <a:avLst/>
              <a:gdLst>
                <a:gd name="T0" fmla="*/ 2147483646 w 15540"/>
                <a:gd name="T1" fmla="*/ 0 h 15539"/>
                <a:gd name="T2" fmla="*/ 2147483646 w 15540"/>
                <a:gd name="T3" fmla="*/ 2147483646 h 15539"/>
                <a:gd name="T4" fmla="*/ 2147483646 w 15540"/>
                <a:gd name="T5" fmla="*/ 2147483646 h 15539"/>
                <a:gd name="T6" fmla="*/ 2147483646 w 15540"/>
                <a:gd name="T7" fmla="*/ 2147483646 h 15539"/>
                <a:gd name="T8" fmla="*/ 2147483646 w 15540"/>
                <a:gd name="T9" fmla="*/ 2147483646 h 15539"/>
                <a:gd name="T10" fmla="*/ 2147483646 w 15540"/>
                <a:gd name="T11" fmla="*/ 2147483646 h 15539"/>
                <a:gd name="T12" fmla="*/ 2147483646 w 15540"/>
                <a:gd name="T13" fmla="*/ 2147483646 h 15539"/>
                <a:gd name="T14" fmla="*/ 2147483646 w 15540"/>
                <a:gd name="T15" fmla="*/ 2147483646 h 15539"/>
                <a:gd name="T16" fmla="*/ 2147483646 w 15540"/>
                <a:gd name="T17" fmla="*/ 2147483646 h 15539"/>
                <a:gd name="T18" fmla="*/ 2147483646 w 15540"/>
                <a:gd name="T19" fmla="*/ 2147483646 h 15539"/>
                <a:gd name="T20" fmla="*/ 2147483646 w 15540"/>
                <a:gd name="T21" fmla="*/ 2147483646 h 15539"/>
                <a:gd name="T22" fmla="*/ 2147483646 w 15540"/>
                <a:gd name="T23" fmla="*/ 2147483646 h 15539"/>
                <a:gd name="T24" fmla="*/ 2147483646 w 15540"/>
                <a:gd name="T25" fmla="*/ 2147483646 h 15539"/>
                <a:gd name="T26" fmla="*/ 2147483646 w 15540"/>
                <a:gd name="T27" fmla="*/ 2147483646 h 15539"/>
                <a:gd name="T28" fmla="*/ 2147483646 w 15540"/>
                <a:gd name="T29" fmla="*/ 2147483646 h 15539"/>
                <a:gd name="T30" fmla="*/ 2147483646 w 15540"/>
                <a:gd name="T31" fmla="*/ 2147483646 h 15539"/>
                <a:gd name="T32" fmla="*/ 2147483646 w 15540"/>
                <a:gd name="T33" fmla="*/ 2147483646 h 15539"/>
                <a:gd name="T34" fmla="*/ 2147483646 w 15540"/>
                <a:gd name="T35" fmla="*/ 2147483646 h 15539"/>
                <a:gd name="T36" fmla="*/ 2147483646 w 15540"/>
                <a:gd name="T37" fmla="*/ 2147483646 h 15539"/>
                <a:gd name="T38" fmla="*/ 2147483646 w 15540"/>
                <a:gd name="T39" fmla="*/ 2147483646 h 15539"/>
                <a:gd name="T40" fmla="*/ 2147483646 w 15540"/>
                <a:gd name="T41" fmla="*/ 2147483646 h 15539"/>
                <a:gd name="T42" fmla="*/ 2147483646 w 15540"/>
                <a:gd name="T43" fmla="*/ 2147483646 h 15539"/>
                <a:gd name="T44" fmla="*/ 2147483646 w 15540"/>
                <a:gd name="T45" fmla="*/ 2147483646 h 15539"/>
                <a:gd name="T46" fmla="*/ 2147483646 w 15540"/>
                <a:gd name="T47" fmla="*/ 2147483646 h 15539"/>
                <a:gd name="T48" fmla="*/ 2147483646 w 15540"/>
                <a:gd name="T49" fmla="*/ 2147483646 h 15539"/>
                <a:gd name="T50" fmla="*/ 2147483646 w 15540"/>
                <a:gd name="T51" fmla="*/ 2147483646 h 155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10;p10"/>
            <p:cNvSpPr>
              <a:spLocks/>
            </p:cNvSpPr>
            <p:nvPr/>
          </p:nvSpPr>
          <p:spPr bwMode="auto">
            <a:xfrm>
              <a:off x="1974225" y="1711575"/>
              <a:ext cx="261825" cy="261850"/>
            </a:xfrm>
            <a:custGeom>
              <a:avLst/>
              <a:gdLst>
                <a:gd name="T0" fmla="*/ 0 w 10473"/>
                <a:gd name="T1" fmla="*/ 2147483646 h 10474"/>
                <a:gd name="T2" fmla="*/ 2147483646 w 10473"/>
                <a:gd name="T3" fmla="*/ 2147483646 h 104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11;p10"/>
            <p:cNvSpPr>
              <a:spLocks/>
            </p:cNvSpPr>
            <p:nvPr/>
          </p:nvSpPr>
          <p:spPr bwMode="auto">
            <a:xfrm>
              <a:off x="1934650" y="2014200"/>
              <a:ext cx="44475" cy="44475"/>
            </a:xfrm>
            <a:custGeom>
              <a:avLst/>
              <a:gdLst>
                <a:gd name="T0" fmla="*/ 2147483646 w 1779"/>
                <a:gd name="T1" fmla="*/ 2147483646 h 1779"/>
                <a:gd name="T2" fmla="*/ 0 w 1779"/>
                <a:gd name="T3" fmla="*/ 0 h 17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12;p10"/>
            <p:cNvSpPr>
              <a:spLocks/>
            </p:cNvSpPr>
            <p:nvPr/>
          </p:nvSpPr>
          <p:spPr bwMode="auto">
            <a:xfrm>
              <a:off x="1944375" y="1947225"/>
              <a:ext cx="101725" cy="101700"/>
            </a:xfrm>
            <a:custGeom>
              <a:avLst/>
              <a:gdLst>
                <a:gd name="T0" fmla="*/ 2147483646 w 4069"/>
                <a:gd name="T1" fmla="*/ 2147483646 h 4068"/>
                <a:gd name="T2" fmla="*/ 2147483646 w 4069"/>
                <a:gd name="T3" fmla="*/ 2147483646 h 4068"/>
                <a:gd name="T4" fmla="*/ 2147483646 w 4069"/>
                <a:gd name="T5" fmla="*/ 0 h 4068"/>
                <a:gd name="T6" fmla="*/ 2147483646 w 4069"/>
                <a:gd name="T7" fmla="*/ 0 h 4068"/>
                <a:gd name="T8" fmla="*/ 2147483646 w 4069"/>
                <a:gd name="T9" fmla="*/ 2147483646 h 4068"/>
                <a:gd name="T10" fmla="*/ 2147483646 w 4069"/>
                <a:gd name="T11" fmla="*/ 2147483646 h 4068"/>
                <a:gd name="T12" fmla="*/ 2147483646 w 4069"/>
                <a:gd name="T13" fmla="*/ 2147483646 h 4068"/>
                <a:gd name="T14" fmla="*/ 2147483646 w 4069"/>
                <a:gd name="T15" fmla="*/ 2147483646 h 40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" name="Google Shape;213;p10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C1A9BDAD-3FBB-4D92-9FBD-4F1C30E8CB66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6515168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15;p11" descr="Death_to_stock_photography_Vibrant-(10-of-10)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568" y="1249364"/>
            <a:ext cx="2493433" cy="2492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Google Shape;216;p11"/>
          <p:cNvSpPr>
            <a:spLocks noChangeArrowheads="1"/>
          </p:cNvSpPr>
          <p:nvPr/>
        </p:nvSpPr>
        <p:spPr bwMode="auto">
          <a:xfrm>
            <a:off x="9700685" y="2493963"/>
            <a:ext cx="1248833" cy="1249362"/>
          </a:xfrm>
          <a:prstGeom prst="rect">
            <a:avLst/>
          </a:prstGeom>
          <a:solidFill>
            <a:srgbClr val="CEDBE0">
              <a:alpha val="3254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pic>
        <p:nvPicPr>
          <p:cNvPr id="4" name="Google Shape;217;p11" descr="Death_to_stock_photography_Vibrant-(9-of-10)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3168" y="1"/>
            <a:ext cx="1248833" cy="1249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Google Shape;218;p11"/>
          <p:cNvSpPr>
            <a:spLocks noChangeArrowheads="1"/>
          </p:cNvSpPr>
          <p:nvPr/>
        </p:nvSpPr>
        <p:spPr bwMode="auto">
          <a:xfrm>
            <a:off x="10943168" y="3743326"/>
            <a:ext cx="1248833" cy="1249363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19;p11"/>
          <p:cNvSpPr>
            <a:spLocks noChangeArrowheads="1"/>
          </p:cNvSpPr>
          <p:nvPr/>
        </p:nvSpPr>
        <p:spPr bwMode="auto">
          <a:xfrm>
            <a:off x="9700685" y="1"/>
            <a:ext cx="1248833" cy="1249363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20;p11"/>
          <p:cNvSpPr>
            <a:spLocks noChangeArrowheads="1"/>
          </p:cNvSpPr>
          <p:nvPr/>
        </p:nvSpPr>
        <p:spPr bwMode="auto">
          <a:xfrm>
            <a:off x="1" y="5608638"/>
            <a:ext cx="1248833" cy="1249362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21;p11"/>
          <p:cNvSpPr>
            <a:spLocks noChangeArrowheads="1"/>
          </p:cNvSpPr>
          <p:nvPr/>
        </p:nvSpPr>
        <p:spPr bwMode="auto">
          <a:xfrm>
            <a:off x="1248834" y="6232526"/>
            <a:ext cx="624417" cy="625475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22;p11"/>
          <p:cNvSpPr>
            <a:spLocks noChangeArrowheads="1"/>
          </p:cNvSpPr>
          <p:nvPr/>
        </p:nvSpPr>
        <p:spPr bwMode="auto">
          <a:xfrm>
            <a:off x="1" y="5608639"/>
            <a:ext cx="624417" cy="62547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23;p11"/>
          <p:cNvSpPr>
            <a:spLocks noChangeArrowheads="1"/>
          </p:cNvSpPr>
          <p:nvPr/>
        </p:nvSpPr>
        <p:spPr bwMode="auto">
          <a:xfrm>
            <a:off x="11567584" y="4991100"/>
            <a:ext cx="624416" cy="623888"/>
          </a:xfrm>
          <a:prstGeom prst="rect">
            <a:avLst/>
          </a:prstGeom>
          <a:solidFill>
            <a:srgbClr val="37A9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24;p11"/>
          <p:cNvSpPr>
            <a:spLocks noChangeArrowheads="1"/>
          </p:cNvSpPr>
          <p:nvPr/>
        </p:nvSpPr>
        <p:spPr bwMode="auto">
          <a:xfrm>
            <a:off x="11567584" y="4365626"/>
            <a:ext cx="624416" cy="625475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25;p11"/>
          <p:cNvGrpSpPr>
            <a:grpSpLocks/>
          </p:cNvGrpSpPr>
          <p:nvPr/>
        </p:nvGrpSpPr>
        <p:grpSpPr bwMode="auto">
          <a:xfrm>
            <a:off x="10126134" y="2820988"/>
            <a:ext cx="397933" cy="628650"/>
            <a:chOff x="6718575" y="2318625"/>
            <a:chExt cx="256950" cy="407375"/>
          </a:xfrm>
        </p:grpSpPr>
        <p:sp>
          <p:nvSpPr>
            <p:cNvPr id="13" name="Google Shape;226;p11"/>
            <p:cNvSpPr>
              <a:spLocks/>
            </p:cNvSpPr>
            <p:nvPr/>
          </p:nvSpPr>
          <p:spPr bwMode="auto">
            <a:xfrm>
              <a:off x="6795900" y="2673600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2147483646 h 902"/>
                <a:gd name="T4" fmla="*/ 0 w 4092"/>
                <a:gd name="T5" fmla="*/ 2147483646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27;p11"/>
            <p:cNvSpPr>
              <a:spLocks/>
            </p:cNvSpPr>
            <p:nvPr/>
          </p:nvSpPr>
          <p:spPr bwMode="auto">
            <a:xfrm>
              <a:off x="6795900" y="2650475"/>
              <a:ext cx="102300" cy="22550"/>
            </a:xfrm>
            <a:custGeom>
              <a:avLst/>
              <a:gdLst>
                <a:gd name="T0" fmla="*/ 2147483646 w 4092"/>
                <a:gd name="T1" fmla="*/ 2147483646 h 902"/>
                <a:gd name="T2" fmla="*/ 2147483646 w 4092"/>
                <a:gd name="T3" fmla="*/ 0 h 902"/>
                <a:gd name="T4" fmla="*/ 0 w 4092"/>
                <a:gd name="T5" fmla="*/ 0 h 902"/>
                <a:gd name="T6" fmla="*/ 0 w 4092"/>
                <a:gd name="T7" fmla="*/ 2147483646 h 902"/>
                <a:gd name="T8" fmla="*/ 2147483646 w 4092"/>
                <a:gd name="T9" fmla="*/ 2147483646 h 9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28;p11"/>
            <p:cNvSpPr>
              <a:spLocks/>
            </p:cNvSpPr>
            <p:nvPr/>
          </p:nvSpPr>
          <p:spPr bwMode="auto">
            <a:xfrm>
              <a:off x="6795900" y="2696125"/>
              <a:ext cx="102300" cy="29875"/>
            </a:xfrm>
            <a:custGeom>
              <a:avLst/>
              <a:gdLst>
                <a:gd name="T0" fmla="*/ 0 w 4092"/>
                <a:gd name="T1" fmla="*/ 2147483646 h 1195"/>
                <a:gd name="T2" fmla="*/ 0 w 4092"/>
                <a:gd name="T3" fmla="*/ 2147483646 h 1195"/>
                <a:gd name="T4" fmla="*/ 0 w 4092"/>
                <a:gd name="T5" fmla="*/ 2147483646 h 1195"/>
                <a:gd name="T6" fmla="*/ 2147483646 w 4092"/>
                <a:gd name="T7" fmla="*/ 2147483646 h 1195"/>
                <a:gd name="T8" fmla="*/ 2147483646 w 4092"/>
                <a:gd name="T9" fmla="*/ 2147483646 h 1195"/>
                <a:gd name="T10" fmla="*/ 2147483646 w 4092"/>
                <a:gd name="T11" fmla="*/ 2147483646 h 1195"/>
                <a:gd name="T12" fmla="*/ 2147483646 w 4092"/>
                <a:gd name="T13" fmla="*/ 2147483646 h 1195"/>
                <a:gd name="T14" fmla="*/ 2147483646 w 4092"/>
                <a:gd name="T15" fmla="*/ 2147483646 h 1195"/>
                <a:gd name="T16" fmla="*/ 2147483646 w 4092"/>
                <a:gd name="T17" fmla="*/ 2147483646 h 1195"/>
                <a:gd name="T18" fmla="*/ 2147483646 w 4092"/>
                <a:gd name="T19" fmla="*/ 2147483646 h 1195"/>
                <a:gd name="T20" fmla="*/ 2147483646 w 4092"/>
                <a:gd name="T21" fmla="*/ 2147483646 h 1195"/>
                <a:gd name="T22" fmla="*/ 2147483646 w 4092"/>
                <a:gd name="T23" fmla="*/ 2147483646 h 1195"/>
                <a:gd name="T24" fmla="*/ 2147483646 w 4092"/>
                <a:gd name="T25" fmla="*/ 2147483646 h 1195"/>
                <a:gd name="T26" fmla="*/ 2147483646 w 4092"/>
                <a:gd name="T27" fmla="*/ 2147483646 h 1195"/>
                <a:gd name="T28" fmla="*/ 2147483646 w 4092"/>
                <a:gd name="T29" fmla="*/ 2147483646 h 1195"/>
                <a:gd name="T30" fmla="*/ 2147483646 w 4092"/>
                <a:gd name="T31" fmla="*/ 2147483646 h 1195"/>
                <a:gd name="T32" fmla="*/ 2147483646 w 4092"/>
                <a:gd name="T33" fmla="*/ 2147483646 h 1195"/>
                <a:gd name="T34" fmla="*/ 2147483646 w 4092"/>
                <a:gd name="T35" fmla="*/ 2147483646 h 1195"/>
                <a:gd name="T36" fmla="*/ 2147483646 w 4092"/>
                <a:gd name="T37" fmla="*/ 2147483646 h 1195"/>
                <a:gd name="T38" fmla="*/ 0 w 4092"/>
                <a:gd name="T39" fmla="*/ 2147483646 h 1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29;p11"/>
            <p:cNvSpPr>
              <a:spLocks/>
            </p:cNvSpPr>
            <p:nvPr/>
          </p:nvSpPr>
          <p:spPr bwMode="auto">
            <a:xfrm>
              <a:off x="67849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30;p11"/>
            <p:cNvSpPr>
              <a:spLocks/>
            </p:cNvSpPr>
            <p:nvPr/>
          </p:nvSpPr>
          <p:spPr bwMode="auto">
            <a:xfrm>
              <a:off x="6718575" y="2318625"/>
              <a:ext cx="256950" cy="307525"/>
            </a:xfrm>
            <a:custGeom>
              <a:avLst/>
              <a:gdLst>
                <a:gd name="T0" fmla="*/ 2147483646 w 10278"/>
                <a:gd name="T1" fmla="*/ 2147483646 h 12301"/>
                <a:gd name="T2" fmla="*/ 2147483646 w 10278"/>
                <a:gd name="T3" fmla="*/ 2147483646 h 12301"/>
                <a:gd name="T4" fmla="*/ 2147483646 w 10278"/>
                <a:gd name="T5" fmla="*/ 2147483646 h 12301"/>
                <a:gd name="T6" fmla="*/ 2147483646 w 10278"/>
                <a:gd name="T7" fmla="*/ 2147483646 h 12301"/>
                <a:gd name="T8" fmla="*/ 2147483646 w 10278"/>
                <a:gd name="T9" fmla="*/ 2147483646 h 12301"/>
                <a:gd name="T10" fmla="*/ 2147483646 w 10278"/>
                <a:gd name="T11" fmla="*/ 2147483646 h 12301"/>
                <a:gd name="T12" fmla="*/ 2147483646 w 10278"/>
                <a:gd name="T13" fmla="*/ 2147483646 h 12301"/>
                <a:gd name="T14" fmla="*/ 2147483646 w 10278"/>
                <a:gd name="T15" fmla="*/ 2147483646 h 12301"/>
                <a:gd name="T16" fmla="*/ 2147483646 w 10278"/>
                <a:gd name="T17" fmla="*/ 2147483646 h 12301"/>
                <a:gd name="T18" fmla="*/ 2147483646 w 10278"/>
                <a:gd name="T19" fmla="*/ 2147483646 h 12301"/>
                <a:gd name="T20" fmla="*/ 2147483646 w 10278"/>
                <a:gd name="T21" fmla="*/ 2147483646 h 12301"/>
                <a:gd name="T22" fmla="*/ 2147483646 w 10278"/>
                <a:gd name="T23" fmla="*/ 2147483646 h 12301"/>
                <a:gd name="T24" fmla="*/ 2147483646 w 10278"/>
                <a:gd name="T25" fmla="*/ 2147483646 h 12301"/>
                <a:gd name="T26" fmla="*/ 2147483646 w 10278"/>
                <a:gd name="T27" fmla="*/ 2147483646 h 12301"/>
                <a:gd name="T28" fmla="*/ 2147483646 w 10278"/>
                <a:gd name="T29" fmla="*/ 2147483646 h 12301"/>
                <a:gd name="T30" fmla="*/ 2147483646 w 10278"/>
                <a:gd name="T31" fmla="*/ 2147483646 h 12301"/>
                <a:gd name="T32" fmla="*/ 2147483646 w 10278"/>
                <a:gd name="T33" fmla="*/ 2147483646 h 12301"/>
                <a:gd name="T34" fmla="*/ 2147483646 w 10278"/>
                <a:gd name="T35" fmla="*/ 2147483646 h 12301"/>
                <a:gd name="T36" fmla="*/ 2147483646 w 10278"/>
                <a:gd name="T37" fmla="*/ 2147483646 h 12301"/>
                <a:gd name="T38" fmla="*/ 2147483646 w 10278"/>
                <a:gd name="T39" fmla="*/ 2147483646 h 12301"/>
                <a:gd name="T40" fmla="*/ 2147483646 w 10278"/>
                <a:gd name="T41" fmla="*/ 2147483646 h 12301"/>
                <a:gd name="T42" fmla="*/ 2147483646 w 10278"/>
                <a:gd name="T43" fmla="*/ 2147483646 h 12301"/>
                <a:gd name="T44" fmla="*/ 2147483646 w 10278"/>
                <a:gd name="T45" fmla="*/ 2147483646 h 12301"/>
                <a:gd name="T46" fmla="*/ 2147483646 w 10278"/>
                <a:gd name="T47" fmla="*/ 2147483646 h 12301"/>
                <a:gd name="T48" fmla="*/ 2147483646 w 10278"/>
                <a:gd name="T49" fmla="*/ 2147483646 h 12301"/>
                <a:gd name="T50" fmla="*/ 0 w 10278"/>
                <a:gd name="T51" fmla="*/ 2147483646 h 12301"/>
                <a:gd name="T52" fmla="*/ 2147483646 w 10278"/>
                <a:gd name="T53" fmla="*/ 2147483646 h 12301"/>
                <a:gd name="T54" fmla="*/ 2147483646 w 10278"/>
                <a:gd name="T55" fmla="*/ 2147483646 h 12301"/>
                <a:gd name="T56" fmla="*/ 2147483646 w 10278"/>
                <a:gd name="T57" fmla="*/ 2147483646 h 12301"/>
                <a:gd name="T58" fmla="*/ 2147483646 w 10278"/>
                <a:gd name="T59" fmla="*/ 2147483646 h 12301"/>
                <a:gd name="T60" fmla="*/ 2147483646 w 10278"/>
                <a:gd name="T61" fmla="*/ 2147483646 h 12301"/>
                <a:gd name="T62" fmla="*/ 2147483646 w 10278"/>
                <a:gd name="T63" fmla="*/ 2147483646 h 12301"/>
                <a:gd name="T64" fmla="*/ 2147483646 w 10278"/>
                <a:gd name="T65" fmla="*/ 2147483646 h 12301"/>
                <a:gd name="T66" fmla="*/ 2147483646 w 10278"/>
                <a:gd name="T67" fmla="*/ 2147483646 h 1230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31;p11"/>
            <p:cNvSpPr>
              <a:spLocks/>
            </p:cNvSpPr>
            <p:nvPr/>
          </p:nvSpPr>
          <p:spPr bwMode="auto">
            <a:xfrm>
              <a:off x="6873825" y="2459275"/>
              <a:ext cx="35350" cy="166875"/>
            </a:xfrm>
            <a:custGeom>
              <a:avLst/>
              <a:gdLst>
                <a:gd name="T0" fmla="*/ 2147483646 w 1414"/>
                <a:gd name="T1" fmla="*/ 2147483646 h 6675"/>
                <a:gd name="T2" fmla="*/ 2147483646 w 1414"/>
                <a:gd name="T3" fmla="*/ 2147483646 h 6675"/>
                <a:gd name="T4" fmla="*/ 2147483646 w 1414"/>
                <a:gd name="T5" fmla="*/ 2147483646 h 6675"/>
                <a:gd name="T6" fmla="*/ 2147483646 w 1414"/>
                <a:gd name="T7" fmla="*/ 2147483646 h 6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Google Shape;232;p11"/>
            <p:cNvSpPr>
              <a:spLocks/>
            </p:cNvSpPr>
            <p:nvPr/>
          </p:nvSpPr>
          <p:spPr bwMode="auto">
            <a:xfrm>
              <a:off x="6801975" y="2453200"/>
              <a:ext cx="90150" cy="19500"/>
            </a:xfrm>
            <a:custGeom>
              <a:avLst/>
              <a:gdLst>
                <a:gd name="T0" fmla="*/ 2147483646 w 3606"/>
                <a:gd name="T1" fmla="*/ 2147483646 h 780"/>
                <a:gd name="T2" fmla="*/ 2147483646 w 3606"/>
                <a:gd name="T3" fmla="*/ 2147483646 h 780"/>
                <a:gd name="T4" fmla="*/ 2147483646 w 3606"/>
                <a:gd name="T5" fmla="*/ 2147483646 h 780"/>
                <a:gd name="T6" fmla="*/ 2147483646 w 3606"/>
                <a:gd name="T7" fmla="*/ 2147483646 h 780"/>
                <a:gd name="T8" fmla="*/ 2147483646 w 3606"/>
                <a:gd name="T9" fmla="*/ 2147483646 h 780"/>
                <a:gd name="T10" fmla="*/ 2147483646 w 3606"/>
                <a:gd name="T11" fmla="*/ 0 h 780"/>
                <a:gd name="T12" fmla="*/ 2147483646 w 3606"/>
                <a:gd name="T13" fmla="*/ 2147483646 h 780"/>
                <a:gd name="T14" fmla="*/ 2147483646 w 3606"/>
                <a:gd name="T15" fmla="*/ 2147483646 h 780"/>
                <a:gd name="T16" fmla="*/ 2147483646 w 3606"/>
                <a:gd name="T17" fmla="*/ 2147483646 h 780"/>
                <a:gd name="T18" fmla="*/ 2147483646 w 3606"/>
                <a:gd name="T19" fmla="*/ 2147483646 h 7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Google Shape;233;p11"/>
            <p:cNvSpPr>
              <a:spLocks/>
            </p:cNvSpPr>
            <p:nvPr/>
          </p:nvSpPr>
          <p:spPr bwMode="auto">
            <a:xfrm>
              <a:off x="6795900" y="2628550"/>
              <a:ext cx="102300" cy="25"/>
            </a:xfrm>
            <a:custGeom>
              <a:avLst/>
              <a:gdLst>
                <a:gd name="T0" fmla="*/ 0 w 4092"/>
                <a:gd name="T1" fmla="*/ 2147483646 h 1"/>
                <a:gd name="T2" fmla="*/ 2147483646 w 4092"/>
                <a:gd name="T3" fmla="*/ 214748364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1" name="Google Shape;234;p11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59BFC88F-1FE1-47BA-87B5-75571F8A9C04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7671925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36;p12" descr="DeathtoStock_Clementine10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2800" y="2482851"/>
            <a:ext cx="1244600" cy="124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237;p12" descr="Death_to_stock_communicate_hands_9-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0685" y="0"/>
            <a:ext cx="2491316" cy="249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238;p12"/>
          <p:cNvSpPr>
            <a:spLocks noChangeArrowheads="1"/>
          </p:cNvSpPr>
          <p:nvPr/>
        </p:nvSpPr>
        <p:spPr bwMode="auto">
          <a:xfrm>
            <a:off x="8460317" y="0"/>
            <a:ext cx="1242483" cy="12446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239;p12"/>
          <p:cNvSpPr>
            <a:spLocks noChangeArrowheads="1"/>
          </p:cNvSpPr>
          <p:nvPr/>
        </p:nvSpPr>
        <p:spPr bwMode="auto">
          <a:xfrm>
            <a:off x="10947400" y="2482850"/>
            <a:ext cx="1244600" cy="1244600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40;p12"/>
          <p:cNvSpPr>
            <a:spLocks noChangeArrowheads="1"/>
          </p:cNvSpPr>
          <p:nvPr/>
        </p:nvSpPr>
        <p:spPr bwMode="auto">
          <a:xfrm>
            <a:off x="10947400" y="1239838"/>
            <a:ext cx="1244600" cy="12446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41;p12"/>
          <p:cNvSpPr>
            <a:spLocks noChangeArrowheads="1"/>
          </p:cNvSpPr>
          <p:nvPr/>
        </p:nvSpPr>
        <p:spPr bwMode="auto">
          <a:xfrm>
            <a:off x="0" y="4991100"/>
            <a:ext cx="1244600" cy="1244600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42;p12"/>
          <p:cNvSpPr>
            <a:spLocks noChangeArrowheads="1"/>
          </p:cNvSpPr>
          <p:nvPr/>
        </p:nvSpPr>
        <p:spPr bwMode="auto">
          <a:xfrm>
            <a:off x="1" y="6235700"/>
            <a:ext cx="622300" cy="622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43;p12"/>
          <p:cNvSpPr>
            <a:spLocks noChangeArrowheads="1"/>
          </p:cNvSpPr>
          <p:nvPr/>
        </p:nvSpPr>
        <p:spPr bwMode="auto">
          <a:xfrm>
            <a:off x="1" y="4991100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44;p12"/>
          <p:cNvSpPr>
            <a:spLocks noChangeArrowheads="1"/>
          </p:cNvSpPr>
          <p:nvPr/>
        </p:nvSpPr>
        <p:spPr bwMode="auto">
          <a:xfrm>
            <a:off x="11569701" y="3732213"/>
            <a:ext cx="622300" cy="622300"/>
          </a:xfrm>
          <a:prstGeom prst="rect">
            <a:avLst/>
          </a:prstGeom>
          <a:solidFill>
            <a:srgbClr val="B0D8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45;p12"/>
          <p:cNvSpPr>
            <a:spLocks noChangeArrowheads="1"/>
          </p:cNvSpPr>
          <p:nvPr/>
        </p:nvSpPr>
        <p:spPr bwMode="auto">
          <a:xfrm>
            <a:off x="9702801" y="0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2" name="Google Shape;246;p12"/>
          <p:cNvGrpSpPr>
            <a:grpSpLocks/>
          </p:cNvGrpSpPr>
          <p:nvPr/>
        </p:nvGrpSpPr>
        <p:grpSpPr bwMode="auto">
          <a:xfrm>
            <a:off x="11241618" y="1535113"/>
            <a:ext cx="654049" cy="654050"/>
            <a:chOff x="5941025" y="3634400"/>
            <a:chExt cx="467650" cy="467650"/>
          </a:xfrm>
        </p:grpSpPr>
        <p:sp>
          <p:nvSpPr>
            <p:cNvPr id="13" name="Google Shape;247;p12"/>
            <p:cNvSpPr>
              <a:spLocks/>
            </p:cNvSpPr>
            <p:nvPr/>
          </p:nvSpPr>
          <p:spPr bwMode="auto">
            <a:xfrm>
              <a:off x="5941025" y="3634400"/>
              <a:ext cx="467650" cy="467650"/>
            </a:xfrm>
            <a:custGeom>
              <a:avLst/>
              <a:gdLst>
                <a:gd name="T0" fmla="*/ 2147483646 w 18706"/>
                <a:gd name="T1" fmla="*/ 2147483646 h 18706"/>
                <a:gd name="T2" fmla="*/ 2147483646 w 18706"/>
                <a:gd name="T3" fmla="*/ 2147483646 h 18706"/>
                <a:gd name="T4" fmla="*/ 2147483646 w 18706"/>
                <a:gd name="T5" fmla="*/ 2147483646 h 18706"/>
                <a:gd name="T6" fmla="*/ 2147483646 w 18706"/>
                <a:gd name="T7" fmla="*/ 2147483646 h 18706"/>
                <a:gd name="T8" fmla="*/ 2147483646 w 18706"/>
                <a:gd name="T9" fmla="*/ 2147483646 h 18706"/>
                <a:gd name="T10" fmla="*/ 2147483646 w 18706"/>
                <a:gd name="T11" fmla="*/ 2147483646 h 18706"/>
                <a:gd name="T12" fmla="*/ 2147483646 w 18706"/>
                <a:gd name="T13" fmla="*/ 2147483646 h 18706"/>
                <a:gd name="T14" fmla="*/ 2147483646 w 18706"/>
                <a:gd name="T15" fmla="*/ 2147483646 h 18706"/>
                <a:gd name="T16" fmla="*/ 2147483646 w 18706"/>
                <a:gd name="T17" fmla="*/ 2147483646 h 18706"/>
                <a:gd name="T18" fmla="*/ 2147483646 w 18706"/>
                <a:gd name="T19" fmla="*/ 2147483646 h 18706"/>
                <a:gd name="T20" fmla="*/ 2147483646 w 18706"/>
                <a:gd name="T21" fmla="*/ 2147483646 h 18706"/>
                <a:gd name="T22" fmla="*/ 2147483646 w 18706"/>
                <a:gd name="T23" fmla="*/ 2147483646 h 18706"/>
                <a:gd name="T24" fmla="*/ 2147483646 w 18706"/>
                <a:gd name="T25" fmla="*/ 2147483646 h 18706"/>
                <a:gd name="T26" fmla="*/ 2147483646 w 18706"/>
                <a:gd name="T27" fmla="*/ 2147483646 h 18706"/>
                <a:gd name="T28" fmla="*/ 2147483646 w 18706"/>
                <a:gd name="T29" fmla="*/ 2147483646 h 18706"/>
                <a:gd name="T30" fmla="*/ 2147483646 w 18706"/>
                <a:gd name="T31" fmla="*/ 2147483646 h 18706"/>
                <a:gd name="T32" fmla="*/ 2147483646 w 18706"/>
                <a:gd name="T33" fmla="*/ 2147483646 h 18706"/>
                <a:gd name="T34" fmla="*/ 2147483646 w 18706"/>
                <a:gd name="T35" fmla="*/ 2147483646 h 18706"/>
                <a:gd name="T36" fmla="*/ 2147483646 w 18706"/>
                <a:gd name="T37" fmla="*/ 2147483646 h 18706"/>
                <a:gd name="T38" fmla="*/ 2147483646 w 18706"/>
                <a:gd name="T39" fmla="*/ 2147483646 h 18706"/>
                <a:gd name="T40" fmla="*/ 2147483646 w 18706"/>
                <a:gd name="T41" fmla="*/ 2147483646 h 18706"/>
                <a:gd name="T42" fmla="*/ 2147483646 w 18706"/>
                <a:gd name="T43" fmla="*/ 2147483646 h 18706"/>
                <a:gd name="T44" fmla="*/ 2147483646 w 18706"/>
                <a:gd name="T45" fmla="*/ 2147483646 h 18706"/>
                <a:gd name="T46" fmla="*/ 2147483646 w 18706"/>
                <a:gd name="T47" fmla="*/ 2147483646 h 18706"/>
                <a:gd name="T48" fmla="*/ 2147483646 w 18706"/>
                <a:gd name="T49" fmla="*/ 2147483646 h 18706"/>
                <a:gd name="T50" fmla="*/ 2147483646 w 18706"/>
                <a:gd name="T51" fmla="*/ 2147483646 h 18706"/>
                <a:gd name="T52" fmla="*/ 2147483646 w 18706"/>
                <a:gd name="T53" fmla="*/ 2147483646 h 18706"/>
                <a:gd name="T54" fmla="*/ 2147483646 w 18706"/>
                <a:gd name="T55" fmla="*/ 2147483646 h 18706"/>
                <a:gd name="T56" fmla="*/ 2147483646 w 18706"/>
                <a:gd name="T57" fmla="*/ 2147483646 h 18706"/>
                <a:gd name="T58" fmla="*/ 2147483646 w 18706"/>
                <a:gd name="T59" fmla="*/ 2147483646 h 18706"/>
                <a:gd name="T60" fmla="*/ 2147483646 w 18706"/>
                <a:gd name="T61" fmla="*/ 2147483646 h 18706"/>
                <a:gd name="T62" fmla="*/ 2147483646 w 18706"/>
                <a:gd name="T63" fmla="*/ 2147483646 h 18706"/>
                <a:gd name="T64" fmla="*/ 2147483646 w 18706"/>
                <a:gd name="T65" fmla="*/ 2147483646 h 18706"/>
                <a:gd name="T66" fmla="*/ 2147483646 w 18706"/>
                <a:gd name="T67" fmla="*/ 2147483646 h 18706"/>
                <a:gd name="T68" fmla="*/ 2147483646 w 18706"/>
                <a:gd name="T69" fmla="*/ 2147483646 h 18706"/>
                <a:gd name="T70" fmla="*/ 2147483646 w 18706"/>
                <a:gd name="T71" fmla="*/ 2147483646 h 18706"/>
                <a:gd name="T72" fmla="*/ 2147483646 w 18706"/>
                <a:gd name="T73" fmla="*/ 2147483646 h 18706"/>
                <a:gd name="T74" fmla="*/ 2147483646 w 18706"/>
                <a:gd name="T75" fmla="*/ 2147483646 h 18706"/>
                <a:gd name="T76" fmla="*/ 2147483646 w 18706"/>
                <a:gd name="T77" fmla="*/ 2147483646 h 18706"/>
                <a:gd name="T78" fmla="*/ 2147483646 w 18706"/>
                <a:gd name="T79" fmla="*/ 2147483646 h 18706"/>
                <a:gd name="T80" fmla="*/ 2147483646 w 18706"/>
                <a:gd name="T81" fmla="*/ 2147483646 h 18706"/>
                <a:gd name="T82" fmla="*/ 2147483646 w 18706"/>
                <a:gd name="T83" fmla="*/ 2147483646 h 18706"/>
                <a:gd name="T84" fmla="*/ 2147483646 w 18706"/>
                <a:gd name="T85" fmla="*/ 2147483646 h 18706"/>
                <a:gd name="T86" fmla="*/ 2147483646 w 18706"/>
                <a:gd name="T87" fmla="*/ 2147483646 h 187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" name="Google Shape;248;p12"/>
            <p:cNvSpPr>
              <a:spLocks/>
            </p:cNvSpPr>
            <p:nvPr/>
          </p:nvSpPr>
          <p:spPr bwMode="auto">
            <a:xfrm>
              <a:off x="6211975" y="3753150"/>
              <a:ext cx="19525" cy="18900"/>
            </a:xfrm>
            <a:custGeom>
              <a:avLst/>
              <a:gdLst>
                <a:gd name="T0" fmla="*/ 2147483646 w 781"/>
                <a:gd name="T1" fmla="*/ 0 h 756"/>
                <a:gd name="T2" fmla="*/ 2147483646 w 781"/>
                <a:gd name="T3" fmla="*/ 0 h 756"/>
                <a:gd name="T4" fmla="*/ 2147483646 w 781"/>
                <a:gd name="T5" fmla="*/ 2147483646 h 756"/>
                <a:gd name="T6" fmla="*/ 2147483646 w 781"/>
                <a:gd name="T7" fmla="*/ 2147483646 h 756"/>
                <a:gd name="T8" fmla="*/ 2147483646 w 781"/>
                <a:gd name="T9" fmla="*/ 2147483646 h 756"/>
                <a:gd name="T10" fmla="*/ 2147483646 w 781"/>
                <a:gd name="T11" fmla="*/ 2147483646 h 756"/>
                <a:gd name="T12" fmla="*/ 2147483646 w 781"/>
                <a:gd name="T13" fmla="*/ 2147483646 h 756"/>
                <a:gd name="T14" fmla="*/ 2147483646 w 781"/>
                <a:gd name="T15" fmla="*/ 2147483646 h 756"/>
                <a:gd name="T16" fmla="*/ 2147483646 w 781"/>
                <a:gd name="T17" fmla="*/ 2147483646 h 756"/>
                <a:gd name="T18" fmla="*/ 2147483646 w 781"/>
                <a:gd name="T19" fmla="*/ 2147483646 h 756"/>
                <a:gd name="T20" fmla="*/ 2147483646 w 781"/>
                <a:gd name="T21" fmla="*/ 2147483646 h 756"/>
                <a:gd name="T22" fmla="*/ 2147483646 w 781"/>
                <a:gd name="T23" fmla="*/ 2147483646 h 756"/>
                <a:gd name="T24" fmla="*/ 2147483646 w 781"/>
                <a:gd name="T25" fmla="*/ 2147483646 h 756"/>
                <a:gd name="T26" fmla="*/ 2147483646 w 781"/>
                <a:gd name="T27" fmla="*/ 2147483646 h 756"/>
                <a:gd name="T28" fmla="*/ 2147483646 w 781"/>
                <a:gd name="T29" fmla="*/ 2147483646 h 756"/>
                <a:gd name="T30" fmla="*/ 2147483646 w 781"/>
                <a:gd name="T31" fmla="*/ 2147483646 h 756"/>
                <a:gd name="T32" fmla="*/ 2147483646 w 781"/>
                <a:gd name="T33" fmla="*/ 2147483646 h 756"/>
                <a:gd name="T34" fmla="*/ 2147483646 w 781"/>
                <a:gd name="T35" fmla="*/ 2147483646 h 756"/>
                <a:gd name="T36" fmla="*/ 2147483646 w 781"/>
                <a:gd name="T37" fmla="*/ 2147483646 h 756"/>
                <a:gd name="T38" fmla="*/ 2147483646 w 781"/>
                <a:gd name="T39" fmla="*/ 2147483646 h 756"/>
                <a:gd name="T40" fmla="*/ 2147483646 w 781"/>
                <a:gd name="T41" fmla="*/ 2147483646 h 756"/>
                <a:gd name="T42" fmla="*/ 2147483646 w 781"/>
                <a:gd name="T43" fmla="*/ 2147483646 h 756"/>
                <a:gd name="T44" fmla="*/ 2147483646 w 781"/>
                <a:gd name="T45" fmla="*/ 2147483646 h 756"/>
                <a:gd name="T46" fmla="*/ 2147483646 w 781"/>
                <a:gd name="T47" fmla="*/ 2147483646 h 756"/>
                <a:gd name="T48" fmla="*/ 2147483646 w 781"/>
                <a:gd name="T49" fmla="*/ 2147483646 h 756"/>
                <a:gd name="T50" fmla="*/ 2147483646 w 781"/>
                <a:gd name="T51" fmla="*/ 2147483646 h 756"/>
                <a:gd name="T52" fmla="*/ 2147483646 w 781"/>
                <a:gd name="T53" fmla="*/ 2147483646 h 756"/>
                <a:gd name="T54" fmla="*/ 2147483646 w 781"/>
                <a:gd name="T55" fmla="*/ 2147483646 h 756"/>
                <a:gd name="T56" fmla="*/ 2147483646 w 781"/>
                <a:gd name="T57" fmla="*/ 2147483646 h 756"/>
                <a:gd name="T58" fmla="*/ 2147483646 w 781"/>
                <a:gd name="T59" fmla="*/ 2147483646 h 756"/>
                <a:gd name="T60" fmla="*/ 2147483646 w 781"/>
                <a:gd name="T61" fmla="*/ 0 h 756"/>
                <a:gd name="T62" fmla="*/ 2147483646 w 781"/>
                <a:gd name="T63" fmla="*/ 0 h 7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Google Shape;249;p12"/>
            <p:cNvSpPr>
              <a:spLocks/>
            </p:cNvSpPr>
            <p:nvPr/>
          </p:nvSpPr>
          <p:spPr bwMode="auto">
            <a:xfrm>
              <a:off x="5943475" y="3695900"/>
              <a:ext cx="177800" cy="351350"/>
            </a:xfrm>
            <a:custGeom>
              <a:avLst/>
              <a:gdLst>
                <a:gd name="T0" fmla="*/ 2147483646 w 7112"/>
                <a:gd name="T1" fmla="*/ 2147483646 h 14054"/>
                <a:gd name="T2" fmla="*/ 2147483646 w 7112"/>
                <a:gd name="T3" fmla="*/ 2147483646 h 14054"/>
                <a:gd name="T4" fmla="*/ 2147483646 w 7112"/>
                <a:gd name="T5" fmla="*/ 2147483646 h 14054"/>
                <a:gd name="T6" fmla="*/ 2147483646 w 7112"/>
                <a:gd name="T7" fmla="*/ 2147483646 h 14054"/>
                <a:gd name="T8" fmla="*/ 2147483646 w 7112"/>
                <a:gd name="T9" fmla="*/ 2147483646 h 14054"/>
                <a:gd name="T10" fmla="*/ 2147483646 w 7112"/>
                <a:gd name="T11" fmla="*/ 2147483646 h 14054"/>
                <a:gd name="T12" fmla="*/ 2147483646 w 7112"/>
                <a:gd name="T13" fmla="*/ 2147483646 h 14054"/>
                <a:gd name="T14" fmla="*/ 2147483646 w 7112"/>
                <a:gd name="T15" fmla="*/ 2147483646 h 14054"/>
                <a:gd name="T16" fmla="*/ 2147483646 w 7112"/>
                <a:gd name="T17" fmla="*/ 2147483646 h 14054"/>
                <a:gd name="T18" fmla="*/ 2147483646 w 7112"/>
                <a:gd name="T19" fmla="*/ 2147483646 h 14054"/>
                <a:gd name="T20" fmla="*/ 2147483646 w 7112"/>
                <a:gd name="T21" fmla="*/ 2147483646 h 14054"/>
                <a:gd name="T22" fmla="*/ 2147483646 w 7112"/>
                <a:gd name="T23" fmla="*/ 2147483646 h 14054"/>
                <a:gd name="T24" fmla="*/ 2147483646 w 7112"/>
                <a:gd name="T25" fmla="*/ 2147483646 h 14054"/>
                <a:gd name="T26" fmla="*/ 2147483646 w 7112"/>
                <a:gd name="T27" fmla="*/ 2147483646 h 14054"/>
                <a:gd name="T28" fmla="*/ 2147483646 w 7112"/>
                <a:gd name="T29" fmla="*/ 2147483646 h 14054"/>
                <a:gd name="T30" fmla="*/ 2147483646 w 7112"/>
                <a:gd name="T31" fmla="*/ 2147483646 h 14054"/>
                <a:gd name="T32" fmla="*/ 2147483646 w 7112"/>
                <a:gd name="T33" fmla="*/ 2147483646 h 14054"/>
                <a:gd name="T34" fmla="*/ 2147483646 w 7112"/>
                <a:gd name="T35" fmla="*/ 2147483646 h 14054"/>
                <a:gd name="T36" fmla="*/ 2147483646 w 7112"/>
                <a:gd name="T37" fmla="*/ 2147483646 h 14054"/>
                <a:gd name="T38" fmla="*/ 2147483646 w 7112"/>
                <a:gd name="T39" fmla="*/ 2147483646 h 14054"/>
                <a:gd name="T40" fmla="*/ 2147483646 w 7112"/>
                <a:gd name="T41" fmla="*/ 2147483646 h 14054"/>
                <a:gd name="T42" fmla="*/ 2147483646 w 7112"/>
                <a:gd name="T43" fmla="*/ 2147483646 h 14054"/>
                <a:gd name="T44" fmla="*/ 2147483646 w 7112"/>
                <a:gd name="T45" fmla="*/ 2147483646 h 14054"/>
                <a:gd name="T46" fmla="*/ 2147483646 w 7112"/>
                <a:gd name="T47" fmla="*/ 2147483646 h 14054"/>
                <a:gd name="T48" fmla="*/ 2147483646 w 7112"/>
                <a:gd name="T49" fmla="*/ 2147483646 h 14054"/>
                <a:gd name="T50" fmla="*/ 2147483646 w 7112"/>
                <a:gd name="T51" fmla="*/ 2147483646 h 14054"/>
                <a:gd name="T52" fmla="*/ 2147483646 w 7112"/>
                <a:gd name="T53" fmla="*/ 2147483646 h 14054"/>
                <a:gd name="T54" fmla="*/ 2147483646 w 7112"/>
                <a:gd name="T55" fmla="*/ 2147483646 h 14054"/>
                <a:gd name="T56" fmla="*/ 2147483646 w 7112"/>
                <a:gd name="T57" fmla="*/ 2147483646 h 14054"/>
                <a:gd name="T58" fmla="*/ 2147483646 w 7112"/>
                <a:gd name="T59" fmla="*/ 2147483646 h 14054"/>
                <a:gd name="T60" fmla="*/ 2147483646 w 7112"/>
                <a:gd name="T61" fmla="*/ 2147483646 h 14054"/>
                <a:gd name="T62" fmla="*/ 2147483646 w 7112"/>
                <a:gd name="T63" fmla="*/ 2147483646 h 14054"/>
                <a:gd name="T64" fmla="*/ 2147483646 w 7112"/>
                <a:gd name="T65" fmla="*/ 2147483646 h 14054"/>
                <a:gd name="T66" fmla="*/ 2147483646 w 7112"/>
                <a:gd name="T67" fmla="*/ 2147483646 h 14054"/>
                <a:gd name="T68" fmla="*/ 2147483646 w 7112"/>
                <a:gd name="T69" fmla="*/ 2147483646 h 14054"/>
                <a:gd name="T70" fmla="*/ 2147483646 w 7112"/>
                <a:gd name="T71" fmla="*/ 2147483646 h 14054"/>
                <a:gd name="T72" fmla="*/ 2147483646 w 7112"/>
                <a:gd name="T73" fmla="*/ 2147483646 h 14054"/>
                <a:gd name="T74" fmla="*/ 2147483646 w 7112"/>
                <a:gd name="T75" fmla="*/ 2147483646 h 14054"/>
                <a:gd name="T76" fmla="*/ 2147483646 w 7112"/>
                <a:gd name="T77" fmla="*/ 2147483646 h 14054"/>
                <a:gd name="T78" fmla="*/ 2147483646 w 7112"/>
                <a:gd name="T79" fmla="*/ 2147483646 h 14054"/>
                <a:gd name="T80" fmla="*/ 2147483646 w 7112"/>
                <a:gd name="T81" fmla="*/ 2147483646 h 14054"/>
                <a:gd name="T82" fmla="*/ 2147483646 w 7112"/>
                <a:gd name="T83" fmla="*/ 2147483646 h 14054"/>
                <a:gd name="T84" fmla="*/ 2147483646 w 7112"/>
                <a:gd name="T85" fmla="*/ 2147483646 h 14054"/>
                <a:gd name="T86" fmla="*/ 2147483646 w 7112"/>
                <a:gd name="T87" fmla="*/ 2147483646 h 14054"/>
                <a:gd name="T88" fmla="*/ 2147483646 w 7112"/>
                <a:gd name="T89" fmla="*/ 2147483646 h 14054"/>
                <a:gd name="T90" fmla="*/ 2147483646 w 7112"/>
                <a:gd name="T91" fmla="*/ 2147483646 h 14054"/>
                <a:gd name="T92" fmla="*/ 2147483646 w 7112"/>
                <a:gd name="T93" fmla="*/ 2147483646 h 14054"/>
                <a:gd name="T94" fmla="*/ 2147483646 w 7112"/>
                <a:gd name="T95" fmla="*/ 2147483646 h 14054"/>
                <a:gd name="T96" fmla="*/ 2147483646 w 7112"/>
                <a:gd name="T97" fmla="*/ 2147483646 h 14054"/>
                <a:gd name="T98" fmla="*/ 2147483646 w 7112"/>
                <a:gd name="T99" fmla="*/ 2147483646 h 14054"/>
                <a:gd name="T100" fmla="*/ 2147483646 w 7112"/>
                <a:gd name="T101" fmla="*/ 2147483646 h 14054"/>
                <a:gd name="T102" fmla="*/ 2147483646 w 7112"/>
                <a:gd name="T103" fmla="*/ 2147483646 h 14054"/>
                <a:gd name="T104" fmla="*/ 2147483646 w 7112"/>
                <a:gd name="T105" fmla="*/ 2147483646 h 14054"/>
                <a:gd name="T106" fmla="*/ 2147483646 w 7112"/>
                <a:gd name="T107" fmla="*/ 2147483646 h 14054"/>
                <a:gd name="T108" fmla="*/ 2147483646 w 7112"/>
                <a:gd name="T109" fmla="*/ 2147483646 h 14054"/>
                <a:gd name="T110" fmla="*/ 2147483646 w 7112"/>
                <a:gd name="T111" fmla="*/ 2147483646 h 14054"/>
                <a:gd name="T112" fmla="*/ 2147483646 w 7112"/>
                <a:gd name="T113" fmla="*/ 2147483646 h 14054"/>
                <a:gd name="T114" fmla="*/ 2147483646 w 7112"/>
                <a:gd name="T115" fmla="*/ 2147483646 h 14054"/>
                <a:gd name="T116" fmla="*/ 2147483646 w 7112"/>
                <a:gd name="T117" fmla="*/ 2147483646 h 14054"/>
                <a:gd name="T118" fmla="*/ 2147483646 w 7112"/>
                <a:gd name="T119" fmla="*/ 2147483646 h 140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Google Shape;250;p12"/>
            <p:cNvSpPr>
              <a:spLocks/>
            </p:cNvSpPr>
            <p:nvPr/>
          </p:nvSpPr>
          <p:spPr bwMode="auto">
            <a:xfrm>
              <a:off x="6128575" y="3695900"/>
              <a:ext cx="86475" cy="47525"/>
            </a:xfrm>
            <a:custGeom>
              <a:avLst/>
              <a:gdLst>
                <a:gd name="T0" fmla="*/ 2147483646 w 3459"/>
                <a:gd name="T1" fmla="*/ 2147483646 h 1901"/>
                <a:gd name="T2" fmla="*/ 2147483646 w 3459"/>
                <a:gd name="T3" fmla="*/ 2147483646 h 1901"/>
                <a:gd name="T4" fmla="*/ 2147483646 w 3459"/>
                <a:gd name="T5" fmla="*/ 2147483646 h 1901"/>
                <a:gd name="T6" fmla="*/ 2147483646 w 3459"/>
                <a:gd name="T7" fmla="*/ 2147483646 h 1901"/>
                <a:gd name="T8" fmla="*/ 2147483646 w 3459"/>
                <a:gd name="T9" fmla="*/ 2147483646 h 1901"/>
                <a:gd name="T10" fmla="*/ 2147483646 w 3459"/>
                <a:gd name="T11" fmla="*/ 2147483646 h 1901"/>
                <a:gd name="T12" fmla="*/ 2147483646 w 3459"/>
                <a:gd name="T13" fmla="*/ 2147483646 h 1901"/>
                <a:gd name="T14" fmla="*/ 2147483646 w 3459"/>
                <a:gd name="T15" fmla="*/ 2147483646 h 1901"/>
                <a:gd name="T16" fmla="*/ 2147483646 w 3459"/>
                <a:gd name="T17" fmla="*/ 2147483646 h 1901"/>
                <a:gd name="T18" fmla="*/ 2147483646 w 3459"/>
                <a:gd name="T19" fmla="*/ 2147483646 h 1901"/>
                <a:gd name="T20" fmla="*/ 2147483646 w 3459"/>
                <a:gd name="T21" fmla="*/ 2147483646 h 1901"/>
                <a:gd name="T22" fmla="*/ 2147483646 w 3459"/>
                <a:gd name="T23" fmla="*/ 2147483646 h 1901"/>
                <a:gd name="T24" fmla="*/ 2147483646 w 3459"/>
                <a:gd name="T25" fmla="*/ 2147483646 h 1901"/>
                <a:gd name="T26" fmla="*/ 2147483646 w 3459"/>
                <a:gd name="T27" fmla="*/ 2147483646 h 1901"/>
                <a:gd name="T28" fmla="*/ 2147483646 w 3459"/>
                <a:gd name="T29" fmla="*/ 2147483646 h 1901"/>
                <a:gd name="T30" fmla="*/ 2147483646 w 3459"/>
                <a:gd name="T31" fmla="*/ 2147483646 h 1901"/>
                <a:gd name="T32" fmla="*/ 2147483646 w 3459"/>
                <a:gd name="T33" fmla="*/ 2147483646 h 1901"/>
                <a:gd name="T34" fmla="*/ 2147483646 w 3459"/>
                <a:gd name="T35" fmla="*/ 2147483646 h 1901"/>
                <a:gd name="T36" fmla="*/ 2147483646 w 3459"/>
                <a:gd name="T37" fmla="*/ 2147483646 h 1901"/>
                <a:gd name="T38" fmla="*/ 2147483646 w 3459"/>
                <a:gd name="T39" fmla="*/ 2147483646 h 1901"/>
                <a:gd name="T40" fmla="*/ 2147483646 w 3459"/>
                <a:gd name="T41" fmla="*/ 2147483646 h 1901"/>
                <a:gd name="T42" fmla="*/ 2147483646 w 3459"/>
                <a:gd name="T43" fmla="*/ 2147483646 h 1901"/>
                <a:gd name="T44" fmla="*/ 2147483646 w 3459"/>
                <a:gd name="T45" fmla="*/ 2147483646 h 1901"/>
                <a:gd name="T46" fmla="*/ 2147483646 w 3459"/>
                <a:gd name="T47" fmla="*/ 2147483646 h 1901"/>
                <a:gd name="T48" fmla="*/ 2147483646 w 3459"/>
                <a:gd name="T49" fmla="*/ 2147483646 h 1901"/>
                <a:gd name="T50" fmla="*/ 2147483646 w 3459"/>
                <a:gd name="T51" fmla="*/ 2147483646 h 1901"/>
                <a:gd name="T52" fmla="*/ 2147483646 w 3459"/>
                <a:gd name="T53" fmla="*/ 2147483646 h 1901"/>
                <a:gd name="T54" fmla="*/ 2147483646 w 3459"/>
                <a:gd name="T55" fmla="*/ 2147483646 h 1901"/>
                <a:gd name="T56" fmla="*/ 2147483646 w 3459"/>
                <a:gd name="T57" fmla="*/ 2147483646 h 1901"/>
                <a:gd name="T58" fmla="*/ 2147483646 w 3459"/>
                <a:gd name="T59" fmla="*/ 2147483646 h 1901"/>
                <a:gd name="T60" fmla="*/ 2147483646 w 3459"/>
                <a:gd name="T61" fmla="*/ 2147483646 h 1901"/>
                <a:gd name="T62" fmla="*/ 2147483646 w 3459"/>
                <a:gd name="T63" fmla="*/ 2147483646 h 1901"/>
                <a:gd name="T64" fmla="*/ 2147483646 w 3459"/>
                <a:gd name="T65" fmla="*/ 2147483646 h 1901"/>
                <a:gd name="T66" fmla="*/ 2147483646 w 3459"/>
                <a:gd name="T67" fmla="*/ 2147483646 h 1901"/>
                <a:gd name="T68" fmla="*/ 2147483646 w 3459"/>
                <a:gd name="T69" fmla="*/ 2147483646 h 1901"/>
                <a:gd name="T70" fmla="*/ 2147483646 w 3459"/>
                <a:gd name="T71" fmla="*/ 2147483646 h 1901"/>
                <a:gd name="T72" fmla="*/ 2147483646 w 3459"/>
                <a:gd name="T73" fmla="*/ 2147483646 h 1901"/>
                <a:gd name="T74" fmla="*/ 2147483646 w 3459"/>
                <a:gd name="T75" fmla="*/ 2147483646 h 19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Google Shape;251;p12"/>
            <p:cNvSpPr>
              <a:spLocks/>
            </p:cNvSpPr>
            <p:nvPr/>
          </p:nvSpPr>
          <p:spPr bwMode="auto">
            <a:xfrm>
              <a:off x="6357500" y="3940075"/>
              <a:ext cx="18900" cy="34725"/>
            </a:xfrm>
            <a:custGeom>
              <a:avLst/>
              <a:gdLst>
                <a:gd name="T0" fmla="*/ 2147483646 w 756"/>
                <a:gd name="T1" fmla="*/ 2147483646 h 1389"/>
                <a:gd name="T2" fmla="*/ 2147483646 w 756"/>
                <a:gd name="T3" fmla="*/ 2147483646 h 1389"/>
                <a:gd name="T4" fmla="*/ 2147483646 w 756"/>
                <a:gd name="T5" fmla="*/ 2147483646 h 1389"/>
                <a:gd name="T6" fmla="*/ 2147483646 w 756"/>
                <a:gd name="T7" fmla="*/ 2147483646 h 1389"/>
                <a:gd name="T8" fmla="*/ 2147483646 w 756"/>
                <a:gd name="T9" fmla="*/ 2147483646 h 1389"/>
                <a:gd name="T10" fmla="*/ 2147483646 w 756"/>
                <a:gd name="T11" fmla="*/ 2147483646 h 1389"/>
                <a:gd name="T12" fmla="*/ 2147483646 w 756"/>
                <a:gd name="T13" fmla="*/ 2147483646 h 1389"/>
                <a:gd name="T14" fmla="*/ 2147483646 w 756"/>
                <a:gd name="T15" fmla="*/ 2147483646 h 1389"/>
                <a:gd name="T16" fmla="*/ 2147483646 w 756"/>
                <a:gd name="T17" fmla="*/ 2147483646 h 1389"/>
                <a:gd name="T18" fmla="*/ 2147483646 w 756"/>
                <a:gd name="T19" fmla="*/ 2147483646 h 1389"/>
                <a:gd name="T20" fmla="*/ 2147483646 w 756"/>
                <a:gd name="T21" fmla="*/ 2147483646 h 1389"/>
                <a:gd name="T22" fmla="*/ 2147483646 w 756"/>
                <a:gd name="T23" fmla="*/ 2147483646 h 1389"/>
                <a:gd name="T24" fmla="*/ 2147483646 w 756"/>
                <a:gd name="T25" fmla="*/ 2147483646 h 1389"/>
                <a:gd name="T26" fmla="*/ 2147483646 w 756"/>
                <a:gd name="T27" fmla="*/ 2147483646 h 1389"/>
                <a:gd name="T28" fmla="*/ 2147483646 w 756"/>
                <a:gd name="T29" fmla="*/ 2147483646 h 1389"/>
                <a:gd name="T30" fmla="*/ 2147483646 w 756"/>
                <a:gd name="T31" fmla="*/ 2147483646 h 1389"/>
                <a:gd name="T32" fmla="*/ 2147483646 w 756"/>
                <a:gd name="T33" fmla="*/ 2147483646 h 1389"/>
                <a:gd name="T34" fmla="*/ 2147483646 w 756"/>
                <a:gd name="T35" fmla="*/ 2147483646 h 1389"/>
                <a:gd name="T36" fmla="*/ 2147483646 w 756"/>
                <a:gd name="T37" fmla="*/ 2147483646 h 1389"/>
                <a:gd name="T38" fmla="*/ 2147483646 w 756"/>
                <a:gd name="T39" fmla="*/ 2147483646 h 1389"/>
                <a:gd name="T40" fmla="*/ 2147483646 w 756"/>
                <a:gd name="T41" fmla="*/ 2147483646 h 1389"/>
                <a:gd name="T42" fmla="*/ 2147483646 w 756"/>
                <a:gd name="T43" fmla="*/ 2147483646 h 1389"/>
                <a:gd name="T44" fmla="*/ 2147483646 w 756"/>
                <a:gd name="T45" fmla="*/ 2147483646 h 1389"/>
                <a:gd name="T46" fmla="*/ 2147483646 w 756"/>
                <a:gd name="T47" fmla="*/ 2147483646 h 1389"/>
                <a:gd name="T48" fmla="*/ 2147483646 w 756"/>
                <a:gd name="T49" fmla="*/ 2147483646 h 1389"/>
                <a:gd name="T50" fmla="*/ 2147483646 w 756"/>
                <a:gd name="T51" fmla="*/ 2147483646 h 1389"/>
                <a:gd name="T52" fmla="*/ 2147483646 w 756"/>
                <a:gd name="T53" fmla="*/ 2147483646 h 1389"/>
                <a:gd name="T54" fmla="*/ 2147483646 w 756"/>
                <a:gd name="T55" fmla="*/ 2147483646 h 1389"/>
                <a:gd name="T56" fmla="*/ 2147483646 w 756"/>
                <a:gd name="T57" fmla="*/ 0 h 1389"/>
                <a:gd name="T58" fmla="*/ 2147483646 w 756"/>
                <a:gd name="T59" fmla="*/ 2147483646 h 1389"/>
                <a:gd name="T60" fmla="*/ 2147483646 w 756"/>
                <a:gd name="T61" fmla="*/ 2147483646 h 1389"/>
                <a:gd name="T62" fmla="*/ 2147483646 w 756"/>
                <a:gd name="T63" fmla="*/ 2147483646 h 1389"/>
                <a:gd name="T64" fmla="*/ 2147483646 w 756"/>
                <a:gd name="T65" fmla="*/ 2147483646 h 1389"/>
                <a:gd name="T66" fmla="*/ 2147483646 w 756"/>
                <a:gd name="T67" fmla="*/ 2147483646 h 1389"/>
                <a:gd name="T68" fmla="*/ 2147483646 w 756"/>
                <a:gd name="T69" fmla="*/ 2147483646 h 1389"/>
                <a:gd name="T70" fmla="*/ 2147483646 w 756"/>
                <a:gd name="T71" fmla="*/ 2147483646 h 1389"/>
                <a:gd name="T72" fmla="*/ 2147483646 w 756"/>
                <a:gd name="T73" fmla="*/ 2147483646 h 1389"/>
                <a:gd name="T74" fmla="*/ 2147483646 w 756"/>
                <a:gd name="T75" fmla="*/ 2147483646 h 1389"/>
                <a:gd name="T76" fmla="*/ 2147483646 w 756"/>
                <a:gd name="T77" fmla="*/ 2147483646 h 1389"/>
                <a:gd name="T78" fmla="*/ 2147483646 w 756"/>
                <a:gd name="T79" fmla="*/ 2147483646 h 138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Google Shape;252;p12"/>
            <p:cNvSpPr>
              <a:spLocks/>
            </p:cNvSpPr>
            <p:nvPr/>
          </p:nvSpPr>
          <p:spPr bwMode="auto">
            <a:xfrm>
              <a:off x="6202850" y="3720875"/>
              <a:ext cx="204000" cy="278875"/>
            </a:xfrm>
            <a:custGeom>
              <a:avLst/>
              <a:gdLst>
                <a:gd name="T0" fmla="*/ 2147483646 w 8160"/>
                <a:gd name="T1" fmla="*/ 2147483646 h 11155"/>
                <a:gd name="T2" fmla="*/ 2147483646 w 8160"/>
                <a:gd name="T3" fmla="*/ 2147483646 h 11155"/>
                <a:gd name="T4" fmla="*/ 2147483646 w 8160"/>
                <a:gd name="T5" fmla="*/ 2147483646 h 11155"/>
                <a:gd name="T6" fmla="*/ 2147483646 w 8160"/>
                <a:gd name="T7" fmla="*/ 2147483646 h 11155"/>
                <a:gd name="T8" fmla="*/ 2147483646 w 8160"/>
                <a:gd name="T9" fmla="*/ 2147483646 h 11155"/>
                <a:gd name="T10" fmla="*/ 2147483646 w 8160"/>
                <a:gd name="T11" fmla="*/ 2147483646 h 11155"/>
                <a:gd name="T12" fmla="*/ 2147483646 w 8160"/>
                <a:gd name="T13" fmla="*/ 2147483646 h 11155"/>
                <a:gd name="T14" fmla="*/ 2147483646 w 8160"/>
                <a:gd name="T15" fmla="*/ 2147483646 h 11155"/>
                <a:gd name="T16" fmla="*/ 2147483646 w 8160"/>
                <a:gd name="T17" fmla="*/ 2147483646 h 11155"/>
                <a:gd name="T18" fmla="*/ 2147483646 w 8160"/>
                <a:gd name="T19" fmla="*/ 2147483646 h 11155"/>
                <a:gd name="T20" fmla="*/ 2147483646 w 8160"/>
                <a:gd name="T21" fmla="*/ 2147483646 h 11155"/>
                <a:gd name="T22" fmla="*/ 2147483646 w 8160"/>
                <a:gd name="T23" fmla="*/ 2147483646 h 11155"/>
                <a:gd name="T24" fmla="*/ 2147483646 w 8160"/>
                <a:gd name="T25" fmla="*/ 2147483646 h 11155"/>
                <a:gd name="T26" fmla="*/ 2147483646 w 8160"/>
                <a:gd name="T27" fmla="*/ 2147483646 h 11155"/>
                <a:gd name="T28" fmla="*/ 2147483646 w 8160"/>
                <a:gd name="T29" fmla="*/ 2147483646 h 11155"/>
                <a:gd name="T30" fmla="*/ 2147483646 w 8160"/>
                <a:gd name="T31" fmla="*/ 2147483646 h 11155"/>
                <a:gd name="T32" fmla="*/ 2147483646 w 8160"/>
                <a:gd name="T33" fmla="*/ 2147483646 h 11155"/>
                <a:gd name="T34" fmla="*/ 2147483646 w 8160"/>
                <a:gd name="T35" fmla="*/ 2147483646 h 11155"/>
                <a:gd name="T36" fmla="*/ 2147483646 w 8160"/>
                <a:gd name="T37" fmla="*/ 2147483646 h 11155"/>
                <a:gd name="T38" fmla="*/ 2147483646 w 8160"/>
                <a:gd name="T39" fmla="*/ 2147483646 h 11155"/>
                <a:gd name="T40" fmla="*/ 2147483646 w 8160"/>
                <a:gd name="T41" fmla="*/ 2147483646 h 11155"/>
                <a:gd name="T42" fmla="*/ 2147483646 w 8160"/>
                <a:gd name="T43" fmla="*/ 2147483646 h 11155"/>
                <a:gd name="T44" fmla="*/ 2147483646 w 8160"/>
                <a:gd name="T45" fmla="*/ 2147483646 h 11155"/>
                <a:gd name="T46" fmla="*/ 2147483646 w 8160"/>
                <a:gd name="T47" fmla="*/ 2147483646 h 11155"/>
                <a:gd name="T48" fmla="*/ 2147483646 w 8160"/>
                <a:gd name="T49" fmla="*/ 2147483646 h 11155"/>
                <a:gd name="T50" fmla="*/ 2147483646 w 8160"/>
                <a:gd name="T51" fmla="*/ 2147483646 h 11155"/>
                <a:gd name="T52" fmla="*/ 2147483646 w 8160"/>
                <a:gd name="T53" fmla="*/ 2147483646 h 11155"/>
                <a:gd name="T54" fmla="*/ 2147483646 w 8160"/>
                <a:gd name="T55" fmla="*/ 2147483646 h 11155"/>
                <a:gd name="T56" fmla="*/ 2147483646 w 8160"/>
                <a:gd name="T57" fmla="*/ 2147483646 h 11155"/>
                <a:gd name="T58" fmla="*/ 2147483646 w 8160"/>
                <a:gd name="T59" fmla="*/ 2147483646 h 11155"/>
                <a:gd name="T60" fmla="*/ 2147483646 w 8160"/>
                <a:gd name="T61" fmla="*/ 2147483646 h 11155"/>
                <a:gd name="T62" fmla="*/ 2147483646 w 8160"/>
                <a:gd name="T63" fmla="*/ 2147483646 h 11155"/>
                <a:gd name="T64" fmla="*/ 2147483646 w 8160"/>
                <a:gd name="T65" fmla="*/ 2147483646 h 11155"/>
                <a:gd name="T66" fmla="*/ 2147483646 w 8160"/>
                <a:gd name="T67" fmla="*/ 2147483646 h 11155"/>
                <a:gd name="T68" fmla="*/ 2147483646 w 8160"/>
                <a:gd name="T69" fmla="*/ 2147483646 h 11155"/>
                <a:gd name="T70" fmla="*/ 2147483646 w 8160"/>
                <a:gd name="T71" fmla="*/ 2147483646 h 11155"/>
                <a:gd name="T72" fmla="*/ 2147483646 w 8160"/>
                <a:gd name="T73" fmla="*/ 2147483646 h 11155"/>
                <a:gd name="T74" fmla="*/ 2147483646 w 8160"/>
                <a:gd name="T75" fmla="*/ 2147483646 h 11155"/>
                <a:gd name="T76" fmla="*/ 2147483646 w 8160"/>
                <a:gd name="T77" fmla="*/ 2147483646 h 11155"/>
                <a:gd name="T78" fmla="*/ 2147483646 w 8160"/>
                <a:gd name="T79" fmla="*/ 2147483646 h 11155"/>
                <a:gd name="T80" fmla="*/ 2147483646 w 8160"/>
                <a:gd name="T81" fmla="*/ 2147483646 h 11155"/>
                <a:gd name="T82" fmla="*/ 2147483646 w 8160"/>
                <a:gd name="T83" fmla="*/ 2147483646 h 11155"/>
                <a:gd name="T84" fmla="*/ 2147483646 w 8160"/>
                <a:gd name="T85" fmla="*/ 2147483646 h 11155"/>
                <a:gd name="T86" fmla="*/ 2147483646 w 8160"/>
                <a:gd name="T87" fmla="*/ 2147483646 h 11155"/>
                <a:gd name="T88" fmla="*/ 2147483646 w 8160"/>
                <a:gd name="T89" fmla="*/ 2147483646 h 11155"/>
                <a:gd name="T90" fmla="*/ 2147483646 w 8160"/>
                <a:gd name="T91" fmla="*/ 2147483646 h 11155"/>
                <a:gd name="T92" fmla="*/ 2147483646 w 8160"/>
                <a:gd name="T93" fmla="*/ 2147483646 h 11155"/>
                <a:gd name="T94" fmla="*/ 2147483646 w 8160"/>
                <a:gd name="T95" fmla="*/ 2147483646 h 11155"/>
                <a:gd name="T96" fmla="*/ 2147483646 w 8160"/>
                <a:gd name="T97" fmla="*/ 2147483646 h 11155"/>
                <a:gd name="T98" fmla="*/ 2147483646 w 8160"/>
                <a:gd name="T99" fmla="*/ 2147483646 h 11155"/>
                <a:gd name="T100" fmla="*/ 2147483646 w 8160"/>
                <a:gd name="T101" fmla="*/ 2147483646 h 11155"/>
                <a:gd name="T102" fmla="*/ 2147483646 w 8160"/>
                <a:gd name="T103" fmla="*/ 2147483646 h 11155"/>
                <a:gd name="T104" fmla="*/ 2147483646 w 8160"/>
                <a:gd name="T105" fmla="*/ 2147483646 h 11155"/>
                <a:gd name="T106" fmla="*/ 2147483646 w 8160"/>
                <a:gd name="T107" fmla="*/ 2147483646 h 11155"/>
                <a:gd name="T108" fmla="*/ 2147483646 w 8160"/>
                <a:gd name="T109" fmla="*/ 2147483646 h 11155"/>
                <a:gd name="T110" fmla="*/ 2147483646 w 8160"/>
                <a:gd name="T111" fmla="*/ 2147483646 h 11155"/>
                <a:gd name="T112" fmla="*/ 2147483646 w 8160"/>
                <a:gd name="T113" fmla="*/ 2147483646 h 11155"/>
                <a:gd name="T114" fmla="*/ 2147483646 w 8160"/>
                <a:gd name="T115" fmla="*/ 2147483646 h 111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4D778A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" name="Google Shape;253;p12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F59BAE21-A4F9-4A21-B9FD-44E629B9FEEA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631318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255;p13" descr="DeathtoStock_Simplify3.jpg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5285" y="0"/>
            <a:ext cx="1246716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256;p13" descr="Death_to_stock_communicate_hands_4.jpg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6451" y="2487614"/>
            <a:ext cx="2495549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257;p13"/>
          <p:cNvSpPr>
            <a:spLocks noChangeArrowheads="1"/>
          </p:cNvSpPr>
          <p:nvPr/>
        </p:nvSpPr>
        <p:spPr bwMode="auto">
          <a:xfrm>
            <a:off x="9700685" y="0"/>
            <a:ext cx="1246716" cy="1246188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5" name="Google Shape;258;p13"/>
          <p:cNvSpPr>
            <a:spLocks noChangeArrowheads="1"/>
          </p:cNvSpPr>
          <p:nvPr/>
        </p:nvSpPr>
        <p:spPr bwMode="auto">
          <a:xfrm>
            <a:off x="10945285" y="1246189"/>
            <a:ext cx="1246716" cy="1247775"/>
          </a:xfrm>
          <a:prstGeom prst="rect">
            <a:avLst/>
          </a:prstGeom>
          <a:solidFill>
            <a:srgbClr val="719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6" name="Google Shape;259;p13"/>
          <p:cNvSpPr>
            <a:spLocks noChangeArrowheads="1"/>
          </p:cNvSpPr>
          <p:nvPr/>
        </p:nvSpPr>
        <p:spPr bwMode="auto">
          <a:xfrm>
            <a:off x="9700685" y="3727450"/>
            <a:ext cx="1246716" cy="1246188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7" name="Google Shape;260;p13"/>
          <p:cNvSpPr>
            <a:spLocks noChangeArrowheads="1"/>
          </p:cNvSpPr>
          <p:nvPr/>
        </p:nvSpPr>
        <p:spPr bwMode="auto">
          <a:xfrm>
            <a:off x="0" y="5611814"/>
            <a:ext cx="1246717" cy="1246187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8" name="Google Shape;261;p13"/>
          <p:cNvSpPr>
            <a:spLocks noChangeArrowheads="1"/>
          </p:cNvSpPr>
          <p:nvPr/>
        </p:nvSpPr>
        <p:spPr bwMode="auto">
          <a:xfrm>
            <a:off x="1246718" y="5611813"/>
            <a:ext cx="622300" cy="622300"/>
          </a:xfrm>
          <a:prstGeom prst="rect">
            <a:avLst/>
          </a:prstGeom>
          <a:solidFill>
            <a:srgbClr val="CEDB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9" name="Google Shape;262;p13"/>
          <p:cNvSpPr>
            <a:spLocks noChangeArrowheads="1"/>
          </p:cNvSpPr>
          <p:nvPr/>
        </p:nvSpPr>
        <p:spPr bwMode="auto">
          <a:xfrm>
            <a:off x="1" y="6234114"/>
            <a:ext cx="622300" cy="623887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0" name="Google Shape;263;p13"/>
          <p:cNvSpPr>
            <a:spLocks noChangeArrowheads="1"/>
          </p:cNvSpPr>
          <p:nvPr/>
        </p:nvSpPr>
        <p:spPr bwMode="auto">
          <a:xfrm>
            <a:off x="10322985" y="1246189"/>
            <a:ext cx="622300" cy="623887"/>
          </a:xfrm>
          <a:prstGeom prst="rect">
            <a:avLst/>
          </a:prstGeom>
          <a:solidFill>
            <a:srgbClr val="EDC6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1" name="Google Shape;264;p13"/>
          <p:cNvSpPr>
            <a:spLocks noChangeArrowheads="1"/>
          </p:cNvSpPr>
          <p:nvPr/>
        </p:nvSpPr>
        <p:spPr bwMode="auto">
          <a:xfrm>
            <a:off x="11569701" y="623888"/>
            <a:ext cx="622300" cy="622300"/>
          </a:xfrm>
          <a:prstGeom prst="rect">
            <a:avLst/>
          </a:prstGeom>
          <a:solidFill>
            <a:srgbClr val="7198A9">
              <a:alpha val="4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400" smtClean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2" name="Google Shape;265;p13"/>
          <p:cNvSpPr>
            <a:spLocks/>
          </p:cNvSpPr>
          <p:nvPr/>
        </p:nvSpPr>
        <p:spPr bwMode="auto">
          <a:xfrm>
            <a:off x="10253134" y="4133850"/>
            <a:ext cx="546100" cy="496888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2147483646 w 16173"/>
              <a:gd name="T21" fmla="*/ 2147483646 h 14711"/>
              <a:gd name="T22" fmla="*/ 2147483646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2147483646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3" name="Google Shape;266;p13"/>
          <p:cNvSpPr>
            <a:spLocks/>
          </p:cNvSpPr>
          <p:nvPr/>
        </p:nvSpPr>
        <p:spPr bwMode="auto">
          <a:xfrm flipH="1">
            <a:off x="9846733" y="4070350"/>
            <a:ext cx="364067" cy="330200"/>
          </a:xfrm>
          <a:custGeom>
            <a:avLst/>
            <a:gdLst>
              <a:gd name="T0" fmla="*/ 2147483646 w 16173"/>
              <a:gd name="T1" fmla="*/ 2147483646 h 14711"/>
              <a:gd name="T2" fmla="*/ 2147483646 w 16173"/>
              <a:gd name="T3" fmla="*/ 2147483646 h 14711"/>
              <a:gd name="T4" fmla="*/ 2147483646 w 16173"/>
              <a:gd name="T5" fmla="*/ 2147483646 h 14711"/>
              <a:gd name="T6" fmla="*/ 2147483646 w 16173"/>
              <a:gd name="T7" fmla="*/ 2147483646 h 14711"/>
              <a:gd name="T8" fmla="*/ 2147483646 w 16173"/>
              <a:gd name="T9" fmla="*/ 2147483646 h 14711"/>
              <a:gd name="T10" fmla="*/ 2147483646 w 16173"/>
              <a:gd name="T11" fmla="*/ 2147483646 h 14711"/>
              <a:gd name="T12" fmla="*/ 2147483646 w 16173"/>
              <a:gd name="T13" fmla="*/ 2147483646 h 14711"/>
              <a:gd name="T14" fmla="*/ 2147483646 w 16173"/>
              <a:gd name="T15" fmla="*/ 2147483646 h 14711"/>
              <a:gd name="T16" fmla="*/ 2147483646 w 16173"/>
              <a:gd name="T17" fmla="*/ 2147483646 h 14711"/>
              <a:gd name="T18" fmla="*/ 2147483646 w 16173"/>
              <a:gd name="T19" fmla="*/ 2147483646 h 14711"/>
              <a:gd name="T20" fmla="*/ 393643285 w 16173"/>
              <a:gd name="T21" fmla="*/ 2147483646 h 14711"/>
              <a:gd name="T22" fmla="*/ 393643285 w 16173"/>
              <a:gd name="T23" fmla="*/ 2147483646 h 14711"/>
              <a:gd name="T24" fmla="*/ 2147483646 w 16173"/>
              <a:gd name="T25" fmla="*/ 2147483646 h 14711"/>
              <a:gd name="T26" fmla="*/ 2147483646 w 16173"/>
              <a:gd name="T27" fmla="*/ 2147483646 h 14711"/>
              <a:gd name="T28" fmla="*/ 2147483646 w 16173"/>
              <a:gd name="T29" fmla="*/ 2147483646 h 14711"/>
              <a:gd name="T30" fmla="*/ 2147483646 w 16173"/>
              <a:gd name="T31" fmla="*/ 2147483646 h 14711"/>
              <a:gd name="T32" fmla="*/ 2147483646 w 16173"/>
              <a:gd name="T33" fmla="*/ 2147483646 h 14711"/>
              <a:gd name="T34" fmla="*/ 2147483646 w 16173"/>
              <a:gd name="T35" fmla="*/ 2147483646 h 14711"/>
              <a:gd name="T36" fmla="*/ 2147483646 w 16173"/>
              <a:gd name="T37" fmla="*/ 2147483646 h 14711"/>
              <a:gd name="T38" fmla="*/ 2147483646 w 16173"/>
              <a:gd name="T39" fmla="*/ 2147483646 h 14711"/>
              <a:gd name="T40" fmla="*/ 393643285 w 16173"/>
              <a:gd name="T41" fmla="*/ 2147483646 h 14711"/>
              <a:gd name="T42" fmla="*/ 2147483646 w 16173"/>
              <a:gd name="T43" fmla="*/ 2147483646 h 14711"/>
              <a:gd name="T44" fmla="*/ 2147483646 w 16173"/>
              <a:gd name="T45" fmla="*/ 2147483646 h 14711"/>
              <a:gd name="T46" fmla="*/ 2147483646 w 16173"/>
              <a:gd name="T47" fmla="*/ 2147483646 h 14711"/>
              <a:gd name="T48" fmla="*/ 2147483646 w 16173"/>
              <a:gd name="T49" fmla="*/ 2147483646 h 14711"/>
              <a:gd name="T50" fmla="*/ 2147483646 w 16173"/>
              <a:gd name="T51" fmla="*/ 2147483646 h 14711"/>
              <a:gd name="T52" fmla="*/ 2147483646 w 16173"/>
              <a:gd name="T53" fmla="*/ 2147483646 h 14711"/>
              <a:gd name="T54" fmla="*/ 2147483646 w 16173"/>
              <a:gd name="T55" fmla="*/ 2147483646 h 14711"/>
              <a:gd name="T56" fmla="*/ 2147483646 w 16173"/>
              <a:gd name="T57" fmla="*/ 2147483646 h 14711"/>
              <a:gd name="T58" fmla="*/ 2147483646 w 16173"/>
              <a:gd name="T59" fmla="*/ 2147483646 h 14711"/>
              <a:gd name="T60" fmla="*/ 2147483646 w 16173"/>
              <a:gd name="T61" fmla="*/ 2147483646 h 14711"/>
              <a:gd name="T62" fmla="*/ 2147483646 w 16173"/>
              <a:gd name="T63" fmla="*/ 2147483646 h 14711"/>
              <a:gd name="T64" fmla="*/ 2147483646 w 16173"/>
              <a:gd name="T65" fmla="*/ 2147483646 h 14711"/>
              <a:gd name="T66" fmla="*/ 2147483646 w 16173"/>
              <a:gd name="T67" fmla="*/ 2147483646 h 14711"/>
              <a:gd name="T68" fmla="*/ 2147483646 w 16173"/>
              <a:gd name="T69" fmla="*/ 2147483646 h 14711"/>
              <a:gd name="T70" fmla="*/ 2147483646 w 16173"/>
              <a:gd name="T71" fmla="*/ 2147483646 h 14711"/>
              <a:gd name="T72" fmla="*/ 2147483646 w 16173"/>
              <a:gd name="T73" fmla="*/ 2147483646 h 14711"/>
              <a:gd name="T74" fmla="*/ 2147483646 w 16173"/>
              <a:gd name="T75" fmla="*/ 2147483646 h 14711"/>
              <a:gd name="T76" fmla="*/ 2147483646 w 16173"/>
              <a:gd name="T77" fmla="*/ 2147483646 h 14711"/>
              <a:gd name="T78" fmla="*/ 2147483646 w 16173"/>
              <a:gd name="T79" fmla="*/ 2147483646 h 14711"/>
              <a:gd name="T80" fmla="*/ 2147483646 w 16173"/>
              <a:gd name="T81" fmla="*/ 2147483646 h 14711"/>
              <a:gd name="T82" fmla="*/ 2147483646 w 16173"/>
              <a:gd name="T83" fmla="*/ 2147483646 h 14711"/>
              <a:gd name="T84" fmla="*/ 2147483646 w 16173"/>
              <a:gd name="T85" fmla="*/ 2147483646 h 14711"/>
              <a:gd name="T86" fmla="*/ 2147483646 w 16173"/>
              <a:gd name="T87" fmla="*/ 2147483646 h 14711"/>
              <a:gd name="T88" fmla="*/ 2147483646 w 16173"/>
              <a:gd name="T89" fmla="*/ 2147483646 h 14711"/>
              <a:gd name="T90" fmla="*/ 2147483646 w 16173"/>
              <a:gd name="T91" fmla="*/ 2147483646 h 14711"/>
              <a:gd name="T92" fmla="*/ 2147483646 w 16173"/>
              <a:gd name="T93" fmla="*/ 2147483646 h 14711"/>
              <a:gd name="T94" fmla="*/ 2147483646 w 16173"/>
              <a:gd name="T95" fmla="*/ 2147483646 h 14711"/>
              <a:gd name="T96" fmla="*/ 2147483646 w 16173"/>
              <a:gd name="T97" fmla="*/ 2147483646 h 14711"/>
              <a:gd name="T98" fmla="*/ 2147483646 w 16173"/>
              <a:gd name="T99" fmla="*/ 2147483646 h 14711"/>
              <a:gd name="T100" fmla="*/ 2147483646 w 16173"/>
              <a:gd name="T101" fmla="*/ 2147483646 h 1471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4D778A"/>
              </a:solidFill>
              <a:cs typeface="Arial" panose="020B0604020202020204" pitchFamily="34" charset="0"/>
            </a:endParaRPr>
          </a:p>
        </p:txBody>
      </p:sp>
      <p:sp>
        <p:nvSpPr>
          <p:cNvPr id="14" name="Google Shape;267;p13"/>
          <p:cNvSpPr txBox="1">
            <a:spLocks noGrp="1"/>
          </p:cNvSpPr>
          <p:nvPr>
            <p:ph type="sldNum" idx="10"/>
          </p:nvPr>
        </p:nvSpPr>
        <p:spPr>
          <a:xfrm>
            <a:off x="0" y="6237288"/>
            <a:ext cx="620184" cy="620712"/>
          </a:xfrm>
        </p:spPr>
        <p:txBody>
          <a:bodyPr spcFirstLastPara="1">
            <a:noAutofit/>
          </a:bodyPr>
          <a:lstStyle>
            <a:lvl1pPr lvl="0" algn="ctr" rtl="0">
              <a:buClrTx/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defRPr/>
            </a:pPr>
            <a:fld id="{14034A6B-BE30-4F66-BC72-F817576CB4D1}" type="slidenum">
              <a:rPr lang="en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7437044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2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286764" y="54865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7" name="Google Shape;17;p2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Google Shape;19;p2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Google Shape;20;p2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Google Shape;21;p2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Google Shape;22;p2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2667000" y="1358900"/>
            <a:ext cx="68580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" name="Google Shape;30;p2"/>
          <p:cNvSpPr txBox="1">
            <a:spLocks noGrp="1"/>
          </p:cNvSpPr>
          <p:nvPr>
            <p:ph type="ctrTitle"/>
          </p:nvPr>
        </p:nvSpPr>
        <p:spPr>
          <a:xfrm>
            <a:off x="3948733" y="2655767"/>
            <a:ext cx="42944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1" name="Google Shape;31;p2"/>
          <p:cNvSpPr/>
          <p:nvPr/>
        </p:nvSpPr>
        <p:spPr>
          <a:xfrm flipH="1">
            <a:off x="9526445" y="34174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 flipH="1">
            <a:off x="10896388" y="11"/>
            <a:ext cx="1295600" cy="1295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9518247" y="41138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 flipH="1">
            <a:off x="9525000" y="274326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6075819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Google Shape;39;p3" descr="Death_to_stock_photography_Vibrant-(9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653936" y="-20767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40;p3" descr="Death_to_stock_communicate_hands_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721764" y="2655767"/>
            <a:ext cx="1546437" cy="154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41;p3" descr="Death_to_stock_photography_Vibrant-(10-of-10)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93899" y="4109101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3" descr="Death_to_stock_communicate_hands_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525000" y="2967"/>
            <a:ext cx="2743200" cy="2743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3" descr="Death_to_stock_communicate_hands_9-.jpg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5323" y="1356243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>
            <a:off x="-96836" y="27309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45" name="Google Shape;45;p3" descr="DeathtoStock_Clementine10.jpg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408857" y="5481878"/>
            <a:ext cx="1383600" cy="1383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3" descr="Death_to_stock_communicate_hands_4.jpg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9523386" y="4113834"/>
            <a:ext cx="2760900" cy="2760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3" descr="DeathtoStock_Simplify3.jpg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88800" y="-24141"/>
            <a:ext cx="1383600" cy="1383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48" name="Google Shape;48;p3" descr="Death_to_stock_communicate_hands_1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776392" y="-2410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 descr="Death_to_stock_communicate_hands_3.jpg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4025267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Google Shape;50;p3"/>
          <p:cNvSpPr/>
          <p:nvPr/>
        </p:nvSpPr>
        <p:spPr>
          <a:xfrm flipH="1">
            <a:off x="1295400" y="-816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" name="Google Shape;51;p3"/>
          <p:cNvSpPr/>
          <p:nvPr/>
        </p:nvSpPr>
        <p:spPr>
          <a:xfrm flipH="1">
            <a:off x="2667000" y="5486519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" name="Google Shape;52;p3"/>
          <p:cNvSpPr/>
          <p:nvPr/>
        </p:nvSpPr>
        <p:spPr>
          <a:xfrm flipH="1">
            <a:off x="4038600" y="0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" name="Google Shape;53;p3"/>
          <p:cNvSpPr/>
          <p:nvPr/>
        </p:nvSpPr>
        <p:spPr>
          <a:xfrm flipH="1">
            <a:off x="6781800" y="5486519"/>
            <a:ext cx="1371600" cy="137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4" name="Google Shape;54;p3"/>
          <p:cNvSpPr/>
          <p:nvPr/>
        </p:nvSpPr>
        <p:spPr>
          <a:xfrm flipH="1">
            <a:off x="8153400" y="5486519"/>
            <a:ext cx="1371600" cy="137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3"/>
          <p:cNvSpPr/>
          <p:nvPr/>
        </p:nvSpPr>
        <p:spPr>
          <a:xfrm flipH="1">
            <a:off x="8157300" y="-12741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6" name="Google Shape;56;p3"/>
          <p:cNvSpPr/>
          <p:nvPr/>
        </p:nvSpPr>
        <p:spPr>
          <a:xfrm flipH="1">
            <a:off x="5410200" y="0"/>
            <a:ext cx="1371600" cy="137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" name="Google Shape;57;p3"/>
          <p:cNvSpPr/>
          <p:nvPr/>
        </p:nvSpPr>
        <p:spPr>
          <a:xfrm flipH="1">
            <a:off x="3343112" y="66725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" name="Google Shape;58;p3"/>
          <p:cNvSpPr/>
          <p:nvPr/>
        </p:nvSpPr>
        <p:spPr>
          <a:xfrm>
            <a:off x="6088157" y="-65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9" name="Google Shape;59;p3"/>
          <p:cNvSpPr/>
          <p:nvPr/>
        </p:nvSpPr>
        <p:spPr>
          <a:xfrm flipH="1">
            <a:off x="604012" y="-79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" name="Google Shape;60;p3"/>
          <p:cNvSpPr/>
          <p:nvPr/>
        </p:nvSpPr>
        <p:spPr>
          <a:xfrm>
            <a:off x="1286767" y="1358900"/>
            <a:ext cx="9609600" cy="4127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2686100" y="2111133"/>
            <a:ext cx="68196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800"/>
              <a:buNone/>
              <a:defRPr sz="1800">
                <a:solidFill>
                  <a:srgbClr val="4D778A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2686100" y="3481939"/>
            <a:ext cx="68196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None/>
              <a:defRPr sz="1400">
                <a:solidFill>
                  <a:srgbClr val="7198A9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3"/>
          <p:cNvSpPr/>
          <p:nvPr/>
        </p:nvSpPr>
        <p:spPr>
          <a:xfrm>
            <a:off x="6763757" y="6153868"/>
            <a:ext cx="691600" cy="691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23301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8556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4" descr="Death_to_stock_communicate_hands_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733" y="1326733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4" descr="DeathtoStock_Simplify2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733" y="4087635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4"/>
          <p:cNvSpPr/>
          <p:nvPr/>
        </p:nvSpPr>
        <p:spPr>
          <a:xfrm>
            <a:off x="10810393" y="41468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8" name="Google Shape;68;p4" descr="DeathtoStock_Wired3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426702" y="1383601"/>
            <a:ext cx="2779300" cy="2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3868500" y="2882400"/>
            <a:ext cx="4455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60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□"/>
              <a:defRPr i="1">
                <a:latin typeface="Arvo"/>
                <a:ea typeface="Arvo"/>
                <a:cs typeface="Arvo"/>
                <a:sym typeface="Arvo"/>
              </a:defRPr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▫"/>
              <a:defRPr i="1">
                <a:latin typeface="Arvo"/>
                <a:ea typeface="Arvo"/>
                <a:cs typeface="Arvo"/>
                <a:sym typeface="Arvo"/>
              </a:defRPr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●"/>
              <a:defRPr i="1">
                <a:latin typeface="Arvo"/>
                <a:ea typeface="Arvo"/>
                <a:cs typeface="Arvo"/>
                <a:sym typeface="Arvo"/>
              </a:defRPr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○"/>
              <a:defRPr i="1">
                <a:latin typeface="Arvo"/>
                <a:ea typeface="Arvo"/>
                <a:cs typeface="Arvo"/>
                <a:sym typeface="Arvo"/>
              </a:defRPr>
            </a:lvl8pPr>
            <a:lvl9pPr marL="4114800" lvl="8" indent="-330200" algn="ctr">
              <a:spcBef>
                <a:spcPts val="0"/>
              </a:spcBef>
              <a:spcAft>
                <a:spcPts val="0"/>
              </a:spcAft>
              <a:buSzPts val="1600"/>
              <a:buFont typeface="Arvo"/>
              <a:buChar char="■"/>
              <a:defRPr i="1"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70" name="Google Shape;70;p4"/>
          <p:cNvSpPr/>
          <p:nvPr/>
        </p:nvSpPr>
        <p:spPr>
          <a:xfrm>
            <a:off x="9426697" y="1383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9426697" y="56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10810304" y="41628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4"/>
          <p:cNvSpPr/>
          <p:nvPr/>
        </p:nvSpPr>
        <p:spPr>
          <a:xfrm flipH="1">
            <a:off x="1376969" y="1326740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" name="Google Shape;75;p4"/>
          <p:cNvSpPr/>
          <p:nvPr/>
        </p:nvSpPr>
        <p:spPr>
          <a:xfrm flipH="1">
            <a:off x="-4659" y="2710349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" name="Google Shape;76;p4"/>
          <p:cNvSpPr/>
          <p:nvPr/>
        </p:nvSpPr>
        <p:spPr>
          <a:xfrm flipH="1">
            <a:off x="1376969" y="4087635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" name="Google Shape;77;p4"/>
          <p:cNvSpPr/>
          <p:nvPr/>
        </p:nvSpPr>
        <p:spPr>
          <a:xfrm flipH="1">
            <a:off x="2760571" y="6166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" name="Google Shape;78;p4"/>
          <p:cNvSpPr/>
          <p:nvPr/>
        </p:nvSpPr>
        <p:spPr>
          <a:xfrm flipH="1">
            <a:off x="2068979" y="20187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79" name="Google Shape;79;p4" descr="Death_to_stock_communicate_hands_2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10314" y="-6"/>
            <a:ext cx="1383753" cy="13837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" name="Google Shape;80;p4"/>
          <p:cNvGrpSpPr/>
          <p:nvPr/>
        </p:nvGrpSpPr>
        <p:grpSpPr>
          <a:xfrm>
            <a:off x="1746843" y="4441900"/>
            <a:ext cx="643853" cy="675071"/>
            <a:chOff x="5961125" y="1623900"/>
            <a:chExt cx="427450" cy="448175"/>
          </a:xfrm>
        </p:grpSpPr>
        <p:sp>
          <p:nvSpPr>
            <p:cNvPr id="81" name="Google Shape;81;p4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8" name="Google Shape;88;p4"/>
          <p:cNvSpPr/>
          <p:nvPr/>
        </p:nvSpPr>
        <p:spPr>
          <a:xfrm>
            <a:off x="9798733" y="1755633"/>
            <a:ext cx="639531" cy="639531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89;p4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9313978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SzPts val="1600"/>
              <a:buChar char="■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□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▫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pic>
        <p:nvPicPr>
          <p:cNvPr id="93" name="Google Shape;93;p5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248" y="2760910"/>
            <a:ext cx="1383753" cy="138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Google Shape;94;p5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28" y="12"/>
            <a:ext cx="2770373" cy="277036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5"/>
          <p:cNvSpPr/>
          <p:nvPr/>
        </p:nvSpPr>
        <p:spPr>
          <a:xfrm>
            <a:off x="9426697" y="27631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" name="Google Shape;96;p5"/>
          <p:cNvSpPr/>
          <p:nvPr/>
        </p:nvSpPr>
        <p:spPr>
          <a:xfrm>
            <a:off x="10808327" y="41446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" name="Google Shape;97;p5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" name="Google Shape;98;p5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" name="Google Shape;99;p5"/>
          <p:cNvSpPr/>
          <p:nvPr/>
        </p:nvSpPr>
        <p:spPr>
          <a:xfrm>
            <a:off x="0" y="47827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0" name="Google Shape;100;p5"/>
          <p:cNvSpPr/>
          <p:nvPr/>
        </p:nvSpPr>
        <p:spPr>
          <a:xfrm>
            <a:off x="691588" y="5474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" name="Google Shape;101;p5"/>
          <p:cNvSpPr/>
          <p:nvPr/>
        </p:nvSpPr>
        <p:spPr>
          <a:xfrm>
            <a:off x="8735097" y="-12"/>
            <a:ext cx="691600" cy="6916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" name="Google Shape;102;p5"/>
          <p:cNvSpPr/>
          <p:nvPr/>
        </p:nvSpPr>
        <p:spPr>
          <a:xfrm>
            <a:off x="10116621" y="3444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9777256" y="359735"/>
            <a:ext cx="664173" cy="664135"/>
            <a:chOff x="1923675" y="1633650"/>
            <a:chExt cx="436000" cy="435975"/>
          </a:xfrm>
        </p:grpSpPr>
        <p:sp>
          <p:nvSpPr>
            <p:cNvPr id="104" name="Google Shape;104;p5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5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5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" name="Google Shape;110;p5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3573348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6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6369" y="1383601"/>
            <a:ext cx="2760900" cy="276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" name="Google Shape;113;p6"/>
          <p:cNvSpPr/>
          <p:nvPr/>
        </p:nvSpPr>
        <p:spPr>
          <a:xfrm>
            <a:off x="9426697" y="2763101"/>
            <a:ext cx="1383600" cy="13836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14" name="Google Shape;114;p6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803502" y="2"/>
            <a:ext cx="1383767" cy="1383767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875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6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28972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body" idx="2"/>
          </p:nvPr>
        </p:nvSpPr>
        <p:spPr>
          <a:xfrm>
            <a:off x="5417515" y="2425300"/>
            <a:ext cx="2914400" cy="41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600"/>
              </a:spcBef>
              <a:spcAft>
                <a:spcPts val="0"/>
              </a:spcAft>
              <a:buSzPts val="1400"/>
              <a:buChar char="■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□"/>
              <a:defRPr sz="14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▫"/>
              <a:defRPr sz="14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6"/>
          <p:cNvSpPr/>
          <p:nvPr/>
        </p:nvSpPr>
        <p:spPr>
          <a:xfrm>
            <a:off x="10803581" y="4146789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9" name="Google Shape;119;p6"/>
          <p:cNvSpPr/>
          <p:nvPr/>
        </p:nvSpPr>
        <p:spPr>
          <a:xfrm>
            <a:off x="9426709" y="83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6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1" name="Google Shape;121;p6"/>
          <p:cNvSpPr/>
          <p:nvPr/>
        </p:nvSpPr>
        <p:spPr>
          <a:xfrm>
            <a:off x="13836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" name="Google Shape;122;p6"/>
          <p:cNvSpPr/>
          <p:nvPr/>
        </p:nvSpPr>
        <p:spPr>
          <a:xfrm>
            <a:off x="-12" y="54743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6"/>
          <p:cNvSpPr/>
          <p:nvPr/>
        </p:nvSpPr>
        <p:spPr>
          <a:xfrm>
            <a:off x="11495664" y="5528421"/>
            <a:ext cx="691600" cy="6916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6"/>
          <p:cNvSpPr/>
          <p:nvPr/>
        </p:nvSpPr>
        <p:spPr>
          <a:xfrm>
            <a:off x="11495671" y="4836821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5" name="Google Shape;125;p6"/>
          <p:cNvGrpSpPr/>
          <p:nvPr/>
        </p:nvGrpSpPr>
        <p:grpSpPr>
          <a:xfrm>
            <a:off x="9898696" y="3124609"/>
            <a:ext cx="439624" cy="696937"/>
            <a:chOff x="6718575" y="2318625"/>
            <a:chExt cx="256950" cy="407375"/>
          </a:xfrm>
        </p:grpSpPr>
        <p:sp>
          <p:nvSpPr>
            <p:cNvPr id="126" name="Google Shape;126;p6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4" name="Google Shape;134;p6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5907372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7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424469" y="2760901"/>
            <a:ext cx="1383767" cy="1383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7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5" y="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9224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2456633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0" name="Google Shape;140;p7"/>
          <p:cNvSpPr txBox="1">
            <a:spLocks noGrp="1"/>
          </p:cNvSpPr>
          <p:nvPr>
            <p:ph type="body" idx="2"/>
          </p:nvPr>
        </p:nvSpPr>
        <p:spPr>
          <a:xfrm>
            <a:off x="4463300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body" idx="3"/>
          </p:nvPr>
        </p:nvSpPr>
        <p:spPr>
          <a:xfrm>
            <a:off x="6469965" y="2425300"/>
            <a:ext cx="1908400" cy="41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■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□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▫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8040881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" name="Google Shape;143;p7"/>
          <p:cNvSpPr/>
          <p:nvPr/>
        </p:nvSpPr>
        <p:spPr>
          <a:xfrm>
            <a:off x="10808327" y="2762341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7"/>
          <p:cNvSpPr/>
          <p:nvPr/>
        </p:nvSpPr>
        <p:spPr>
          <a:xfrm>
            <a:off x="10808315" y="13795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" name="Google Shape;145;p7"/>
          <p:cNvSpPr/>
          <p:nvPr/>
        </p:nvSpPr>
        <p:spPr>
          <a:xfrm>
            <a:off x="-391" y="4782392"/>
            <a:ext cx="1383600" cy="1383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" name="Google Shape;146;p7"/>
          <p:cNvSpPr/>
          <p:nvPr/>
        </p:nvSpPr>
        <p:spPr>
          <a:xfrm>
            <a:off x="-400" y="61659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" name="Google Shape;147;p7"/>
          <p:cNvSpPr/>
          <p:nvPr/>
        </p:nvSpPr>
        <p:spPr>
          <a:xfrm>
            <a:off x="-412" y="4782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7"/>
          <p:cNvSpPr/>
          <p:nvPr/>
        </p:nvSpPr>
        <p:spPr>
          <a:xfrm>
            <a:off x="11500297" y="4150888"/>
            <a:ext cx="691600" cy="6916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" name="Google Shape;149;p7"/>
          <p:cNvSpPr/>
          <p:nvPr/>
        </p:nvSpPr>
        <p:spPr>
          <a:xfrm>
            <a:off x="9424455" y="-12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0" name="Google Shape;150;p7"/>
          <p:cNvGrpSpPr/>
          <p:nvPr/>
        </p:nvGrpSpPr>
        <p:grpSpPr>
          <a:xfrm>
            <a:off x="11136361" y="1707529"/>
            <a:ext cx="727539" cy="727539"/>
            <a:chOff x="5941025" y="3634400"/>
            <a:chExt cx="467650" cy="467650"/>
          </a:xfrm>
        </p:grpSpPr>
        <p:sp>
          <p:nvSpPr>
            <p:cNvPr id="151" name="Google Shape;151;p7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7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7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7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7" name="Google Shape;157;p7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8147256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8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8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21635" y="2760902"/>
            <a:ext cx="2770367" cy="2770367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8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8"/>
          <p:cNvSpPr/>
          <p:nvPr/>
        </p:nvSpPr>
        <p:spPr>
          <a:xfrm>
            <a:off x="9426697" y="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" name="Google Shape;163;p8"/>
          <p:cNvSpPr/>
          <p:nvPr/>
        </p:nvSpPr>
        <p:spPr>
          <a:xfrm>
            <a:off x="10808327" y="1383616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" name="Google Shape;164;p8"/>
          <p:cNvSpPr/>
          <p:nvPr/>
        </p:nvSpPr>
        <p:spPr>
          <a:xfrm>
            <a:off x="9426697" y="4136601"/>
            <a:ext cx="1383600" cy="1383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5" name="Google Shape;165;p8"/>
          <p:cNvSpPr/>
          <p:nvPr/>
        </p:nvSpPr>
        <p:spPr>
          <a:xfrm>
            <a:off x="9" y="5474392"/>
            <a:ext cx="1383600" cy="1383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6" name="Google Shape;166;p8"/>
          <p:cNvSpPr/>
          <p:nvPr/>
        </p:nvSpPr>
        <p:spPr>
          <a:xfrm>
            <a:off x="1383600" y="5474396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7" name="Google Shape;167;p8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" name="Google Shape;168;p8"/>
          <p:cNvSpPr/>
          <p:nvPr/>
        </p:nvSpPr>
        <p:spPr>
          <a:xfrm>
            <a:off x="10116631" y="1383588"/>
            <a:ext cx="691600" cy="6916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" name="Google Shape;169;p8"/>
          <p:cNvSpPr/>
          <p:nvPr/>
        </p:nvSpPr>
        <p:spPr>
          <a:xfrm>
            <a:off x="11500388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" name="Google Shape;170;p8"/>
          <p:cNvSpPr/>
          <p:nvPr/>
        </p:nvSpPr>
        <p:spPr>
          <a:xfrm>
            <a:off x="10039799" y="4587431"/>
            <a:ext cx="607135" cy="552300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" name="Google Shape;171;p8"/>
          <p:cNvSpPr/>
          <p:nvPr/>
        </p:nvSpPr>
        <p:spPr>
          <a:xfrm flipH="1">
            <a:off x="9590054" y="4517081"/>
            <a:ext cx="403948" cy="367432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" name="Google Shape;172;p8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174925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" name="Google Shape;174;p9" descr="Death_to_stock_communicate_hands_1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333" y="0"/>
            <a:ext cx="1383600" cy="138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9" descr="Death_to_stock_communicate_hands_3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5474400"/>
            <a:ext cx="1383600" cy="138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9"/>
          <p:cNvSpPr txBox="1">
            <a:spLocks noGrp="1"/>
          </p:cNvSpPr>
          <p:nvPr>
            <p:ph type="body" idx="1"/>
          </p:nvPr>
        </p:nvSpPr>
        <p:spPr>
          <a:xfrm>
            <a:off x="1833633" y="5271200"/>
            <a:ext cx="2654000" cy="10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>
              <a:spcBef>
                <a:spcPts val="360"/>
              </a:spcBef>
              <a:spcAft>
                <a:spcPts val="0"/>
              </a:spcAft>
              <a:buSzPts val="1400"/>
              <a:buNone/>
              <a:defRPr sz="1400"/>
            </a:lvl1pPr>
          </a:lstStyle>
          <a:p>
            <a:endParaRPr/>
          </a:p>
        </p:txBody>
      </p:sp>
      <p:pic>
        <p:nvPicPr>
          <p:cNvPr id="177" name="Google Shape;177;p9" descr="Death_to_stock_communicate_hands_2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64" y="4090737"/>
            <a:ext cx="1383600" cy="1383667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Google Shape;178;p9"/>
          <p:cNvSpPr/>
          <p:nvPr/>
        </p:nvSpPr>
        <p:spPr>
          <a:xfrm>
            <a:off x="10808331" y="1383607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" name="Google Shape;179;p9"/>
          <p:cNvSpPr/>
          <p:nvPr/>
        </p:nvSpPr>
        <p:spPr>
          <a:xfrm>
            <a:off x="9426697" y="1"/>
            <a:ext cx="1383600" cy="1383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" name="Google Shape;180;p9"/>
          <p:cNvSpPr/>
          <p:nvPr/>
        </p:nvSpPr>
        <p:spPr>
          <a:xfrm>
            <a:off x="9426709" y="1383592"/>
            <a:ext cx="1383600" cy="1383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" name="Google Shape;181;p9"/>
          <p:cNvSpPr/>
          <p:nvPr/>
        </p:nvSpPr>
        <p:spPr>
          <a:xfrm>
            <a:off x="691600" y="3399129"/>
            <a:ext cx="691600" cy="6916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" name="Google Shape;182;p9"/>
          <p:cNvSpPr/>
          <p:nvPr/>
        </p:nvSpPr>
        <p:spPr>
          <a:xfrm>
            <a:off x="-12" y="61663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" name="Google Shape;183;p9"/>
          <p:cNvSpPr/>
          <p:nvPr/>
        </p:nvSpPr>
        <p:spPr>
          <a:xfrm>
            <a:off x="11498264" y="4152688"/>
            <a:ext cx="691600" cy="6916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" name="Google Shape;184;p9"/>
          <p:cNvSpPr/>
          <p:nvPr/>
        </p:nvSpPr>
        <p:spPr>
          <a:xfrm>
            <a:off x="11498255" y="691988"/>
            <a:ext cx="691600" cy="6916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185" name="Google Shape;185;p9" descr="DeathtoStock_CreativeSpace4-11.45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808333" y="2763100"/>
            <a:ext cx="1383600" cy="13836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6" name="Google Shape;186;p9"/>
          <p:cNvGrpSpPr/>
          <p:nvPr/>
        </p:nvGrpSpPr>
        <p:grpSpPr>
          <a:xfrm>
            <a:off x="9775634" y="387184"/>
            <a:ext cx="685741" cy="609235"/>
            <a:chOff x="5292575" y="3681900"/>
            <a:chExt cx="420150" cy="373275"/>
          </a:xfrm>
        </p:grpSpPr>
        <p:sp>
          <p:nvSpPr>
            <p:cNvPr id="187" name="Google Shape;187;p9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" name="Google Shape;194;p9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722521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 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10" descr="Death_to_stock_communicate_hands_2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51045" y="2476011"/>
            <a:ext cx="1240956" cy="124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7" name="Google Shape;197;p10" descr="Death_to_stock_communicate_hands_5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7519" y="23"/>
            <a:ext cx="2484480" cy="2484477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Google Shape;198;p10"/>
          <p:cNvSpPr/>
          <p:nvPr/>
        </p:nvSpPr>
        <p:spPr>
          <a:xfrm>
            <a:off x="9712065" y="2477981"/>
            <a:ext cx="1240800" cy="1240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" name="Google Shape;199;p10"/>
          <p:cNvSpPr/>
          <p:nvPr/>
        </p:nvSpPr>
        <p:spPr>
          <a:xfrm>
            <a:off x="10951115" y="3716987"/>
            <a:ext cx="1240800" cy="1240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" name="Google Shape;200;p10"/>
          <p:cNvSpPr/>
          <p:nvPr/>
        </p:nvSpPr>
        <p:spPr>
          <a:xfrm>
            <a:off x="9712065" y="12"/>
            <a:ext cx="1240800" cy="1240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" name="Google Shape;201;p10"/>
          <p:cNvSpPr/>
          <p:nvPr/>
        </p:nvSpPr>
        <p:spPr>
          <a:xfrm>
            <a:off x="8" y="5617179"/>
            <a:ext cx="1240800" cy="12408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" name="Google Shape;202;p10"/>
          <p:cNvSpPr/>
          <p:nvPr/>
        </p:nvSpPr>
        <p:spPr>
          <a:xfrm>
            <a:off x="0" y="4996951"/>
            <a:ext cx="620400" cy="620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" name="Google Shape;203;p10"/>
          <p:cNvSpPr/>
          <p:nvPr/>
        </p:nvSpPr>
        <p:spPr>
          <a:xfrm>
            <a:off x="620219" y="5617175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" name="Google Shape;204;p10"/>
          <p:cNvSpPr/>
          <p:nvPr/>
        </p:nvSpPr>
        <p:spPr>
          <a:xfrm>
            <a:off x="9091835" y="-1"/>
            <a:ext cx="620400" cy="620400"/>
          </a:xfrm>
          <a:prstGeom prst="rect">
            <a:avLst/>
          </a:prstGeom>
          <a:solidFill>
            <a:srgbClr val="FAA9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5" name="Google Shape;205;p10"/>
          <p:cNvSpPr/>
          <p:nvPr/>
        </p:nvSpPr>
        <p:spPr>
          <a:xfrm>
            <a:off x="10330792" y="3089496"/>
            <a:ext cx="620400" cy="620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" name="Google Shape;206;p10"/>
          <p:cNvGrpSpPr/>
          <p:nvPr/>
        </p:nvGrpSpPr>
        <p:grpSpPr>
          <a:xfrm>
            <a:off x="10026451" y="322620"/>
            <a:ext cx="595635" cy="595600"/>
            <a:chOff x="1923675" y="1633650"/>
            <a:chExt cx="436000" cy="435975"/>
          </a:xfrm>
        </p:grpSpPr>
        <p:sp>
          <p:nvSpPr>
            <p:cNvPr id="207" name="Google Shape;207;p10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1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1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" name="Google Shape;213;p10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53491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 2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Google Shape;215;p11" descr="Death_to_stock_photography_Vibrant-(10-of-10)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699562" y="1249014"/>
            <a:ext cx="2492333" cy="24923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" name="Google Shape;216;p11"/>
          <p:cNvSpPr/>
          <p:nvPr/>
        </p:nvSpPr>
        <p:spPr>
          <a:xfrm>
            <a:off x="9699860" y="2494328"/>
            <a:ext cx="1249200" cy="1249200"/>
          </a:xfrm>
          <a:prstGeom prst="rect">
            <a:avLst/>
          </a:prstGeom>
          <a:solidFill>
            <a:srgbClr val="CEDBE0">
              <a:alpha val="32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217" name="Google Shape;217;p11" descr="Death_to_stock_photography_Vibrant-(9-of-10)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942733" y="-2"/>
            <a:ext cx="1249160" cy="1249163"/>
          </a:xfrm>
          <a:prstGeom prst="rect">
            <a:avLst/>
          </a:prstGeom>
          <a:noFill/>
          <a:ln>
            <a:noFill/>
          </a:ln>
        </p:spPr>
      </p:pic>
      <p:sp>
        <p:nvSpPr>
          <p:cNvPr id="218" name="Google Shape;218;p11"/>
          <p:cNvSpPr/>
          <p:nvPr/>
        </p:nvSpPr>
        <p:spPr>
          <a:xfrm>
            <a:off x="10942807" y="3743421"/>
            <a:ext cx="1249200" cy="1249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11"/>
          <p:cNvSpPr/>
          <p:nvPr/>
        </p:nvSpPr>
        <p:spPr>
          <a:xfrm>
            <a:off x="9699869" y="75"/>
            <a:ext cx="1249200" cy="12492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0" name="Google Shape;220;p11"/>
          <p:cNvSpPr/>
          <p:nvPr/>
        </p:nvSpPr>
        <p:spPr>
          <a:xfrm>
            <a:off x="17" y="5608985"/>
            <a:ext cx="1249200" cy="12492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1" name="Google Shape;221;p11"/>
          <p:cNvSpPr/>
          <p:nvPr/>
        </p:nvSpPr>
        <p:spPr>
          <a:xfrm>
            <a:off x="1249020" y="6233316"/>
            <a:ext cx="624400" cy="6244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" name="Google Shape;222;p11"/>
          <p:cNvSpPr/>
          <p:nvPr/>
        </p:nvSpPr>
        <p:spPr>
          <a:xfrm>
            <a:off x="-1" y="5608981"/>
            <a:ext cx="624400" cy="6244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11567567" y="4990659"/>
            <a:ext cx="624400" cy="624400"/>
          </a:xfrm>
          <a:prstGeom prst="rect">
            <a:avLst/>
          </a:prstGeom>
          <a:solidFill>
            <a:srgbClr val="37A9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" name="Google Shape;224;p11"/>
          <p:cNvSpPr/>
          <p:nvPr/>
        </p:nvSpPr>
        <p:spPr>
          <a:xfrm>
            <a:off x="11567573" y="4366332"/>
            <a:ext cx="624400" cy="6244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5" name="Google Shape;225;p11"/>
          <p:cNvGrpSpPr/>
          <p:nvPr/>
        </p:nvGrpSpPr>
        <p:grpSpPr>
          <a:xfrm>
            <a:off x="10126154" y="2820701"/>
            <a:ext cx="396868" cy="629149"/>
            <a:chOff x="6718575" y="2318625"/>
            <a:chExt cx="256950" cy="407375"/>
          </a:xfrm>
        </p:grpSpPr>
        <p:sp>
          <p:nvSpPr>
            <p:cNvPr id="226" name="Google Shape;226;p11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4" name="Google Shape;234;p11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6234271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3">
  <p:cSld name="Blank 3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12" descr="DeathtoStock_Clementine10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703672" y="2482280"/>
            <a:ext cx="1244113" cy="124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" name="Google Shape;237;p12" descr="Death_to_stock_communicate_hands_9-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701121" y="11"/>
            <a:ext cx="2490776" cy="2490780"/>
          </a:xfrm>
          <a:prstGeom prst="rect">
            <a:avLst/>
          </a:prstGeom>
          <a:noFill/>
          <a:ln>
            <a:noFill/>
          </a:ln>
        </p:spPr>
      </p:pic>
      <p:sp>
        <p:nvSpPr>
          <p:cNvPr id="238" name="Google Shape;238;p12"/>
          <p:cNvSpPr/>
          <p:nvPr/>
        </p:nvSpPr>
        <p:spPr>
          <a:xfrm>
            <a:off x="8459717" y="16"/>
            <a:ext cx="1244000" cy="1244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" name="Google Shape;239;p12"/>
          <p:cNvSpPr/>
          <p:nvPr/>
        </p:nvSpPr>
        <p:spPr>
          <a:xfrm>
            <a:off x="10947867" y="2483573"/>
            <a:ext cx="1244000" cy="12440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" name="Google Shape;240;p12"/>
          <p:cNvSpPr/>
          <p:nvPr/>
        </p:nvSpPr>
        <p:spPr>
          <a:xfrm>
            <a:off x="10947857" y="1240292"/>
            <a:ext cx="1244000" cy="1244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" name="Google Shape;241;p12"/>
          <p:cNvSpPr/>
          <p:nvPr/>
        </p:nvSpPr>
        <p:spPr>
          <a:xfrm>
            <a:off x="-383" y="4991827"/>
            <a:ext cx="1244000" cy="1244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2" name="Google Shape;242;p12"/>
          <p:cNvSpPr/>
          <p:nvPr/>
        </p:nvSpPr>
        <p:spPr>
          <a:xfrm>
            <a:off x="-391" y="6235796"/>
            <a:ext cx="622000" cy="6220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3" name="Google Shape;243;p12"/>
          <p:cNvSpPr/>
          <p:nvPr/>
        </p:nvSpPr>
        <p:spPr>
          <a:xfrm>
            <a:off x="-401" y="4991823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4" name="Google Shape;244;p12"/>
          <p:cNvSpPr/>
          <p:nvPr/>
        </p:nvSpPr>
        <p:spPr>
          <a:xfrm>
            <a:off x="11570003" y="3731988"/>
            <a:ext cx="622000" cy="622000"/>
          </a:xfrm>
          <a:prstGeom prst="rect">
            <a:avLst/>
          </a:prstGeom>
          <a:solidFill>
            <a:srgbClr val="B0D85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9703659" y="0"/>
            <a:ext cx="622000" cy="6220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6" name="Google Shape;246;p12"/>
          <p:cNvGrpSpPr/>
          <p:nvPr/>
        </p:nvGrpSpPr>
        <p:grpSpPr>
          <a:xfrm>
            <a:off x="11242446" y="1534995"/>
            <a:ext cx="654087" cy="654087"/>
            <a:chOff x="5941025" y="3634400"/>
            <a:chExt cx="467650" cy="467650"/>
          </a:xfrm>
        </p:grpSpPr>
        <p:sp>
          <p:nvSpPr>
            <p:cNvPr id="247" name="Google Shape;247;p12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" name="Google Shape;253;p12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4753442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4">
  <p:cSld name="Blank 4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" name="Google Shape;255;p13" descr="DeathtoStock_Simplify3.jp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945209" y="-1"/>
            <a:ext cx="1246700" cy="1246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13" descr="Death_to_stock_communicate_hands_4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695717" y="2487725"/>
            <a:ext cx="2496249" cy="2496253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13"/>
          <p:cNvSpPr/>
          <p:nvPr/>
        </p:nvSpPr>
        <p:spPr>
          <a:xfrm>
            <a:off x="9700279" y="5"/>
            <a:ext cx="1246800" cy="12468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8" name="Google Shape;258;p13"/>
          <p:cNvSpPr/>
          <p:nvPr/>
        </p:nvSpPr>
        <p:spPr>
          <a:xfrm>
            <a:off x="10945199" y="1246715"/>
            <a:ext cx="1246800" cy="1246800"/>
          </a:xfrm>
          <a:prstGeom prst="rect">
            <a:avLst/>
          </a:prstGeom>
          <a:solidFill>
            <a:srgbClr val="71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9" name="Google Shape;259;p13"/>
          <p:cNvSpPr/>
          <p:nvPr/>
        </p:nvSpPr>
        <p:spPr>
          <a:xfrm>
            <a:off x="9700279" y="3727308"/>
            <a:ext cx="1246800" cy="12468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0" name="Google Shape;260;p13"/>
          <p:cNvSpPr/>
          <p:nvPr/>
        </p:nvSpPr>
        <p:spPr>
          <a:xfrm>
            <a:off x="17" y="5611299"/>
            <a:ext cx="1246800" cy="12468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1" name="Google Shape;261;p13"/>
          <p:cNvSpPr/>
          <p:nvPr/>
        </p:nvSpPr>
        <p:spPr>
          <a:xfrm>
            <a:off x="1246709" y="5611303"/>
            <a:ext cx="623200" cy="623200"/>
          </a:xfrm>
          <a:prstGeom prst="rect">
            <a:avLst/>
          </a:prstGeom>
          <a:solidFill>
            <a:srgbClr val="CEDB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2" name="Google Shape;262;p13"/>
          <p:cNvSpPr/>
          <p:nvPr/>
        </p:nvSpPr>
        <p:spPr>
          <a:xfrm>
            <a:off x="-1" y="6234825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" name="Google Shape;263;p13"/>
          <p:cNvSpPr/>
          <p:nvPr/>
        </p:nvSpPr>
        <p:spPr>
          <a:xfrm>
            <a:off x="10321944" y="1246689"/>
            <a:ext cx="623200" cy="623200"/>
          </a:xfrm>
          <a:prstGeom prst="rect">
            <a:avLst/>
          </a:prstGeom>
          <a:solidFill>
            <a:srgbClr val="EDC6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4" name="Google Shape;264;p13"/>
          <p:cNvSpPr/>
          <p:nvPr/>
        </p:nvSpPr>
        <p:spPr>
          <a:xfrm>
            <a:off x="11568785" y="623519"/>
            <a:ext cx="623200" cy="623200"/>
          </a:xfrm>
          <a:prstGeom prst="rect">
            <a:avLst/>
          </a:prstGeom>
          <a:solidFill>
            <a:srgbClr val="7198A9">
              <a:alpha val="41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" name="Google Shape;265;p13"/>
          <p:cNvSpPr/>
          <p:nvPr/>
        </p:nvSpPr>
        <p:spPr>
          <a:xfrm>
            <a:off x="10252717" y="4133533"/>
            <a:ext cx="547079" cy="497673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6" name="Google Shape;266;p13"/>
          <p:cNvSpPr/>
          <p:nvPr/>
        </p:nvSpPr>
        <p:spPr>
          <a:xfrm flipH="1">
            <a:off x="9847447" y="4070140"/>
            <a:ext cx="364000" cy="331096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3"/>
          <p:cNvSpPr txBox="1">
            <a:spLocks noGrp="1"/>
          </p:cNvSpPr>
          <p:nvPr>
            <p:ph type="sldNum" idx="12"/>
          </p:nvPr>
        </p:nvSpPr>
        <p:spPr>
          <a:xfrm>
            <a:off x="0" y="6237600"/>
            <a:ext cx="6204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 rtl="0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n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565600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slideLayout" Target="../slideLayouts/slideLayout134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4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36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.xml"/><Relationship Id="rId13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48.xml"/><Relationship Id="rId7" Type="http://schemas.openxmlformats.org/officeDocument/2006/relationships/slideLayout" Target="../slideLayouts/slideLayout152.xml"/><Relationship Id="rId12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0.xml"/><Relationship Id="rId15" Type="http://schemas.openxmlformats.org/officeDocument/2006/relationships/image" Target="../media/image5.jpeg"/><Relationship Id="rId10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Relationship Id="rId14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audio" Target="../media/audio1.wav"/><Relationship Id="rId10" Type="http://schemas.openxmlformats.org/officeDocument/2006/relationships/slideLayout" Target="../slideLayouts/slideLayout32.xml"/><Relationship Id="rId19" Type="http://schemas.openxmlformats.org/officeDocument/2006/relationships/audio" Target="../media/audio10.wav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jpe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image" Target="../media/image20.jpeg"/><Relationship Id="rId3" Type="http://schemas.openxmlformats.org/officeDocument/2006/relationships/slideLayout" Target="../slideLayouts/slideLayout63.xml"/><Relationship Id="rId21" Type="http://schemas.openxmlformats.org/officeDocument/2006/relationships/image" Target="../media/image21.png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audio" Target="../media/audio1.wav"/><Relationship Id="rId2" Type="http://schemas.openxmlformats.org/officeDocument/2006/relationships/slideLayout" Target="../slideLayouts/slideLayout62.xml"/><Relationship Id="rId16" Type="http://schemas.openxmlformats.org/officeDocument/2006/relationships/theme" Target="../theme/theme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90.xml"/><Relationship Id="rId7" Type="http://schemas.openxmlformats.org/officeDocument/2006/relationships/slideLayout" Target="../slideLayouts/slideLayout94.xml"/><Relationship Id="rId12" Type="http://schemas.openxmlformats.org/officeDocument/2006/relationships/slideLayout" Target="../slideLayouts/slideLayout99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97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D47357-71BC-4EA6-B1AB-4D5193CDA99E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9/23/2025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F19C2C-F619-4E13-91CD-1B660670C361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8314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AFED7B-5F01-4DDE-AD1A-085CB27AE1B8}" type="slidenum">
              <a:rPr lang="en-US" alt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388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2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121805" tIns="60902" rIns="121805" bIns="60902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9"/>
            <a:ext cx="10515600" cy="4351339"/>
          </a:xfrm>
          <a:prstGeom prst="rect">
            <a:avLst/>
          </a:prstGeom>
        </p:spPr>
        <p:txBody>
          <a:bodyPr vert="horz" lIns="121805" tIns="60902" rIns="121805" bIns="60902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489"/>
            <a:fld id="{35933D16-1A11-400B-A8CC-34FD56FEFD5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3489"/>
              <a:t>2025/9/23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489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121805" tIns="60902" rIns="121805" bIns="60902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3489"/>
            <a:fld id="{7E66AAB8-B394-4FEB-BF69-4B9302AFD4B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3489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05745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</p:sldLayoutIdLst>
  <p:transition spd="slow" advClick="0" advTm="2000">
    <p:comb/>
  </p:transition>
  <p:txStyles>
    <p:titleStyle>
      <a:lvl1pPr algn="l" defTabSz="913489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378" indent="-228378" algn="l" defTabSz="91348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134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866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8600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335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2089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8834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5580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2334" indent="-228378" algn="l" defTabSz="91348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35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489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234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978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734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466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200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935" algn="l" defTabSz="91348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65AB86A-D3B9-4C80-88FF-F0C4341148DB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871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7712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  <p:sldLayoutId id="2147483830" r:id="rId13"/>
  </p:sldLayoutIdLst>
  <p:txStyles>
    <p:titleStyle>
      <a:lvl1pPr algn="ctr" defTabSz="913740" rtl="0" eaLnBrk="1" latinLnBrk="0" hangingPunct="1">
        <a:spcBef>
          <a:spcPct val="0"/>
        </a:spcBef>
        <a:buNone/>
        <a:defRPr sz="442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650" indent="-342650" algn="l" defTabSz="913740" rtl="0" eaLnBrk="1" latinLnBrk="0" hangingPunct="1">
        <a:spcBef>
          <a:spcPct val="20000"/>
        </a:spcBef>
        <a:buFont typeface="Arial" pitchFamily="34" charset="0"/>
        <a:buChar char="•"/>
        <a:defRPr sz="3225" kern="1200">
          <a:solidFill>
            <a:schemeClr val="tx1"/>
          </a:solidFill>
          <a:latin typeface="+mn-lt"/>
          <a:ea typeface="+mn-ea"/>
          <a:cs typeface="+mn-cs"/>
        </a:defRPr>
      </a:lvl1pPr>
      <a:lvl2pPr marL="742415" indent="-285544" algn="l" defTabSz="913740" rtl="0" eaLnBrk="1" latinLnBrk="0" hangingPunct="1">
        <a:spcBef>
          <a:spcPct val="20000"/>
        </a:spcBef>
        <a:buFont typeface="Arial" pitchFamily="34" charset="0"/>
        <a:buChar char="–"/>
        <a:defRPr sz="2775" kern="1200">
          <a:solidFill>
            <a:schemeClr val="tx1"/>
          </a:solidFill>
          <a:latin typeface="+mn-lt"/>
          <a:ea typeface="+mn-ea"/>
          <a:cs typeface="+mn-cs"/>
        </a:defRPr>
      </a:lvl2pPr>
      <a:lvl3pPr marL="1142173" indent="-228432" algn="l" defTabSz="91374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040" indent="-228432" algn="l" defTabSz="913740" rtl="0" eaLnBrk="1" latinLnBrk="0" hangingPunct="1">
        <a:spcBef>
          <a:spcPct val="20000"/>
        </a:spcBef>
        <a:buFont typeface="Arial" pitchFamily="34" charset="0"/>
        <a:buChar char="–"/>
        <a:defRPr sz="2025" kern="1200">
          <a:solidFill>
            <a:schemeClr val="tx1"/>
          </a:solidFill>
          <a:latin typeface="+mn-lt"/>
          <a:ea typeface="+mn-ea"/>
          <a:cs typeface="+mn-cs"/>
        </a:defRPr>
      </a:lvl4pPr>
      <a:lvl5pPr marL="2055911" indent="-228432" algn="l" defTabSz="913740" rtl="0" eaLnBrk="1" latinLnBrk="0" hangingPunct="1">
        <a:spcBef>
          <a:spcPct val="20000"/>
        </a:spcBef>
        <a:buFont typeface="Arial" pitchFamily="34" charset="0"/>
        <a:buChar char="»"/>
        <a:defRPr sz="2025" kern="1200">
          <a:solidFill>
            <a:schemeClr val="tx1"/>
          </a:solidFill>
          <a:latin typeface="+mn-lt"/>
          <a:ea typeface="+mn-ea"/>
          <a:cs typeface="+mn-cs"/>
        </a:defRPr>
      </a:lvl5pPr>
      <a:lvl6pPr marL="2512776" indent="-228432" algn="l" defTabSz="9137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6pPr>
      <a:lvl7pPr marL="2969648" indent="-228432" algn="l" defTabSz="9137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7pPr>
      <a:lvl8pPr marL="3426516" indent="-228432" algn="l" defTabSz="9137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8pPr>
      <a:lvl9pPr marL="3883384" indent="-228432" algn="l" defTabSz="913740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866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740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608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479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344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210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080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4949" algn="l" defTabSz="9137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6954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65AB86A-D3B9-4C80-88FF-F0C4341148DB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602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34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AFED7B-5F01-4DDE-AD1A-085CB27AE1B8}" type="slidenum">
              <a:rPr lang="en-US" alt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167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0">
          <a:gsLst>
            <a:gs pos="0">
              <a:schemeClr val="bg1"/>
            </a:gs>
            <a:gs pos="100000">
              <a:schemeClr val="bg1">
                <a:gamma/>
                <a:tint val="0"/>
                <a:invGamma/>
                <a:alpha val="0"/>
                <a:lumMod val="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" name="Group 15"/>
          <p:cNvGrpSpPr>
            <a:grpSpLocks/>
          </p:cNvGrpSpPr>
          <p:nvPr/>
        </p:nvGrpSpPr>
        <p:grpSpPr bwMode="auto">
          <a:xfrm>
            <a:off x="-16933" y="692150"/>
            <a:ext cx="12192000" cy="6165850"/>
            <a:chOff x="0" y="436"/>
            <a:chExt cx="5760" cy="3884"/>
          </a:xfrm>
        </p:grpSpPr>
        <p:sp>
          <p:nvSpPr>
            <p:cNvPr id="1040" name="Line 1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1" name="Line 1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2" name="Line 1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3" name="Line 1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4" name="Line 2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5" name="Line 2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6" name="Line 2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7" name="Line 2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8" name="Line 2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9" name="Line 2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0" name="Line 2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1" name="Line 2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2" name="Line 2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3" name="Line 2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4" name="Line 30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5" name="Line 3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6" name="Line 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7" name="Line 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8" name="Line 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9" name="Line 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0" name="Line 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1" name="Line 37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2" name="Line 3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3" name="Line 39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4" name="Line 40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5" name="Line 41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6" name="Line 42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7" name="Line 43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8" name="Line 44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9" name="Line 45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0" name="Line 46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1" name="Line 47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2" name="Line 4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073" name="Group 49"/>
            <p:cNvGrpSpPr>
              <a:grpSpLocks/>
            </p:cNvGrpSpPr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1074" name="Line 50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5" name="Line 51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6" name="Line 52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77" name="Line 53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>
                  <a:solidFill>
                    <a:srgbClr val="335338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8" name="Line 54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9" name="Line 55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0" name="Line 56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1" name="Line 57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2" name="Line 58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3" name="Line 59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4" name="Line 60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5" name="Line 61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6" name="Line 62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33533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087" name="Line 63"/>
          <p:cNvSpPr>
            <a:spLocks noChangeShapeType="1"/>
          </p:cNvSpPr>
          <p:nvPr/>
        </p:nvSpPr>
        <p:spPr bwMode="gray">
          <a:xfrm flipH="1">
            <a:off x="-16933" y="712788"/>
            <a:ext cx="3119967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88" name="Line 64"/>
          <p:cNvSpPr>
            <a:spLocks noChangeShapeType="1"/>
          </p:cNvSpPr>
          <p:nvPr/>
        </p:nvSpPr>
        <p:spPr bwMode="gray">
          <a:xfrm flipH="1">
            <a:off x="-16933" y="712788"/>
            <a:ext cx="3119967" cy="3492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89" name="Line 65"/>
          <p:cNvSpPr>
            <a:spLocks noChangeShapeType="1"/>
          </p:cNvSpPr>
          <p:nvPr/>
        </p:nvSpPr>
        <p:spPr bwMode="gray">
          <a:xfrm flipH="1">
            <a:off x="-16933" y="692150"/>
            <a:ext cx="3119967" cy="1968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0" name="Line 66"/>
          <p:cNvSpPr>
            <a:spLocks noChangeShapeType="1"/>
          </p:cNvSpPr>
          <p:nvPr/>
        </p:nvSpPr>
        <p:spPr bwMode="gray">
          <a:xfrm>
            <a:off x="-16933" y="765175"/>
            <a:ext cx="12192000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1" name="Freeform 67"/>
          <p:cNvSpPr>
            <a:spLocks/>
          </p:cNvSpPr>
          <p:nvPr/>
        </p:nvSpPr>
        <p:spPr bwMode="gray">
          <a:xfrm>
            <a:off x="-16933" y="0"/>
            <a:ext cx="12208933" cy="1600200"/>
          </a:xfrm>
          <a:custGeom>
            <a:avLst/>
            <a:gdLst>
              <a:gd name="T0" fmla="*/ 0 w 5768"/>
              <a:gd name="T1" fmla="*/ 0 h 1008"/>
              <a:gd name="T2" fmla="*/ 0 w 5768"/>
              <a:gd name="T3" fmla="*/ 688 h 1008"/>
              <a:gd name="T4" fmla="*/ 2008 w 5768"/>
              <a:gd name="T5" fmla="*/ 492 h 1008"/>
              <a:gd name="T6" fmla="*/ 5768 w 5768"/>
              <a:gd name="T7" fmla="*/ 1008 h 1008"/>
              <a:gd name="T8" fmla="*/ 5768 w 5768"/>
              <a:gd name="T9" fmla="*/ 0 h 1008"/>
              <a:gd name="T10" fmla="*/ 0 w 5768"/>
              <a:gd name="T11" fmla="*/ 0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1008">
                <a:moveTo>
                  <a:pt x="0" y="0"/>
                </a:moveTo>
                <a:lnTo>
                  <a:pt x="0" y="688"/>
                </a:lnTo>
                <a:cubicBezTo>
                  <a:pt x="72" y="682"/>
                  <a:pt x="776" y="535"/>
                  <a:pt x="2008" y="492"/>
                </a:cubicBezTo>
                <a:cubicBezTo>
                  <a:pt x="3240" y="449"/>
                  <a:pt x="4792" y="608"/>
                  <a:pt x="5768" y="1008"/>
                </a:cubicBezTo>
                <a:lnTo>
                  <a:pt x="5768" y="0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3529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92" name="Freeform 68"/>
          <p:cNvSpPr>
            <a:spLocks/>
          </p:cNvSpPr>
          <p:nvPr/>
        </p:nvSpPr>
        <p:spPr bwMode="gray">
          <a:xfrm>
            <a:off x="-16933" y="-12700"/>
            <a:ext cx="12208933" cy="1354138"/>
          </a:xfrm>
          <a:custGeom>
            <a:avLst/>
            <a:gdLst>
              <a:gd name="T0" fmla="*/ 0 w 5768"/>
              <a:gd name="T1" fmla="*/ 0 h 848"/>
              <a:gd name="T2" fmla="*/ 0 w 5768"/>
              <a:gd name="T3" fmla="*/ 767 h 848"/>
              <a:gd name="T4" fmla="*/ 2104 w 5768"/>
              <a:gd name="T5" fmla="*/ 448 h 848"/>
              <a:gd name="T6" fmla="*/ 5768 w 5768"/>
              <a:gd name="T7" fmla="*/ 848 h 848"/>
              <a:gd name="T8" fmla="*/ 5760 w 5768"/>
              <a:gd name="T9" fmla="*/ 8 h 848"/>
              <a:gd name="T10" fmla="*/ 0 w 5768"/>
              <a:gd name="T11" fmla="*/ 0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848">
                <a:moveTo>
                  <a:pt x="0" y="0"/>
                </a:moveTo>
                <a:lnTo>
                  <a:pt x="0" y="767"/>
                </a:lnTo>
                <a:cubicBezTo>
                  <a:pt x="72" y="760"/>
                  <a:pt x="879" y="496"/>
                  <a:pt x="2104" y="448"/>
                </a:cubicBezTo>
                <a:cubicBezTo>
                  <a:pt x="3330" y="401"/>
                  <a:pt x="4792" y="472"/>
                  <a:pt x="5768" y="848"/>
                </a:cubicBezTo>
                <a:lnTo>
                  <a:pt x="5760" y="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pic>
        <p:nvPicPr>
          <p:cNvPr id="1093" name="Picture 69" descr="figure07_o copy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00100" y="115888"/>
            <a:ext cx="1439333" cy="792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4" name="Picture 70" descr="figure07_b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-16933" y="333376"/>
            <a:ext cx="1919817" cy="120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5" name="Picture 71" descr="figure07_g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566334" y="404814"/>
            <a:ext cx="865717" cy="542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35051" y="1347788"/>
            <a:ext cx="10344149" cy="4914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37A89B1-13E1-43F9-BAA4-F23E9FEC71D1}" type="datetime8">
              <a:rPr lang="en-US" smtClean="0">
                <a:solidFill>
                  <a:srgbClr val="335338"/>
                </a:solidFill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9/23/2025 9:26 AM</a:t>
            </a:fld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429376"/>
            <a:ext cx="3860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mtClean="0">
                <a:solidFill>
                  <a:srgbClr val="335338"/>
                </a:solidFill>
                <a:latin typeface="Arial" panose="020B0604020202020204" pitchFamily="34" charset="0"/>
              </a:rPr>
              <a:t>SS 43 Vắng: 1</a:t>
            </a:r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441A6AE-69E6-4AD5-ABAC-396E309F3AC6}" type="slidenum">
              <a:rPr lang="en-US">
                <a:solidFill>
                  <a:srgbClr val="335338"/>
                </a:solidFill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335338"/>
              </a:solidFill>
              <a:latin typeface="Arial" panose="020B0604020202020204" pitchFamily="34" charset="0"/>
            </a:endParaRP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white">
          <a:xfrm>
            <a:off x="1981200" y="209551"/>
            <a:ext cx="9855200" cy="563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398328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15" name="arrow.wav"/>
          </p:stSnd>
        </p:sndAc>
      </p:transition>
    </mc:Choice>
    <mc:Fallback xmlns="">
      <p:transition spd="slow">
        <p:fade/>
        <p:sndAc>
          <p:stSnd>
            <p:snd r:embed="rId19" name="arrow.wav"/>
          </p:stSnd>
        </p:sndAc>
      </p:transition>
    </mc:Fallback>
  </mc:AlternateContent>
  <p:hf sldNum="0" hdr="0" ftr="0" dt="0"/>
  <p:txStyles>
    <p:titleStyle>
      <a:lvl1pPr algn="ctr" rtl="0" fontAlgn="base">
        <a:spcBef>
          <a:spcPct val="0"/>
        </a:spcBef>
        <a:spcAft>
          <a:spcPct val="0"/>
        </a:spcAft>
        <a:defRPr sz="3200" b="1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v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tx1"/>
        </a:buClr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4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0651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</p:sldLayoutIdLst>
  <p:txStyles>
    <p:titleStyle>
      <a:lvl1pPr algn="ctr" defTabSz="1217716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631" indent="-456631" algn="l" defTabSz="1217716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9402" indent="-380537" algn="l" defTabSz="1217716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2135" indent="-304419" algn="l" defTabSz="1217716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0988" indent="-304419" algn="l" defTabSz="1217716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39850" indent="-304419" algn="l" defTabSz="1217716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48692" indent="-304419" algn="l" defTabSz="1217716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57" indent="-304419" algn="l" defTabSz="1217716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407" indent="-304419" algn="l" defTabSz="1217716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60" indent="-304419" algn="l" defTabSz="1217716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39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16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8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30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75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1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6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32" algn="l" defTabSz="121771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333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/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26941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15"/>
          <p:cNvGrpSpPr>
            <a:grpSpLocks/>
          </p:cNvGrpSpPr>
          <p:nvPr/>
        </p:nvGrpSpPr>
        <p:grpSpPr bwMode="auto">
          <a:xfrm>
            <a:off x="-16933" y="692150"/>
            <a:ext cx="12192000" cy="6165850"/>
            <a:chOff x="0" y="436"/>
            <a:chExt cx="5760" cy="3884"/>
          </a:xfrm>
        </p:grpSpPr>
        <p:sp>
          <p:nvSpPr>
            <p:cNvPr id="2" name="Line 1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94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1" name="Line 1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347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2" name="Line 1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06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3" name="Line 1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340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4" name="Line 20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787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" name="Line 2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216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6" name="Line 2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612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7" name="Line 2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1065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8" name="Line 2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514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9" name="Line 2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0" cy="3872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0" name="Line 2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4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1" name="Line 27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19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2" name="Line 28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89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3" name="Line 29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58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4" name="Line 30"/>
            <p:cNvSpPr>
              <a:spLocks noChangeShapeType="1"/>
            </p:cNvSpPr>
            <p:nvPr userDrawn="1"/>
          </p:nvSpPr>
          <p:spPr bwMode="gray">
            <a:xfrm>
              <a:off x="1515" y="462"/>
              <a:ext cx="4245" cy="130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5" name="Line 31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0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6" name="Line 32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83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7" name="Line 33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613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8" name="Line 34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43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59" name="Line 35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25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0" name="Line 36"/>
            <p:cNvSpPr>
              <a:spLocks noChangeShapeType="1"/>
            </p:cNvSpPr>
            <p:nvPr userDrawn="1"/>
          </p:nvSpPr>
          <p:spPr bwMode="gray">
            <a:xfrm>
              <a:off x="1472" y="448"/>
              <a:ext cx="4288" cy="13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1" name="Line 37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2" name="Line 3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251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3" name="Line 39"/>
            <p:cNvSpPr>
              <a:spLocks noChangeShapeType="1"/>
            </p:cNvSpPr>
            <p:nvPr userDrawn="1"/>
          </p:nvSpPr>
          <p:spPr bwMode="gray">
            <a:xfrm flipH="1">
              <a:off x="0" y="462"/>
              <a:ext cx="1461" cy="346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4" name="Line 40"/>
            <p:cNvSpPr>
              <a:spLocks noChangeShapeType="1"/>
            </p:cNvSpPr>
            <p:nvPr userDrawn="1"/>
          </p:nvSpPr>
          <p:spPr bwMode="gray">
            <a:xfrm flipH="1">
              <a:off x="249" y="463"/>
              <a:ext cx="1215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5" name="Line 41"/>
            <p:cNvSpPr>
              <a:spLocks noChangeShapeType="1"/>
            </p:cNvSpPr>
            <p:nvPr userDrawn="1"/>
          </p:nvSpPr>
          <p:spPr bwMode="gray">
            <a:xfrm flipH="1">
              <a:off x="657" y="472"/>
              <a:ext cx="808" cy="3848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6" name="Line 42"/>
            <p:cNvSpPr>
              <a:spLocks noChangeShapeType="1"/>
            </p:cNvSpPr>
            <p:nvPr userDrawn="1"/>
          </p:nvSpPr>
          <p:spPr bwMode="gray">
            <a:xfrm flipH="1">
              <a:off x="1066" y="463"/>
              <a:ext cx="404" cy="385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7" name="Line 43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875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8" name="Line 44"/>
            <p:cNvSpPr>
              <a:spLocks noChangeShapeType="1"/>
            </p:cNvSpPr>
            <p:nvPr userDrawn="1"/>
          </p:nvSpPr>
          <p:spPr bwMode="gray">
            <a:xfrm flipH="1">
              <a:off x="0" y="466"/>
              <a:ext cx="1447" cy="132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9" name="Line 45"/>
            <p:cNvSpPr>
              <a:spLocks noChangeShapeType="1"/>
            </p:cNvSpPr>
            <p:nvPr userDrawn="1"/>
          </p:nvSpPr>
          <p:spPr bwMode="gray">
            <a:xfrm flipH="1">
              <a:off x="0" y="449"/>
              <a:ext cx="1474" cy="89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0" name="Line 46"/>
            <p:cNvSpPr>
              <a:spLocks noChangeShapeType="1"/>
            </p:cNvSpPr>
            <p:nvPr userDrawn="1"/>
          </p:nvSpPr>
          <p:spPr bwMode="gray">
            <a:xfrm flipH="1">
              <a:off x="0" y="471"/>
              <a:ext cx="1435" cy="50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1" name="Line 47"/>
            <p:cNvSpPr>
              <a:spLocks noChangeShapeType="1"/>
            </p:cNvSpPr>
            <p:nvPr userDrawn="1"/>
          </p:nvSpPr>
          <p:spPr bwMode="gray">
            <a:xfrm flipH="1">
              <a:off x="0" y="463"/>
              <a:ext cx="1464" cy="206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2" name="Line 48"/>
            <p:cNvSpPr>
              <a:spLocks noChangeShapeType="1"/>
            </p:cNvSpPr>
            <p:nvPr userDrawn="1"/>
          </p:nvSpPr>
          <p:spPr bwMode="gray">
            <a:xfrm flipH="1">
              <a:off x="0" y="436"/>
              <a:ext cx="1474" cy="124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098" name="Group 49"/>
            <p:cNvGrpSpPr>
              <a:grpSpLocks/>
            </p:cNvGrpSpPr>
            <p:nvPr userDrawn="1"/>
          </p:nvGrpSpPr>
          <p:grpSpPr bwMode="auto">
            <a:xfrm>
              <a:off x="0" y="2063"/>
              <a:ext cx="5760" cy="1220"/>
              <a:chOff x="235" y="2750"/>
              <a:chExt cx="5241" cy="699"/>
            </a:xfrm>
          </p:grpSpPr>
          <p:sp>
            <p:nvSpPr>
              <p:cNvPr id="3" name="Line 50"/>
              <p:cNvSpPr>
                <a:spLocks noChangeShapeType="1"/>
              </p:cNvSpPr>
              <p:nvPr/>
            </p:nvSpPr>
            <p:spPr bwMode="gray">
              <a:xfrm>
                <a:off x="235" y="3449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Line 51"/>
              <p:cNvSpPr>
                <a:spLocks noChangeShapeType="1"/>
              </p:cNvSpPr>
              <p:nvPr/>
            </p:nvSpPr>
            <p:spPr bwMode="gray">
              <a:xfrm>
                <a:off x="235" y="3191"/>
                <a:ext cx="5241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Line 52"/>
              <p:cNvSpPr>
                <a:spLocks noChangeShapeType="1"/>
              </p:cNvSpPr>
              <p:nvPr/>
            </p:nvSpPr>
            <p:spPr bwMode="gray">
              <a:xfrm>
                <a:off x="235" y="2958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Line 53"/>
              <p:cNvSpPr>
                <a:spLocks noChangeShapeType="1"/>
              </p:cNvSpPr>
              <p:nvPr/>
            </p:nvSpPr>
            <p:spPr bwMode="gray">
              <a:xfrm>
                <a:off x="235" y="2750"/>
                <a:ext cx="5239" cy="0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 type="none" w="sm" len="sm"/>
                <a:tailEnd type="none" w="sm" len="sm"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335338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078" name="Line 54"/>
            <p:cNvSpPr>
              <a:spLocks noChangeShapeType="1"/>
            </p:cNvSpPr>
            <p:nvPr userDrawn="1"/>
          </p:nvSpPr>
          <p:spPr bwMode="gray">
            <a:xfrm>
              <a:off x="0" y="1753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79" name="Line 55"/>
            <p:cNvSpPr>
              <a:spLocks noChangeShapeType="1"/>
            </p:cNvSpPr>
            <p:nvPr userDrawn="1"/>
          </p:nvSpPr>
          <p:spPr bwMode="gray">
            <a:xfrm flipV="1">
              <a:off x="0" y="1455"/>
              <a:ext cx="5760" cy="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0" name="Line 56"/>
            <p:cNvSpPr>
              <a:spLocks noChangeShapeType="1"/>
            </p:cNvSpPr>
            <p:nvPr userDrawn="1"/>
          </p:nvSpPr>
          <p:spPr bwMode="gray">
            <a:xfrm>
              <a:off x="0" y="1182"/>
              <a:ext cx="5760" cy="9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1" name="Line 57"/>
            <p:cNvSpPr>
              <a:spLocks noChangeShapeType="1"/>
            </p:cNvSpPr>
            <p:nvPr userDrawn="1"/>
          </p:nvSpPr>
          <p:spPr bwMode="gray">
            <a:xfrm>
              <a:off x="0" y="965"/>
              <a:ext cx="5734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2" name="Line 58"/>
            <p:cNvSpPr>
              <a:spLocks noChangeShapeType="1"/>
            </p:cNvSpPr>
            <p:nvPr userDrawn="1"/>
          </p:nvSpPr>
          <p:spPr bwMode="gray">
            <a:xfrm flipV="1">
              <a:off x="0" y="780"/>
              <a:ext cx="5760" cy="1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3" name="Line 59"/>
            <p:cNvSpPr>
              <a:spLocks noChangeShapeType="1"/>
            </p:cNvSpPr>
            <p:nvPr userDrawn="1"/>
          </p:nvSpPr>
          <p:spPr bwMode="gray">
            <a:xfrm>
              <a:off x="0" y="661"/>
              <a:ext cx="5760" cy="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4" name="Line 60"/>
            <p:cNvSpPr>
              <a:spLocks noChangeShapeType="1"/>
            </p:cNvSpPr>
            <p:nvPr userDrawn="1"/>
          </p:nvSpPr>
          <p:spPr bwMode="gray">
            <a:xfrm flipV="1">
              <a:off x="0" y="558"/>
              <a:ext cx="5760" cy="17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5" name="Line 61"/>
            <p:cNvSpPr>
              <a:spLocks noChangeShapeType="1"/>
            </p:cNvSpPr>
            <p:nvPr userDrawn="1"/>
          </p:nvSpPr>
          <p:spPr bwMode="gray">
            <a:xfrm>
              <a:off x="25" y="521"/>
              <a:ext cx="5735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" name="Line 62"/>
            <p:cNvSpPr>
              <a:spLocks noChangeShapeType="1"/>
            </p:cNvSpPr>
            <p:nvPr userDrawn="1"/>
          </p:nvSpPr>
          <p:spPr bwMode="gray">
            <a:xfrm>
              <a:off x="0" y="482"/>
              <a:ext cx="5760" cy="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round/>
              <a:headEnd type="none" w="sm" len="sm"/>
              <a:tailEnd type="none" w="sm" len="sm"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335338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087" name="Line 63"/>
          <p:cNvSpPr>
            <a:spLocks noChangeShapeType="1"/>
          </p:cNvSpPr>
          <p:nvPr/>
        </p:nvSpPr>
        <p:spPr bwMode="gray">
          <a:xfrm flipH="1">
            <a:off x="-16933" y="712788"/>
            <a:ext cx="3119967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88" name="Line 64"/>
          <p:cNvSpPr>
            <a:spLocks noChangeShapeType="1"/>
          </p:cNvSpPr>
          <p:nvPr/>
        </p:nvSpPr>
        <p:spPr bwMode="gray">
          <a:xfrm flipH="1">
            <a:off x="-16933" y="712788"/>
            <a:ext cx="3119967" cy="3492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89" name="Line 65"/>
          <p:cNvSpPr>
            <a:spLocks noChangeShapeType="1"/>
          </p:cNvSpPr>
          <p:nvPr/>
        </p:nvSpPr>
        <p:spPr bwMode="gray">
          <a:xfrm flipH="1">
            <a:off x="-16933" y="692150"/>
            <a:ext cx="3119967" cy="19685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0" name="Line 66"/>
          <p:cNvSpPr>
            <a:spLocks noChangeShapeType="1"/>
          </p:cNvSpPr>
          <p:nvPr/>
        </p:nvSpPr>
        <p:spPr bwMode="gray">
          <a:xfrm>
            <a:off x="-16933" y="765175"/>
            <a:ext cx="12192000" cy="0"/>
          </a:xfrm>
          <a:prstGeom prst="line">
            <a:avLst/>
          </a:prstGeom>
          <a:noFill/>
          <a:ln w="3175">
            <a:solidFill>
              <a:srgbClr val="FFFFFF"/>
            </a:solidFill>
            <a:round/>
            <a:headEnd type="none" w="sm" len="sm"/>
            <a:tailEnd type="none" w="sm" len="sm"/>
          </a:ln>
          <a:effectLst/>
          <a:extLst/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1" name="Freeform 67"/>
          <p:cNvSpPr>
            <a:spLocks/>
          </p:cNvSpPr>
          <p:nvPr/>
        </p:nvSpPr>
        <p:spPr bwMode="gray">
          <a:xfrm>
            <a:off x="-16933" y="0"/>
            <a:ext cx="12208933" cy="1600200"/>
          </a:xfrm>
          <a:custGeom>
            <a:avLst/>
            <a:gdLst>
              <a:gd name="T0" fmla="*/ 0 w 5768"/>
              <a:gd name="T1" fmla="*/ 0 h 1008"/>
              <a:gd name="T2" fmla="*/ 0 w 5768"/>
              <a:gd name="T3" fmla="*/ 688 h 1008"/>
              <a:gd name="T4" fmla="*/ 2008 w 5768"/>
              <a:gd name="T5" fmla="*/ 492 h 1008"/>
              <a:gd name="T6" fmla="*/ 5768 w 5768"/>
              <a:gd name="T7" fmla="*/ 1008 h 1008"/>
              <a:gd name="T8" fmla="*/ 5768 w 5768"/>
              <a:gd name="T9" fmla="*/ 0 h 1008"/>
              <a:gd name="T10" fmla="*/ 0 w 5768"/>
              <a:gd name="T11" fmla="*/ 0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1008">
                <a:moveTo>
                  <a:pt x="0" y="0"/>
                </a:moveTo>
                <a:lnTo>
                  <a:pt x="0" y="688"/>
                </a:lnTo>
                <a:cubicBezTo>
                  <a:pt x="72" y="682"/>
                  <a:pt x="776" y="535"/>
                  <a:pt x="2008" y="492"/>
                </a:cubicBezTo>
                <a:cubicBezTo>
                  <a:pt x="3240" y="449"/>
                  <a:pt x="4792" y="608"/>
                  <a:pt x="5768" y="1008"/>
                </a:cubicBezTo>
                <a:lnTo>
                  <a:pt x="5768" y="0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63529"/>
                  <a:invGamma/>
                </a:schemeClr>
              </a:gs>
            </a:gsLst>
            <a:lin ang="0" scaled="1"/>
          </a:gradFill>
          <a:ln>
            <a:noFill/>
          </a:ln>
          <a:effectLst/>
          <a:extLst/>
        </p:spPr>
        <p:txBody>
          <a:bodyPr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1092" name="Freeform 68"/>
          <p:cNvSpPr>
            <a:spLocks/>
          </p:cNvSpPr>
          <p:nvPr/>
        </p:nvSpPr>
        <p:spPr bwMode="gray">
          <a:xfrm>
            <a:off x="-16933" y="-12700"/>
            <a:ext cx="12208933" cy="1354138"/>
          </a:xfrm>
          <a:custGeom>
            <a:avLst/>
            <a:gdLst>
              <a:gd name="T0" fmla="*/ 0 w 5768"/>
              <a:gd name="T1" fmla="*/ 0 h 848"/>
              <a:gd name="T2" fmla="*/ 0 w 5768"/>
              <a:gd name="T3" fmla="*/ 767 h 848"/>
              <a:gd name="T4" fmla="*/ 2104 w 5768"/>
              <a:gd name="T5" fmla="*/ 448 h 848"/>
              <a:gd name="T6" fmla="*/ 5768 w 5768"/>
              <a:gd name="T7" fmla="*/ 848 h 848"/>
              <a:gd name="T8" fmla="*/ 5760 w 5768"/>
              <a:gd name="T9" fmla="*/ 8 h 848"/>
              <a:gd name="T10" fmla="*/ 0 w 5768"/>
              <a:gd name="T11" fmla="*/ 0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68" h="848">
                <a:moveTo>
                  <a:pt x="0" y="0"/>
                </a:moveTo>
                <a:lnTo>
                  <a:pt x="0" y="767"/>
                </a:lnTo>
                <a:cubicBezTo>
                  <a:pt x="72" y="760"/>
                  <a:pt x="879" y="496"/>
                  <a:pt x="2104" y="448"/>
                </a:cubicBezTo>
                <a:cubicBezTo>
                  <a:pt x="3330" y="401"/>
                  <a:pt x="4792" y="472"/>
                  <a:pt x="5768" y="848"/>
                </a:cubicBezTo>
                <a:lnTo>
                  <a:pt x="5760" y="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hlink">
                  <a:gamma/>
                  <a:shade val="63529"/>
                  <a:invGamma/>
                </a:schemeClr>
              </a:gs>
              <a:gs pos="100000">
                <a:schemeClr val="hlink"/>
              </a:gs>
            </a:gsLst>
            <a:lin ang="0" scaled="1"/>
          </a:gradFill>
          <a:ln>
            <a:noFill/>
          </a:ln>
          <a:effectLst/>
          <a:extLst/>
        </p:spPr>
        <p:txBody>
          <a:bodyPr/>
          <a:lstStyle/>
          <a:p>
            <a:pPr>
              <a:defRPr/>
            </a:pPr>
            <a:endParaRPr 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pic>
        <p:nvPicPr>
          <p:cNvPr id="2057" name="Picture 69" descr="figure07_o copy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800100" y="115888"/>
            <a:ext cx="1439333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Picture 70" descr="figure07_b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-16933" y="333376"/>
            <a:ext cx="1919817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Picture 71" descr="figure07_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1566334" y="404814"/>
            <a:ext cx="865717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35051" y="1347788"/>
            <a:ext cx="10344149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31B98C22-A858-4C16-BC57-1EF605AC2BFB}" type="datetime8">
              <a:rPr lang="en-US">
                <a:solidFill>
                  <a:srgbClr val="335338"/>
                </a:solidFill>
              </a:rPr>
              <a:pPr>
                <a:defRPr/>
              </a:pPr>
              <a:t>9/23/2025 9:26 AM</a:t>
            </a:fld>
            <a:endParaRPr lang="en-US">
              <a:solidFill>
                <a:srgbClr val="335338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429376"/>
            <a:ext cx="3860800" cy="32067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>
                <a:solidFill>
                  <a:srgbClr val="335338"/>
                </a:solidFill>
              </a:rPr>
              <a:t>SS 43 Vắng: 1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429376"/>
            <a:ext cx="2844800" cy="32067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Verdana" panose="020B060403050404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E56BC66-F271-430E-9F0D-9E6E29C91C9C}" type="slidenum">
              <a:rPr lang="en-US" altLang="en-US">
                <a:solidFill>
                  <a:srgbClr val="335338"/>
                </a:solidFill>
                <a:cs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335338"/>
              </a:solidFill>
              <a:cs typeface="Arial" panose="020B0604020202020204" pitchFamily="34" charset="0"/>
            </a:endParaRPr>
          </a:p>
        </p:txBody>
      </p:sp>
      <p:sp>
        <p:nvSpPr>
          <p:cNvPr id="2064" name="Rectangle 2"/>
          <p:cNvSpPr>
            <a:spLocks noGrp="1" noChangeArrowheads="1"/>
          </p:cNvSpPr>
          <p:nvPr>
            <p:ph type="title"/>
          </p:nvPr>
        </p:nvSpPr>
        <p:spPr bwMode="white">
          <a:xfrm>
            <a:off x="1981200" y="209551"/>
            <a:ext cx="98552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33698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</p:sldLayoutIdLst>
  <p:transition spd="slow">
    <p:fade/>
    <p:sndAc>
      <p:stSnd>
        <p:snd r:embed="rId17" name="arrow.wav"/>
      </p:stSnd>
    </p:sndAc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rgbClr val="FFFFFF"/>
          </a:solidFill>
          <a:latin typeface="Verdana" panose="020B060403050404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v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sldNum" idx="12"/>
          </p:nvPr>
        </p:nvSpPr>
        <p:spPr bwMode="auto">
          <a:xfrm>
            <a:off x="1" y="6165850"/>
            <a:ext cx="692151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buClr>
                <a:srgbClr val="000000"/>
              </a:buClr>
              <a:defRPr sz="1000">
                <a:solidFill>
                  <a:srgbClr val="FFFFFF"/>
                </a:solidFill>
                <a:latin typeface="Arvo" charset="0"/>
                <a:sym typeface="Arvo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404A003-6801-4C07-B61B-61914BE3A7A2}" type="slidenum">
              <a:rPr lang="en-US" altLang="en-US" smtClean="0">
                <a:cs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cs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2457451" y="1595438"/>
            <a:ext cx="5486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  <p:sp>
        <p:nvSpPr>
          <p:cNvPr id="5124" name="Google Shape;8;p1"/>
          <p:cNvSpPr txBox="1">
            <a:spLocks noGrp="1"/>
          </p:cNvSpPr>
          <p:nvPr>
            <p:ph type="body" idx="1"/>
          </p:nvPr>
        </p:nvSpPr>
        <p:spPr bwMode="auto">
          <a:xfrm>
            <a:off x="2457451" y="2557464"/>
            <a:ext cx="5486400" cy="360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089224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/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661001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sldNum" idx="12"/>
          </p:nvPr>
        </p:nvSpPr>
        <p:spPr>
          <a:xfrm>
            <a:off x="1" y="6166400"/>
            <a:ext cx="691600" cy="6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 algn="ctr">
              <a:buNone/>
              <a:defRPr sz="1000">
                <a:solidFill>
                  <a:srgbClr val="FFFFFF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/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2456633" y="1596100"/>
            <a:ext cx="54872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7198A9"/>
              </a:buClr>
              <a:buSzPts val="1400"/>
              <a:buFont typeface="Arvo"/>
              <a:buNone/>
              <a:defRPr>
                <a:solidFill>
                  <a:srgbClr val="7198A9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2456633" y="2557708"/>
            <a:ext cx="5487200" cy="3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□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rgbClr val="CEDBE0"/>
              </a:buClr>
              <a:buSzPts val="1600"/>
              <a:buFont typeface="Muli"/>
              <a:buChar char="▫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●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○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rgbClr val="4D778A"/>
              </a:buClr>
              <a:buSzPts val="1600"/>
              <a:buFont typeface="Muli"/>
              <a:buChar char="■"/>
              <a:defRPr sz="1600">
                <a:solidFill>
                  <a:srgbClr val="4D778A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80513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0.xml"/><Relationship Id="rId4" Type="http://schemas.openxmlformats.org/officeDocument/2006/relationships/image" Target="../media/image7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8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8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1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8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91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1.emf"/><Relationship Id="rId4" Type="http://schemas.openxmlformats.org/officeDocument/2006/relationships/image" Target="../media/image9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4.png"/><Relationship Id="rId4" Type="http://schemas.openxmlformats.org/officeDocument/2006/relationships/image" Target="../media/image91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9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0.xml"/><Relationship Id="rId5" Type="http://schemas.openxmlformats.org/officeDocument/2006/relationships/image" Target="../media/image91.emf"/><Relationship Id="rId4" Type="http://schemas.openxmlformats.org/officeDocument/2006/relationships/image" Target="../media/image9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7" Type="http://schemas.openxmlformats.org/officeDocument/2006/relationships/audio" Target="../media/audio10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5" Type="http://schemas.openxmlformats.org/officeDocument/2006/relationships/image" Target="../media/image92.emf"/><Relationship Id="rId4" Type="http://schemas.openxmlformats.org/officeDocument/2006/relationships/image" Target="../media/image9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4" Type="http://schemas.openxmlformats.org/officeDocument/2006/relationships/image" Target="../media/image92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36.xml"/><Relationship Id="rId4" Type="http://schemas.openxmlformats.org/officeDocument/2006/relationships/image" Target="../media/image9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47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65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gif"/><Relationship Id="rId2" Type="http://schemas.openxmlformats.org/officeDocument/2006/relationships/image" Target="../media/image103.gif"/><Relationship Id="rId1" Type="http://schemas.openxmlformats.org/officeDocument/2006/relationships/slideLayout" Target="../slideLayouts/slideLayout16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slideLayout" Target="../slideLayouts/slideLayout36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64.png"/><Relationship Id="rId9" Type="http://schemas.openxmlformats.org/officeDocument/2006/relationships/image" Target="../media/image6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47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65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108.png"/><Relationship Id="rId2" Type="http://schemas.openxmlformats.org/officeDocument/2006/relationships/slideLayout" Target="../slideLayouts/slideLayout173.xml"/><Relationship Id="rId1" Type="http://schemas.openxmlformats.org/officeDocument/2006/relationships/audio" Target="file:///E:\GADT%202\Dao%20duc%201\01_PhuongThuy_NhoOnThayCo_PhuongThuy.wma" TargetMode="External"/><Relationship Id="rId6" Type="http://schemas.openxmlformats.org/officeDocument/2006/relationships/image" Target="../media/image107.wmf"/><Relationship Id="rId5" Type="http://schemas.openxmlformats.org/officeDocument/2006/relationships/image" Target="../media/image106.png"/><Relationship Id="rId4" Type="http://schemas.openxmlformats.org/officeDocument/2006/relationships/image" Target="../media/image105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7.xml"/><Relationship Id="rId5" Type="http://schemas.openxmlformats.org/officeDocument/2006/relationships/image" Target="../media/image75.png"/><Relationship Id="rId4" Type="http://schemas.openxmlformats.org/officeDocument/2006/relationships/image" Target="../media/image74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WordArt 18"/>
          <p:cNvSpPr>
            <a:spLocks noChangeArrowheads="1" noChangeShapeType="1" noTextEdit="1"/>
          </p:cNvSpPr>
          <p:nvPr/>
        </p:nvSpPr>
        <p:spPr bwMode="auto">
          <a:xfrm>
            <a:off x="3543300" y="366779"/>
            <a:ext cx="5334000" cy="1574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CÔNG </a:t>
            </a:r>
            <a:r>
              <a:rPr lang="en-US" sz="3600" b="1" kern="10" dirty="0" err="1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3600" b="1" kern="10" dirty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smtClean="0">
                <a:ln w="1905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>
                      <a:alpha val="5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600" b="1" kern="10" dirty="0">
              <a:ln w="19050">
                <a:solidFill>
                  <a:srgbClr val="FFFF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>
                    <a:alpha val="5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8750" y="2895600"/>
            <a:ext cx="4038600" cy="4038600"/>
          </a:xfrm>
          <a:prstGeom prst="rect">
            <a:avLst/>
          </a:prstGeom>
        </p:spPr>
      </p:pic>
      <p:pic>
        <p:nvPicPr>
          <p:cNvPr id="10" name="Picture 2" descr="Hình ảnh có liên quan"/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070"/>
          <a:stretch/>
        </p:blipFill>
        <p:spPr bwMode="auto">
          <a:xfrm>
            <a:off x="1568451" y="3810001"/>
            <a:ext cx="5853741" cy="2783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81761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6"/>
          <p:cNvSpPr txBox="1">
            <a:spLocks noGrp="1"/>
          </p:cNvSpPr>
          <p:nvPr>
            <p:ph type="sldNum" idx="12"/>
          </p:nvPr>
        </p:nvSpPr>
        <p:spPr>
          <a:xfrm>
            <a:off x="1524000" y="5535450"/>
            <a:ext cx="465300" cy="46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fld id="{00000000-1234-1234-1234-123412341234}" type="slidenum">
              <a:rPr lang="en"/>
              <a:pPr/>
              <a:t>10</a:t>
            </a:fld>
            <a:endParaRPr/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71719" y="0"/>
            <a:ext cx="6847267" cy="584200"/>
          </a:xfrm>
          <a:prstGeom prst="rect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4554" y="592225"/>
            <a:ext cx="4053508" cy="58472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3834" y="1234737"/>
            <a:ext cx="4918656" cy="445772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sp>
        <p:nvSpPr>
          <p:cNvPr id="4" name="TextBox 3"/>
          <p:cNvSpPr txBox="1"/>
          <p:nvPr/>
        </p:nvSpPr>
        <p:spPr>
          <a:xfrm>
            <a:off x="4167389" y="5816084"/>
            <a:ext cx="17128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Đất</a:t>
            </a:r>
            <a:r>
              <a:rPr lang="en-US" dirty="0" smtClean="0"/>
              <a:t> </a:t>
            </a:r>
            <a:r>
              <a:rPr lang="en-US" dirty="0" err="1" smtClean="0"/>
              <a:t>phù</a:t>
            </a:r>
            <a:r>
              <a:rPr lang="en-US" dirty="0" smtClean="0"/>
              <a:t> </a:t>
            </a:r>
            <a:r>
              <a:rPr lang="en-US" dirty="0" err="1" smtClean="0"/>
              <a:t>sa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924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4499" name="Google Shape;316;p20"/>
          <p:cNvGrpSpPr>
            <a:grpSpLocks/>
          </p:cNvGrpSpPr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0" name="Google Shape;319;p20"/>
          <p:cNvGrpSpPr>
            <a:grpSpLocks/>
          </p:cNvGrpSpPr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</p:grpSp>
      <p:grpSp>
        <p:nvGrpSpPr>
          <p:cNvPr id="234501" name="Google Shape;326;p20"/>
          <p:cNvGrpSpPr>
            <a:grpSpLocks/>
          </p:cNvGrpSpPr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2" name="Google Shape;329;p20"/>
          <p:cNvGrpSpPr>
            <a:grpSpLocks/>
          </p:cNvGrpSpPr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pPr/>
              <a:t>11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460" y="1018768"/>
            <a:ext cx="4596338" cy="41823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756569" y="5398850"/>
            <a:ext cx="15669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Đất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thịt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đen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1753" y="1018767"/>
            <a:ext cx="5444252" cy="418233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22016" y="5398850"/>
            <a:ext cx="21765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Đất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thịt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pha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cát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265580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4499" name="Google Shape;316;p20"/>
          <p:cNvGrpSpPr>
            <a:grpSpLocks/>
          </p:cNvGrpSpPr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0" name="Google Shape;319;p20"/>
          <p:cNvGrpSpPr>
            <a:grpSpLocks/>
          </p:cNvGrpSpPr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</p:grpSp>
      <p:grpSp>
        <p:nvGrpSpPr>
          <p:cNvPr id="234501" name="Google Shape;326;p20"/>
          <p:cNvGrpSpPr>
            <a:grpSpLocks/>
          </p:cNvGrpSpPr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2" name="Google Shape;329;p20"/>
          <p:cNvGrpSpPr>
            <a:grpSpLocks/>
          </p:cNvGrpSpPr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pPr/>
              <a:t>12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761" y="1147764"/>
            <a:ext cx="5311865" cy="35272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398169" y="4943515"/>
            <a:ext cx="1690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ất</a:t>
            </a:r>
            <a:r>
              <a:rPr lang="fr-FR" sz="2000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đỏ</a:t>
            </a:r>
            <a:r>
              <a:rPr lang="fr-FR" sz="2000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000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bazan</a:t>
            </a:r>
            <a:endParaRPr lang="en-US" sz="20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8898" y="1018767"/>
            <a:ext cx="4267536" cy="3656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5160074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hought Bubble: Cloud 1"/>
          <p:cNvSpPr>
            <a:spLocks noChangeArrowheads="1"/>
          </p:cNvSpPr>
          <p:nvPr/>
        </p:nvSpPr>
        <p:spPr bwMode="auto">
          <a:xfrm>
            <a:off x="2209800" y="1236372"/>
            <a:ext cx="3869028" cy="4031087"/>
          </a:xfrm>
          <a:prstGeom prst="cloudCallout">
            <a:avLst>
              <a:gd name="adj1" fmla="val 64181"/>
              <a:gd name="adj2" fmla="val 52801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None/>
            </a:pP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sỏi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126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90"/>
          <a:stretch>
            <a:fillRect/>
          </a:stretch>
        </p:blipFill>
        <p:spPr bwMode="auto">
          <a:xfrm>
            <a:off x="6861175" y="2536826"/>
            <a:ext cx="3822700" cy="40163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6382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4499" name="Google Shape;316;p20"/>
          <p:cNvGrpSpPr>
            <a:grpSpLocks/>
          </p:cNvGrpSpPr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0" name="Google Shape;319;p20"/>
          <p:cNvGrpSpPr>
            <a:grpSpLocks/>
          </p:cNvGrpSpPr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</p:grpSp>
      <p:grpSp>
        <p:nvGrpSpPr>
          <p:cNvPr id="234501" name="Google Shape;326;p20"/>
          <p:cNvGrpSpPr>
            <a:grpSpLocks/>
          </p:cNvGrpSpPr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2" name="Google Shape;329;p20"/>
          <p:cNvGrpSpPr>
            <a:grpSpLocks/>
          </p:cNvGrpSpPr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pPr/>
              <a:t>14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6239" y="1546227"/>
            <a:ext cx="2434043" cy="510857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398169" y="1686032"/>
            <a:ext cx="4224270" cy="3706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Sỏi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fr-FR" sz="3200" dirty="0" smtClean="0">
                <a:solidFill>
                  <a:srgbClr val="000099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rgbClr val="000099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ight Arrow 5"/>
          <p:cNvSpPr/>
          <p:nvPr/>
        </p:nvSpPr>
        <p:spPr>
          <a:xfrm>
            <a:off x="3484176" y="2874963"/>
            <a:ext cx="913993" cy="46066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48364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05680" y="3761369"/>
            <a:ext cx="2795775" cy="3096635"/>
          </a:xfrm>
          <a:prstGeom prst="rect">
            <a:avLst/>
          </a:prstGeom>
        </p:spPr>
      </p:pic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62319" y="709870"/>
            <a:ext cx="10177210" cy="660758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3.2 –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tr.20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5.png"/>
          <p:cNvPicPr/>
          <p:nvPr/>
        </p:nvPicPr>
        <p:blipFill>
          <a:blip r:embed="rId4"/>
          <a:srcRect/>
          <a:stretch>
            <a:fillRect/>
          </a:stretch>
        </p:blipFill>
        <p:spPr>
          <a:xfrm>
            <a:off x="1738648" y="1790902"/>
            <a:ext cx="9400881" cy="3940934"/>
          </a:xfrm>
          <a:prstGeom prst="rect">
            <a:avLst/>
          </a:prstGeom>
          <a:ln/>
        </p:spPr>
      </p:pic>
    </p:spTree>
    <p:extLst>
      <p:ext uri="{BB962C8B-B14F-4D97-AF65-F5344CB8AC3E}">
        <p14:creationId xmlns:p14="http://schemas.microsoft.com/office/powerpoint/2010/main" val="1996710627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86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779930"/>
            <a:ext cx="12364277" cy="646331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fr-FR" sz="2400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400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4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3.2 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: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i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i="1" dirty="0" err="1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400" i="1" dirty="0" smtClean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13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1366" y="3697357"/>
            <a:ext cx="4038600" cy="2862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28870" y="2160104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1: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22034" y="2098549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lỏng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10" name="Straight Arrow Connector 9"/>
          <p:cNvCxnSpPr>
            <a:stCxn id="3" idx="3"/>
            <a:endCxn id="8" idx="1"/>
          </p:cNvCxnSpPr>
          <p:nvPr/>
        </p:nvCxnSpPr>
        <p:spPr>
          <a:xfrm flipV="1">
            <a:off x="2570922" y="2390937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28870" y="3186334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2: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022034" y="3124779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rắn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19" name="Straight Arrow Connector 18"/>
          <p:cNvCxnSpPr>
            <a:stCxn id="17" idx="3"/>
            <a:endCxn id="18" idx="1"/>
          </p:cNvCxnSpPr>
          <p:nvPr/>
        </p:nvCxnSpPr>
        <p:spPr>
          <a:xfrm flipV="1">
            <a:off x="2570922" y="3417167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589723" y="4504952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3: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82887" y="4443397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Phần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khí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22" name="Straight Arrow Connector 21"/>
          <p:cNvCxnSpPr>
            <a:stCxn id="20" idx="3"/>
            <a:endCxn id="21" idx="1"/>
          </p:cNvCxnSpPr>
          <p:nvPr/>
        </p:nvCxnSpPr>
        <p:spPr>
          <a:xfrm flipV="1">
            <a:off x="2431775" y="4735785"/>
            <a:ext cx="1451112" cy="30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457201" y="5796092"/>
            <a:ext cx="18420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0033CC"/>
                </a:solidFill>
              </a:rPr>
              <a:t>Nhóm</a:t>
            </a:r>
            <a:r>
              <a:rPr lang="en-US" sz="2800" dirty="0" smtClean="0">
                <a:solidFill>
                  <a:srgbClr val="0033CC"/>
                </a:solidFill>
              </a:rPr>
              <a:t> 4: </a:t>
            </a:r>
            <a:endParaRPr lang="en-US" sz="2800" dirty="0">
              <a:solidFill>
                <a:srgbClr val="0033CC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748710" y="5731238"/>
            <a:ext cx="2875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33CC"/>
                </a:solidFill>
              </a:rPr>
              <a:t>Sinh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vật</a:t>
            </a:r>
            <a:r>
              <a:rPr lang="en-US" sz="3200" dirty="0" smtClean="0">
                <a:solidFill>
                  <a:srgbClr val="0033CC"/>
                </a:solidFill>
              </a:rPr>
              <a:t> </a:t>
            </a:r>
            <a:r>
              <a:rPr lang="en-US" sz="3200" dirty="0" err="1" smtClean="0">
                <a:solidFill>
                  <a:srgbClr val="0033CC"/>
                </a:solidFill>
              </a:rPr>
              <a:t>đất</a:t>
            </a:r>
            <a:endParaRPr lang="en-US" sz="3200" dirty="0">
              <a:solidFill>
                <a:srgbClr val="0033CC"/>
              </a:solidFill>
            </a:endParaRPr>
          </a:p>
        </p:txBody>
      </p:sp>
      <p:cxnSp>
        <p:nvCxnSpPr>
          <p:cNvPr id="26" name="Straight Arrow Connector 25"/>
          <p:cNvCxnSpPr>
            <a:stCxn id="24" idx="3"/>
            <a:endCxn id="25" idx="1"/>
          </p:cNvCxnSpPr>
          <p:nvPr/>
        </p:nvCxnSpPr>
        <p:spPr>
          <a:xfrm flipV="1">
            <a:off x="2299253" y="6023626"/>
            <a:ext cx="1449457" cy="340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3941057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  <p:bldP spid="3" grpId="0"/>
      <p:bldP spid="8" grpId="0"/>
      <p:bldP spid="17" grpId="0"/>
      <p:bldP spid="18" grpId="0"/>
      <p:bldP spid="20" grpId="0"/>
      <p:bldP spid="21" grpId="0"/>
      <p:bldP spid="24" grpId="0"/>
      <p:bldP spid="2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60173" y="1979117"/>
            <a:ext cx="5353879" cy="452431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ẩm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là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môi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095470" y="563345"/>
            <a:ext cx="488787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2346" y="1023754"/>
            <a:ext cx="1028700" cy="8858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6471" y="892636"/>
            <a:ext cx="1350527" cy="1148063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8189843" y="2296183"/>
            <a:ext cx="2796209" cy="414716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mưa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tưới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193640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801" y="1940120"/>
            <a:ext cx="671613" cy="1016438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02801" y="822089"/>
            <a:ext cx="11508279" cy="660758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518947" y="1755841"/>
            <a:ext cx="9647583" cy="138499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hủy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chiếm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95%,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lâm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kali.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801" y="3819962"/>
            <a:ext cx="1028700" cy="885825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671080" y="3413830"/>
            <a:ext cx="8759687" cy="1384995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hủy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chiếm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5%.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150" y="5293673"/>
            <a:ext cx="1350527" cy="1148063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2104505" y="5071819"/>
            <a:ext cx="6623929" cy="1384033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fr-FR" sz="2800" dirty="0" smtClean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9920155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213996" y="876468"/>
            <a:ext cx="1673856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fr-FR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fr-FR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khí</a:t>
            </a:r>
            <a:r>
              <a:rPr lang="fr-FR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1950" y="1881356"/>
            <a:ext cx="8428382" cy="2031325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Là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hở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oxygen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nitrogen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carbon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dioxide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10669" y="4084251"/>
            <a:ext cx="8130944" cy="138499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hô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vi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solidFill>
                <a:prstClr val="white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Moon 12"/>
          <p:cNvSpPr/>
          <p:nvPr/>
        </p:nvSpPr>
        <p:spPr>
          <a:xfrm>
            <a:off x="967409" y="1138078"/>
            <a:ext cx="583095" cy="574733"/>
          </a:xfrm>
          <a:prstGeom prst="mo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</a:endParaRPr>
          </a:p>
        </p:txBody>
      </p:sp>
      <p:sp>
        <p:nvSpPr>
          <p:cNvPr id="14" name="Moon 13"/>
          <p:cNvSpPr/>
          <p:nvPr/>
        </p:nvSpPr>
        <p:spPr>
          <a:xfrm>
            <a:off x="1110523" y="3494975"/>
            <a:ext cx="583095" cy="574733"/>
          </a:xfrm>
          <a:prstGeom prst="mo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043" y="3494975"/>
            <a:ext cx="2628053" cy="3356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72689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002664" y="0"/>
            <a:ext cx="6194738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749" y="602900"/>
            <a:ext cx="4478737" cy="30442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52227" y="602900"/>
            <a:ext cx="5053148" cy="28872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4851" y="3761961"/>
            <a:ext cx="4610635" cy="309603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52227" y="3926068"/>
            <a:ext cx="5297846" cy="2767824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 bwMode="auto">
          <a:xfrm>
            <a:off x="3657600" y="2181497"/>
            <a:ext cx="4833257" cy="2181497"/>
          </a:xfrm>
          <a:prstGeom prst="cloud">
            <a:avLst/>
          </a:prstGeom>
          <a:ln>
            <a:headEnd type="none" w="med" len="med"/>
            <a:tailEnd type="none" w="med" len="med"/>
          </a:ln>
          <a:ex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40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Theo </a:t>
            </a:r>
            <a:r>
              <a:rPr kumimoji="0" lang="en-US" sz="4000" b="1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em</a:t>
            </a:r>
            <a:r>
              <a:rPr kumimoji="0" lang="en-US" sz="40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, </a:t>
            </a:r>
            <a:r>
              <a:rPr kumimoji="0" lang="en-US" sz="4000" b="1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đất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trồng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là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 </a:t>
            </a:r>
            <a:r>
              <a:rPr kumimoji="0" lang="en-US" sz="4000" b="1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gì</a:t>
            </a:r>
            <a:r>
              <a:rPr kumimoji="0" lang="en-US" sz="4000" b="1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</a:rPr>
              <a:t>?</a:t>
            </a:r>
            <a:endParaRPr kumimoji="0" lang="en-US" sz="40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03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2093572"/>
            <a:ext cx="5353879" cy="221932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giun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tảo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vi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81878" y="563345"/>
            <a:ext cx="231505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 </a:t>
            </a:r>
            <a:r>
              <a:rPr lang="fr-FR" sz="32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fr-FR" sz="32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2346" y="1023754"/>
            <a:ext cx="1028700" cy="8858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6471" y="892636"/>
            <a:ext cx="1350527" cy="1148063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910470" y="2043229"/>
            <a:ext cx="6162261" cy="50783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Sinh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tàn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;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giải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khó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dễ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cung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cấp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cho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36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fr-FR" sz="36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54377" y="4428484"/>
            <a:ext cx="3888684" cy="2693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0688223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0500"/>
            <a:ext cx="3861778" cy="3217500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3861778" y="1003206"/>
            <a:ext cx="8362123" cy="43088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fr-FR" sz="4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ọc</a:t>
            </a:r>
            <a:r>
              <a:rPr lang="fr-FR" sz="4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III.1a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tr.21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4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6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6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fr-FR" sz="44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4400" i="1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4400" i="1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6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0173" y="804110"/>
            <a:ext cx="230587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15" name="Group 15"/>
          <p:cNvGrpSpPr>
            <a:grpSpLocks/>
          </p:cNvGrpSpPr>
          <p:nvPr/>
        </p:nvGrpSpPr>
        <p:grpSpPr bwMode="auto">
          <a:xfrm>
            <a:off x="355242" y="683653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16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18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7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3427329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0500"/>
            <a:ext cx="3861778" cy="32175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555899" y="827668"/>
            <a:ext cx="230587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87687" y="806246"/>
            <a:ext cx="7593496" cy="27546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fr-FR" sz="2800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dao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µm,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lơ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lửng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huyền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>
                <a:highlight>
                  <a:srgbClr val="FFFFFF"/>
                </a:highlight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87687" y="4161303"/>
            <a:ext cx="6692348" cy="138499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Keo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quyết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hấp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phụ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nhiều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học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khác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3600" dirty="0"/>
          </a:p>
        </p:txBody>
      </p:sp>
      <p:grpSp>
        <p:nvGrpSpPr>
          <p:cNvPr id="8" name="Group 15"/>
          <p:cNvGrpSpPr>
            <a:grpSpLocks/>
          </p:cNvGrpSpPr>
          <p:nvPr/>
        </p:nvGrpSpPr>
        <p:grpSpPr bwMode="auto">
          <a:xfrm>
            <a:off x="474340" y="806246"/>
            <a:ext cx="755650" cy="654051"/>
            <a:chOff x="1202" y="1888"/>
            <a:chExt cx="476" cy="412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9" name="Group 16"/>
            <p:cNvGrpSpPr>
              <a:grpSpLocks/>
            </p:cNvGrpSpPr>
            <p:nvPr/>
          </p:nvGrpSpPr>
          <p:grpSpPr bwMode="auto">
            <a:xfrm>
              <a:off x="1202" y="1888"/>
              <a:ext cx="476" cy="412"/>
              <a:chOff x="3174" y="2656"/>
              <a:chExt cx="1536" cy="1328"/>
            </a:xfrm>
            <a:grpFill/>
          </p:grpSpPr>
          <p:sp>
            <p:nvSpPr>
              <p:cNvPr id="12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3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0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8652646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812379" y="644632"/>
            <a:ext cx="10852674" cy="3554819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fr-FR" sz="2800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3.3 –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III.1b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tr.21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solidFill>
                <a:srgbClr val="FF0000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solidFill>
                <a:srgbClr val="000099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dương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solidFill>
                <a:srgbClr val="000099"/>
              </a:solidFill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>
                <a:solidFill>
                  <a:srgbClr val="000099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solidFill>
                <a:srgbClr val="000099"/>
              </a:solidFill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12974" y="4291540"/>
            <a:ext cx="5685183" cy="2505727"/>
          </a:xfrm>
          <a:prstGeom prst="rect">
            <a:avLst/>
          </a:prstGeom>
        </p:spPr>
      </p:pic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035469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39547" y="704957"/>
            <a:ext cx="357808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64614" y="1815548"/>
            <a:ext cx="2343629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 smtClean="0">
                <a:solidFill>
                  <a:srgbClr val="0033CC"/>
                </a:solidFill>
              </a:rPr>
              <a:t>Keo</a:t>
            </a:r>
            <a:r>
              <a:rPr lang="en-US" sz="2400" dirty="0" smtClean="0">
                <a:solidFill>
                  <a:srgbClr val="0033CC"/>
                </a:solidFill>
              </a:rPr>
              <a:t> </a:t>
            </a:r>
            <a:r>
              <a:rPr lang="en-US" sz="2400" dirty="0" err="1" smtClean="0">
                <a:solidFill>
                  <a:srgbClr val="0033CC"/>
                </a:solidFill>
              </a:rPr>
              <a:t>đất</a:t>
            </a:r>
            <a:r>
              <a:rPr lang="en-US" sz="2400" dirty="0" smtClean="0">
                <a:solidFill>
                  <a:srgbClr val="0033CC"/>
                </a:solidFill>
              </a:rPr>
              <a:t> </a:t>
            </a:r>
            <a:r>
              <a:rPr lang="en-US" sz="2400" dirty="0" err="1" smtClean="0">
                <a:solidFill>
                  <a:srgbClr val="0033CC"/>
                </a:solidFill>
              </a:rPr>
              <a:t>gồm</a:t>
            </a:r>
            <a:endParaRPr lang="en-US" sz="2400" dirty="0">
              <a:solidFill>
                <a:srgbClr val="0033CC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47931" y="1722783"/>
            <a:ext cx="609600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8607288" y="1722782"/>
            <a:ext cx="609600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379304" y="3132230"/>
            <a:ext cx="2146853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037444" y="3132230"/>
            <a:ext cx="2146853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kép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76870" y="4187687"/>
            <a:ext cx="2213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33CC"/>
                </a:solidFill>
              </a:rPr>
              <a:t>Nằm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trong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cùng</a:t>
            </a:r>
            <a:endParaRPr lang="en-US" dirty="0">
              <a:solidFill>
                <a:srgbClr val="0033CC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639878" y="4187687"/>
            <a:ext cx="34256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33CC"/>
                </a:solidFill>
              </a:rPr>
              <a:t>Nằm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trên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bền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mặt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nhân</a:t>
            </a:r>
            <a:r>
              <a:rPr lang="en-US" dirty="0" smtClean="0">
                <a:solidFill>
                  <a:srgbClr val="0033CC"/>
                </a:solidFill>
              </a:rPr>
              <a:t> </a:t>
            </a:r>
            <a:r>
              <a:rPr lang="en-US" dirty="0" err="1" smtClean="0">
                <a:solidFill>
                  <a:srgbClr val="0033CC"/>
                </a:solidFill>
              </a:rPr>
              <a:t>keo</a:t>
            </a:r>
            <a:endParaRPr lang="en-US" dirty="0">
              <a:solidFill>
                <a:srgbClr val="0033CC"/>
              </a:solidFill>
            </a:endParaRPr>
          </a:p>
        </p:txBody>
      </p:sp>
      <p:cxnSp>
        <p:nvCxnSpPr>
          <p:cNvPr id="25" name="Straight Connector 24"/>
          <p:cNvCxnSpPr>
            <a:stCxn id="17" idx="2"/>
            <a:endCxn id="20" idx="0"/>
          </p:cNvCxnSpPr>
          <p:nvPr/>
        </p:nvCxnSpPr>
        <p:spPr>
          <a:xfrm>
            <a:off x="4452731" y="2184448"/>
            <a:ext cx="0" cy="9477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20" idx="2"/>
          </p:cNvCxnSpPr>
          <p:nvPr/>
        </p:nvCxnSpPr>
        <p:spPr>
          <a:xfrm>
            <a:off x="4452731" y="3655450"/>
            <a:ext cx="0" cy="532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7" idx="3"/>
            <a:endCxn id="19" idx="1"/>
          </p:cNvCxnSpPr>
          <p:nvPr/>
        </p:nvCxnSpPr>
        <p:spPr>
          <a:xfrm flipV="1">
            <a:off x="4757531" y="1953615"/>
            <a:ext cx="3849757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19" idx="2"/>
          </p:cNvCxnSpPr>
          <p:nvPr/>
        </p:nvCxnSpPr>
        <p:spPr>
          <a:xfrm>
            <a:off x="8912088" y="2184447"/>
            <a:ext cx="46382" cy="9477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>
            <a:stCxn id="21" idx="2"/>
          </p:cNvCxnSpPr>
          <p:nvPr/>
        </p:nvCxnSpPr>
        <p:spPr>
          <a:xfrm>
            <a:off x="9110871" y="3655450"/>
            <a:ext cx="6625" cy="5322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4733516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9" grpId="0" animBg="1"/>
      <p:bldP spid="20" grpId="0" animBg="1"/>
      <p:bldP spid="21" grpId="0" animBg="1"/>
      <p:bldP spid="22" grpId="0"/>
      <p:bldP spid="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01562"/>
            <a:ext cx="2628053" cy="3356438"/>
          </a:xfrm>
          <a:prstGeom prst="rect">
            <a:avLst/>
          </a:prstGeom>
        </p:spPr>
      </p:pic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-81645" y="644632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7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9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8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64614" y="674308"/>
            <a:ext cx="1963439" cy="584775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Keo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</a:rPr>
              <a:t>đất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39547" y="704957"/>
            <a:ext cx="357808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keo</a:t>
            </a:r>
            <a:r>
              <a:rPr lang="en-US" sz="2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01908" y="1399139"/>
            <a:ext cx="364434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smtClean="0">
                <a:solidFill>
                  <a:srgbClr val="000000"/>
                </a:solidFill>
                <a:latin typeface="Open Sans"/>
              </a:rPr>
              <a:t>Nhân</a:t>
            </a:r>
            <a:endParaRPr lang="en-US" sz="2400" dirty="0"/>
          </a:p>
        </p:txBody>
      </p:sp>
      <p:sp>
        <p:nvSpPr>
          <p:cNvPr id="24" name="TextBox 23"/>
          <p:cNvSpPr txBox="1"/>
          <p:nvPr/>
        </p:nvSpPr>
        <p:spPr>
          <a:xfrm>
            <a:off x="2701501" y="5542438"/>
            <a:ext cx="2107096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bù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V="1">
            <a:off x="5863112" y="2309617"/>
            <a:ext cx="556592" cy="4767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5863112" y="2786414"/>
            <a:ext cx="848140" cy="10800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6675204" y="2045929"/>
            <a:ext cx="2796207" cy="461665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0000"/>
                </a:solidFill>
                <a:latin typeface="Open Sans"/>
              </a:rPr>
              <a:t>Nằm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sát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nhân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keo</a:t>
            </a:r>
            <a:endParaRPr lang="en-US" sz="2400" dirty="0"/>
          </a:p>
        </p:txBody>
      </p:sp>
      <p:sp>
        <p:nvSpPr>
          <p:cNvPr id="35" name="TextBox 34"/>
          <p:cNvSpPr txBox="1"/>
          <p:nvPr/>
        </p:nvSpPr>
        <p:spPr>
          <a:xfrm>
            <a:off x="6805380" y="2895808"/>
            <a:ext cx="2955234" cy="1200329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0000"/>
                </a:solidFill>
                <a:latin typeface="Open Sans"/>
              </a:rPr>
              <a:t> Quyết định keo đất là keo âm hay keo dương</a:t>
            </a:r>
            <a:endParaRPr lang="en-US" sz="2400" dirty="0"/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4954370" y="5271245"/>
            <a:ext cx="1166192" cy="4326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4954370" y="6046701"/>
            <a:ext cx="1166192" cy="11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6292838" y="4735038"/>
            <a:ext cx="3829880" cy="1158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ở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tầng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khuếch</a:t>
            </a:r>
            <a:r>
              <a:rPr 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tán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226578" y="5756111"/>
            <a:ext cx="3829880" cy="1672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 cơ sở của sự trao đổi </a:t>
            </a:r>
            <a:r>
              <a:rPr lang="vi-VN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 </a:t>
            </a:r>
            <a:r>
              <a:rPr lang="vi-VN" sz="240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dinh </a:t>
            </a:r>
            <a:r>
              <a:rPr lang="vi-VN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dưỡng giữa đất và cây trồng.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61884" y="2546617"/>
            <a:ext cx="3644347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0000"/>
                </a:solidFill>
                <a:latin typeface="Open Sans"/>
              </a:rPr>
              <a:t>Tầng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ion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quyết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định</a:t>
            </a:r>
            <a:r>
              <a:rPr lang="en-US" sz="2400" dirty="0">
                <a:solidFill>
                  <a:srgbClr val="000000"/>
                </a:solidFill>
                <a:latin typeface="Open Sans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Open Sans"/>
              </a:rPr>
              <a:t>điện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475465687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4" grpId="0" animBg="1"/>
      <p:bldP spid="34" grpId="0" animBg="1"/>
      <p:bldP spid="35" grpId="0" animBg="1"/>
      <p:bldP spid="40" grpId="0" animBg="1"/>
      <p:bldP spid="41" grpId="0" animBg="1"/>
      <p:bldP spid="2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82887" y="1701906"/>
            <a:ext cx="7646504" cy="347787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III.2a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tr. 22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517" y="2782542"/>
            <a:ext cx="2562225" cy="333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9161117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6716" y="1430714"/>
            <a:ext cx="8627683" cy="579582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vô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91" y="2299437"/>
            <a:ext cx="671613" cy="101643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90152" y="4035375"/>
            <a:ext cx="1028700" cy="8858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9370" y="5457592"/>
            <a:ext cx="1350527" cy="1148063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110494" y="2477224"/>
            <a:ext cx="6429993" cy="120032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0.02mm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2mm</a:t>
            </a:r>
            <a:r>
              <a:rPr lang="fr-FR" sz="2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solidFill>
                <a:schemeClr val="tx1"/>
              </a:solidFill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042118" y="4121291"/>
            <a:ext cx="6498369" cy="120032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Limon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0.002mm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0.02mm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6938" y="5694686"/>
            <a:ext cx="5705408" cy="64633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400" dirty="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Sét có đường kính nhỏ nhất, dưới 0.002mm. </a:t>
            </a:r>
            <a:endParaRPr lang="en-US" sz="24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ight Arrow 17"/>
          <p:cNvSpPr/>
          <p:nvPr/>
        </p:nvSpPr>
        <p:spPr>
          <a:xfrm>
            <a:off x="7659757" y="3315875"/>
            <a:ext cx="596347" cy="8054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8580781" y="2135581"/>
            <a:ext cx="3458817" cy="181588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Tỉ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lệ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, limon,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sét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nên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giới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/>
          </a:p>
        </p:txBody>
      </p:sp>
      <p:cxnSp>
        <p:nvCxnSpPr>
          <p:cNvPr id="21" name="Straight Connector 20"/>
          <p:cNvCxnSpPr>
            <a:endCxn id="19" idx="1"/>
          </p:cNvCxnSpPr>
          <p:nvPr/>
        </p:nvCxnSpPr>
        <p:spPr>
          <a:xfrm flipV="1">
            <a:off x="8180556" y="3043522"/>
            <a:ext cx="400225" cy="4815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8256104" y="4192241"/>
            <a:ext cx="3600626" cy="2862322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khả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8180556" y="3781635"/>
            <a:ext cx="400225" cy="48155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98819682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8" grpId="0" animBg="1"/>
      <p:bldP spid="19" grpId="0" animBg="1"/>
      <p:bldP spid="2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ln/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050923" y="806547"/>
            <a:ext cx="4259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74662" y="1326750"/>
            <a:ext cx="12017337" cy="738664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31304" y="3273287"/>
            <a:ext cx="2266122" cy="132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2597426" y="3286539"/>
            <a:ext cx="0" cy="24781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838768" y="2623930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8" name="Picture 4" descr="Clip: Cận cảnh quá trình nảy mầm thành cây của những hạt giố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6271" y="3286539"/>
            <a:ext cx="3581538" cy="2896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1" name="Straight Connector 20"/>
          <p:cNvCxnSpPr/>
          <p:nvPr/>
        </p:nvCxnSpPr>
        <p:spPr>
          <a:xfrm>
            <a:off x="2597426" y="5751443"/>
            <a:ext cx="1798845" cy="13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74662" y="4870174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3" name="Straight Connector 22"/>
          <p:cNvCxnSpPr>
            <a:stCxn id="24" idx="2"/>
          </p:cNvCxnSpPr>
          <p:nvPr/>
        </p:nvCxnSpPr>
        <p:spPr>
          <a:xfrm flipH="1">
            <a:off x="838768" y="5331839"/>
            <a:ext cx="3189" cy="8511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838768" y="6182968"/>
            <a:ext cx="35478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10002645" y="4639341"/>
            <a:ext cx="1334589" cy="4616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H="1">
            <a:off x="10683190" y="5101006"/>
            <a:ext cx="1" cy="8359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7991060" y="5936974"/>
            <a:ext cx="2678879" cy="132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540655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>
            <a:spLocks/>
          </p:cNvSpPr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>
            <a:spLocks/>
          </p:cNvSpPr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8439" name="Picture 13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5104" y="4013616"/>
            <a:ext cx="4038600" cy="250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kumimoji="0" lang="en-US" altLang="en-US" sz="3200" b="1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kumimoji="0" lang="en-US" sz="2400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47521" y="84148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22852" y="1581294"/>
            <a:ext cx="6983896" cy="420115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nhón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fr-FR" sz="28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fr-FR" sz="2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0970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://www.vaderstad.com/ImageVaultFiles/id_3068/cf_5/st_edited/whLJpo3qkJCK_zElAy53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530"/>
          <a:stretch/>
        </p:blipFill>
        <p:spPr bwMode="auto">
          <a:xfrm>
            <a:off x="1524000" y="4391026"/>
            <a:ext cx="3168352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ttp://anh.eva.vn/upload/1-2012/images/2012-02-23/1329958594-vuon-treo3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9" t="27243" r="24457" b="9190"/>
          <a:stretch/>
        </p:blipFill>
        <p:spPr bwMode="auto">
          <a:xfrm>
            <a:off x="4836543" y="4391025"/>
            <a:ext cx="2466975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http://media.yeutretho.com/anh-tre-tho/2011/03/09/89d1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40" t="18217" r="2969" b="-1"/>
          <a:stretch/>
        </p:blipFill>
        <p:spPr bwMode="auto">
          <a:xfrm>
            <a:off x="7536161" y="4404042"/>
            <a:ext cx="3002267" cy="24409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614213" y="248193"/>
            <a:ext cx="4911634" cy="52322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II: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9589" y="1410789"/>
            <a:ext cx="6619571" cy="175432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2140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  <p:sndAc>
          <p:stSnd>
            <p:snd r:embed="rId2" name="arrow.wav"/>
          </p:stSnd>
        </p:sndAc>
      </p:transition>
    </mc:Choice>
    <mc:Fallback xmlns="">
      <p:transition spd="slow">
        <p:fade/>
        <p:sndAc>
          <p:stSnd>
            <p:snd r:embed="rId7" name="arrow.wav"/>
          </p:stSnd>
        </p:sndAc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>
            <a:spLocks/>
          </p:cNvSpPr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>
            <a:spLocks/>
          </p:cNvSpPr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38769" y="645536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794512" y="714214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39478" y="1391478"/>
            <a:ext cx="3909392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6850" y="3854657"/>
            <a:ext cx="3275323" cy="2981740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74663" y="2637299"/>
            <a:ext cx="2449267" cy="2795573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Do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H+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OH-,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</a:t>
            </a:r>
            <a:endParaRPr lang="en-US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2625" y="1390346"/>
            <a:ext cx="1028700" cy="88582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54026" y="1366017"/>
            <a:ext cx="671613" cy="1016438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8481519" y="2725987"/>
            <a:ext cx="3816626" cy="3046988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chua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sẽ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ảnh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hưởng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đến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ệ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sinh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endParaRPr lang="fr-FR" sz="2400" dirty="0" smtClean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Khả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cung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cấp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dinh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dưỡng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cho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</a:p>
          <a:p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duy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trì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cần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hàm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lượng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hữu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chất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vô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cơ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3200" dirty="0"/>
          </a:p>
        </p:txBody>
      </p:sp>
      <p:cxnSp>
        <p:nvCxnSpPr>
          <p:cNvPr id="26" name="Straight Connector 25"/>
          <p:cNvCxnSpPr/>
          <p:nvPr/>
        </p:nvCxnSpPr>
        <p:spPr bwMode="auto">
          <a:xfrm>
            <a:off x="2697805" y="3854657"/>
            <a:ext cx="654995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" name="Straight Connector 29"/>
          <p:cNvCxnSpPr/>
          <p:nvPr/>
        </p:nvCxnSpPr>
        <p:spPr bwMode="auto">
          <a:xfrm>
            <a:off x="3352800" y="3854657"/>
            <a:ext cx="13252" cy="191831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2" name="Straight Connector 31"/>
          <p:cNvCxnSpPr/>
          <p:nvPr/>
        </p:nvCxnSpPr>
        <p:spPr bwMode="auto">
          <a:xfrm>
            <a:off x="3383764" y="5772975"/>
            <a:ext cx="633671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" name="Straight Connector 37"/>
          <p:cNvCxnSpPr/>
          <p:nvPr/>
        </p:nvCxnSpPr>
        <p:spPr bwMode="auto">
          <a:xfrm>
            <a:off x="7432173" y="6506817"/>
            <a:ext cx="2043131" cy="2650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" name="Straight Connector 39"/>
          <p:cNvCxnSpPr/>
          <p:nvPr/>
        </p:nvCxnSpPr>
        <p:spPr bwMode="auto">
          <a:xfrm flipV="1">
            <a:off x="9475304" y="5910470"/>
            <a:ext cx="13253" cy="60960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13076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>
            <a:spLocks/>
          </p:cNvSpPr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>
            <a:spLocks/>
          </p:cNvSpPr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34268" y="69912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39478" y="1391478"/>
            <a:ext cx="3909392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52869" y="2383165"/>
            <a:ext cx="8322365" cy="95410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OH-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dịch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lớn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hơn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H+,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kiềm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pH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trên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7,5. </a:t>
            </a:r>
            <a:endParaRPr lang="en-US" sz="3600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41" y="2380456"/>
            <a:ext cx="1028700" cy="88582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7401" y="4575173"/>
            <a:ext cx="671613" cy="101643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252869" y="4037729"/>
            <a:ext cx="10005392" cy="19534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rửa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trôi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264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AutoShape 3"/>
          <p:cNvSpPr>
            <a:spLocks noChangeAspect="1" noChangeArrowheads="1" noTextEdit="1"/>
          </p:cNvSpPr>
          <p:nvPr/>
        </p:nvSpPr>
        <p:spPr bwMode="auto">
          <a:xfrm>
            <a:off x="1166812" y="1500188"/>
            <a:ext cx="4922838" cy="538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5" name="Freeform 111"/>
          <p:cNvSpPr>
            <a:spLocks/>
          </p:cNvSpPr>
          <p:nvPr/>
        </p:nvSpPr>
        <p:spPr bwMode="auto">
          <a:xfrm>
            <a:off x="1196975" y="2528889"/>
            <a:ext cx="344488" cy="357187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Freeform 112"/>
          <p:cNvSpPr>
            <a:spLocks/>
          </p:cNvSpPr>
          <p:nvPr/>
        </p:nvSpPr>
        <p:spPr bwMode="auto">
          <a:xfrm>
            <a:off x="-461963" y="2644775"/>
            <a:ext cx="344488" cy="357188"/>
          </a:xfrm>
          <a:custGeom>
            <a:avLst/>
            <a:gdLst>
              <a:gd name="T0" fmla="*/ 2147483646 w 141"/>
              <a:gd name="T1" fmla="*/ 0 h 146"/>
              <a:gd name="T2" fmla="*/ 2147483646 w 141"/>
              <a:gd name="T3" fmla="*/ 2147483646 h 146"/>
              <a:gd name="T4" fmla="*/ 2147483646 w 141"/>
              <a:gd name="T5" fmla="*/ 0 h 1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1" h="146">
                <a:moveTo>
                  <a:pt x="56" y="0"/>
                </a:moveTo>
                <a:cubicBezTo>
                  <a:pt x="0" y="145"/>
                  <a:pt x="141" y="146"/>
                  <a:pt x="141" y="146"/>
                </a:cubicBezTo>
                <a:cubicBezTo>
                  <a:pt x="41" y="120"/>
                  <a:pt x="56" y="0"/>
                  <a:pt x="56" y="0"/>
                </a:cubicBezTo>
              </a:path>
            </a:pathLst>
          </a:custGeom>
          <a:solidFill>
            <a:srgbClr val="CECE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Box 5"/>
          <p:cNvSpPr txBox="1">
            <a:spLocks noChangeArrowheads="1"/>
          </p:cNvSpPr>
          <p:nvPr/>
        </p:nvSpPr>
        <p:spPr bwMode="auto">
          <a:xfrm>
            <a:off x="-90152" y="-21430"/>
            <a:ext cx="12282152" cy="5847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III.KEO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200" b="1" kern="0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kern="0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altLang="en-US" sz="3200" b="1" kern="0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utoShape 19"/>
          <p:cNvSpPr>
            <a:spLocks noChangeArrowheads="1"/>
          </p:cNvSpPr>
          <p:nvPr/>
        </p:nvSpPr>
        <p:spPr bwMode="gray">
          <a:xfrm>
            <a:off x="174663" y="657516"/>
            <a:ext cx="664106" cy="575063"/>
          </a:xfrm>
          <a:prstGeom prst="hexagon">
            <a:avLst>
              <a:gd name="adj" fmla="val 28896"/>
              <a:gd name="vf" fmla="val 115470"/>
            </a:avLst>
          </a:prstGeo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  <a:ln w="9525">
            <a:solidFill>
              <a:srgbClr val="335338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defRPr/>
            </a:pPr>
            <a:r>
              <a:rPr lang="en-US" sz="3200" kern="0" dirty="0" smtClean="0">
                <a:solidFill>
                  <a:srgbClr val="335338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3200" kern="0" dirty="0">
              <a:solidFill>
                <a:srgbClr val="335338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0220" y="760381"/>
            <a:ext cx="4367154" cy="46166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ED7D31"/>
            </a:solidFill>
            <a:prstDash val="solid"/>
            <a:miter lim="800000"/>
          </a:ln>
          <a:effectLst/>
        </p:spPr>
        <p:txBody>
          <a:bodyPr wrap="square" rtlCol="0">
            <a:spAutoFit/>
          </a:bodyPr>
          <a:lstStyle/>
          <a:p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sz="2400" b="1" kern="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34268" y="699127"/>
            <a:ext cx="5059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39477" y="1391478"/>
            <a:ext cx="5049079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52869" y="2383165"/>
            <a:ext cx="8322365" cy="130708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Do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H+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OH-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7,5.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41" y="2380456"/>
            <a:ext cx="1028700" cy="88582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7401" y="4575173"/>
            <a:ext cx="671613" cy="101643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252869" y="4037729"/>
            <a:ext cx="10005392" cy="138499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+ Đất trồng có phản ứng trung tính tạo môi trường thuận lợi cho sự sinh trưởng, phát triển của cây trồng và hệ sinh vật trong đất. 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519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03512" y="5444608"/>
            <a:ext cx="1800200" cy="123030"/>
          </a:xfrm>
          <a:prstGeom prst="rect">
            <a:avLst/>
          </a:prstGeom>
          <a:noFill/>
        </p:spPr>
        <p:txBody>
          <a:bodyPr wrap="square" lIns="91360" tIns="45680" rIns="91360" bIns="45680" rtlCol="0">
            <a:spAutoFit/>
          </a:bodyPr>
          <a:lstStyle/>
          <a:p>
            <a:pPr defTabSz="913580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PPT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template </a:t>
            </a: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http://www.1ppt.com/moban/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endParaRPr lang="en-US" altLang="zh-CN" sz="100" kern="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5" name="Picture 3" descr="E:\丫头\png\小人\卡通类素材\l;'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2459">
            <a:off x="2580827" y="1063959"/>
            <a:ext cx="6200046" cy="3637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49"/>
          <p:cNvSpPr txBox="1"/>
          <p:nvPr/>
        </p:nvSpPr>
        <p:spPr>
          <a:xfrm>
            <a:off x="3955937" y="2333078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1409" y="2800077"/>
            <a:ext cx="2766605" cy="3454693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17639" y="4424404"/>
            <a:ext cx="9143908" cy="1576346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3413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7900777" cy="283154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8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fr-FR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hậu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 B.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Con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D.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173084" y="3965384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1600"/>
          </a:p>
        </p:txBody>
      </p:sp>
    </p:spTree>
    <p:extLst>
      <p:ext uri="{BB962C8B-B14F-4D97-AF65-F5344CB8AC3E}">
        <p14:creationId xmlns:p14="http://schemas.microsoft.com/office/powerpoint/2010/main" val="18902586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7900777" cy="3570208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6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2.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B.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D.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6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6006014" y="368122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4907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410569" y="1748197"/>
            <a:ext cx="8253599" cy="210826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Câu 3. Keo đất là những hạt đất có kích thước dao động trong khoảng:</a:t>
            </a: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A. 1 µm        B. 2 µm           C. 3 µm           D. 4 µm</a:t>
            </a:r>
          </a:p>
        </p:txBody>
      </p:sp>
      <p:sp>
        <p:nvSpPr>
          <p:cNvPr id="692" name="Oval 691"/>
          <p:cNvSpPr/>
          <p:nvPr/>
        </p:nvSpPr>
        <p:spPr>
          <a:xfrm>
            <a:off x="2453872" y="3308798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3372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10826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4.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B. Limon          C.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D.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Arial" panose="020B0604020202020204" pitchFamily="34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989535" y="3203058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5180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4622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b="1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pH:</a:t>
            </a:r>
            <a:endParaRPr lang="en-US" sz="24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                    B.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</a:t>
            </a:r>
            <a:endParaRPr lang="en-US" sz="24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            D.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2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lang="en-US" sz="24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525400" y="268329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2948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9789" y="4879867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992" y="-75851"/>
            <a:ext cx="3467100" cy="1981200"/>
          </a:xfrm>
          <a:prstGeom prst="rect">
            <a:avLst/>
          </a:prstGeom>
        </p:spPr>
      </p:pic>
      <p:sp>
        <p:nvSpPr>
          <p:cNvPr id="693" name="TextBox 49"/>
          <p:cNvSpPr txBox="1"/>
          <p:nvPr/>
        </p:nvSpPr>
        <p:spPr>
          <a:xfrm>
            <a:off x="4737516" y="464522"/>
            <a:ext cx="3319722" cy="727041"/>
          </a:xfrm>
          <a:prstGeom prst="rect">
            <a:avLst/>
          </a:prstGeom>
          <a:noFill/>
        </p:spPr>
        <p:txBody>
          <a:bodyPr wrap="none" lIns="91360" tIns="45680" rIns="91360" bIns="45680" rtlCol="0">
            <a:spAutoFit/>
          </a:bodyPr>
          <a:lstStyle/>
          <a:p>
            <a:pPr algn="ctr" defTabSz="913580"/>
            <a:r>
              <a:rPr lang="en-US" altLang="zh-CN" sz="4125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LUYỆN</a:t>
            </a:r>
            <a:r>
              <a:rPr lang="en-US" altLang="zh-CN" sz="4125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r>
              <a:rPr lang="en-US" altLang="zh-CN" sz="4125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TẬP</a:t>
            </a:r>
            <a:r>
              <a:rPr lang="en-US" altLang="zh-CN" sz="4125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+mn-lt"/>
              </a:rPr>
              <a:t> </a:t>
            </a:r>
            <a:endParaRPr lang="zh-CN" altLang="en-US" sz="4125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+mn-l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53169" y="1748197"/>
            <a:ext cx="10318860" cy="246221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5.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kiềm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pH: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                    B.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6,6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7,5            D.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A, B, C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92" name="Oval 691"/>
          <p:cNvSpPr/>
          <p:nvPr/>
        </p:nvSpPr>
        <p:spPr>
          <a:xfrm>
            <a:off x="5525400" y="2683292"/>
            <a:ext cx="533400" cy="568325"/>
          </a:xfrm>
          <a:prstGeom prst="ellipse">
            <a:avLst/>
          </a:prstGeom>
          <a:noFill/>
          <a:ln w="38100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2365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3" grpId="0"/>
      <p:bldP spid="69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6713" y="2811765"/>
            <a:ext cx="2813731" cy="3513539"/>
          </a:xfrm>
          <a:prstGeom prst="rect">
            <a:avLst/>
          </a:prstGeom>
        </p:spPr>
      </p:pic>
      <p:pic>
        <p:nvPicPr>
          <p:cNvPr id="6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-8481" y="4756209"/>
            <a:ext cx="12191877" cy="2101795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E:\丫头\png\小人\卡通类素材\yunf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4855" y="1353372"/>
            <a:ext cx="1692216" cy="710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组合 15"/>
          <p:cNvGrpSpPr/>
          <p:nvPr/>
        </p:nvGrpSpPr>
        <p:grpSpPr>
          <a:xfrm>
            <a:off x="10769331" y="2199584"/>
            <a:ext cx="618004" cy="825709"/>
            <a:chOff x="-2033679" y="889419"/>
            <a:chExt cx="463503" cy="619473"/>
          </a:xfrm>
        </p:grpSpPr>
        <p:pic>
          <p:nvPicPr>
            <p:cNvPr id="17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" name="组合 18"/>
          <p:cNvGrpSpPr/>
          <p:nvPr/>
        </p:nvGrpSpPr>
        <p:grpSpPr>
          <a:xfrm>
            <a:off x="9056715" y="466136"/>
            <a:ext cx="618004" cy="825709"/>
            <a:chOff x="-2033679" y="889419"/>
            <a:chExt cx="463503" cy="619473"/>
          </a:xfrm>
        </p:grpSpPr>
        <p:pic>
          <p:nvPicPr>
            <p:cNvPr id="20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1363737">
            <a:off x="302159" y="98905"/>
            <a:ext cx="2048572" cy="18989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E:\丫头\png\小人\卡通类素材\yunf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705" y="281957"/>
            <a:ext cx="1797144" cy="754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F:\1-原创素材\1_mm1102\PPT\PPT_014\materaials\pageimg_g16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610" y="128790"/>
            <a:ext cx="7419143" cy="3947548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图片 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0999" y="4169832"/>
            <a:ext cx="3433276" cy="1917729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>
            <a:off x="1050783" y="2987432"/>
            <a:ext cx="618004" cy="825709"/>
            <a:chOff x="-2033679" y="889419"/>
            <a:chExt cx="463503" cy="619473"/>
          </a:xfrm>
        </p:grpSpPr>
        <p:pic>
          <p:nvPicPr>
            <p:cNvPr id="30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" name="组合 31"/>
          <p:cNvGrpSpPr/>
          <p:nvPr/>
        </p:nvGrpSpPr>
        <p:grpSpPr>
          <a:xfrm>
            <a:off x="1822215" y="2305516"/>
            <a:ext cx="618004" cy="825709"/>
            <a:chOff x="-2033679" y="889419"/>
            <a:chExt cx="463503" cy="619473"/>
          </a:xfrm>
        </p:grpSpPr>
        <p:pic>
          <p:nvPicPr>
            <p:cNvPr id="33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5" name="组合 34"/>
          <p:cNvGrpSpPr/>
          <p:nvPr/>
        </p:nvGrpSpPr>
        <p:grpSpPr>
          <a:xfrm>
            <a:off x="2131219" y="3356560"/>
            <a:ext cx="618004" cy="825709"/>
            <a:chOff x="-2033679" y="889419"/>
            <a:chExt cx="463503" cy="619473"/>
          </a:xfrm>
        </p:grpSpPr>
        <p:pic>
          <p:nvPicPr>
            <p:cNvPr id="36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2" name="组合 21"/>
          <p:cNvGrpSpPr/>
          <p:nvPr/>
        </p:nvGrpSpPr>
        <p:grpSpPr>
          <a:xfrm>
            <a:off x="4847639" y="664991"/>
            <a:ext cx="618004" cy="825709"/>
            <a:chOff x="-2033679" y="889419"/>
            <a:chExt cx="463503" cy="619473"/>
          </a:xfrm>
        </p:grpSpPr>
        <p:pic>
          <p:nvPicPr>
            <p:cNvPr id="23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1008"/>
            <a:stretch/>
          </p:blipFill>
          <p:spPr bwMode="auto">
            <a:xfrm>
              <a:off x="-2033679" y="889419"/>
              <a:ext cx="463503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10" descr="E:\丫头\png\小人\卡通类素材\ry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992"/>
            <a:stretch/>
          </p:blipFill>
          <p:spPr bwMode="auto">
            <a:xfrm>
              <a:off x="-1995208" y="1220892"/>
              <a:ext cx="355608" cy="28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88677DDD-048B-4CC4-A3D2-C02C25C3305C}"/>
              </a:ext>
            </a:extLst>
          </p:cNvPr>
          <p:cNvSpPr/>
          <p:nvPr/>
        </p:nvSpPr>
        <p:spPr>
          <a:xfrm>
            <a:off x="10372320" y="565189"/>
            <a:ext cx="1575333" cy="495955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57" tIns="60878" rIns="121757" bIns="60878" rtlCol="0" anchor="ctr"/>
          <a:lstStyle/>
          <a:p>
            <a:pPr algn="ctr" defTabSz="1217502"/>
            <a:r>
              <a:rPr lang="en-US" altLang="zh-CN" sz="2700" dirty="0">
                <a:solidFill>
                  <a:srgbClr val="FFFFFF"/>
                </a:solidFill>
              </a:rPr>
              <a:t>LOGO</a:t>
            </a:r>
            <a:endParaRPr lang="ko-KR" altLang="en-US" sz="2700" dirty="0">
              <a:solidFill>
                <a:srgbClr val="FFFF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18963" y="281957"/>
            <a:ext cx="2189409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err="1">
                <a:solidFill>
                  <a:srgbClr val="FF0000"/>
                </a:solidFill>
              </a:rPr>
              <a:t>Mục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tiêu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bài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 err="1">
                <a:solidFill>
                  <a:srgbClr val="FF0000"/>
                </a:solidFill>
              </a:rPr>
              <a:t>học</a:t>
            </a:r>
            <a:endParaRPr lang="en-US" sz="20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170923" y="1560751"/>
            <a:ext cx="6118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2400" dirty="0" err="1" smtClean="0">
                <a:solidFill>
                  <a:srgbClr val="0070C0"/>
                </a:solidFill>
              </a:rPr>
              <a:t>Trình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bày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được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khái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niệm</a:t>
            </a:r>
            <a:r>
              <a:rPr lang="en-US" sz="2400" dirty="0" smtClean="0">
                <a:solidFill>
                  <a:srgbClr val="0070C0"/>
                </a:solidFill>
              </a:rPr>
              <a:t>, </a:t>
            </a:r>
            <a:r>
              <a:rPr lang="en-US" sz="2400" dirty="0" err="1" smtClean="0">
                <a:solidFill>
                  <a:srgbClr val="0070C0"/>
                </a:solidFill>
              </a:rPr>
              <a:t>thành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phần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cơ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bản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của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trồng</a:t>
            </a:r>
            <a:endParaRPr lang="en-US" sz="2400" dirty="0">
              <a:solidFill>
                <a:srgbClr val="0070C0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sz="2400" dirty="0" err="1" smtClean="0">
                <a:solidFill>
                  <a:srgbClr val="0070C0"/>
                </a:solidFill>
              </a:rPr>
              <a:t>Trình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bày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được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tính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chất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của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đất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trồng</a:t>
            </a:r>
            <a:endParaRPr 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131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-0.00062 L 0.01875 2.46914E-6 " pathEditMode="relative" rAng="0" ptsTypes="AA">
                                      <p:cBhvr>
                                        <p:cTn id="23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9" y="3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66667E-6 3.20988E-6 L -0.02362 0.00031 " pathEditMode="relative" ptsTypes="AA">
                                      <p:cBhvr>
                                        <p:cTn id="25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75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2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2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2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2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2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03512" y="5444608"/>
            <a:ext cx="1800200" cy="123030"/>
          </a:xfrm>
          <a:prstGeom prst="rect">
            <a:avLst/>
          </a:prstGeom>
          <a:noFill/>
        </p:spPr>
        <p:txBody>
          <a:bodyPr wrap="square" lIns="91360" tIns="45680" rIns="91360" bIns="45680" rtlCol="0">
            <a:spAutoFit/>
          </a:bodyPr>
          <a:lstStyle/>
          <a:p>
            <a:pPr defTabSz="913580">
              <a:lnSpc>
                <a:spcPct val="200000"/>
              </a:lnSpc>
              <a:defRPr/>
            </a:pP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PPT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template </a:t>
            </a:r>
            <a:r>
              <a:rPr lang="en-US" altLang="zh-CN" sz="100" kern="0" dirty="0">
                <a:solidFill>
                  <a:srgbClr val="FFFFFF"/>
                </a:solidFill>
                <a:cs typeface="+mn-ea"/>
                <a:sym typeface="+mn-lt"/>
              </a:rPr>
              <a:t>http://www.1ppt.com/moban/</a:t>
            </a:r>
            <a:r>
              <a:rPr lang="zh-CN" altLang="en-US" sz="100" kern="0" dirty="0">
                <a:solidFill>
                  <a:srgbClr val="FFFFFF"/>
                </a:solidFill>
                <a:cs typeface="+mn-ea"/>
                <a:sym typeface="+mn-lt"/>
              </a:rPr>
              <a:t> </a:t>
            </a:r>
            <a:endParaRPr lang="en-US" altLang="zh-CN" sz="100" kern="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pic>
        <p:nvPicPr>
          <p:cNvPr id="5" name="Picture 3" descr="E:\丫头\png\小人\卡通类素材\l;'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2459">
            <a:off x="2496421" y="1061996"/>
            <a:ext cx="6200046" cy="36372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1409" y="2800077"/>
            <a:ext cx="2766605" cy="3454693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17639" y="4424404"/>
            <a:ext cx="9143908" cy="1576346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503712" y="267286"/>
            <a:ext cx="3530134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 err="1" smtClean="0">
                <a:solidFill>
                  <a:srgbClr val="FF0000"/>
                </a:solidFill>
              </a:rPr>
              <a:t>BÀI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TẬP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VỀ</a:t>
            </a:r>
            <a:r>
              <a:rPr lang="en-US" sz="2800" b="1" dirty="0" smtClean="0">
                <a:solidFill>
                  <a:srgbClr val="FF0000"/>
                </a:solidFill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</a:rPr>
              <a:t>NHÀ</a:t>
            </a:r>
            <a:r>
              <a:rPr lang="en-US" sz="2800" b="1" dirty="0" smtClean="0">
                <a:solidFill>
                  <a:srgbClr val="FF0000"/>
                </a:solidFill>
              </a:rPr>
              <a:t>: 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97596" y="2511274"/>
            <a:ext cx="4397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Thiết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kế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sơ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đồ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tư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duy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nội</a:t>
            </a:r>
            <a:r>
              <a:rPr lang="en-US" dirty="0" smtClean="0">
                <a:solidFill>
                  <a:srgbClr val="000000"/>
                </a:solidFill>
              </a:rPr>
              <a:t> dung </a:t>
            </a:r>
            <a:r>
              <a:rPr lang="en-US" dirty="0" err="1" smtClean="0">
                <a:solidFill>
                  <a:srgbClr val="000000"/>
                </a:solidFill>
              </a:rPr>
              <a:t>bài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học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84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"/>
          <p:cNvGrpSpPr>
            <a:grpSpLocks/>
          </p:cNvGrpSpPr>
          <p:nvPr/>
        </p:nvGrpSpPr>
        <p:grpSpPr bwMode="auto">
          <a:xfrm>
            <a:off x="1905001" y="1219200"/>
            <a:ext cx="5756275" cy="2057400"/>
            <a:chOff x="-96" y="1248"/>
            <a:chExt cx="6000" cy="1968"/>
          </a:xfrm>
        </p:grpSpPr>
        <p:sp>
          <p:nvSpPr>
            <p:cNvPr id="24591" name="Rectangle 3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3CC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24592" name="Picture 4" descr="peace_dove_olive_branch_hg_wht"/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4757" name="01_PhuongThuy_NhoOnThayCo_PhuongThuy.wma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6" descr="POINSET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4950" y="1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1" name="Picture 7" descr="POINSET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895557" y="794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2" name="Picture 8" descr="POINSET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486694" y="5118894"/>
            <a:ext cx="1771650" cy="176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3" name="Picture 9" descr="POINSET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8896350" y="5094288"/>
            <a:ext cx="1771650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4" name="Picture 2" descr="BAR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6124576"/>
            <a:ext cx="70866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3" name="WordArt 11"/>
          <p:cNvSpPr>
            <a:spLocks noChangeArrowheads="1" noChangeShapeType="1" noTextEdit="1"/>
          </p:cNvSpPr>
          <p:nvPr/>
        </p:nvSpPr>
        <p:spPr bwMode="auto">
          <a:xfrm>
            <a:off x="2438400" y="0"/>
            <a:ext cx="7162800" cy="1219200"/>
          </a:xfrm>
          <a:prstGeom prst="rect">
            <a:avLst/>
          </a:prstGeom>
        </p:spPr>
        <p:txBody>
          <a:bodyPr wrap="none" fromWordArt="1">
            <a:prstTxWarp prst="textFadeUp">
              <a:avLst>
                <a:gd name="adj" fmla="val 9991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600" kern="10" dirty="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10" dirty="0" err="1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520402"/>
                    </a:gs>
                    <a:gs pos="100000">
                      <a:srgbClr val="FFCC00"/>
                    </a:gs>
                  </a:gsLst>
                  <a:lin ang="5400000" scaled="1"/>
                </a:gradFill>
                <a:effectLst>
                  <a:outerShdw dist="35921" dir="2700000" sy="50000" rotWithShape="0">
                    <a:srgbClr val="875B0D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endParaRPr lang="en-US" sz="3600" kern="10" dirty="0">
              <a:ln w="12700">
                <a:solidFill>
                  <a:srgbClr val="FF0066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520402"/>
                  </a:gs>
                  <a:gs pos="100000">
                    <a:srgbClr val="FFCC00"/>
                  </a:gs>
                </a:gsLst>
                <a:lin ang="5400000" scaled="1"/>
              </a:gradFill>
              <a:effectLst>
                <a:outerShdw dist="35921" dir="2700000" sy="50000" rotWithShape="0">
                  <a:srgbClr val="875B0D">
                    <a:alpha val="7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86" name="Text Box 12"/>
          <p:cNvSpPr txBox="1">
            <a:spLocks noChangeArrowheads="1"/>
          </p:cNvSpPr>
          <p:nvPr/>
        </p:nvSpPr>
        <p:spPr bwMode="auto">
          <a:xfrm>
            <a:off x="12649200" y="3657601"/>
            <a:ext cx="2514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65" name="Text Box 13"/>
          <p:cNvSpPr txBox="1">
            <a:spLocks noChangeArrowheads="1"/>
          </p:cNvSpPr>
          <p:nvPr/>
        </p:nvSpPr>
        <p:spPr bwMode="auto">
          <a:xfrm>
            <a:off x="1600200" y="3292475"/>
            <a:ext cx="9144000" cy="1754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CHÚC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SỨC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KHỎE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QÚY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>
                <a:solidFill>
                  <a:srgbClr val="FB2637"/>
                </a:solidFill>
                <a:latin typeface="Times New Roman" panose="02020603050405020304" pitchFamily="18" charset="0"/>
              </a:rPr>
              <a:t>THẦY</a:t>
            </a:r>
            <a:r>
              <a:rPr lang="en-US" altLang="en-US" sz="5400" b="1" dirty="0">
                <a:solidFill>
                  <a:srgbClr val="FB2637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5400" b="1" dirty="0" err="1" smtClean="0">
                <a:solidFill>
                  <a:srgbClr val="FB2637"/>
                </a:solidFill>
                <a:latin typeface="Times New Roman" panose="02020603050405020304" pitchFamily="18" charset="0"/>
              </a:rPr>
              <a:t>CÔ</a:t>
            </a:r>
            <a:endParaRPr lang="en-US" altLang="en-US" sz="5400" b="1" dirty="0">
              <a:solidFill>
                <a:srgbClr val="FB2637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4588" name="Group 14"/>
          <p:cNvGrpSpPr>
            <a:grpSpLocks/>
          </p:cNvGrpSpPr>
          <p:nvPr/>
        </p:nvGrpSpPr>
        <p:grpSpPr bwMode="auto">
          <a:xfrm>
            <a:off x="5486400" y="1143000"/>
            <a:ext cx="5181600" cy="2133600"/>
            <a:chOff x="-96" y="1248"/>
            <a:chExt cx="6000" cy="1968"/>
          </a:xfrm>
        </p:grpSpPr>
        <p:sp>
          <p:nvSpPr>
            <p:cNvPr id="24589" name="Rectangle 15"/>
            <p:cNvSpPr>
              <a:spLocks noChangeArrowheads="1"/>
            </p:cNvSpPr>
            <p:nvPr/>
          </p:nvSpPr>
          <p:spPr bwMode="auto">
            <a:xfrm>
              <a:off x="-96" y="1248"/>
              <a:ext cx="6000" cy="19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3CC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</a:p>
          </p:txBody>
        </p:sp>
        <p:pic>
          <p:nvPicPr>
            <p:cNvPr id="24590" name="Picture 16" descr="peace_dove_olive_branch_hg_wht"/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296"/>
              <a:ext cx="2640" cy="1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723043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6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4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747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1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8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1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2" repeatCount="indefinite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4757"/>
                </p:tgtEl>
              </p:cMediaNode>
            </p:audio>
          </p:childTnLst>
        </p:cTn>
      </p:par>
    </p:tnLst>
    <p:bldLst>
      <p:bldP spid="74763" grpId="0" animBg="1"/>
      <p:bldP spid="74765" grpId="0"/>
      <p:bldP spid="74765" grpId="1"/>
      <p:bldP spid="74765" grpId="2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18"/>
          <p:cNvSpPr txBox="1">
            <a:spLocks noGrp="1"/>
          </p:cNvSpPr>
          <p:nvPr>
            <p:ph type="sldNum" idx="4294967295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fld id="{00000000-1234-1234-1234-123412341234}" type="slidenum">
              <a:rPr lang="en"/>
              <a:pPr/>
              <a:t>5</a:t>
            </a:fld>
            <a:endParaRPr/>
          </a:p>
        </p:txBody>
      </p:sp>
      <p:sp>
        <p:nvSpPr>
          <p:cNvPr id="301" name="Google Shape;301;p18"/>
          <p:cNvSpPr txBox="1">
            <a:spLocks noGrp="1"/>
          </p:cNvSpPr>
          <p:nvPr>
            <p:ph type="sldNum" idx="12"/>
          </p:nvPr>
        </p:nvSpPr>
        <p:spPr>
          <a:xfrm>
            <a:off x="5750200" y="6166400"/>
            <a:ext cx="691600" cy="691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fld id="{00000000-1234-1234-1234-123412341234}" type="slidenum">
              <a:rPr lang="en"/>
              <a:pPr/>
              <a:t>5</a:t>
            </a:fld>
            <a:endParaRPr dirty="0"/>
          </a:p>
        </p:txBody>
      </p:sp>
      <p:grpSp>
        <p:nvGrpSpPr>
          <p:cNvPr id="7" name="Group 15"/>
          <p:cNvGrpSpPr>
            <a:grpSpLocks/>
          </p:cNvGrpSpPr>
          <p:nvPr/>
        </p:nvGrpSpPr>
        <p:grpSpPr bwMode="auto">
          <a:xfrm>
            <a:off x="2905674" y="4182227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8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10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9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3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331678" y="232603"/>
            <a:ext cx="4837043" cy="646331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" name="Group 15"/>
          <p:cNvGrpSpPr>
            <a:grpSpLocks/>
          </p:cNvGrpSpPr>
          <p:nvPr/>
        </p:nvGrpSpPr>
        <p:grpSpPr bwMode="auto">
          <a:xfrm>
            <a:off x="2831622" y="2857503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25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27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8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9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26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30" name="Group 15"/>
          <p:cNvGrpSpPr>
            <a:grpSpLocks/>
          </p:cNvGrpSpPr>
          <p:nvPr/>
        </p:nvGrpSpPr>
        <p:grpSpPr bwMode="auto">
          <a:xfrm>
            <a:off x="2959294" y="1776957"/>
            <a:ext cx="762000" cy="665163"/>
            <a:chOff x="1202" y="1888"/>
            <a:chExt cx="480" cy="419"/>
          </a:xfrm>
          <a:gradFill flip="none" rotWithShape="1">
            <a:gsLst>
              <a:gs pos="0">
                <a:srgbClr val="FFFF00"/>
              </a:gs>
              <a:gs pos="100000">
                <a:srgbClr val="FBADA7"/>
              </a:gs>
            </a:gsLst>
            <a:path path="rect">
              <a:fillToRect l="100000" t="100000"/>
            </a:path>
            <a:tileRect r="-100000" b="-100000"/>
          </a:gradFill>
        </p:grpSpPr>
        <p:grpSp>
          <p:nvGrpSpPr>
            <p:cNvPr id="31" name="Group 16"/>
            <p:cNvGrpSpPr>
              <a:grpSpLocks/>
            </p:cNvGrpSpPr>
            <p:nvPr/>
          </p:nvGrpSpPr>
          <p:grpSpPr bwMode="auto">
            <a:xfrm>
              <a:off x="1202" y="1888"/>
              <a:ext cx="480" cy="419"/>
              <a:chOff x="3174" y="2656"/>
              <a:chExt cx="1549" cy="1351"/>
            </a:xfrm>
            <a:grpFill/>
          </p:grpSpPr>
          <p:sp>
            <p:nvSpPr>
              <p:cNvPr id="33" name="AutoShape 17"/>
              <p:cNvSpPr>
                <a:spLocks noChangeArrowheads="1"/>
              </p:cNvSpPr>
              <p:nvPr/>
            </p:nvSpPr>
            <p:spPr bwMode="gray">
              <a:xfrm>
                <a:off x="3187" y="2679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4" name="AutoShape 18"/>
              <p:cNvSpPr>
                <a:spLocks noChangeArrowheads="1"/>
              </p:cNvSpPr>
              <p:nvPr/>
            </p:nvSpPr>
            <p:spPr bwMode="gray">
              <a:xfrm>
                <a:off x="3174" y="2656"/>
                <a:ext cx="1536" cy="1328"/>
              </a:xfrm>
              <a:prstGeom prst="hexagon">
                <a:avLst>
                  <a:gd name="adj" fmla="val 28916"/>
                  <a:gd name="vf" fmla="val 115470"/>
                </a:avLst>
              </a:prstGeom>
              <a:grpFill/>
              <a:ln w="9525">
                <a:solidFill>
                  <a:srgbClr val="C0C0C0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5" name="AutoShape 19"/>
              <p:cNvSpPr>
                <a:spLocks noChangeArrowheads="1"/>
              </p:cNvSpPr>
              <p:nvPr/>
            </p:nvSpPr>
            <p:spPr bwMode="gray">
              <a:xfrm>
                <a:off x="3264" y="2736"/>
                <a:ext cx="1350" cy="1168"/>
              </a:xfrm>
              <a:prstGeom prst="hexagon">
                <a:avLst>
                  <a:gd name="adj" fmla="val 28896"/>
                  <a:gd name="vf" fmla="val 115470"/>
                </a:avLst>
              </a:prstGeom>
              <a:grpFill/>
              <a:ln w="9525">
                <a:solidFill>
                  <a:srgbClr val="335338"/>
                </a:solidFill>
                <a:miter lim="800000"/>
                <a:headEnd/>
                <a:tailEnd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sz="3200" kern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32" name="Text Box 20"/>
            <p:cNvSpPr txBox="1">
              <a:spLocks noChangeArrowheads="1"/>
            </p:cNvSpPr>
            <p:nvPr/>
          </p:nvSpPr>
          <p:spPr bwMode="gray">
            <a:xfrm>
              <a:off x="1346" y="1926"/>
              <a:ext cx="246" cy="368"/>
            </a:xfrm>
            <a:prstGeom prst="rect">
              <a:avLst/>
            </a:prstGeom>
            <a:grpFill/>
            <a:ln>
              <a:noFill/>
            </a:ln>
            <a:effectLst/>
            <a:ex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sz="3200" b="1" kern="0" dirty="0">
                  <a:solidFill>
                    <a:srgbClr val="335338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068416" y="1682532"/>
            <a:ext cx="4850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Khái</a:t>
            </a:r>
            <a:r>
              <a:rPr lang="en-US" sz="3200" dirty="0" smtClean="0"/>
              <a:t> </a:t>
            </a:r>
            <a:r>
              <a:rPr lang="en-US" sz="3200" dirty="0" err="1" smtClean="0"/>
              <a:t>niệm</a:t>
            </a:r>
            <a:r>
              <a:rPr lang="en-US" sz="3200" dirty="0" smtClean="0"/>
              <a:t> </a:t>
            </a:r>
            <a:r>
              <a:rPr lang="en-US" sz="3200" dirty="0" err="1" smtClean="0"/>
              <a:t>về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  <p:sp>
        <p:nvSpPr>
          <p:cNvPr id="36" name="TextBox 35"/>
          <p:cNvSpPr txBox="1"/>
          <p:nvPr/>
        </p:nvSpPr>
        <p:spPr>
          <a:xfrm>
            <a:off x="4068416" y="2706540"/>
            <a:ext cx="51497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Thành</a:t>
            </a:r>
            <a:r>
              <a:rPr lang="en-US" sz="3200" dirty="0" smtClean="0"/>
              <a:t> </a:t>
            </a:r>
            <a:r>
              <a:rPr lang="en-US" sz="3200" dirty="0" err="1" smtClean="0"/>
              <a:t>phần</a:t>
            </a:r>
            <a:r>
              <a:rPr lang="en-US" sz="3200" dirty="0" smtClean="0"/>
              <a:t> </a:t>
            </a:r>
            <a:r>
              <a:rPr lang="en-US" sz="3200" dirty="0" err="1" smtClean="0"/>
              <a:t>và</a:t>
            </a:r>
            <a:r>
              <a:rPr lang="en-US" sz="3200" dirty="0" smtClean="0"/>
              <a:t> </a:t>
            </a:r>
            <a:r>
              <a:rPr lang="en-US" sz="3200" dirty="0" err="1" smtClean="0"/>
              <a:t>vai</a:t>
            </a:r>
            <a:r>
              <a:rPr lang="en-US" sz="3200" dirty="0" smtClean="0"/>
              <a:t> </a:t>
            </a:r>
            <a:r>
              <a:rPr lang="en-US" sz="3200" dirty="0" err="1" smtClean="0"/>
              <a:t>trò</a:t>
            </a:r>
            <a:r>
              <a:rPr lang="en-US" sz="3200" dirty="0" smtClean="0"/>
              <a:t> </a:t>
            </a:r>
            <a:r>
              <a:rPr lang="en-US" sz="3200" dirty="0" err="1" smtClean="0"/>
              <a:t>cơ</a:t>
            </a:r>
            <a:r>
              <a:rPr lang="en-US" sz="3200" dirty="0" smtClean="0"/>
              <a:t> </a:t>
            </a:r>
            <a:r>
              <a:rPr lang="en-US" sz="3200" dirty="0" err="1" smtClean="0"/>
              <a:t>bản</a:t>
            </a:r>
            <a:r>
              <a:rPr lang="en-US" sz="3200" dirty="0" smtClean="0"/>
              <a:t> </a:t>
            </a:r>
            <a:r>
              <a:rPr lang="en-US" sz="3200" dirty="0" err="1" smtClean="0"/>
              <a:t>của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  <p:sp>
        <p:nvSpPr>
          <p:cNvPr id="37" name="TextBox 36"/>
          <p:cNvSpPr txBox="1"/>
          <p:nvPr/>
        </p:nvSpPr>
        <p:spPr>
          <a:xfrm>
            <a:off x="3836259" y="4297457"/>
            <a:ext cx="59856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Keo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và</a:t>
            </a:r>
            <a:r>
              <a:rPr lang="en-US" sz="3200" dirty="0" smtClean="0"/>
              <a:t> </a:t>
            </a:r>
            <a:r>
              <a:rPr lang="en-US" sz="3200" dirty="0" err="1" smtClean="0"/>
              <a:t>tính</a:t>
            </a:r>
            <a:r>
              <a:rPr lang="en-US" sz="3200" dirty="0" smtClean="0"/>
              <a:t> </a:t>
            </a:r>
            <a:r>
              <a:rPr lang="en-US" sz="3200" dirty="0" err="1" smtClean="0"/>
              <a:t>chất</a:t>
            </a:r>
            <a:r>
              <a:rPr lang="en-US" sz="3200" dirty="0" smtClean="0"/>
              <a:t> </a:t>
            </a:r>
            <a:r>
              <a:rPr lang="en-US" sz="3200" dirty="0" err="1" smtClean="0"/>
              <a:t>của</a:t>
            </a:r>
            <a:r>
              <a:rPr lang="en-US" sz="3200" dirty="0" smtClean="0"/>
              <a:t> </a:t>
            </a:r>
            <a:r>
              <a:rPr lang="en-US" sz="3200" dirty="0" err="1" smtClean="0"/>
              <a:t>đất</a:t>
            </a:r>
            <a:r>
              <a:rPr lang="en-US" sz="3200" dirty="0" smtClean="0"/>
              <a:t> </a:t>
            </a:r>
            <a:r>
              <a:rPr lang="en-US" sz="3200" dirty="0" err="1" smtClean="0"/>
              <a:t>trồng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968132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2"/>
          </p:nvPr>
        </p:nvSpPr>
        <p:spPr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EE1AC467-0925-4961-A2CA-507728BF39ED}" type="slidenum">
              <a:rPr lang="en-US" altLang="en-US">
                <a:solidFill>
                  <a:srgbClr val="335338"/>
                </a:solidFill>
                <a:latin typeface="Verdana" panose="020B0604030504040204" pitchFamily="34" charset="0"/>
              </a:rPr>
              <a:pPr eaLnBrk="1" hangingPunct="1"/>
              <a:t>6</a:t>
            </a:fld>
            <a:endParaRPr lang="en-US" altLang="en-US">
              <a:solidFill>
                <a:srgbClr val="335338"/>
              </a:solidFill>
              <a:latin typeface="Verdana" panose="020B0604030504040204" pitchFamily="34" charset="0"/>
            </a:endParaRPr>
          </a:p>
        </p:txBody>
      </p:sp>
      <p:sp>
        <p:nvSpPr>
          <p:cNvPr id="21508" name="TextBox 5"/>
          <p:cNvSpPr txBox="1">
            <a:spLocks noChangeArrowheads="1"/>
          </p:cNvSpPr>
          <p:nvPr/>
        </p:nvSpPr>
        <p:spPr bwMode="auto">
          <a:xfrm>
            <a:off x="2098765" y="126274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7661" y="2478157"/>
            <a:ext cx="3063626" cy="4271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2897808" y="1073425"/>
            <a:ext cx="3635514" cy="5032147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400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uan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3.1 –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I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</a:t>
            </a:r>
            <a:r>
              <a:rPr lang="fr-FR" sz="24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tr.19</a:t>
            </a:r>
            <a:r>
              <a:rPr lang="fr-FR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400" dirty="0" err="1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fr-FR" sz="24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0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endParaRPr lang="en-US" sz="2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" name="image20.png"/>
          <p:cNvPicPr/>
          <p:nvPr/>
        </p:nvPicPr>
        <p:blipFill>
          <a:blip r:embed="rId5"/>
          <a:srcRect/>
          <a:stretch>
            <a:fillRect/>
          </a:stretch>
        </p:blipFill>
        <p:spPr>
          <a:xfrm>
            <a:off x="7013665" y="917534"/>
            <a:ext cx="3733848" cy="4688136"/>
          </a:xfrm>
          <a:prstGeom prst="rect">
            <a:avLst/>
          </a:prstGeom>
          <a:ln/>
        </p:spPr>
      </p:pic>
    </p:spTree>
    <p:extLst>
      <p:ext uri="{BB962C8B-B14F-4D97-AF65-F5344CB8AC3E}">
        <p14:creationId xmlns:p14="http://schemas.microsoft.com/office/powerpoint/2010/main" val="3300396499"/>
      </p:ext>
    </p:extLst>
  </p:cSld>
  <p:clrMapOvr>
    <a:masterClrMapping/>
  </p:clrMapOvr>
  <p:transition spd="slow">
    <p:fade/>
    <p:sndAc>
      <p:stSnd>
        <p:snd r:embed="rId2" name="arrow.wav"/>
      </p:stSnd>
    </p:sndAc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4499" name="Google Shape;316;p20"/>
          <p:cNvGrpSpPr>
            <a:grpSpLocks/>
          </p:cNvGrpSpPr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0" name="Google Shape;319;p20"/>
          <p:cNvGrpSpPr>
            <a:grpSpLocks/>
          </p:cNvGrpSpPr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</p:grpSp>
      <p:grpSp>
        <p:nvGrpSpPr>
          <p:cNvPr id="234501" name="Google Shape;326;p20"/>
          <p:cNvGrpSpPr>
            <a:grpSpLocks/>
          </p:cNvGrpSpPr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2" name="Google Shape;329;p20"/>
          <p:cNvGrpSpPr>
            <a:grpSpLocks/>
          </p:cNvGrpSpPr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pPr/>
              <a:t>7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954190" y="3556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" name="9Slide.vn 3">
            <a:extLst>
              <a:ext uri="{FF2B5EF4-FFF2-40B4-BE49-F238E27FC236}">
                <a16:creationId xmlns:a16="http://schemas.microsoft.com/office/drawing/2014/main" id="{62DB7ADA-7400-874B-9DEE-67E9F7DEAB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12157" y="590552"/>
            <a:ext cx="887895" cy="987058"/>
            <a:chOff x="1897" y="0"/>
            <a:chExt cx="3886" cy="4320"/>
          </a:xfrm>
        </p:grpSpPr>
        <p:sp>
          <p:nvSpPr>
            <p:cNvPr id="33" name="9Slide.vn 4">
              <a:extLst>
                <a:ext uri="{FF2B5EF4-FFF2-40B4-BE49-F238E27FC236}">
                  <a16:creationId xmlns:a16="http://schemas.microsoft.com/office/drawing/2014/main" id="{7849125C-9FF6-CF44-A64A-2BB8B35EE7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97" y="0"/>
              <a:ext cx="3886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4" name="9Slide.vn 5">
              <a:extLst>
                <a:ext uri="{FF2B5EF4-FFF2-40B4-BE49-F238E27FC236}">
                  <a16:creationId xmlns:a16="http://schemas.microsoft.com/office/drawing/2014/main" id="{7C1FB437-DA28-7C49-BC97-6CE01369B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1686"/>
              <a:ext cx="711" cy="761"/>
            </a:xfrm>
            <a:custGeom>
              <a:avLst/>
              <a:gdLst>
                <a:gd name="T0" fmla="*/ 221 w 228"/>
                <a:gd name="T1" fmla="*/ 10 h 244"/>
                <a:gd name="T2" fmla="*/ 221 w 228"/>
                <a:gd name="T3" fmla="*/ 10 h 244"/>
                <a:gd name="T4" fmla="*/ 214 w 228"/>
                <a:gd name="T5" fmla="*/ 17 h 244"/>
                <a:gd name="T6" fmla="*/ 213 w 228"/>
                <a:gd name="T7" fmla="*/ 43 h 244"/>
                <a:gd name="T8" fmla="*/ 149 w 228"/>
                <a:gd name="T9" fmla="*/ 142 h 244"/>
                <a:gd name="T10" fmla="*/ 105 w 228"/>
                <a:gd name="T11" fmla="*/ 32 h 244"/>
                <a:gd name="T12" fmla="*/ 109 w 228"/>
                <a:gd name="T13" fmla="*/ 9 h 244"/>
                <a:gd name="T14" fmla="*/ 104 w 228"/>
                <a:gd name="T15" fmla="*/ 1 h 244"/>
                <a:gd name="T16" fmla="*/ 95 w 228"/>
                <a:gd name="T17" fmla="*/ 6 h 244"/>
                <a:gd name="T18" fmla="*/ 92 w 228"/>
                <a:gd name="T19" fmla="*/ 31 h 244"/>
                <a:gd name="T20" fmla="*/ 140 w 228"/>
                <a:gd name="T21" fmla="*/ 154 h 244"/>
                <a:gd name="T22" fmla="*/ 111 w 228"/>
                <a:gd name="T23" fmla="*/ 205 h 244"/>
                <a:gd name="T24" fmla="*/ 7 w 228"/>
                <a:gd name="T25" fmla="*/ 230 h 244"/>
                <a:gd name="T26" fmla="*/ 0 w 228"/>
                <a:gd name="T27" fmla="*/ 235 h 244"/>
                <a:gd name="T28" fmla="*/ 6 w 228"/>
                <a:gd name="T29" fmla="*/ 243 h 244"/>
                <a:gd name="T30" fmla="*/ 24 w 228"/>
                <a:gd name="T31" fmla="*/ 244 h 244"/>
                <a:gd name="T32" fmla="*/ 120 w 228"/>
                <a:gd name="T33" fmla="*/ 216 h 244"/>
                <a:gd name="T34" fmla="*/ 153 w 228"/>
                <a:gd name="T35" fmla="*/ 156 h 244"/>
                <a:gd name="T36" fmla="*/ 227 w 228"/>
                <a:gd name="T37" fmla="*/ 44 h 244"/>
                <a:gd name="T38" fmla="*/ 228 w 228"/>
                <a:gd name="T39" fmla="*/ 17 h 244"/>
                <a:gd name="T40" fmla="*/ 221 w 228"/>
                <a:gd name="T41" fmla="*/ 1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44">
                  <a:moveTo>
                    <a:pt x="221" y="10"/>
                  </a:moveTo>
                  <a:cubicBezTo>
                    <a:pt x="221" y="10"/>
                    <a:pt x="221" y="10"/>
                    <a:pt x="221" y="10"/>
                  </a:cubicBezTo>
                  <a:cubicBezTo>
                    <a:pt x="217" y="11"/>
                    <a:pt x="214" y="14"/>
                    <a:pt x="214" y="17"/>
                  </a:cubicBezTo>
                  <a:cubicBezTo>
                    <a:pt x="214" y="26"/>
                    <a:pt x="214" y="34"/>
                    <a:pt x="213" y="43"/>
                  </a:cubicBezTo>
                  <a:cubicBezTo>
                    <a:pt x="208" y="100"/>
                    <a:pt x="178" y="145"/>
                    <a:pt x="149" y="142"/>
                  </a:cubicBezTo>
                  <a:cubicBezTo>
                    <a:pt x="119" y="139"/>
                    <a:pt x="99" y="89"/>
                    <a:pt x="105" y="32"/>
                  </a:cubicBezTo>
                  <a:cubicBezTo>
                    <a:pt x="106" y="24"/>
                    <a:pt x="107" y="16"/>
                    <a:pt x="109" y="9"/>
                  </a:cubicBezTo>
                  <a:cubicBezTo>
                    <a:pt x="109" y="5"/>
                    <a:pt x="107" y="1"/>
                    <a:pt x="104" y="1"/>
                  </a:cubicBezTo>
                  <a:cubicBezTo>
                    <a:pt x="100" y="0"/>
                    <a:pt x="96" y="2"/>
                    <a:pt x="95" y="6"/>
                  </a:cubicBezTo>
                  <a:cubicBezTo>
                    <a:pt x="94" y="14"/>
                    <a:pt x="92" y="22"/>
                    <a:pt x="92" y="31"/>
                  </a:cubicBezTo>
                  <a:cubicBezTo>
                    <a:pt x="85" y="93"/>
                    <a:pt x="106" y="145"/>
                    <a:pt x="140" y="154"/>
                  </a:cubicBezTo>
                  <a:cubicBezTo>
                    <a:pt x="137" y="176"/>
                    <a:pt x="127" y="193"/>
                    <a:pt x="111" y="205"/>
                  </a:cubicBezTo>
                  <a:cubicBezTo>
                    <a:pt x="72" y="237"/>
                    <a:pt x="8" y="230"/>
                    <a:pt x="7" y="230"/>
                  </a:cubicBezTo>
                  <a:cubicBezTo>
                    <a:pt x="4" y="229"/>
                    <a:pt x="0" y="232"/>
                    <a:pt x="0" y="235"/>
                  </a:cubicBezTo>
                  <a:cubicBezTo>
                    <a:pt x="0" y="239"/>
                    <a:pt x="2" y="243"/>
                    <a:pt x="6" y="243"/>
                  </a:cubicBezTo>
                  <a:cubicBezTo>
                    <a:pt x="7" y="243"/>
                    <a:pt x="14" y="244"/>
                    <a:pt x="24" y="244"/>
                  </a:cubicBezTo>
                  <a:cubicBezTo>
                    <a:pt x="48" y="244"/>
                    <a:pt x="90" y="240"/>
                    <a:pt x="120" y="216"/>
                  </a:cubicBezTo>
                  <a:cubicBezTo>
                    <a:pt x="138" y="201"/>
                    <a:pt x="150" y="181"/>
                    <a:pt x="153" y="156"/>
                  </a:cubicBezTo>
                  <a:cubicBezTo>
                    <a:pt x="189" y="154"/>
                    <a:pt x="220" y="107"/>
                    <a:pt x="227" y="44"/>
                  </a:cubicBezTo>
                  <a:cubicBezTo>
                    <a:pt x="227" y="35"/>
                    <a:pt x="228" y="26"/>
                    <a:pt x="228" y="17"/>
                  </a:cubicBezTo>
                  <a:cubicBezTo>
                    <a:pt x="227" y="13"/>
                    <a:pt x="224" y="10"/>
                    <a:pt x="221" y="10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5" name="9Slide.vn 6">
              <a:extLst>
                <a:ext uri="{FF2B5EF4-FFF2-40B4-BE49-F238E27FC236}">
                  <a16:creationId xmlns:a16="http://schemas.microsoft.com/office/drawing/2014/main" id="{036C9142-4023-FA4B-B83D-50D9132CF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010"/>
              <a:ext cx="577" cy="437"/>
            </a:xfrm>
            <a:custGeom>
              <a:avLst/>
              <a:gdLst>
                <a:gd name="T0" fmla="*/ 179 w 185"/>
                <a:gd name="T1" fmla="*/ 0 h 140"/>
                <a:gd name="T2" fmla="*/ 123 w 185"/>
                <a:gd name="T3" fmla="*/ 49 h 140"/>
                <a:gd name="T4" fmla="*/ 89 w 185"/>
                <a:gd name="T5" fmla="*/ 109 h 140"/>
                <a:gd name="T6" fmla="*/ 0 w 185"/>
                <a:gd name="T7" fmla="*/ 137 h 140"/>
                <a:gd name="T8" fmla="*/ 1 w 185"/>
                <a:gd name="T9" fmla="*/ 140 h 140"/>
                <a:gd name="T10" fmla="*/ 96 w 185"/>
                <a:gd name="T11" fmla="*/ 112 h 140"/>
                <a:gd name="T12" fmla="*/ 129 w 185"/>
                <a:gd name="T13" fmla="*/ 52 h 140"/>
                <a:gd name="T14" fmla="*/ 185 w 185"/>
                <a:gd name="T15" fmla="*/ 4 h 140"/>
                <a:gd name="T16" fmla="*/ 179 w 185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40">
                  <a:moveTo>
                    <a:pt x="179" y="0"/>
                  </a:moveTo>
                  <a:cubicBezTo>
                    <a:pt x="165" y="29"/>
                    <a:pt x="145" y="48"/>
                    <a:pt x="123" y="49"/>
                  </a:cubicBezTo>
                  <a:cubicBezTo>
                    <a:pt x="119" y="74"/>
                    <a:pt x="108" y="94"/>
                    <a:pt x="89" y="109"/>
                  </a:cubicBezTo>
                  <a:cubicBezTo>
                    <a:pt x="62" y="131"/>
                    <a:pt x="25" y="136"/>
                    <a:pt x="0" y="137"/>
                  </a:cubicBezTo>
                  <a:cubicBezTo>
                    <a:pt x="1" y="138"/>
                    <a:pt x="1" y="139"/>
                    <a:pt x="1" y="140"/>
                  </a:cubicBezTo>
                  <a:cubicBezTo>
                    <a:pt x="25" y="140"/>
                    <a:pt x="66" y="136"/>
                    <a:pt x="96" y="112"/>
                  </a:cubicBezTo>
                  <a:cubicBezTo>
                    <a:pt x="114" y="97"/>
                    <a:pt x="126" y="77"/>
                    <a:pt x="129" y="52"/>
                  </a:cubicBezTo>
                  <a:cubicBezTo>
                    <a:pt x="151" y="51"/>
                    <a:pt x="171" y="33"/>
                    <a:pt x="185" y="4"/>
                  </a:cubicBezTo>
                  <a:cubicBezTo>
                    <a:pt x="183" y="3"/>
                    <a:pt x="181" y="1"/>
                    <a:pt x="179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6" name="9Slide.vn 7">
              <a:extLst>
                <a:ext uri="{FF2B5EF4-FFF2-40B4-BE49-F238E27FC236}">
                  <a16:creationId xmlns:a16="http://schemas.microsoft.com/office/drawing/2014/main" id="{02081BC3-B9E2-2943-8620-C1942D7D6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020"/>
              <a:ext cx="75" cy="99"/>
            </a:xfrm>
            <a:custGeom>
              <a:avLst/>
              <a:gdLst>
                <a:gd name="T0" fmla="*/ 0 w 24"/>
                <a:gd name="T1" fmla="*/ 0 h 32"/>
                <a:gd name="T2" fmla="*/ 0 w 24"/>
                <a:gd name="T3" fmla="*/ 0 h 32"/>
                <a:gd name="T4" fmla="*/ 24 w 24"/>
                <a:gd name="T5" fmla="*/ 32 h 32"/>
                <a:gd name="T6" fmla="*/ 24 w 24"/>
                <a:gd name="T7" fmla="*/ 32 h 32"/>
                <a:gd name="T8" fmla="*/ 0 w 2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15"/>
                    <a:pt x="15" y="26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5" y="26"/>
                    <a:pt x="6" y="15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7" name="9Slide.vn 8">
              <a:extLst>
                <a:ext uri="{FF2B5EF4-FFF2-40B4-BE49-F238E27FC236}">
                  <a16:creationId xmlns:a16="http://schemas.microsoft.com/office/drawing/2014/main" id="{11EE72B9-1C1E-A34B-AD4E-30CE1B01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020"/>
              <a:ext cx="87" cy="99"/>
            </a:xfrm>
            <a:custGeom>
              <a:avLst/>
              <a:gdLst>
                <a:gd name="T0" fmla="*/ 4 w 28"/>
                <a:gd name="T1" fmla="*/ 0 h 32"/>
                <a:gd name="T2" fmla="*/ 0 w 28"/>
                <a:gd name="T3" fmla="*/ 3 h 32"/>
                <a:gd name="T4" fmla="*/ 28 w 28"/>
                <a:gd name="T5" fmla="*/ 32 h 32"/>
                <a:gd name="T6" fmla="*/ 4 w 28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7" y="18"/>
                    <a:pt x="17" y="28"/>
                    <a:pt x="28" y="32"/>
                  </a:cubicBezTo>
                  <a:cubicBezTo>
                    <a:pt x="19" y="26"/>
                    <a:pt x="10" y="15"/>
                    <a:pt x="4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8" name="9Slide.vn 9">
              <a:extLst>
                <a:ext uri="{FF2B5EF4-FFF2-40B4-BE49-F238E27FC236}">
                  <a16:creationId xmlns:a16="http://schemas.microsoft.com/office/drawing/2014/main" id="{FD89E71F-FF6B-9145-A2B5-AEC609B54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807"/>
              <a:ext cx="421" cy="456"/>
            </a:xfrm>
            <a:custGeom>
              <a:avLst/>
              <a:gdLst>
                <a:gd name="T0" fmla="*/ 127 w 135"/>
                <a:gd name="T1" fmla="*/ 146 h 146"/>
                <a:gd name="T2" fmla="*/ 27 w 135"/>
                <a:gd name="T3" fmla="*/ 106 h 146"/>
                <a:gd name="T4" fmla="*/ 9 w 135"/>
                <a:gd name="T5" fmla="*/ 6 h 146"/>
                <a:gd name="T6" fmla="*/ 16 w 135"/>
                <a:gd name="T7" fmla="*/ 1 h 146"/>
                <a:gd name="T8" fmla="*/ 22 w 135"/>
                <a:gd name="T9" fmla="*/ 9 h 146"/>
                <a:gd name="T10" fmla="*/ 37 w 135"/>
                <a:gd name="T11" fmla="*/ 97 h 146"/>
                <a:gd name="T12" fmla="*/ 128 w 135"/>
                <a:gd name="T13" fmla="*/ 132 h 146"/>
                <a:gd name="T14" fmla="*/ 135 w 135"/>
                <a:gd name="T15" fmla="*/ 139 h 146"/>
                <a:gd name="T16" fmla="*/ 129 w 135"/>
                <a:gd name="T17" fmla="*/ 146 h 146"/>
                <a:gd name="T18" fmla="*/ 127 w 135"/>
                <a:gd name="T1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46">
                  <a:moveTo>
                    <a:pt x="127" y="146"/>
                  </a:moveTo>
                  <a:cubicBezTo>
                    <a:pt x="115" y="146"/>
                    <a:pt x="59" y="144"/>
                    <a:pt x="27" y="106"/>
                  </a:cubicBezTo>
                  <a:cubicBezTo>
                    <a:pt x="6" y="82"/>
                    <a:pt x="0" y="48"/>
                    <a:pt x="9" y="6"/>
                  </a:cubicBezTo>
                  <a:cubicBezTo>
                    <a:pt x="9" y="3"/>
                    <a:pt x="13" y="0"/>
                    <a:pt x="16" y="1"/>
                  </a:cubicBezTo>
                  <a:cubicBezTo>
                    <a:pt x="20" y="2"/>
                    <a:pt x="22" y="5"/>
                    <a:pt x="22" y="9"/>
                  </a:cubicBezTo>
                  <a:cubicBezTo>
                    <a:pt x="14" y="46"/>
                    <a:pt x="20" y="76"/>
                    <a:pt x="37" y="97"/>
                  </a:cubicBezTo>
                  <a:cubicBezTo>
                    <a:pt x="68" y="134"/>
                    <a:pt x="128" y="132"/>
                    <a:pt x="128" y="132"/>
                  </a:cubicBezTo>
                  <a:cubicBezTo>
                    <a:pt x="132" y="132"/>
                    <a:pt x="135" y="135"/>
                    <a:pt x="135" y="139"/>
                  </a:cubicBezTo>
                  <a:cubicBezTo>
                    <a:pt x="135" y="142"/>
                    <a:pt x="132" y="145"/>
                    <a:pt x="129" y="146"/>
                  </a:cubicBezTo>
                  <a:cubicBezTo>
                    <a:pt x="128" y="146"/>
                    <a:pt x="128" y="146"/>
                    <a:pt x="127" y="146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39" name="9Slide.vn 10">
              <a:extLst>
                <a:ext uri="{FF2B5EF4-FFF2-40B4-BE49-F238E27FC236}">
                  <a16:creationId xmlns:a16="http://schemas.microsoft.com/office/drawing/2014/main" id="{49D9157F-6F5C-C44C-B720-4AB1EF6B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054"/>
              <a:ext cx="299" cy="203"/>
            </a:xfrm>
            <a:custGeom>
              <a:avLst/>
              <a:gdLst>
                <a:gd name="T0" fmla="*/ 6 w 96"/>
                <a:gd name="T1" fmla="*/ 0 h 65"/>
                <a:gd name="T2" fmla="*/ 0 w 96"/>
                <a:gd name="T3" fmla="*/ 3 h 65"/>
                <a:gd name="T4" fmla="*/ 14 w 96"/>
                <a:gd name="T5" fmla="*/ 27 h 65"/>
                <a:gd name="T6" fmla="*/ 95 w 96"/>
                <a:gd name="T7" fmla="*/ 65 h 65"/>
                <a:gd name="T8" fmla="*/ 96 w 96"/>
                <a:gd name="T9" fmla="*/ 58 h 65"/>
                <a:gd name="T10" fmla="*/ 19 w 96"/>
                <a:gd name="T11" fmla="*/ 20 h 65"/>
                <a:gd name="T12" fmla="*/ 6 w 96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5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3" y="12"/>
                    <a:pt x="8" y="20"/>
                    <a:pt x="14" y="27"/>
                  </a:cubicBezTo>
                  <a:cubicBezTo>
                    <a:pt x="37" y="54"/>
                    <a:pt x="73" y="63"/>
                    <a:pt x="95" y="65"/>
                  </a:cubicBezTo>
                  <a:cubicBezTo>
                    <a:pt x="96" y="63"/>
                    <a:pt x="96" y="60"/>
                    <a:pt x="96" y="58"/>
                  </a:cubicBezTo>
                  <a:cubicBezTo>
                    <a:pt x="74" y="55"/>
                    <a:pt x="41" y="46"/>
                    <a:pt x="19" y="20"/>
                  </a:cubicBezTo>
                  <a:cubicBezTo>
                    <a:pt x="14" y="14"/>
                    <a:pt x="10" y="7"/>
                    <a:pt x="6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0" name="9Slide.vn 11">
              <a:extLst>
                <a:ext uri="{FF2B5EF4-FFF2-40B4-BE49-F238E27FC236}">
                  <a16:creationId xmlns:a16="http://schemas.microsoft.com/office/drawing/2014/main" id="{5BD03A1D-0604-ED46-B9D4-7F583C53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545"/>
              <a:ext cx="171" cy="319"/>
            </a:xfrm>
            <a:custGeom>
              <a:avLst/>
              <a:gdLst>
                <a:gd name="T0" fmla="*/ 48 w 55"/>
                <a:gd name="T1" fmla="*/ 102 h 102"/>
                <a:gd name="T2" fmla="*/ 47 w 55"/>
                <a:gd name="T3" fmla="*/ 102 h 102"/>
                <a:gd name="T4" fmla="*/ 4 w 55"/>
                <a:gd name="T5" fmla="*/ 49 h 102"/>
                <a:gd name="T6" fmla="*/ 3 w 55"/>
                <a:gd name="T7" fmla="*/ 6 h 102"/>
                <a:gd name="T8" fmla="*/ 11 w 55"/>
                <a:gd name="T9" fmla="*/ 0 h 102"/>
                <a:gd name="T10" fmla="*/ 17 w 55"/>
                <a:gd name="T11" fmla="*/ 8 h 102"/>
                <a:gd name="T12" fmla="*/ 49 w 55"/>
                <a:gd name="T13" fmla="*/ 89 h 102"/>
                <a:gd name="T14" fmla="*/ 55 w 55"/>
                <a:gd name="T15" fmla="*/ 97 h 102"/>
                <a:gd name="T16" fmla="*/ 48 w 55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02">
                  <a:moveTo>
                    <a:pt x="48" y="102"/>
                  </a:moveTo>
                  <a:cubicBezTo>
                    <a:pt x="48" y="102"/>
                    <a:pt x="47" y="102"/>
                    <a:pt x="47" y="102"/>
                  </a:cubicBezTo>
                  <a:cubicBezTo>
                    <a:pt x="23" y="99"/>
                    <a:pt x="8" y="80"/>
                    <a:pt x="4" y="49"/>
                  </a:cubicBezTo>
                  <a:cubicBezTo>
                    <a:pt x="0" y="27"/>
                    <a:pt x="3" y="7"/>
                    <a:pt x="3" y="6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5" y="1"/>
                    <a:pt x="17" y="4"/>
                    <a:pt x="17" y="8"/>
                  </a:cubicBezTo>
                  <a:cubicBezTo>
                    <a:pt x="17" y="9"/>
                    <a:pt x="6" y="82"/>
                    <a:pt x="49" y="89"/>
                  </a:cubicBezTo>
                  <a:cubicBezTo>
                    <a:pt x="53" y="89"/>
                    <a:pt x="55" y="93"/>
                    <a:pt x="55" y="97"/>
                  </a:cubicBezTo>
                  <a:cubicBezTo>
                    <a:pt x="54" y="100"/>
                    <a:pt x="51" y="102"/>
                    <a:pt x="48" y="102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1" name="9Slide.vn 12">
              <a:extLst>
                <a:ext uri="{FF2B5EF4-FFF2-40B4-BE49-F238E27FC236}">
                  <a16:creationId xmlns:a16="http://schemas.microsoft.com/office/drawing/2014/main" id="{B75F75FF-CC3F-D847-B263-921EFE4B9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352"/>
              <a:ext cx="269" cy="290"/>
            </a:xfrm>
            <a:custGeom>
              <a:avLst/>
              <a:gdLst>
                <a:gd name="T0" fmla="*/ 15 w 86"/>
                <a:gd name="T1" fmla="*/ 93 h 93"/>
                <a:gd name="T2" fmla="*/ 6 w 86"/>
                <a:gd name="T3" fmla="*/ 92 h 93"/>
                <a:gd name="T4" fmla="*/ 1 w 86"/>
                <a:gd name="T5" fmla="*/ 84 h 93"/>
                <a:gd name="T6" fmla="*/ 9 w 86"/>
                <a:gd name="T7" fmla="*/ 79 h 93"/>
                <a:gd name="T8" fmla="*/ 36 w 86"/>
                <a:gd name="T9" fmla="*/ 73 h 93"/>
                <a:gd name="T10" fmla="*/ 72 w 86"/>
                <a:gd name="T11" fmla="*/ 6 h 93"/>
                <a:gd name="T12" fmla="*/ 80 w 86"/>
                <a:gd name="T13" fmla="*/ 1 h 93"/>
                <a:gd name="T14" fmla="*/ 86 w 86"/>
                <a:gd name="T15" fmla="*/ 9 h 93"/>
                <a:gd name="T16" fmla="*/ 43 w 86"/>
                <a:gd name="T17" fmla="*/ 85 h 93"/>
                <a:gd name="T18" fmla="*/ 15 w 86"/>
                <a:gd name="T1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93">
                  <a:moveTo>
                    <a:pt x="15" y="93"/>
                  </a:moveTo>
                  <a:cubicBezTo>
                    <a:pt x="9" y="93"/>
                    <a:pt x="6" y="92"/>
                    <a:pt x="6" y="92"/>
                  </a:cubicBezTo>
                  <a:cubicBezTo>
                    <a:pt x="2" y="91"/>
                    <a:pt x="0" y="88"/>
                    <a:pt x="1" y="84"/>
                  </a:cubicBezTo>
                  <a:cubicBezTo>
                    <a:pt x="2" y="80"/>
                    <a:pt x="5" y="78"/>
                    <a:pt x="9" y="79"/>
                  </a:cubicBezTo>
                  <a:cubicBezTo>
                    <a:pt x="10" y="79"/>
                    <a:pt x="22" y="82"/>
                    <a:pt x="36" y="73"/>
                  </a:cubicBezTo>
                  <a:cubicBezTo>
                    <a:pt x="53" y="63"/>
                    <a:pt x="66" y="39"/>
                    <a:pt x="72" y="6"/>
                  </a:cubicBezTo>
                  <a:cubicBezTo>
                    <a:pt x="73" y="2"/>
                    <a:pt x="77" y="0"/>
                    <a:pt x="80" y="1"/>
                  </a:cubicBezTo>
                  <a:cubicBezTo>
                    <a:pt x="84" y="1"/>
                    <a:pt x="86" y="5"/>
                    <a:pt x="86" y="9"/>
                  </a:cubicBezTo>
                  <a:cubicBezTo>
                    <a:pt x="78" y="47"/>
                    <a:pt x="64" y="72"/>
                    <a:pt x="43" y="85"/>
                  </a:cubicBezTo>
                  <a:cubicBezTo>
                    <a:pt x="32" y="92"/>
                    <a:pt x="22" y="93"/>
                    <a:pt x="15" y="93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2" name="9Slide.vn 13">
              <a:extLst>
                <a:ext uri="{FF2B5EF4-FFF2-40B4-BE49-F238E27FC236}">
                  <a16:creationId xmlns:a16="http://schemas.microsoft.com/office/drawing/2014/main" id="{8A63D451-2DE2-6845-B08D-431D0D10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239"/>
              <a:ext cx="949" cy="1701"/>
            </a:xfrm>
            <a:custGeom>
              <a:avLst/>
              <a:gdLst>
                <a:gd name="T0" fmla="*/ 239 w 304"/>
                <a:gd name="T1" fmla="*/ 482 h 545"/>
                <a:gd name="T2" fmla="*/ 194 w 304"/>
                <a:gd name="T3" fmla="*/ 455 h 545"/>
                <a:gd name="T4" fmla="*/ 191 w 304"/>
                <a:gd name="T5" fmla="*/ 451 h 545"/>
                <a:gd name="T6" fmla="*/ 184 w 304"/>
                <a:gd name="T7" fmla="*/ 432 h 545"/>
                <a:gd name="T8" fmla="*/ 176 w 304"/>
                <a:gd name="T9" fmla="*/ 406 h 545"/>
                <a:gd name="T10" fmla="*/ 172 w 304"/>
                <a:gd name="T11" fmla="*/ 390 h 545"/>
                <a:gd name="T12" fmla="*/ 168 w 304"/>
                <a:gd name="T13" fmla="*/ 373 h 545"/>
                <a:gd name="T14" fmla="*/ 165 w 304"/>
                <a:gd name="T15" fmla="*/ 354 h 545"/>
                <a:gd name="T16" fmla="*/ 162 w 304"/>
                <a:gd name="T17" fmla="*/ 335 h 545"/>
                <a:gd name="T18" fmla="*/ 159 w 304"/>
                <a:gd name="T19" fmla="*/ 302 h 545"/>
                <a:gd name="T20" fmla="*/ 158 w 304"/>
                <a:gd name="T21" fmla="*/ 281 h 545"/>
                <a:gd name="T22" fmla="*/ 157 w 304"/>
                <a:gd name="T23" fmla="*/ 258 h 545"/>
                <a:gd name="T24" fmla="*/ 157 w 304"/>
                <a:gd name="T25" fmla="*/ 214 h 545"/>
                <a:gd name="T26" fmla="*/ 160 w 304"/>
                <a:gd name="T27" fmla="*/ 171 h 545"/>
                <a:gd name="T28" fmla="*/ 163 w 304"/>
                <a:gd name="T29" fmla="*/ 131 h 545"/>
                <a:gd name="T30" fmla="*/ 167 w 304"/>
                <a:gd name="T31" fmla="*/ 95 h 545"/>
                <a:gd name="T32" fmla="*/ 174 w 304"/>
                <a:gd name="T33" fmla="*/ 41 h 545"/>
                <a:gd name="T34" fmla="*/ 178 w 304"/>
                <a:gd name="T35" fmla="*/ 20 h 545"/>
                <a:gd name="T36" fmla="*/ 173 w 304"/>
                <a:gd name="T37" fmla="*/ 2 h 545"/>
                <a:gd name="T38" fmla="*/ 161 w 304"/>
                <a:gd name="T39" fmla="*/ 15 h 545"/>
                <a:gd name="T40" fmla="*/ 154 w 304"/>
                <a:gd name="T41" fmla="*/ 35 h 545"/>
                <a:gd name="T42" fmla="*/ 136 w 304"/>
                <a:gd name="T43" fmla="*/ 88 h 545"/>
                <a:gd name="T44" fmla="*/ 95 w 304"/>
                <a:gd name="T45" fmla="*/ 253 h 545"/>
                <a:gd name="T46" fmla="*/ 91 w 304"/>
                <a:gd name="T47" fmla="*/ 276 h 545"/>
                <a:gd name="T48" fmla="*/ 88 w 304"/>
                <a:gd name="T49" fmla="*/ 300 h 545"/>
                <a:gd name="T50" fmla="*/ 83 w 304"/>
                <a:gd name="T51" fmla="*/ 337 h 545"/>
                <a:gd name="T52" fmla="*/ 82 w 304"/>
                <a:gd name="T53" fmla="*/ 359 h 545"/>
                <a:gd name="T54" fmla="*/ 82 w 304"/>
                <a:gd name="T55" fmla="*/ 380 h 545"/>
                <a:gd name="T56" fmla="*/ 82 w 304"/>
                <a:gd name="T57" fmla="*/ 401 h 545"/>
                <a:gd name="T58" fmla="*/ 84 w 304"/>
                <a:gd name="T59" fmla="*/ 421 h 545"/>
                <a:gd name="T60" fmla="*/ 87 w 304"/>
                <a:gd name="T61" fmla="*/ 447 h 545"/>
                <a:gd name="T62" fmla="*/ 88 w 304"/>
                <a:gd name="T63" fmla="*/ 464 h 545"/>
                <a:gd name="T64" fmla="*/ 81 w 304"/>
                <a:gd name="T65" fmla="*/ 478 h 545"/>
                <a:gd name="T66" fmla="*/ 67 w 304"/>
                <a:gd name="T67" fmla="*/ 487 h 545"/>
                <a:gd name="T68" fmla="*/ 0 w 304"/>
                <a:gd name="T69" fmla="*/ 545 h 545"/>
                <a:gd name="T70" fmla="*/ 304 w 304"/>
                <a:gd name="T71" fmla="*/ 545 h 545"/>
                <a:gd name="T72" fmla="*/ 239 w 304"/>
                <a:gd name="T73" fmla="*/ 48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4" h="545">
                  <a:moveTo>
                    <a:pt x="239" y="482"/>
                  </a:moveTo>
                  <a:cubicBezTo>
                    <a:pt x="209" y="483"/>
                    <a:pt x="194" y="457"/>
                    <a:pt x="194" y="455"/>
                  </a:cubicBezTo>
                  <a:cubicBezTo>
                    <a:pt x="193" y="454"/>
                    <a:pt x="192" y="452"/>
                    <a:pt x="191" y="451"/>
                  </a:cubicBezTo>
                  <a:cubicBezTo>
                    <a:pt x="189" y="445"/>
                    <a:pt x="186" y="439"/>
                    <a:pt x="184" y="432"/>
                  </a:cubicBezTo>
                  <a:cubicBezTo>
                    <a:pt x="181" y="424"/>
                    <a:pt x="178" y="415"/>
                    <a:pt x="176" y="406"/>
                  </a:cubicBezTo>
                  <a:cubicBezTo>
                    <a:pt x="174" y="401"/>
                    <a:pt x="173" y="395"/>
                    <a:pt x="172" y="390"/>
                  </a:cubicBezTo>
                  <a:cubicBezTo>
                    <a:pt x="170" y="384"/>
                    <a:pt x="169" y="379"/>
                    <a:pt x="168" y="373"/>
                  </a:cubicBezTo>
                  <a:cubicBezTo>
                    <a:pt x="167" y="367"/>
                    <a:pt x="166" y="361"/>
                    <a:pt x="165" y="354"/>
                  </a:cubicBezTo>
                  <a:cubicBezTo>
                    <a:pt x="164" y="348"/>
                    <a:pt x="163" y="342"/>
                    <a:pt x="162" y="335"/>
                  </a:cubicBezTo>
                  <a:cubicBezTo>
                    <a:pt x="161" y="322"/>
                    <a:pt x="159" y="317"/>
                    <a:pt x="159" y="302"/>
                  </a:cubicBezTo>
                  <a:cubicBezTo>
                    <a:pt x="158" y="295"/>
                    <a:pt x="158" y="288"/>
                    <a:pt x="158" y="281"/>
                  </a:cubicBezTo>
                  <a:cubicBezTo>
                    <a:pt x="157" y="273"/>
                    <a:pt x="157" y="266"/>
                    <a:pt x="157" y="258"/>
                  </a:cubicBezTo>
                  <a:cubicBezTo>
                    <a:pt x="157" y="244"/>
                    <a:pt x="157" y="229"/>
                    <a:pt x="157" y="214"/>
                  </a:cubicBezTo>
                  <a:cubicBezTo>
                    <a:pt x="158" y="200"/>
                    <a:pt x="159" y="185"/>
                    <a:pt x="160" y="171"/>
                  </a:cubicBezTo>
                  <a:cubicBezTo>
                    <a:pt x="160" y="157"/>
                    <a:pt x="162" y="144"/>
                    <a:pt x="163" y="131"/>
                  </a:cubicBezTo>
                  <a:cubicBezTo>
                    <a:pt x="164" y="118"/>
                    <a:pt x="165" y="106"/>
                    <a:pt x="167" y="95"/>
                  </a:cubicBezTo>
                  <a:cubicBezTo>
                    <a:pt x="169" y="72"/>
                    <a:pt x="172" y="54"/>
                    <a:pt x="174" y="41"/>
                  </a:cubicBezTo>
                  <a:cubicBezTo>
                    <a:pt x="177" y="28"/>
                    <a:pt x="178" y="20"/>
                    <a:pt x="178" y="20"/>
                  </a:cubicBezTo>
                  <a:cubicBezTo>
                    <a:pt x="179" y="16"/>
                    <a:pt x="177" y="3"/>
                    <a:pt x="173" y="2"/>
                  </a:cubicBezTo>
                  <a:cubicBezTo>
                    <a:pt x="168" y="0"/>
                    <a:pt x="163" y="11"/>
                    <a:pt x="161" y="15"/>
                  </a:cubicBezTo>
                  <a:cubicBezTo>
                    <a:pt x="161" y="15"/>
                    <a:pt x="159" y="23"/>
                    <a:pt x="154" y="35"/>
                  </a:cubicBezTo>
                  <a:cubicBezTo>
                    <a:pt x="149" y="48"/>
                    <a:pt x="143" y="66"/>
                    <a:pt x="136" y="88"/>
                  </a:cubicBezTo>
                  <a:cubicBezTo>
                    <a:pt x="122" y="132"/>
                    <a:pt x="106" y="191"/>
                    <a:pt x="95" y="253"/>
                  </a:cubicBezTo>
                  <a:cubicBezTo>
                    <a:pt x="94" y="261"/>
                    <a:pt x="92" y="269"/>
                    <a:pt x="91" y="276"/>
                  </a:cubicBezTo>
                  <a:cubicBezTo>
                    <a:pt x="90" y="284"/>
                    <a:pt x="89" y="292"/>
                    <a:pt x="88" y="300"/>
                  </a:cubicBezTo>
                  <a:cubicBezTo>
                    <a:pt x="86" y="315"/>
                    <a:pt x="85" y="322"/>
                    <a:pt x="83" y="337"/>
                  </a:cubicBezTo>
                  <a:cubicBezTo>
                    <a:pt x="83" y="344"/>
                    <a:pt x="83" y="352"/>
                    <a:pt x="82" y="359"/>
                  </a:cubicBezTo>
                  <a:cubicBezTo>
                    <a:pt x="82" y="366"/>
                    <a:pt x="82" y="373"/>
                    <a:pt x="82" y="380"/>
                  </a:cubicBezTo>
                  <a:cubicBezTo>
                    <a:pt x="82" y="387"/>
                    <a:pt x="82" y="394"/>
                    <a:pt x="82" y="401"/>
                  </a:cubicBezTo>
                  <a:cubicBezTo>
                    <a:pt x="83" y="408"/>
                    <a:pt x="83" y="414"/>
                    <a:pt x="84" y="421"/>
                  </a:cubicBezTo>
                  <a:cubicBezTo>
                    <a:pt x="84" y="429"/>
                    <a:pt x="85" y="438"/>
                    <a:pt x="87" y="447"/>
                  </a:cubicBezTo>
                  <a:cubicBezTo>
                    <a:pt x="88" y="452"/>
                    <a:pt x="89" y="458"/>
                    <a:pt x="88" y="464"/>
                  </a:cubicBezTo>
                  <a:cubicBezTo>
                    <a:pt x="87" y="469"/>
                    <a:pt x="84" y="474"/>
                    <a:pt x="81" y="478"/>
                  </a:cubicBezTo>
                  <a:cubicBezTo>
                    <a:pt x="77" y="482"/>
                    <a:pt x="73" y="486"/>
                    <a:pt x="67" y="487"/>
                  </a:cubicBezTo>
                  <a:cubicBezTo>
                    <a:pt x="14" y="499"/>
                    <a:pt x="0" y="545"/>
                    <a:pt x="0" y="545"/>
                  </a:cubicBezTo>
                  <a:cubicBezTo>
                    <a:pt x="304" y="545"/>
                    <a:pt x="304" y="545"/>
                    <a:pt x="304" y="545"/>
                  </a:cubicBezTo>
                  <a:cubicBezTo>
                    <a:pt x="304" y="521"/>
                    <a:pt x="268" y="482"/>
                    <a:pt x="239" y="482"/>
                  </a:cubicBezTo>
                </a:path>
              </a:pathLst>
            </a:custGeom>
            <a:solidFill>
              <a:srgbClr val="8A5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3" name="9Slide.vn 14">
              <a:extLst>
                <a:ext uri="{FF2B5EF4-FFF2-40B4-BE49-F238E27FC236}">
                  <a16:creationId xmlns:a16="http://schemas.microsoft.com/office/drawing/2014/main" id="{CE2F9D95-CAA6-C54E-8EEF-6B22CE926A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9" y="1907"/>
              <a:ext cx="250" cy="837"/>
            </a:xfrm>
            <a:custGeom>
              <a:avLst/>
              <a:gdLst>
                <a:gd name="T0" fmla="*/ 14 w 80"/>
                <a:gd name="T1" fmla="*/ 173 h 268"/>
                <a:gd name="T2" fmla="*/ 14 w 80"/>
                <a:gd name="T3" fmla="*/ 173 h 268"/>
                <a:gd name="T4" fmla="*/ 15 w 80"/>
                <a:gd name="T5" fmla="*/ 176 h 268"/>
                <a:gd name="T6" fmla="*/ 19 w 80"/>
                <a:gd name="T7" fmla="*/ 192 h 268"/>
                <a:gd name="T8" fmla="*/ 27 w 80"/>
                <a:gd name="T9" fmla="*/ 218 h 268"/>
                <a:gd name="T10" fmla="*/ 34 w 80"/>
                <a:gd name="T11" fmla="*/ 237 h 268"/>
                <a:gd name="T12" fmla="*/ 37 w 80"/>
                <a:gd name="T13" fmla="*/ 241 h 268"/>
                <a:gd name="T14" fmla="*/ 80 w 80"/>
                <a:gd name="T15" fmla="*/ 268 h 268"/>
                <a:gd name="T16" fmla="*/ 80 w 80"/>
                <a:gd name="T17" fmla="*/ 268 h 268"/>
                <a:gd name="T18" fmla="*/ 37 w 80"/>
                <a:gd name="T19" fmla="*/ 241 h 268"/>
                <a:gd name="T20" fmla="*/ 34 w 80"/>
                <a:gd name="T21" fmla="*/ 237 h 268"/>
                <a:gd name="T22" fmla="*/ 27 w 80"/>
                <a:gd name="T23" fmla="*/ 218 h 268"/>
                <a:gd name="T24" fmla="*/ 19 w 80"/>
                <a:gd name="T25" fmla="*/ 192 h 268"/>
                <a:gd name="T26" fmla="*/ 15 w 80"/>
                <a:gd name="T27" fmla="*/ 176 h 268"/>
                <a:gd name="T28" fmla="*/ 14 w 80"/>
                <a:gd name="T29" fmla="*/ 173 h 268"/>
                <a:gd name="T30" fmla="*/ 0 w 80"/>
                <a:gd name="T31" fmla="*/ 0 h 268"/>
                <a:gd name="T32" fmla="*/ 0 w 80"/>
                <a:gd name="T33" fmla="*/ 44 h 268"/>
                <a:gd name="T34" fmla="*/ 1 w 80"/>
                <a:gd name="T35" fmla="*/ 67 h 268"/>
                <a:gd name="T36" fmla="*/ 2 w 80"/>
                <a:gd name="T37" fmla="*/ 88 h 268"/>
                <a:gd name="T38" fmla="*/ 5 w 80"/>
                <a:gd name="T39" fmla="*/ 121 h 268"/>
                <a:gd name="T40" fmla="*/ 8 w 80"/>
                <a:gd name="T41" fmla="*/ 140 h 268"/>
                <a:gd name="T42" fmla="*/ 11 w 80"/>
                <a:gd name="T43" fmla="*/ 159 h 268"/>
                <a:gd name="T44" fmla="*/ 11 w 80"/>
                <a:gd name="T45" fmla="*/ 159 h 268"/>
                <a:gd name="T46" fmla="*/ 11 w 80"/>
                <a:gd name="T47" fmla="*/ 159 h 268"/>
                <a:gd name="T48" fmla="*/ 11 w 80"/>
                <a:gd name="T49" fmla="*/ 159 h 268"/>
                <a:gd name="T50" fmla="*/ 8 w 80"/>
                <a:gd name="T51" fmla="*/ 140 h 268"/>
                <a:gd name="T52" fmla="*/ 5 w 80"/>
                <a:gd name="T53" fmla="*/ 121 h 268"/>
                <a:gd name="T54" fmla="*/ 2 w 80"/>
                <a:gd name="T55" fmla="*/ 88 h 268"/>
                <a:gd name="T56" fmla="*/ 1 w 80"/>
                <a:gd name="T57" fmla="*/ 67 h 268"/>
                <a:gd name="T58" fmla="*/ 0 w 80"/>
                <a:gd name="T59" fmla="*/ 44 h 268"/>
                <a:gd name="T60" fmla="*/ 0 w 80"/>
                <a:gd name="T61" fmla="*/ 0 h 268"/>
                <a:gd name="T62" fmla="*/ 0 w 80"/>
                <a:gd name="T6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268">
                  <a:moveTo>
                    <a:pt x="14" y="173"/>
                  </a:move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4" y="175"/>
                    <a:pt x="15" y="176"/>
                  </a:cubicBezTo>
                  <a:cubicBezTo>
                    <a:pt x="16" y="181"/>
                    <a:pt x="17" y="187"/>
                    <a:pt x="19" y="192"/>
                  </a:cubicBezTo>
                  <a:cubicBezTo>
                    <a:pt x="21" y="201"/>
                    <a:pt x="24" y="210"/>
                    <a:pt x="27" y="218"/>
                  </a:cubicBezTo>
                  <a:cubicBezTo>
                    <a:pt x="29" y="225"/>
                    <a:pt x="32" y="231"/>
                    <a:pt x="34" y="237"/>
                  </a:cubicBezTo>
                  <a:cubicBezTo>
                    <a:pt x="35" y="238"/>
                    <a:pt x="36" y="240"/>
                    <a:pt x="37" y="241"/>
                  </a:cubicBezTo>
                  <a:cubicBezTo>
                    <a:pt x="37" y="243"/>
                    <a:pt x="52" y="268"/>
                    <a:pt x="80" y="268"/>
                  </a:cubicBezTo>
                  <a:cubicBezTo>
                    <a:pt x="80" y="268"/>
                    <a:pt x="80" y="268"/>
                    <a:pt x="80" y="268"/>
                  </a:cubicBezTo>
                  <a:cubicBezTo>
                    <a:pt x="52" y="268"/>
                    <a:pt x="37" y="243"/>
                    <a:pt x="37" y="241"/>
                  </a:cubicBezTo>
                  <a:cubicBezTo>
                    <a:pt x="36" y="240"/>
                    <a:pt x="35" y="238"/>
                    <a:pt x="34" y="237"/>
                  </a:cubicBezTo>
                  <a:cubicBezTo>
                    <a:pt x="32" y="231"/>
                    <a:pt x="29" y="225"/>
                    <a:pt x="27" y="218"/>
                  </a:cubicBezTo>
                  <a:cubicBezTo>
                    <a:pt x="24" y="210"/>
                    <a:pt x="21" y="201"/>
                    <a:pt x="19" y="192"/>
                  </a:cubicBezTo>
                  <a:cubicBezTo>
                    <a:pt x="17" y="187"/>
                    <a:pt x="16" y="181"/>
                    <a:pt x="15" y="176"/>
                  </a:cubicBezTo>
                  <a:cubicBezTo>
                    <a:pt x="14" y="175"/>
                    <a:pt x="14" y="174"/>
                    <a:pt x="14" y="173"/>
                  </a:cubicBezTo>
                  <a:moveTo>
                    <a:pt x="0" y="0"/>
                  </a:moveTo>
                  <a:cubicBezTo>
                    <a:pt x="0" y="15"/>
                    <a:pt x="0" y="30"/>
                    <a:pt x="0" y="44"/>
                  </a:cubicBezTo>
                  <a:cubicBezTo>
                    <a:pt x="0" y="52"/>
                    <a:pt x="0" y="59"/>
                    <a:pt x="1" y="67"/>
                  </a:cubicBezTo>
                  <a:cubicBezTo>
                    <a:pt x="1" y="74"/>
                    <a:pt x="1" y="81"/>
                    <a:pt x="2" y="88"/>
                  </a:cubicBezTo>
                  <a:cubicBezTo>
                    <a:pt x="2" y="103"/>
                    <a:pt x="4" y="108"/>
                    <a:pt x="5" y="121"/>
                  </a:cubicBezTo>
                  <a:cubicBezTo>
                    <a:pt x="6" y="128"/>
                    <a:pt x="7" y="134"/>
                    <a:pt x="8" y="140"/>
                  </a:cubicBezTo>
                  <a:cubicBezTo>
                    <a:pt x="9" y="147"/>
                    <a:pt x="10" y="153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0" y="153"/>
                    <a:pt x="9" y="147"/>
                    <a:pt x="8" y="140"/>
                  </a:cubicBezTo>
                  <a:cubicBezTo>
                    <a:pt x="7" y="134"/>
                    <a:pt x="6" y="128"/>
                    <a:pt x="5" y="121"/>
                  </a:cubicBezTo>
                  <a:cubicBezTo>
                    <a:pt x="4" y="108"/>
                    <a:pt x="2" y="103"/>
                    <a:pt x="2" y="88"/>
                  </a:cubicBezTo>
                  <a:cubicBezTo>
                    <a:pt x="1" y="81"/>
                    <a:pt x="1" y="74"/>
                    <a:pt x="1" y="67"/>
                  </a:cubicBezTo>
                  <a:cubicBezTo>
                    <a:pt x="0" y="59"/>
                    <a:pt x="0" y="52"/>
                    <a:pt x="0" y="44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4" name="9Slide.vn 15">
              <a:extLst>
                <a:ext uri="{FF2B5EF4-FFF2-40B4-BE49-F238E27FC236}">
                  <a16:creationId xmlns:a16="http://schemas.microsoft.com/office/drawing/2014/main" id="{BC5D12EF-D336-C541-B019-18385269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404"/>
              <a:ext cx="7" cy="34"/>
            </a:xfrm>
            <a:custGeom>
              <a:avLst/>
              <a:gdLst>
                <a:gd name="T0" fmla="*/ 0 w 2"/>
                <a:gd name="T1" fmla="*/ 0 h 11"/>
                <a:gd name="T2" fmla="*/ 2 w 2"/>
                <a:gd name="T3" fmla="*/ 11 h 11"/>
                <a:gd name="T4" fmla="*/ 2 w 2"/>
                <a:gd name="T5" fmla="*/ 11 h 11"/>
                <a:gd name="T6" fmla="*/ 0 w 2"/>
                <a:gd name="T7" fmla="*/ 0 h 11"/>
                <a:gd name="T8" fmla="*/ 0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5" name="9Slide.vn 16">
              <a:extLst>
                <a:ext uri="{FF2B5EF4-FFF2-40B4-BE49-F238E27FC236}">
                  <a16:creationId xmlns:a16="http://schemas.microsoft.com/office/drawing/2014/main" id="{60CDFA13-F920-1A44-B022-68D92C655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438"/>
              <a:ext cx="3" cy="9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51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6" name="9Slide.vn 17">
              <a:extLst>
                <a:ext uri="{FF2B5EF4-FFF2-40B4-BE49-F238E27FC236}">
                  <a16:creationId xmlns:a16="http://schemas.microsoft.com/office/drawing/2014/main" id="{37FAA6AB-4F23-6D4B-BAB6-3297634B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744"/>
              <a:ext cx="22" cy="3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0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C4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7" name="9Slide.vn 18">
              <a:extLst>
                <a:ext uri="{FF2B5EF4-FFF2-40B4-BE49-F238E27FC236}">
                  <a16:creationId xmlns:a16="http://schemas.microsoft.com/office/drawing/2014/main" id="{E6311184-AC52-9F42-A1F8-6D575782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876"/>
              <a:ext cx="390" cy="949"/>
            </a:xfrm>
            <a:custGeom>
              <a:avLst/>
              <a:gdLst>
                <a:gd name="T0" fmla="*/ 13 w 125"/>
                <a:gd name="T1" fmla="*/ 0 h 304"/>
                <a:gd name="T2" fmla="*/ 40 w 125"/>
                <a:gd name="T3" fmla="*/ 274 h 304"/>
                <a:gd name="T4" fmla="*/ 86 w 125"/>
                <a:gd name="T5" fmla="*/ 304 h 304"/>
                <a:gd name="T6" fmla="*/ 101 w 125"/>
                <a:gd name="T7" fmla="*/ 297 h 304"/>
                <a:gd name="T8" fmla="*/ 101 w 125"/>
                <a:gd name="T9" fmla="*/ 297 h 304"/>
                <a:gd name="T10" fmla="*/ 110 w 125"/>
                <a:gd name="T11" fmla="*/ 300 h 304"/>
                <a:gd name="T12" fmla="*/ 125 w 125"/>
                <a:gd name="T13" fmla="*/ 279 h 304"/>
                <a:gd name="T14" fmla="*/ 118 w 125"/>
                <a:gd name="T15" fmla="*/ 278 h 304"/>
                <a:gd name="T16" fmla="*/ 118 w 125"/>
                <a:gd name="T17" fmla="*/ 278 h 304"/>
                <a:gd name="T18" fmla="*/ 116 w 125"/>
                <a:gd name="T19" fmla="*/ 278 h 304"/>
                <a:gd name="T20" fmla="*/ 116 w 125"/>
                <a:gd name="T21" fmla="*/ 278 h 304"/>
                <a:gd name="T22" fmla="*/ 116 w 125"/>
                <a:gd name="T23" fmla="*/ 278 h 304"/>
                <a:gd name="T24" fmla="*/ 73 w 125"/>
                <a:gd name="T25" fmla="*/ 251 h 304"/>
                <a:gd name="T26" fmla="*/ 70 w 125"/>
                <a:gd name="T27" fmla="*/ 247 h 304"/>
                <a:gd name="T28" fmla="*/ 63 w 125"/>
                <a:gd name="T29" fmla="*/ 228 h 304"/>
                <a:gd name="T30" fmla="*/ 55 w 125"/>
                <a:gd name="T31" fmla="*/ 202 h 304"/>
                <a:gd name="T32" fmla="*/ 51 w 125"/>
                <a:gd name="T33" fmla="*/ 186 h 304"/>
                <a:gd name="T34" fmla="*/ 50 w 125"/>
                <a:gd name="T35" fmla="*/ 183 h 304"/>
                <a:gd name="T36" fmla="*/ 50 w 125"/>
                <a:gd name="T37" fmla="*/ 183 h 304"/>
                <a:gd name="T38" fmla="*/ 49 w 125"/>
                <a:gd name="T39" fmla="*/ 180 h 304"/>
                <a:gd name="T40" fmla="*/ 47 w 125"/>
                <a:gd name="T41" fmla="*/ 169 h 304"/>
                <a:gd name="T42" fmla="*/ 47 w 125"/>
                <a:gd name="T43" fmla="*/ 169 h 304"/>
                <a:gd name="T44" fmla="*/ 44 w 125"/>
                <a:gd name="T45" fmla="*/ 150 h 304"/>
                <a:gd name="T46" fmla="*/ 41 w 125"/>
                <a:gd name="T47" fmla="*/ 131 h 304"/>
                <a:gd name="T48" fmla="*/ 38 w 125"/>
                <a:gd name="T49" fmla="*/ 98 h 304"/>
                <a:gd name="T50" fmla="*/ 37 w 125"/>
                <a:gd name="T51" fmla="*/ 77 h 304"/>
                <a:gd name="T52" fmla="*/ 36 w 125"/>
                <a:gd name="T53" fmla="*/ 54 h 304"/>
                <a:gd name="T54" fmla="*/ 36 w 125"/>
                <a:gd name="T55" fmla="*/ 10 h 304"/>
                <a:gd name="T56" fmla="*/ 13 w 125"/>
                <a:gd name="T57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5" h="304">
                  <a:moveTo>
                    <a:pt x="13" y="0"/>
                  </a:moveTo>
                  <a:cubicBezTo>
                    <a:pt x="1" y="96"/>
                    <a:pt x="0" y="206"/>
                    <a:pt x="40" y="274"/>
                  </a:cubicBezTo>
                  <a:cubicBezTo>
                    <a:pt x="50" y="288"/>
                    <a:pt x="69" y="296"/>
                    <a:pt x="86" y="304"/>
                  </a:cubicBezTo>
                  <a:cubicBezTo>
                    <a:pt x="90" y="300"/>
                    <a:pt x="95" y="297"/>
                    <a:pt x="101" y="297"/>
                  </a:cubicBezTo>
                  <a:cubicBezTo>
                    <a:pt x="101" y="297"/>
                    <a:pt x="101" y="297"/>
                    <a:pt x="101" y="297"/>
                  </a:cubicBezTo>
                  <a:cubicBezTo>
                    <a:pt x="104" y="297"/>
                    <a:pt x="107" y="298"/>
                    <a:pt x="110" y="300"/>
                  </a:cubicBezTo>
                  <a:cubicBezTo>
                    <a:pt x="113" y="291"/>
                    <a:pt x="118" y="284"/>
                    <a:pt x="125" y="279"/>
                  </a:cubicBezTo>
                  <a:cubicBezTo>
                    <a:pt x="123" y="278"/>
                    <a:pt x="121" y="278"/>
                    <a:pt x="118" y="278"/>
                  </a:cubicBezTo>
                  <a:cubicBezTo>
                    <a:pt x="118" y="278"/>
                    <a:pt x="118" y="278"/>
                    <a:pt x="118" y="278"/>
                  </a:cubicBezTo>
                  <a:cubicBezTo>
                    <a:pt x="117" y="278"/>
                    <a:pt x="117" y="278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88" y="278"/>
                    <a:pt x="73" y="253"/>
                    <a:pt x="73" y="251"/>
                  </a:cubicBezTo>
                  <a:cubicBezTo>
                    <a:pt x="72" y="250"/>
                    <a:pt x="71" y="248"/>
                    <a:pt x="70" y="247"/>
                  </a:cubicBezTo>
                  <a:cubicBezTo>
                    <a:pt x="68" y="241"/>
                    <a:pt x="65" y="235"/>
                    <a:pt x="63" y="228"/>
                  </a:cubicBezTo>
                  <a:cubicBezTo>
                    <a:pt x="60" y="220"/>
                    <a:pt x="57" y="211"/>
                    <a:pt x="55" y="202"/>
                  </a:cubicBezTo>
                  <a:cubicBezTo>
                    <a:pt x="53" y="197"/>
                    <a:pt x="52" y="191"/>
                    <a:pt x="51" y="186"/>
                  </a:cubicBezTo>
                  <a:cubicBezTo>
                    <a:pt x="50" y="185"/>
                    <a:pt x="50" y="184"/>
                    <a:pt x="50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82"/>
                    <a:pt x="50" y="181"/>
                    <a:pt x="49" y="180"/>
                  </a:cubicBezTo>
                  <a:cubicBezTo>
                    <a:pt x="49" y="176"/>
                    <a:pt x="48" y="173"/>
                    <a:pt x="47" y="169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6" y="163"/>
                    <a:pt x="45" y="157"/>
                    <a:pt x="44" y="150"/>
                  </a:cubicBezTo>
                  <a:cubicBezTo>
                    <a:pt x="43" y="144"/>
                    <a:pt x="42" y="138"/>
                    <a:pt x="41" y="131"/>
                  </a:cubicBezTo>
                  <a:cubicBezTo>
                    <a:pt x="40" y="118"/>
                    <a:pt x="38" y="113"/>
                    <a:pt x="38" y="98"/>
                  </a:cubicBezTo>
                  <a:cubicBezTo>
                    <a:pt x="37" y="91"/>
                    <a:pt x="37" y="84"/>
                    <a:pt x="37" y="77"/>
                  </a:cubicBezTo>
                  <a:cubicBezTo>
                    <a:pt x="36" y="69"/>
                    <a:pt x="36" y="62"/>
                    <a:pt x="36" y="54"/>
                  </a:cubicBezTo>
                  <a:cubicBezTo>
                    <a:pt x="36" y="40"/>
                    <a:pt x="36" y="25"/>
                    <a:pt x="36" y="10"/>
                  </a:cubicBezTo>
                  <a:cubicBezTo>
                    <a:pt x="28" y="9"/>
                    <a:pt x="20" y="5"/>
                    <a:pt x="13" y="0"/>
                  </a:cubicBezTo>
                </a:path>
              </a:pathLst>
            </a:custGeom>
            <a:solidFill>
              <a:srgbClr val="6A4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8" name="9Slide.vn 19">
              <a:extLst>
                <a:ext uri="{FF2B5EF4-FFF2-40B4-BE49-F238E27FC236}">
                  <a16:creationId xmlns:a16="http://schemas.microsoft.com/office/drawing/2014/main" id="{E2D387BD-190A-BB45-8AF1-8474292B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725"/>
              <a:ext cx="506" cy="268"/>
            </a:xfrm>
            <a:custGeom>
              <a:avLst/>
              <a:gdLst>
                <a:gd name="T0" fmla="*/ 136 w 162"/>
                <a:gd name="T1" fmla="*/ 35 h 86"/>
                <a:gd name="T2" fmla="*/ 129 w 162"/>
                <a:gd name="T3" fmla="*/ 36 h 86"/>
                <a:gd name="T4" fmla="*/ 92 w 162"/>
                <a:gd name="T5" fmla="*/ 0 h 86"/>
                <a:gd name="T6" fmla="*/ 55 w 162"/>
                <a:gd name="T7" fmla="*/ 28 h 86"/>
                <a:gd name="T8" fmla="*/ 46 w 162"/>
                <a:gd name="T9" fmla="*/ 25 h 86"/>
                <a:gd name="T10" fmla="*/ 29 w 162"/>
                <a:gd name="T11" fmla="*/ 35 h 86"/>
                <a:gd name="T12" fmla="*/ 26 w 162"/>
                <a:gd name="T13" fmla="*/ 35 h 86"/>
                <a:gd name="T14" fmla="*/ 0 w 162"/>
                <a:gd name="T15" fmla="*/ 60 h 86"/>
                <a:gd name="T16" fmla="*/ 26 w 162"/>
                <a:gd name="T17" fmla="*/ 86 h 86"/>
                <a:gd name="T18" fmla="*/ 136 w 162"/>
                <a:gd name="T19" fmla="*/ 86 h 86"/>
                <a:gd name="T20" fmla="*/ 162 w 162"/>
                <a:gd name="T21" fmla="*/ 61 h 86"/>
                <a:gd name="T22" fmla="*/ 136 w 162"/>
                <a:gd name="T23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86">
                  <a:moveTo>
                    <a:pt x="136" y="35"/>
                  </a:moveTo>
                  <a:cubicBezTo>
                    <a:pt x="134" y="35"/>
                    <a:pt x="131" y="35"/>
                    <a:pt x="129" y="36"/>
                  </a:cubicBezTo>
                  <a:cubicBezTo>
                    <a:pt x="128" y="16"/>
                    <a:pt x="112" y="0"/>
                    <a:pt x="92" y="0"/>
                  </a:cubicBezTo>
                  <a:cubicBezTo>
                    <a:pt x="74" y="0"/>
                    <a:pt x="60" y="12"/>
                    <a:pt x="55" y="28"/>
                  </a:cubicBezTo>
                  <a:cubicBezTo>
                    <a:pt x="52" y="26"/>
                    <a:pt x="49" y="25"/>
                    <a:pt x="46" y="25"/>
                  </a:cubicBezTo>
                  <a:cubicBezTo>
                    <a:pt x="39" y="25"/>
                    <a:pt x="32" y="29"/>
                    <a:pt x="29" y="35"/>
                  </a:cubicBezTo>
                  <a:cubicBezTo>
                    <a:pt x="28" y="35"/>
                    <a:pt x="27" y="35"/>
                    <a:pt x="26" y="35"/>
                  </a:cubicBezTo>
                  <a:cubicBezTo>
                    <a:pt x="12" y="35"/>
                    <a:pt x="0" y="46"/>
                    <a:pt x="0" y="60"/>
                  </a:cubicBezTo>
                  <a:cubicBezTo>
                    <a:pt x="0" y="74"/>
                    <a:pt x="12" y="85"/>
                    <a:pt x="26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50" y="86"/>
                    <a:pt x="162" y="75"/>
                    <a:pt x="162" y="61"/>
                  </a:cubicBezTo>
                  <a:cubicBezTo>
                    <a:pt x="162" y="47"/>
                    <a:pt x="150" y="35"/>
                    <a:pt x="136" y="35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49" name="9Slide.vn 20">
              <a:extLst>
                <a:ext uri="{FF2B5EF4-FFF2-40B4-BE49-F238E27FC236}">
                  <a16:creationId xmlns:a16="http://schemas.microsoft.com/office/drawing/2014/main" id="{80A86E26-82B2-3A44-A017-604EFECB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781"/>
              <a:ext cx="16" cy="56"/>
            </a:xfrm>
            <a:custGeom>
              <a:avLst/>
              <a:gdLst>
                <a:gd name="T0" fmla="*/ 0 w 5"/>
                <a:gd name="T1" fmla="*/ 0 h 18"/>
                <a:gd name="T2" fmla="*/ 5 w 5"/>
                <a:gd name="T3" fmla="*/ 18 h 18"/>
                <a:gd name="T4" fmla="*/ 5 w 5"/>
                <a:gd name="T5" fmla="*/ 18 h 18"/>
                <a:gd name="T6" fmla="*/ 0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3" y="5"/>
                    <a:pt x="5" y="1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1"/>
                    <a:pt x="3" y="5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0" name="9Slide.vn 21">
              <a:extLst>
                <a:ext uri="{FF2B5EF4-FFF2-40B4-BE49-F238E27FC236}">
                  <a16:creationId xmlns:a16="http://schemas.microsoft.com/office/drawing/2014/main" id="{4495B44A-43B0-8942-B0B2-A2C03C01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825"/>
              <a:ext cx="6" cy="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1" name="9Slide.vn 22">
              <a:extLst>
                <a:ext uri="{FF2B5EF4-FFF2-40B4-BE49-F238E27FC236}">
                  <a16:creationId xmlns:a16="http://schemas.microsoft.com/office/drawing/2014/main" id="{E9904B8E-3A93-EE46-8D56-93ED65EE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03"/>
              <a:ext cx="75" cy="22"/>
            </a:xfrm>
            <a:custGeom>
              <a:avLst/>
              <a:gdLst>
                <a:gd name="T0" fmla="*/ 15 w 24"/>
                <a:gd name="T1" fmla="*/ 0 h 7"/>
                <a:gd name="T2" fmla="*/ 0 w 24"/>
                <a:gd name="T3" fmla="*/ 7 h 7"/>
                <a:gd name="T4" fmla="*/ 0 w 24"/>
                <a:gd name="T5" fmla="*/ 7 h 7"/>
                <a:gd name="T6" fmla="*/ 15 w 24"/>
                <a:gd name="T7" fmla="*/ 0 h 7"/>
                <a:gd name="T8" fmla="*/ 15 w 24"/>
                <a:gd name="T9" fmla="*/ 0 h 7"/>
                <a:gd name="T10" fmla="*/ 24 w 24"/>
                <a:gd name="T11" fmla="*/ 3 h 7"/>
                <a:gd name="T12" fmla="*/ 24 w 24"/>
                <a:gd name="T13" fmla="*/ 3 h 7"/>
                <a:gd name="T14" fmla="*/ 15 w 24"/>
                <a:gd name="T15" fmla="*/ 0 h 7"/>
                <a:gd name="T16" fmla="*/ 15 w 2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">
                  <a:moveTo>
                    <a:pt x="15" y="0"/>
                  </a:moveTo>
                  <a:cubicBezTo>
                    <a:pt x="9" y="0"/>
                    <a:pt x="4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3"/>
                    <a:pt x="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1" y="1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41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2" name="9Slide.vn 23">
              <a:extLst>
                <a:ext uri="{FF2B5EF4-FFF2-40B4-BE49-F238E27FC236}">
                  <a16:creationId xmlns:a16="http://schemas.microsoft.com/office/drawing/2014/main" id="{77F58A62-45B7-B943-8A4B-EE0315B8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34"/>
              <a:ext cx="59" cy="16"/>
            </a:xfrm>
            <a:custGeom>
              <a:avLst/>
              <a:gdLst>
                <a:gd name="T0" fmla="*/ 16 w 19"/>
                <a:gd name="T1" fmla="*/ 0 h 5"/>
                <a:gd name="T2" fmla="*/ 0 w 19"/>
                <a:gd name="T3" fmla="*/ 5 h 5"/>
                <a:gd name="T4" fmla="*/ 16 w 19"/>
                <a:gd name="T5" fmla="*/ 0 h 5"/>
                <a:gd name="T6" fmla="*/ 16 w 19"/>
                <a:gd name="T7" fmla="*/ 0 h 5"/>
                <a:gd name="T8" fmla="*/ 19 w 19"/>
                <a:gd name="T9" fmla="*/ 0 h 5"/>
                <a:gd name="T10" fmla="*/ 19 w 19"/>
                <a:gd name="T11" fmla="*/ 0 h 5"/>
                <a:gd name="T12" fmla="*/ 19 w 19"/>
                <a:gd name="T13" fmla="*/ 0 h 5"/>
                <a:gd name="T14" fmla="*/ 16 w 19"/>
                <a:gd name="T15" fmla="*/ 0 h 5"/>
                <a:gd name="T16" fmla="*/ 16 w 1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cubicBezTo>
                    <a:pt x="10" y="0"/>
                    <a:pt x="4" y="2"/>
                    <a:pt x="0" y="5"/>
                  </a:cubicBezTo>
                  <a:cubicBezTo>
                    <a:pt x="4" y="2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3" name="9Slide.vn 24">
              <a:extLst>
                <a:ext uri="{FF2B5EF4-FFF2-40B4-BE49-F238E27FC236}">
                  <a16:creationId xmlns:a16="http://schemas.microsoft.com/office/drawing/2014/main" id="{B090EAB2-FFAA-0D47-8C53-3C0CACA67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7" y="2834"/>
              <a:ext cx="19" cy="3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0 h 1"/>
                <a:gd name="T4" fmla="*/ 6 w 6"/>
                <a:gd name="T5" fmla="*/ 0 h 1"/>
                <a:gd name="T6" fmla="*/ 6 w 6"/>
                <a:gd name="T7" fmla="*/ 0 h 1"/>
                <a:gd name="T8" fmla="*/ 6 w 6"/>
                <a:gd name="T9" fmla="*/ 0 h 1"/>
                <a:gd name="T10" fmla="*/ 6 w 6"/>
                <a:gd name="T11" fmla="*/ 0 h 1"/>
                <a:gd name="T12" fmla="*/ 6 w 6"/>
                <a:gd name="T13" fmla="*/ 0 h 1"/>
                <a:gd name="T14" fmla="*/ 6 w 6"/>
                <a:gd name="T15" fmla="*/ 0 h 1"/>
                <a:gd name="T16" fmla="*/ 6 w 6"/>
                <a:gd name="T17" fmla="*/ 0 h 1"/>
                <a:gd name="T18" fmla="*/ 5 w 6"/>
                <a:gd name="T19" fmla="*/ 0 h 1"/>
                <a:gd name="T20" fmla="*/ 0 w 6"/>
                <a:gd name="T21" fmla="*/ 1 h 1"/>
                <a:gd name="T22" fmla="*/ 5 w 6"/>
                <a:gd name="T23" fmla="*/ 0 h 1"/>
                <a:gd name="T24" fmla="*/ 5 w 6"/>
                <a:gd name="T25" fmla="*/ 0 h 1"/>
                <a:gd name="T26" fmla="*/ 5 w 6"/>
                <a:gd name="T27" fmla="*/ 0 h 1"/>
                <a:gd name="T28" fmla="*/ 5 w 6"/>
                <a:gd name="T29" fmla="*/ 0 h 1"/>
                <a:gd name="T30" fmla="*/ 5 w 6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4" name="9Slide.vn 25">
              <a:extLst>
                <a:ext uri="{FF2B5EF4-FFF2-40B4-BE49-F238E27FC236}">
                  <a16:creationId xmlns:a16="http://schemas.microsoft.com/office/drawing/2014/main" id="{5DEF7A55-C7A1-2E4F-902E-959364658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725"/>
              <a:ext cx="447" cy="137"/>
            </a:xfrm>
            <a:custGeom>
              <a:avLst/>
              <a:gdLst>
                <a:gd name="T0" fmla="*/ 83 w 143"/>
                <a:gd name="T1" fmla="*/ 0 h 44"/>
                <a:gd name="T2" fmla="*/ 79 w 143"/>
                <a:gd name="T3" fmla="*/ 0 h 44"/>
                <a:gd name="T4" fmla="*/ 46 w 143"/>
                <a:gd name="T5" fmla="*/ 28 h 44"/>
                <a:gd name="T6" fmla="*/ 46 w 143"/>
                <a:gd name="T7" fmla="*/ 28 h 44"/>
                <a:gd name="T8" fmla="*/ 46 w 143"/>
                <a:gd name="T9" fmla="*/ 28 h 44"/>
                <a:gd name="T10" fmla="*/ 37 w 143"/>
                <a:gd name="T11" fmla="*/ 25 h 44"/>
                <a:gd name="T12" fmla="*/ 37 w 143"/>
                <a:gd name="T13" fmla="*/ 25 h 44"/>
                <a:gd name="T14" fmla="*/ 22 w 143"/>
                <a:gd name="T15" fmla="*/ 32 h 44"/>
                <a:gd name="T16" fmla="*/ 20 w 143"/>
                <a:gd name="T17" fmla="*/ 34 h 44"/>
                <a:gd name="T18" fmla="*/ 20 w 143"/>
                <a:gd name="T19" fmla="*/ 35 h 44"/>
                <a:gd name="T20" fmla="*/ 20 w 143"/>
                <a:gd name="T21" fmla="*/ 35 h 44"/>
                <a:gd name="T22" fmla="*/ 17 w 143"/>
                <a:gd name="T23" fmla="*/ 35 h 44"/>
                <a:gd name="T24" fmla="*/ 17 w 143"/>
                <a:gd name="T25" fmla="*/ 35 h 44"/>
                <a:gd name="T26" fmla="*/ 1 w 143"/>
                <a:gd name="T27" fmla="*/ 40 h 44"/>
                <a:gd name="T28" fmla="*/ 1 w 143"/>
                <a:gd name="T29" fmla="*/ 40 h 44"/>
                <a:gd name="T30" fmla="*/ 1 w 143"/>
                <a:gd name="T31" fmla="*/ 40 h 44"/>
                <a:gd name="T32" fmla="*/ 0 w 143"/>
                <a:gd name="T33" fmla="*/ 41 h 44"/>
                <a:gd name="T34" fmla="*/ 14 w 143"/>
                <a:gd name="T35" fmla="*/ 40 h 44"/>
                <a:gd name="T36" fmla="*/ 31 w 143"/>
                <a:gd name="T37" fmla="*/ 42 h 44"/>
                <a:gd name="T38" fmla="*/ 45 w 143"/>
                <a:gd name="T39" fmla="*/ 37 h 44"/>
                <a:gd name="T40" fmla="*/ 57 w 143"/>
                <a:gd name="T41" fmla="*/ 39 h 44"/>
                <a:gd name="T42" fmla="*/ 90 w 143"/>
                <a:gd name="T43" fmla="*/ 22 h 44"/>
                <a:gd name="T44" fmla="*/ 91 w 143"/>
                <a:gd name="T45" fmla="*/ 22 h 44"/>
                <a:gd name="T46" fmla="*/ 120 w 143"/>
                <a:gd name="T47" fmla="*/ 43 h 44"/>
                <a:gd name="T48" fmla="*/ 127 w 143"/>
                <a:gd name="T49" fmla="*/ 42 h 44"/>
                <a:gd name="T50" fmla="*/ 136 w 143"/>
                <a:gd name="T51" fmla="*/ 44 h 44"/>
                <a:gd name="T52" fmla="*/ 143 w 143"/>
                <a:gd name="T53" fmla="*/ 41 h 44"/>
                <a:gd name="T54" fmla="*/ 128 w 143"/>
                <a:gd name="T55" fmla="*/ 35 h 44"/>
                <a:gd name="T56" fmla="*/ 128 w 143"/>
                <a:gd name="T57" fmla="*/ 35 h 44"/>
                <a:gd name="T58" fmla="*/ 128 w 143"/>
                <a:gd name="T59" fmla="*/ 35 h 44"/>
                <a:gd name="T60" fmla="*/ 128 w 143"/>
                <a:gd name="T61" fmla="*/ 35 h 44"/>
                <a:gd name="T62" fmla="*/ 128 w 143"/>
                <a:gd name="T63" fmla="*/ 35 h 44"/>
                <a:gd name="T64" fmla="*/ 128 w 143"/>
                <a:gd name="T65" fmla="*/ 35 h 44"/>
                <a:gd name="T66" fmla="*/ 127 w 143"/>
                <a:gd name="T67" fmla="*/ 35 h 44"/>
                <a:gd name="T68" fmla="*/ 127 w 143"/>
                <a:gd name="T69" fmla="*/ 35 h 44"/>
                <a:gd name="T70" fmla="*/ 127 w 143"/>
                <a:gd name="T71" fmla="*/ 35 h 44"/>
                <a:gd name="T72" fmla="*/ 122 w 143"/>
                <a:gd name="T73" fmla="*/ 36 h 44"/>
                <a:gd name="T74" fmla="*/ 120 w 143"/>
                <a:gd name="T75" fmla="*/ 36 h 44"/>
                <a:gd name="T76" fmla="*/ 120 w 143"/>
                <a:gd name="T77" fmla="*/ 36 h 44"/>
                <a:gd name="T78" fmla="*/ 120 w 143"/>
                <a:gd name="T79" fmla="*/ 36 h 44"/>
                <a:gd name="T80" fmla="*/ 115 w 143"/>
                <a:gd name="T81" fmla="*/ 18 h 44"/>
                <a:gd name="T82" fmla="*/ 84 w 143"/>
                <a:gd name="T83" fmla="*/ 0 h 44"/>
                <a:gd name="T84" fmla="*/ 83 w 143"/>
                <a:gd name="T85" fmla="*/ 0 h 44"/>
                <a:gd name="T86" fmla="*/ 83 w 143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" h="44">
                  <a:moveTo>
                    <a:pt x="83" y="0"/>
                  </a:moveTo>
                  <a:cubicBezTo>
                    <a:pt x="81" y="0"/>
                    <a:pt x="80" y="0"/>
                    <a:pt x="79" y="0"/>
                  </a:cubicBezTo>
                  <a:cubicBezTo>
                    <a:pt x="63" y="2"/>
                    <a:pt x="50" y="13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3" y="26"/>
                    <a:pt x="40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1" y="25"/>
                    <a:pt x="26" y="28"/>
                    <a:pt x="22" y="32"/>
                  </a:cubicBezTo>
                  <a:cubicBezTo>
                    <a:pt x="21" y="33"/>
                    <a:pt x="21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5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1" y="35"/>
                    <a:pt x="5" y="37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1"/>
                  </a:cubicBezTo>
                  <a:cubicBezTo>
                    <a:pt x="5" y="40"/>
                    <a:pt x="10" y="40"/>
                    <a:pt x="14" y="40"/>
                  </a:cubicBezTo>
                  <a:cubicBezTo>
                    <a:pt x="20" y="40"/>
                    <a:pt x="26" y="41"/>
                    <a:pt x="31" y="42"/>
                  </a:cubicBezTo>
                  <a:cubicBezTo>
                    <a:pt x="34" y="39"/>
                    <a:pt x="39" y="37"/>
                    <a:pt x="45" y="37"/>
                  </a:cubicBezTo>
                  <a:cubicBezTo>
                    <a:pt x="49" y="37"/>
                    <a:pt x="52" y="38"/>
                    <a:pt x="57" y="39"/>
                  </a:cubicBezTo>
                  <a:cubicBezTo>
                    <a:pt x="57" y="39"/>
                    <a:pt x="63" y="22"/>
                    <a:pt x="90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118" y="22"/>
                    <a:pt x="120" y="43"/>
                    <a:pt x="120" y="43"/>
                  </a:cubicBezTo>
                  <a:cubicBezTo>
                    <a:pt x="120" y="43"/>
                    <a:pt x="122" y="42"/>
                    <a:pt x="127" y="42"/>
                  </a:cubicBezTo>
                  <a:cubicBezTo>
                    <a:pt x="129" y="42"/>
                    <a:pt x="133" y="43"/>
                    <a:pt x="136" y="44"/>
                  </a:cubicBezTo>
                  <a:cubicBezTo>
                    <a:pt x="139" y="43"/>
                    <a:pt x="141" y="42"/>
                    <a:pt x="143" y="41"/>
                  </a:cubicBezTo>
                  <a:cubicBezTo>
                    <a:pt x="139" y="37"/>
                    <a:pt x="134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6" y="35"/>
                    <a:pt x="124" y="35"/>
                    <a:pt x="122" y="36"/>
                  </a:cubicBezTo>
                  <a:cubicBezTo>
                    <a:pt x="122" y="36"/>
                    <a:pt x="121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29"/>
                    <a:pt x="118" y="23"/>
                    <a:pt x="115" y="18"/>
                  </a:cubicBezTo>
                  <a:cubicBezTo>
                    <a:pt x="108" y="8"/>
                    <a:pt x="97" y="1"/>
                    <a:pt x="84" y="0"/>
                  </a:cubicBezTo>
                  <a:cubicBezTo>
                    <a:pt x="84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5" name="9Slide.vn 26">
              <a:extLst>
                <a:ext uri="{FF2B5EF4-FFF2-40B4-BE49-F238E27FC236}">
                  <a16:creationId xmlns:a16="http://schemas.microsoft.com/office/drawing/2014/main" id="{76421A76-D96C-A348-9797-42E62633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610"/>
              <a:ext cx="668" cy="365"/>
            </a:xfrm>
            <a:custGeom>
              <a:avLst/>
              <a:gdLst>
                <a:gd name="T0" fmla="*/ 214 w 214"/>
                <a:gd name="T1" fmla="*/ 87 h 117"/>
                <a:gd name="T2" fmla="*/ 184 w 214"/>
                <a:gd name="T3" fmla="*/ 57 h 117"/>
                <a:gd name="T4" fmla="*/ 171 w 214"/>
                <a:gd name="T5" fmla="*/ 60 h 117"/>
                <a:gd name="T6" fmla="*/ 148 w 214"/>
                <a:gd name="T7" fmla="*/ 44 h 117"/>
                <a:gd name="T8" fmla="*/ 104 w 214"/>
                <a:gd name="T9" fmla="*/ 0 h 117"/>
                <a:gd name="T10" fmla="*/ 64 w 214"/>
                <a:gd name="T11" fmla="*/ 26 h 117"/>
                <a:gd name="T12" fmla="*/ 57 w 214"/>
                <a:gd name="T13" fmla="*/ 25 h 117"/>
                <a:gd name="T14" fmla="*/ 30 w 214"/>
                <a:gd name="T15" fmla="*/ 47 h 117"/>
                <a:gd name="T16" fmla="*/ 0 w 214"/>
                <a:gd name="T17" fmla="*/ 82 h 117"/>
                <a:gd name="T18" fmla="*/ 35 w 214"/>
                <a:gd name="T19" fmla="*/ 117 h 117"/>
                <a:gd name="T20" fmla="*/ 187 w 214"/>
                <a:gd name="T21" fmla="*/ 117 h 117"/>
                <a:gd name="T22" fmla="*/ 187 w 214"/>
                <a:gd name="T23" fmla="*/ 117 h 117"/>
                <a:gd name="T24" fmla="*/ 214 w 214"/>
                <a:gd name="T25" fmla="*/ 8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117">
                  <a:moveTo>
                    <a:pt x="214" y="87"/>
                  </a:moveTo>
                  <a:cubicBezTo>
                    <a:pt x="214" y="70"/>
                    <a:pt x="201" y="57"/>
                    <a:pt x="184" y="57"/>
                  </a:cubicBezTo>
                  <a:cubicBezTo>
                    <a:pt x="180" y="57"/>
                    <a:pt x="175" y="58"/>
                    <a:pt x="171" y="60"/>
                  </a:cubicBezTo>
                  <a:cubicBezTo>
                    <a:pt x="168" y="51"/>
                    <a:pt x="159" y="44"/>
                    <a:pt x="148" y="44"/>
                  </a:cubicBezTo>
                  <a:cubicBezTo>
                    <a:pt x="148" y="20"/>
                    <a:pt x="129" y="0"/>
                    <a:pt x="104" y="0"/>
                  </a:cubicBezTo>
                  <a:cubicBezTo>
                    <a:pt x="87" y="0"/>
                    <a:pt x="71" y="11"/>
                    <a:pt x="64" y="26"/>
                  </a:cubicBezTo>
                  <a:cubicBezTo>
                    <a:pt x="62" y="26"/>
                    <a:pt x="60" y="25"/>
                    <a:pt x="57" y="25"/>
                  </a:cubicBezTo>
                  <a:cubicBezTo>
                    <a:pt x="44" y="25"/>
                    <a:pt x="33" y="34"/>
                    <a:pt x="30" y="47"/>
                  </a:cubicBezTo>
                  <a:cubicBezTo>
                    <a:pt x="13" y="49"/>
                    <a:pt x="0" y="64"/>
                    <a:pt x="0" y="82"/>
                  </a:cubicBezTo>
                  <a:cubicBezTo>
                    <a:pt x="0" y="101"/>
                    <a:pt x="15" y="117"/>
                    <a:pt x="35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202" y="116"/>
                    <a:pt x="214" y="103"/>
                    <a:pt x="214" y="87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6" name="9Slide.vn 27">
              <a:extLst>
                <a:ext uri="{FF2B5EF4-FFF2-40B4-BE49-F238E27FC236}">
                  <a16:creationId xmlns:a16="http://schemas.microsoft.com/office/drawing/2014/main" id="{9C1B8EF6-50EF-184C-9C7A-7A6447E2E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610"/>
              <a:ext cx="147" cy="81"/>
            </a:xfrm>
            <a:custGeom>
              <a:avLst/>
              <a:gdLst>
                <a:gd name="T0" fmla="*/ 47 w 47"/>
                <a:gd name="T1" fmla="*/ 0 h 26"/>
                <a:gd name="T2" fmla="*/ 7 w 47"/>
                <a:gd name="T3" fmla="*/ 26 h 26"/>
                <a:gd name="T4" fmla="*/ 0 w 47"/>
                <a:gd name="T5" fmla="*/ 25 h 26"/>
                <a:gd name="T6" fmla="*/ 0 w 47"/>
                <a:gd name="T7" fmla="*/ 25 h 26"/>
                <a:gd name="T8" fmla="*/ 7 w 47"/>
                <a:gd name="T9" fmla="*/ 26 h 26"/>
                <a:gd name="T10" fmla="*/ 47 w 47"/>
                <a:gd name="T11" fmla="*/ 0 h 26"/>
                <a:gd name="T12" fmla="*/ 47 w 4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6">
                  <a:moveTo>
                    <a:pt x="47" y="0"/>
                  </a:moveTo>
                  <a:cubicBezTo>
                    <a:pt x="30" y="0"/>
                    <a:pt x="14" y="11"/>
                    <a:pt x="7" y="26"/>
                  </a:cubicBezTo>
                  <a:cubicBezTo>
                    <a:pt x="5" y="26"/>
                    <a:pt x="3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5" y="26"/>
                    <a:pt x="7" y="26"/>
                  </a:cubicBezTo>
                  <a:cubicBezTo>
                    <a:pt x="14" y="11"/>
                    <a:pt x="30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7" name="9Slide.vn 28">
              <a:extLst>
                <a:ext uri="{FF2B5EF4-FFF2-40B4-BE49-F238E27FC236}">
                  <a16:creationId xmlns:a16="http://schemas.microsoft.com/office/drawing/2014/main" id="{A036FDBB-A1D8-9749-9D65-5701A4F73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738"/>
              <a:ext cx="206" cy="121"/>
            </a:xfrm>
            <a:custGeom>
              <a:avLst/>
              <a:gdLst>
                <a:gd name="T0" fmla="*/ 0 w 66"/>
                <a:gd name="T1" fmla="*/ 0 h 39"/>
                <a:gd name="T2" fmla="*/ 0 w 66"/>
                <a:gd name="T3" fmla="*/ 3 h 39"/>
                <a:gd name="T4" fmla="*/ 23 w 66"/>
                <a:gd name="T5" fmla="*/ 19 h 39"/>
                <a:gd name="T6" fmla="*/ 36 w 66"/>
                <a:gd name="T7" fmla="*/ 16 h 39"/>
                <a:gd name="T8" fmla="*/ 66 w 66"/>
                <a:gd name="T9" fmla="*/ 39 h 39"/>
                <a:gd name="T10" fmla="*/ 66 w 66"/>
                <a:gd name="T11" fmla="*/ 39 h 39"/>
                <a:gd name="T12" fmla="*/ 36 w 66"/>
                <a:gd name="T13" fmla="*/ 16 h 39"/>
                <a:gd name="T14" fmla="*/ 23 w 66"/>
                <a:gd name="T15" fmla="*/ 19 h 39"/>
                <a:gd name="T16" fmla="*/ 0 w 66"/>
                <a:gd name="T17" fmla="*/ 3 h 39"/>
                <a:gd name="T18" fmla="*/ 0 w 66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39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1" y="3"/>
                    <a:pt x="20" y="10"/>
                    <a:pt x="23" y="19"/>
                  </a:cubicBezTo>
                  <a:cubicBezTo>
                    <a:pt x="27" y="17"/>
                    <a:pt x="32" y="16"/>
                    <a:pt x="36" y="16"/>
                  </a:cubicBezTo>
                  <a:cubicBezTo>
                    <a:pt x="51" y="16"/>
                    <a:pt x="63" y="26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3" y="26"/>
                    <a:pt x="51" y="16"/>
                    <a:pt x="36" y="16"/>
                  </a:cubicBezTo>
                  <a:cubicBezTo>
                    <a:pt x="32" y="16"/>
                    <a:pt x="27" y="17"/>
                    <a:pt x="23" y="19"/>
                  </a:cubicBezTo>
                  <a:cubicBezTo>
                    <a:pt x="20" y="10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545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8" name="9Slide.vn 29">
              <a:extLst>
                <a:ext uri="{FF2B5EF4-FFF2-40B4-BE49-F238E27FC236}">
                  <a16:creationId xmlns:a16="http://schemas.microsoft.com/office/drawing/2014/main" id="{6C997B1B-8917-784E-9ADA-9D478389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610"/>
              <a:ext cx="574" cy="268"/>
            </a:xfrm>
            <a:custGeom>
              <a:avLst/>
              <a:gdLst>
                <a:gd name="T0" fmla="*/ 74 w 184"/>
                <a:gd name="T1" fmla="*/ 0 h 86"/>
                <a:gd name="T2" fmla="*/ 34 w 184"/>
                <a:gd name="T3" fmla="*/ 26 h 86"/>
                <a:gd name="T4" fmla="*/ 27 w 184"/>
                <a:gd name="T5" fmla="*/ 25 h 86"/>
                <a:gd name="T6" fmla="*/ 0 w 184"/>
                <a:gd name="T7" fmla="*/ 45 h 86"/>
                <a:gd name="T8" fmla="*/ 2 w 184"/>
                <a:gd name="T9" fmla="*/ 46 h 86"/>
                <a:gd name="T10" fmla="*/ 24 w 184"/>
                <a:gd name="T11" fmla="*/ 40 h 86"/>
                <a:gd name="T12" fmla="*/ 41 w 184"/>
                <a:gd name="T13" fmla="*/ 47 h 86"/>
                <a:gd name="T14" fmla="*/ 69 w 184"/>
                <a:gd name="T15" fmla="*/ 35 h 86"/>
                <a:gd name="T16" fmla="*/ 83 w 184"/>
                <a:gd name="T17" fmla="*/ 38 h 86"/>
                <a:gd name="T18" fmla="*/ 106 w 184"/>
                <a:gd name="T19" fmla="*/ 66 h 86"/>
                <a:gd name="T20" fmla="*/ 148 w 184"/>
                <a:gd name="T21" fmla="*/ 86 h 86"/>
                <a:gd name="T22" fmla="*/ 160 w 184"/>
                <a:gd name="T23" fmla="*/ 84 h 86"/>
                <a:gd name="T24" fmla="*/ 184 w 184"/>
                <a:gd name="T25" fmla="*/ 80 h 86"/>
                <a:gd name="T26" fmla="*/ 154 w 184"/>
                <a:gd name="T27" fmla="*/ 57 h 86"/>
                <a:gd name="T28" fmla="*/ 141 w 184"/>
                <a:gd name="T29" fmla="*/ 60 h 86"/>
                <a:gd name="T30" fmla="*/ 118 w 184"/>
                <a:gd name="T31" fmla="*/ 44 h 86"/>
                <a:gd name="T32" fmla="*/ 118 w 184"/>
                <a:gd name="T33" fmla="*/ 41 h 86"/>
                <a:gd name="T34" fmla="*/ 74 w 184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86">
                  <a:moveTo>
                    <a:pt x="74" y="0"/>
                  </a:moveTo>
                  <a:cubicBezTo>
                    <a:pt x="57" y="0"/>
                    <a:pt x="41" y="11"/>
                    <a:pt x="34" y="26"/>
                  </a:cubicBezTo>
                  <a:cubicBezTo>
                    <a:pt x="32" y="26"/>
                    <a:pt x="30" y="25"/>
                    <a:pt x="27" y="25"/>
                  </a:cubicBezTo>
                  <a:cubicBezTo>
                    <a:pt x="15" y="25"/>
                    <a:pt x="4" y="34"/>
                    <a:pt x="0" y="45"/>
                  </a:cubicBezTo>
                  <a:cubicBezTo>
                    <a:pt x="1" y="45"/>
                    <a:pt x="1" y="46"/>
                    <a:pt x="2" y="46"/>
                  </a:cubicBezTo>
                  <a:cubicBezTo>
                    <a:pt x="6" y="44"/>
                    <a:pt x="15" y="40"/>
                    <a:pt x="24" y="40"/>
                  </a:cubicBezTo>
                  <a:cubicBezTo>
                    <a:pt x="30" y="40"/>
                    <a:pt x="36" y="42"/>
                    <a:pt x="41" y="47"/>
                  </a:cubicBezTo>
                  <a:cubicBezTo>
                    <a:pt x="41" y="47"/>
                    <a:pt x="53" y="35"/>
                    <a:pt x="69" y="35"/>
                  </a:cubicBezTo>
                  <a:cubicBezTo>
                    <a:pt x="74" y="35"/>
                    <a:pt x="78" y="35"/>
                    <a:pt x="83" y="38"/>
                  </a:cubicBezTo>
                  <a:cubicBezTo>
                    <a:pt x="106" y="49"/>
                    <a:pt x="106" y="66"/>
                    <a:pt x="106" y="66"/>
                  </a:cubicBezTo>
                  <a:cubicBezTo>
                    <a:pt x="106" y="66"/>
                    <a:pt x="134" y="66"/>
                    <a:pt x="148" y="86"/>
                  </a:cubicBezTo>
                  <a:cubicBezTo>
                    <a:pt x="152" y="85"/>
                    <a:pt x="156" y="85"/>
                    <a:pt x="160" y="84"/>
                  </a:cubicBezTo>
                  <a:cubicBezTo>
                    <a:pt x="168" y="83"/>
                    <a:pt x="176" y="82"/>
                    <a:pt x="184" y="80"/>
                  </a:cubicBezTo>
                  <a:cubicBezTo>
                    <a:pt x="181" y="67"/>
                    <a:pt x="169" y="57"/>
                    <a:pt x="154" y="57"/>
                  </a:cubicBezTo>
                  <a:cubicBezTo>
                    <a:pt x="150" y="57"/>
                    <a:pt x="145" y="58"/>
                    <a:pt x="141" y="60"/>
                  </a:cubicBezTo>
                  <a:cubicBezTo>
                    <a:pt x="138" y="51"/>
                    <a:pt x="129" y="44"/>
                    <a:pt x="118" y="44"/>
                  </a:cubicBezTo>
                  <a:cubicBezTo>
                    <a:pt x="118" y="43"/>
                    <a:pt x="118" y="42"/>
                    <a:pt x="118" y="41"/>
                  </a:cubicBezTo>
                  <a:cubicBezTo>
                    <a:pt x="117" y="18"/>
                    <a:pt x="98" y="0"/>
                    <a:pt x="74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59" name="9Slide.vn 30">
              <a:extLst>
                <a:ext uri="{FF2B5EF4-FFF2-40B4-BE49-F238E27FC236}">
                  <a16:creationId xmlns:a16="http://schemas.microsoft.com/office/drawing/2014/main" id="{35AA2B7E-069D-E042-BC80-3545AD9FD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00"/>
              <a:ext cx="2741" cy="1554"/>
            </a:xfrm>
            <a:custGeom>
              <a:avLst/>
              <a:gdLst>
                <a:gd name="T0" fmla="*/ 878 w 878"/>
                <a:gd name="T1" fmla="*/ 328 h 498"/>
                <a:gd name="T2" fmla="*/ 794 w 878"/>
                <a:gd name="T3" fmla="*/ 243 h 498"/>
                <a:gd name="T4" fmla="*/ 792 w 878"/>
                <a:gd name="T5" fmla="*/ 243 h 498"/>
                <a:gd name="T6" fmla="*/ 794 w 878"/>
                <a:gd name="T7" fmla="*/ 230 h 498"/>
                <a:gd name="T8" fmla="*/ 709 w 878"/>
                <a:gd name="T9" fmla="*/ 146 h 498"/>
                <a:gd name="T10" fmla="*/ 698 w 878"/>
                <a:gd name="T11" fmla="*/ 146 h 498"/>
                <a:gd name="T12" fmla="*/ 612 w 878"/>
                <a:gd name="T13" fmla="*/ 86 h 498"/>
                <a:gd name="T14" fmla="*/ 568 w 878"/>
                <a:gd name="T15" fmla="*/ 88 h 498"/>
                <a:gd name="T16" fmla="*/ 469 w 878"/>
                <a:gd name="T17" fmla="*/ 8 h 498"/>
                <a:gd name="T18" fmla="*/ 342 w 878"/>
                <a:gd name="T19" fmla="*/ 68 h 498"/>
                <a:gd name="T20" fmla="*/ 279 w 878"/>
                <a:gd name="T21" fmla="*/ 50 h 498"/>
                <a:gd name="T22" fmla="*/ 161 w 878"/>
                <a:gd name="T23" fmla="*/ 166 h 498"/>
                <a:gd name="T24" fmla="*/ 80 w 878"/>
                <a:gd name="T25" fmla="*/ 247 h 498"/>
                <a:gd name="T26" fmla="*/ 0 w 878"/>
                <a:gd name="T27" fmla="*/ 340 h 498"/>
                <a:gd name="T28" fmla="*/ 95 w 878"/>
                <a:gd name="T29" fmla="*/ 435 h 498"/>
                <a:gd name="T30" fmla="*/ 145 w 878"/>
                <a:gd name="T31" fmla="*/ 420 h 498"/>
                <a:gd name="T32" fmla="*/ 197 w 878"/>
                <a:gd name="T33" fmla="*/ 455 h 498"/>
                <a:gd name="T34" fmla="*/ 229 w 878"/>
                <a:gd name="T35" fmla="*/ 445 h 498"/>
                <a:gd name="T36" fmla="*/ 296 w 878"/>
                <a:gd name="T37" fmla="*/ 484 h 498"/>
                <a:gd name="T38" fmla="*/ 357 w 878"/>
                <a:gd name="T39" fmla="*/ 454 h 498"/>
                <a:gd name="T40" fmla="*/ 433 w 878"/>
                <a:gd name="T41" fmla="*/ 493 h 498"/>
                <a:gd name="T42" fmla="*/ 530 w 878"/>
                <a:gd name="T43" fmla="*/ 469 h 498"/>
                <a:gd name="T44" fmla="*/ 558 w 878"/>
                <a:gd name="T45" fmla="*/ 479 h 498"/>
                <a:gd name="T46" fmla="*/ 613 w 878"/>
                <a:gd name="T47" fmla="*/ 466 h 498"/>
                <a:gd name="T48" fmla="*/ 639 w 878"/>
                <a:gd name="T49" fmla="*/ 472 h 498"/>
                <a:gd name="T50" fmla="*/ 713 w 878"/>
                <a:gd name="T51" fmla="*/ 461 h 498"/>
                <a:gd name="T52" fmla="*/ 757 w 878"/>
                <a:gd name="T53" fmla="*/ 473 h 498"/>
                <a:gd name="T54" fmla="*/ 841 w 878"/>
                <a:gd name="T55" fmla="*/ 398 h 498"/>
                <a:gd name="T56" fmla="*/ 878 w 878"/>
                <a:gd name="T57" fmla="*/ 32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8" h="498">
                  <a:moveTo>
                    <a:pt x="878" y="328"/>
                  </a:moveTo>
                  <a:cubicBezTo>
                    <a:pt x="878" y="281"/>
                    <a:pt x="840" y="243"/>
                    <a:pt x="794" y="243"/>
                  </a:cubicBezTo>
                  <a:cubicBezTo>
                    <a:pt x="793" y="243"/>
                    <a:pt x="793" y="243"/>
                    <a:pt x="792" y="243"/>
                  </a:cubicBezTo>
                  <a:cubicBezTo>
                    <a:pt x="793" y="239"/>
                    <a:pt x="794" y="235"/>
                    <a:pt x="794" y="230"/>
                  </a:cubicBezTo>
                  <a:cubicBezTo>
                    <a:pt x="794" y="183"/>
                    <a:pt x="756" y="146"/>
                    <a:pt x="709" y="146"/>
                  </a:cubicBezTo>
                  <a:cubicBezTo>
                    <a:pt x="705" y="146"/>
                    <a:pt x="702" y="146"/>
                    <a:pt x="698" y="146"/>
                  </a:cubicBezTo>
                  <a:cubicBezTo>
                    <a:pt x="681" y="115"/>
                    <a:pt x="650" y="92"/>
                    <a:pt x="612" y="86"/>
                  </a:cubicBezTo>
                  <a:cubicBezTo>
                    <a:pt x="597" y="84"/>
                    <a:pt x="582" y="85"/>
                    <a:pt x="568" y="88"/>
                  </a:cubicBezTo>
                  <a:cubicBezTo>
                    <a:pt x="553" y="46"/>
                    <a:pt x="516" y="15"/>
                    <a:pt x="469" y="8"/>
                  </a:cubicBezTo>
                  <a:cubicBezTo>
                    <a:pt x="417" y="0"/>
                    <a:pt x="367" y="25"/>
                    <a:pt x="342" y="68"/>
                  </a:cubicBezTo>
                  <a:cubicBezTo>
                    <a:pt x="324" y="57"/>
                    <a:pt x="302" y="50"/>
                    <a:pt x="279" y="50"/>
                  </a:cubicBezTo>
                  <a:cubicBezTo>
                    <a:pt x="215" y="50"/>
                    <a:pt x="163" y="102"/>
                    <a:pt x="161" y="166"/>
                  </a:cubicBezTo>
                  <a:cubicBezTo>
                    <a:pt x="117" y="167"/>
                    <a:pt x="82" y="203"/>
                    <a:pt x="80" y="247"/>
                  </a:cubicBezTo>
                  <a:cubicBezTo>
                    <a:pt x="35" y="254"/>
                    <a:pt x="0" y="293"/>
                    <a:pt x="0" y="340"/>
                  </a:cubicBezTo>
                  <a:cubicBezTo>
                    <a:pt x="0" y="392"/>
                    <a:pt x="43" y="435"/>
                    <a:pt x="95" y="435"/>
                  </a:cubicBezTo>
                  <a:cubicBezTo>
                    <a:pt x="113" y="435"/>
                    <a:pt x="131" y="429"/>
                    <a:pt x="145" y="420"/>
                  </a:cubicBezTo>
                  <a:cubicBezTo>
                    <a:pt x="153" y="441"/>
                    <a:pt x="173" y="455"/>
                    <a:pt x="197" y="455"/>
                  </a:cubicBezTo>
                  <a:cubicBezTo>
                    <a:pt x="209" y="455"/>
                    <a:pt x="220" y="452"/>
                    <a:pt x="229" y="445"/>
                  </a:cubicBezTo>
                  <a:cubicBezTo>
                    <a:pt x="242" y="468"/>
                    <a:pt x="267" y="484"/>
                    <a:pt x="296" y="484"/>
                  </a:cubicBezTo>
                  <a:cubicBezTo>
                    <a:pt x="321" y="484"/>
                    <a:pt x="343" y="472"/>
                    <a:pt x="357" y="454"/>
                  </a:cubicBezTo>
                  <a:cubicBezTo>
                    <a:pt x="377" y="474"/>
                    <a:pt x="403" y="488"/>
                    <a:pt x="433" y="493"/>
                  </a:cubicBezTo>
                  <a:cubicBezTo>
                    <a:pt x="468" y="498"/>
                    <a:pt x="503" y="489"/>
                    <a:pt x="530" y="469"/>
                  </a:cubicBezTo>
                  <a:cubicBezTo>
                    <a:pt x="538" y="474"/>
                    <a:pt x="548" y="478"/>
                    <a:pt x="558" y="479"/>
                  </a:cubicBezTo>
                  <a:cubicBezTo>
                    <a:pt x="578" y="482"/>
                    <a:pt x="598" y="477"/>
                    <a:pt x="613" y="466"/>
                  </a:cubicBezTo>
                  <a:cubicBezTo>
                    <a:pt x="621" y="469"/>
                    <a:pt x="630" y="471"/>
                    <a:pt x="639" y="472"/>
                  </a:cubicBezTo>
                  <a:cubicBezTo>
                    <a:pt x="665" y="476"/>
                    <a:pt x="691" y="472"/>
                    <a:pt x="713" y="461"/>
                  </a:cubicBezTo>
                  <a:cubicBezTo>
                    <a:pt x="726" y="469"/>
                    <a:pt x="741" y="473"/>
                    <a:pt x="757" y="473"/>
                  </a:cubicBezTo>
                  <a:cubicBezTo>
                    <a:pt x="800" y="473"/>
                    <a:pt x="836" y="440"/>
                    <a:pt x="841" y="398"/>
                  </a:cubicBezTo>
                  <a:cubicBezTo>
                    <a:pt x="863" y="383"/>
                    <a:pt x="878" y="357"/>
                    <a:pt x="878" y="328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0" name="9Slide.vn 31">
              <a:extLst>
                <a:ext uri="{FF2B5EF4-FFF2-40B4-BE49-F238E27FC236}">
                  <a16:creationId xmlns:a16="http://schemas.microsoft.com/office/drawing/2014/main" id="{70DCDFC8-62A9-604F-9DE2-4851537B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37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1" name="9Slide.vn 32">
              <a:extLst>
                <a:ext uri="{FF2B5EF4-FFF2-40B4-BE49-F238E27FC236}">
                  <a16:creationId xmlns:a16="http://schemas.microsoft.com/office/drawing/2014/main" id="{B00FC95C-5346-1041-A456-4F0CA6E39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37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2" name="9Slide.vn 33">
              <a:extLst>
                <a:ext uri="{FF2B5EF4-FFF2-40B4-BE49-F238E27FC236}">
                  <a16:creationId xmlns:a16="http://schemas.microsoft.com/office/drawing/2014/main" id="{0BC6371B-9C2B-304E-B5FE-6213637926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3" y="381"/>
              <a:ext cx="2741" cy="780"/>
            </a:xfrm>
            <a:custGeom>
              <a:avLst/>
              <a:gdLst>
                <a:gd name="T0" fmla="*/ 0 w 878"/>
                <a:gd name="T1" fmla="*/ 250 h 250"/>
                <a:gd name="T2" fmla="*/ 0 w 878"/>
                <a:gd name="T3" fmla="*/ 250 h 250"/>
                <a:gd name="T4" fmla="*/ 0 w 878"/>
                <a:gd name="T5" fmla="*/ 250 h 250"/>
                <a:gd name="T6" fmla="*/ 0 w 878"/>
                <a:gd name="T7" fmla="*/ 250 h 250"/>
                <a:gd name="T8" fmla="*/ 794 w 878"/>
                <a:gd name="T9" fmla="*/ 153 h 250"/>
                <a:gd name="T10" fmla="*/ 792 w 878"/>
                <a:gd name="T11" fmla="*/ 153 h 250"/>
                <a:gd name="T12" fmla="*/ 792 w 878"/>
                <a:gd name="T13" fmla="*/ 153 h 250"/>
                <a:gd name="T14" fmla="*/ 794 w 878"/>
                <a:gd name="T15" fmla="*/ 153 h 250"/>
                <a:gd name="T16" fmla="*/ 878 w 878"/>
                <a:gd name="T17" fmla="*/ 238 h 250"/>
                <a:gd name="T18" fmla="*/ 878 w 878"/>
                <a:gd name="T19" fmla="*/ 238 h 250"/>
                <a:gd name="T20" fmla="*/ 794 w 878"/>
                <a:gd name="T21" fmla="*/ 153 h 250"/>
                <a:gd name="T22" fmla="*/ 627 w 878"/>
                <a:gd name="T23" fmla="*/ 0 h 250"/>
                <a:gd name="T24" fmla="*/ 627 w 878"/>
                <a:gd name="T25" fmla="*/ 0 h 250"/>
                <a:gd name="T26" fmla="*/ 698 w 878"/>
                <a:gd name="T27" fmla="*/ 56 h 250"/>
                <a:gd name="T28" fmla="*/ 709 w 878"/>
                <a:gd name="T29" fmla="*/ 56 h 250"/>
                <a:gd name="T30" fmla="*/ 794 w 878"/>
                <a:gd name="T31" fmla="*/ 140 h 250"/>
                <a:gd name="T32" fmla="*/ 794 w 878"/>
                <a:gd name="T33" fmla="*/ 140 h 250"/>
                <a:gd name="T34" fmla="*/ 709 w 878"/>
                <a:gd name="T35" fmla="*/ 55 h 250"/>
                <a:gd name="T36" fmla="*/ 698 w 878"/>
                <a:gd name="T37" fmla="*/ 56 h 250"/>
                <a:gd name="T38" fmla="*/ 627 w 878"/>
                <a:gd name="T3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8" h="250">
                  <a:moveTo>
                    <a:pt x="0" y="250"/>
                  </a:move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moveTo>
                    <a:pt x="794" y="153"/>
                  </a:moveTo>
                  <a:cubicBezTo>
                    <a:pt x="793" y="153"/>
                    <a:pt x="793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3" y="153"/>
                    <a:pt x="793" y="153"/>
                    <a:pt x="794" y="153"/>
                  </a:cubicBezTo>
                  <a:cubicBezTo>
                    <a:pt x="840" y="153"/>
                    <a:pt x="878" y="191"/>
                    <a:pt x="878" y="238"/>
                  </a:cubicBezTo>
                  <a:cubicBezTo>
                    <a:pt x="878" y="238"/>
                    <a:pt x="878" y="238"/>
                    <a:pt x="878" y="238"/>
                  </a:cubicBezTo>
                  <a:cubicBezTo>
                    <a:pt x="878" y="191"/>
                    <a:pt x="840" y="153"/>
                    <a:pt x="794" y="153"/>
                  </a:cubicBezTo>
                  <a:moveTo>
                    <a:pt x="627" y="0"/>
                  </a:moveTo>
                  <a:cubicBezTo>
                    <a:pt x="627" y="0"/>
                    <a:pt x="627" y="0"/>
                    <a:pt x="627" y="0"/>
                  </a:cubicBezTo>
                  <a:cubicBezTo>
                    <a:pt x="658" y="8"/>
                    <a:pt x="683" y="29"/>
                    <a:pt x="698" y="56"/>
                  </a:cubicBezTo>
                  <a:cubicBezTo>
                    <a:pt x="702" y="56"/>
                    <a:pt x="705" y="56"/>
                    <a:pt x="709" y="56"/>
                  </a:cubicBezTo>
                  <a:cubicBezTo>
                    <a:pt x="756" y="56"/>
                    <a:pt x="794" y="93"/>
                    <a:pt x="794" y="140"/>
                  </a:cubicBezTo>
                  <a:cubicBezTo>
                    <a:pt x="794" y="140"/>
                    <a:pt x="794" y="140"/>
                    <a:pt x="794" y="140"/>
                  </a:cubicBezTo>
                  <a:cubicBezTo>
                    <a:pt x="794" y="93"/>
                    <a:pt x="756" y="55"/>
                    <a:pt x="709" y="55"/>
                  </a:cubicBezTo>
                  <a:cubicBezTo>
                    <a:pt x="705" y="55"/>
                    <a:pt x="702" y="56"/>
                    <a:pt x="698" y="56"/>
                  </a:cubicBezTo>
                  <a:cubicBezTo>
                    <a:pt x="683" y="29"/>
                    <a:pt x="658" y="8"/>
                    <a:pt x="627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3" name="9Slide.vn 34">
              <a:extLst>
                <a:ext uri="{FF2B5EF4-FFF2-40B4-BE49-F238E27FC236}">
                  <a16:creationId xmlns:a16="http://schemas.microsoft.com/office/drawing/2014/main" id="{FB6DC2A9-BA68-5F47-81A6-930A79B78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3" y="381"/>
              <a:ext cx="2741" cy="1239"/>
            </a:xfrm>
            <a:custGeom>
              <a:avLst/>
              <a:gdLst>
                <a:gd name="T0" fmla="*/ 0 w 878"/>
                <a:gd name="T1" fmla="*/ 248 h 397"/>
                <a:gd name="T2" fmla="*/ 0 w 878"/>
                <a:gd name="T3" fmla="*/ 250 h 397"/>
                <a:gd name="T4" fmla="*/ 0 w 878"/>
                <a:gd name="T5" fmla="*/ 250 h 397"/>
                <a:gd name="T6" fmla="*/ 95 w 878"/>
                <a:gd name="T7" fmla="*/ 345 h 397"/>
                <a:gd name="T8" fmla="*/ 114 w 878"/>
                <a:gd name="T9" fmla="*/ 342 h 397"/>
                <a:gd name="T10" fmla="*/ 161 w 878"/>
                <a:gd name="T11" fmla="*/ 307 h 397"/>
                <a:gd name="T12" fmla="*/ 169 w 878"/>
                <a:gd name="T13" fmla="*/ 307 h 397"/>
                <a:gd name="T14" fmla="*/ 197 w 878"/>
                <a:gd name="T15" fmla="*/ 323 h 397"/>
                <a:gd name="T16" fmla="*/ 241 w 878"/>
                <a:gd name="T17" fmla="*/ 310 h 397"/>
                <a:gd name="T18" fmla="*/ 253 w 878"/>
                <a:gd name="T19" fmla="*/ 311 h 397"/>
                <a:gd name="T20" fmla="*/ 275 w 878"/>
                <a:gd name="T21" fmla="*/ 318 h 397"/>
                <a:gd name="T22" fmla="*/ 294 w 878"/>
                <a:gd name="T23" fmla="*/ 303 h 397"/>
                <a:gd name="T24" fmla="*/ 276 w 878"/>
                <a:gd name="T25" fmla="*/ 302 h 397"/>
                <a:gd name="T26" fmla="*/ 200 w 878"/>
                <a:gd name="T27" fmla="*/ 263 h 397"/>
                <a:gd name="T28" fmla="*/ 139 w 878"/>
                <a:gd name="T29" fmla="*/ 293 h 397"/>
                <a:gd name="T30" fmla="*/ 72 w 878"/>
                <a:gd name="T31" fmla="*/ 254 h 397"/>
                <a:gd name="T32" fmla="*/ 40 w 878"/>
                <a:gd name="T33" fmla="*/ 264 h 397"/>
                <a:gd name="T34" fmla="*/ 0 w 878"/>
                <a:gd name="T35" fmla="*/ 248 h 397"/>
                <a:gd name="T36" fmla="*/ 627 w 878"/>
                <a:gd name="T37" fmla="*/ 0 h 397"/>
                <a:gd name="T38" fmla="*/ 636 w 878"/>
                <a:gd name="T39" fmla="*/ 39 h 397"/>
                <a:gd name="T40" fmla="*/ 635 w 878"/>
                <a:gd name="T41" fmla="*/ 52 h 397"/>
                <a:gd name="T42" fmla="*/ 636 w 878"/>
                <a:gd name="T43" fmla="*/ 52 h 397"/>
                <a:gd name="T44" fmla="*/ 721 w 878"/>
                <a:gd name="T45" fmla="*/ 137 h 397"/>
                <a:gd name="T46" fmla="*/ 600 w 878"/>
                <a:gd name="T47" fmla="*/ 282 h 397"/>
                <a:gd name="T48" fmla="*/ 556 w 878"/>
                <a:gd name="T49" fmla="*/ 270 h 397"/>
                <a:gd name="T50" fmla="*/ 501 w 878"/>
                <a:gd name="T51" fmla="*/ 283 h 397"/>
                <a:gd name="T52" fmla="*/ 482 w 878"/>
                <a:gd name="T53" fmla="*/ 281 h 397"/>
                <a:gd name="T54" fmla="*/ 456 w 878"/>
                <a:gd name="T55" fmla="*/ 274 h 397"/>
                <a:gd name="T56" fmla="*/ 412 w 878"/>
                <a:gd name="T57" fmla="*/ 289 h 397"/>
                <a:gd name="T58" fmla="*/ 401 w 878"/>
                <a:gd name="T59" fmla="*/ 288 h 397"/>
                <a:gd name="T60" fmla="*/ 373 w 878"/>
                <a:gd name="T61" fmla="*/ 278 h 397"/>
                <a:gd name="T62" fmla="*/ 323 w 878"/>
                <a:gd name="T63" fmla="*/ 301 h 397"/>
                <a:gd name="T64" fmla="*/ 362 w 878"/>
                <a:gd name="T65" fmla="*/ 348 h 397"/>
                <a:gd name="T66" fmla="*/ 361 w 878"/>
                <a:gd name="T67" fmla="*/ 356 h 397"/>
                <a:gd name="T68" fmla="*/ 359 w 878"/>
                <a:gd name="T69" fmla="*/ 365 h 397"/>
                <a:gd name="T70" fmla="*/ 398 w 878"/>
                <a:gd name="T71" fmla="*/ 393 h 397"/>
                <a:gd name="T72" fmla="*/ 410 w 878"/>
                <a:gd name="T73" fmla="*/ 397 h 397"/>
                <a:gd name="T74" fmla="*/ 456 w 878"/>
                <a:gd name="T75" fmla="*/ 375 h 397"/>
                <a:gd name="T76" fmla="*/ 462 w 878"/>
                <a:gd name="T77" fmla="*/ 375 h 397"/>
                <a:gd name="T78" fmla="*/ 513 w 878"/>
                <a:gd name="T79" fmla="*/ 329 h 397"/>
                <a:gd name="T80" fmla="*/ 519 w 878"/>
                <a:gd name="T81" fmla="*/ 330 h 397"/>
                <a:gd name="T82" fmla="*/ 547 w 878"/>
                <a:gd name="T83" fmla="*/ 342 h 397"/>
                <a:gd name="T84" fmla="*/ 599 w 878"/>
                <a:gd name="T85" fmla="*/ 321 h 397"/>
                <a:gd name="T86" fmla="*/ 607 w 878"/>
                <a:gd name="T87" fmla="*/ 321 h 397"/>
                <a:gd name="T88" fmla="*/ 648 w 878"/>
                <a:gd name="T89" fmla="*/ 339 h 397"/>
                <a:gd name="T90" fmla="*/ 677 w 878"/>
                <a:gd name="T91" fmla="*/ 327 h 397"/>
                <a:gd name="T92" fmla="*/ 682 w 878"/>
                <a:gd name="T93" fmla="*/ 327 h 397"/>
                <a:gd name="T94" fmla="*/ 682 w 878"/>
                <a:gd name="T95" fmla="*/ 327 h 397"/>
                <a:gd name="T96" fmla="*/ 719 w 878"/>
                <a:gd name="T97" fmla="*/ 367 h 397"/>
                <a:gd name="T98" fmla="*/ 736 w 878"/>
                <a:gd name="T99" fmla="*/ 364 h 397"/>
                <a:gd name="T100" fmla="*/ 740 w 878"/>
                <a:gd name="T101" fmla="*/ 364 h 397"/>
                <a:gd name="T102" fmla="*/ 770 w 878"/>
                <a:gd name="T103" fmla="*/ 382 h 397"/>
                <a:gd name="T104" fmla="*/ 841 w 878"/>
                <a:gd name="T105" fmla="*/ 308 h 397"/>
                <a:gd name="T106" fmla="*/ 878 w 878"/>
                <a:gd name="T107" fmla="*/ 238 h 397"/>
                <a:gd name="T108" fmla="*/ 794 w 878"/>
                <a:gd name="T109" fmla="*/ 153 h 397"/>
                <a:gd name="T110" fmla="*/ 792 w 878"/>
                <a:gd name="T111" fmla="*/ 153 h 397"/>
                <a:gd name="T112" fmla="*/ 792 w 878"/>
                <a:gd name="T113" fmla="*/ 153 h 397"/>
                <a:gd name="T114" fmla="*/ 792 w 878"/>
                <a:gd name="T115" fmla="*/ 153 h 397"/>
                <a:gd name="T116" fmla="*/ 794 w 878"/>
                <a:gd name="T117" fmla="*/ 140 h 397"/>
                <a:gd name="T118" fmla="*/ 709 w 878"/>
                <a:gd name="T119" fmla="*/ 56 h 397"/>
                <a:gd name="T120" fmla="*/ 698 w 878"/>
                <a:gd name="T121" fmla="*/ 56 h 397"/>
                <a:gd name="T122" fmla="*/ 627 w 878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397">
                  <a:moveTo>
                    <a:pt x="0" y="248"/>
                  </a:moveTo>
                  <a:cubicBezTo>
                    <a:pt x="0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302"/>
                    <a:pt x="43" y="345"/>
                    <a:pt x="95" y="345"/>
                  </a:cubicBezTo>
                  <a:cubicBezTo>
                    <a:pt x="101" y="345"/>
                    <a:pt x="108" y="344"/>
                    <a:pt x="114" y="342"/>
                  </a:cubicBezTo>
                  <a:cubicBezTo>
                    <a:pt x="120" y="321"/>
                    <a:pt x="139" y="307"/>
                    <a:pt x="161" y="307"/>
                  </a:cubicBezTo>
                  <a:cubicBezTo>
                    <a:pt x="164" y="307"/>
                    <a:pt x="166" y="307"/>
                    <a:pt x="169" y="307"/>
                  </a:cubicBezTo>
                  <a:cubicBezTo>
                    <a:pt x="180" y="309"/>
                    <a:pt x="190" y="315"/>
                    <a:pt x="197" y="323"/>
                  </a:cubicBezTo>
                  <a:cubicBezTo>
                    <a:pt x="210" y="315"/>
                    <a:pt x="225" y="310"/>
                    <a:pt x="241" y="310"/>
                  </a:cubicBezTo>
                  <a:cubicBezTo>
                    <a:pt x="245" y="310"/>
                    <a:pt x="249" y="310"/>
                    <a:pt x="253" y="311"/>
                  </a:cubicBezTo>
                  <a:cubicBezTo>
                    <a:pt x="261" y="312"/>
                    <a:pt x="268" y="314"/>
                    <a:pt x="275" y="318"/>
                  </a:cubicBezTo>
                  <a:cubicBezTo>
                    <a:pt x="280" y="311"/>
                    <a:pt x="287" y="306"/>
                    <a:pt x="294" y="303"/>
                  </a:cubicBezTo>
                  <a:cubicBezTo>
                    <a:pt x="288" y="303"/>
                    <a:pt x="282" y="303"/>
                    <a:pt x="276" y="302"/>
                  </a:cubicBezTo>
                  <a:cubicBezTo>
                    <a:pt x="246" y="297"/>
                    <a:pt x="220" y="283"/>
                    <a:pt x="200" y="263"/>
                  </a:cubicBezTo>
                  <a:cubicBezTo>
                    <a:pt x="186" y="281"/>
                    <a:pt x="164" y="293"/>
                    <a:pt x="139" y="293"/>
                  </a:cubicBezTo>
                  <a:cubicBezTo>
                    <a:pt x="110" y="293"/>
                    <a:pt x="85" y="277"/>
                    <a:pt x="72" y="254"/>
                  </a:cubicBezTo>
                  <a:cubicBezTo>
                    <a:pt x="63" y="261"/>
                    <a:pt x="52" y="264"/>
                    <a:pt x="40" y="264"/>
                  </a:cubicBezTo>
                  <a:cubicBezTo>
                    <a:pt x="24" y="264"/>
                    <a:pt x="10" y="258"/>
                    <a:pt x="0" y="248"/>
                  </a:cubicBezTo>
                  <a:moveTo>
                    <a:pt x="627" y="0"/>
                  </a:moveTo>
                  <a:cubicBezTo>
                    <a:pt x="633" y="11"/>
                    <a:pt x="636" y="25"/>
                    <a:pt x="636" y="39"/>
                  </a:cubicBezTo>
                  <a:cubicBezTo>
                    <a:pt x="636" y="44"/>
                    <a:pt x="636" y="48"/>
                    <a:pt x="635" y="52"/>
                  </a:cubicBezTo>
                  <a:cubicBezTo>
                    <a:pt x="636" y="52"/>
                    <a:pt x="636" y="52"/>
                    <a:pt x="636" y="52"/>
                  </a:cubicBezTo>
                  <a:cubicBezTo>
                    <a:pt x="683" y="52"/>
                    <a:pt x="721" y="90"/>
                    <a:pt x="721" y="137"/>
                  </a:cubicBezTo>
                  <a:cubicBezTo>
                    <a:pt x="721" y="166"/>
                    <a:pt x="722" y="260"/>
                    <a:pt x="600" y="282"/>
                  </a:cubicBezTo>
                  <a:cubicBezTo>
                    <a:pt x="584" y="282"/>
                    <a:pt x="569" y="278"/>
                    <a:pt x="556" y="270"/>
                  </a:cubicBezTo>
                  <a:cubicBezTo>
                    <a:pt x="539" y="278"/>
                    <a:pt x="520" y="283"/>
                    <a:pt x="501" y="283"/>
                  </a:cubicBezTo>
                  <a:cubicBezTo>
                    <a:pt x="494" y="283"/>
                    <a:pt x="488" y="282"/>
                    <a:pt x="482" y="281"/>
                  </a:cubicBezTo>
                  <a:cubicBezTo>
                    <a:pt x="473" y="280"/>
                    <a:pt x="464" y="278"/>
                    <a:pt x="456" y="274"/>
                  </a:cubicBezTo>
                  <a:cubicBezTo>
                    <a:pt x="443" y="284"/>
                    <a:pt x="428" y="289"/>
                    <a:pt x="412" y="289"/>
                  </a:cubicBezTo>
                  <a:cubicBezTo>
                    <a:pt x="408" y="289"/>
                    <a:pt x="404" y="289"/>
                    <a:pt x="401" y="288"/>
                  </a:cubicBezTo>
                  <a:cubicBezTo>
                    <a:pt x="390" y="287"/>
                    <a:pt x="381" y="283"/>
                    <a:pt x="373" y="278"/>
                  </a:cubicBezTo>
                  <a:cubicBezTo>
                    <a:pt x="358" y="289"/>
                    <a:pt x="341" y="297"/>
                    <a:pt x="323" y="301"/>
                  </a:cubicBezTo>
                  <a:cubicBezTo>
                    <a:pt x="346" y="305"/>
                    <a:pt x="362" y="325"/>
                    <a:pt x="362" y="348"/>
                  </a:cubicBezTo>
                  <a:cubicBezTo>
                    <a:pt x="362" y="351"/>
                    <a:pt x="362" y="354"/>
                    <a:pt x="361" y="356"/>
                  </a:cubicBezTo>
                  <a:cubicBezTo>
                    <a:pt x="361" y="359"/>
                    <a:pt x="360" y="362"/>
                    <a:pt x="359" y="365"/>
                  </a:cubicBezTo>
                  <a:cubicBezTo>
                    <a:pt x="375" y="370"/>
                    <a:pt x="389" y="380"/>
                    <a:pt x="398" y="393"/>
                  </a:cubicBezTo>
                  <a:cubicBezTo>
                    <a:pt x="402" y="394"/>
                    <a:pt x="406" y="396"/>
                    <a:pt x="410" y="397"/>
                  </a:cubicBezTo>
                  <a:cubicBezTo>
                    <a:pt x="421" y="384"/>
                    <a:pt x="438" y="375"/>
                    <a:pt x="456" y="375"/>
                  </a:cubicBezTo>
                  <a:cubicBezTo>
                    <a:pt x="458" y="375"/>
                    <a:pt x="460" y="375"/>
                    <a:pt x="462" y="375"/>
                  </a:cubicBezTo>
                  <a:cubicBezTo>
                    <a:pt x="465" y="349"/>
                    <a:pt x="487" y="329"/>
                    <a:pt x="513" y="329"/>
                  </a:cubicBezTo>
                  <a:cubicBezTo>
                    <a:pt x="515" y="329"/>
                    <a:pt x="517" y="329"/>
                    <a:pt x="519" y="330"/>
                  </a:cubicBezTo>
                  <a:cubicBezTo>
                    <a:pt x="530" y="331"/>
                    <a:pt x="540" y="335"/>
                    <a:pt x="547" y="342"/>
                  </a:cubicBezTo>
                  <a:cubicBezTo>
                    <a:pt x="561" y="329"/>
                    <a:pt x="579" y="321"/>
                    <a:pt x="599" y="321"/>
                  </a:cubicBezTo>
                  <a:cubicBezTo>
                    <a:pt x="602" y="321"/>
                    <a:pt x="604" y="321"/>
                    <a:pt x="607" y="321"/>
                  </a:cubicBezTo>
                  <a:cubicBezTo>
                    <a:pt x="623" y="323"/>
                    <a:pt x="637" y="329"/>
                    <a:pt x="648" y="339"/>
                  </a:cubicBezTo>
                  <a:cubicBezTo>
                    <a:pt x="656" y="332"/>
                    <a:pt x="666" y="327"/>
                    <a:pt x="677" y="327"/>
                  </a:cubicBezTo>
                  <a:cubicBezTo>
                    <a:pt x="679" y="327"/>
                    <a:pt x="680" y="327"/>
                    <a:pt x="682" y="327"/>
                  </a:cubicBezTo>
                  <a:cubicBezTo>
                    <a:pt x="682" y="327"/>
                    <a:pt x="682" y="327"/>
                    <a:pt x="682" y="327"/>
                  </a:cubicBezTo>
                  <a:cubicBezTo>
                    <a:pt x="703" y="330"/>
                    <a:pt x="718" y="347"/>
                    <a:pt x="719" y="367"/>
                  </a:cubicBezTo>
                  <a:cubicBezTo>
                    <a:pt x="724" y="365"/>
                    <a:pt x="730" y="364"/>
                    <a:pt x="736" y="364"/>
                  </a:cubicBezTo>
                  <a:cubicBezTo>
                    <a:pt x="737" y="364"/>
                    <a:pt x="739" y="364"/>
                    <a:pt x="740" y="364"/>
                  </a:cubicBezTo>
                  <a:cubicBezTo>
                    <a:pt x="753" y="365"/>
                    <a:pt x="764" y="372"/>
                    <a:pt x="770" y="382"/>
                  </a:cubicBezTo>
                  <a:cubicBezTo>
                    <a:pt x="808" y="376"/>
                    <a:pt x="837" y="346"/>
                    <a:pt x="841" y="308"/>
                  </a:cubicBezTo>
                  <a:cubicBezTo>
                    <a:pt x="863" y="293"/>
                    <a:pt x="878" y="267"/>
                    <a:pt x="878" y="238"/>
                  </a:cubicBezTo>
                  <a:cubicBezTo>
                    <a:pt x="878" y="191"/>
                    <a:pt x="840" y="153"/>
                    <a:pt x="794" y="153"/>
                  </a:cubicBezTo>
                  <a:cubicBezTo>
                    <a:pt x="793" y="153"/>
                    <a:pt x="793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3" y="149"/>
                    <a:pt x="794" y="145"/>
                    <a:pt x="794" y="140"/>
                  </a:cubicBezTo>
                  <a:cubicBezTo>
                    <a:pt x="794" y="93"/>
                    <a:pt x="756" y="56"/>
                    <a:pt x="709" y="56"/>
                  </a:cubicBezTo>
                  <a:cubicBezTo>
                    <a:pt x="705" y="56"/>
                    <a:pt x="702" y="56"/>
                    <a:pt x="698" y="56"/>
                  </a:cubicBezTo>
                  <a:cubicBezTo>
                    <a:pt x="683" y="29"/>
                    <a:pt x="658" y="8"/>
                    <a:pt x="627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4" name="9Slide.vn 35">
              <a:extLst>
                <a:ext uri="{FF2B5EF4-FFF2-40B4-BE49-F238E27FC236}">
                  <a16:creationId xmlns:a16="http://schemas.microsoft.com/office/drawing/2014/main" id="{111612B2-A5B9-104C-B295-48EC94042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373"/>
              <a:ext cx="1339" cy="687"/>
            </a:xfrm>
            <a:custGeom>
              <a:avLst/>
              <a:gdLst>
                <a:gd name="T0" fmla="*/ 390 w 429"/>
                <a:gd name="T1" fmla="*/ 92 h 220"/>
                <a:gd name="T2" fmla="*/ 382 w 429"/>
                <a:gd name="T3" fmla="*/ 92 h 220"/>
                <a:gd name="T4" fmla="*/ 382 w 429"/>
                <a:gd name="T5" fmla="*/ 92 h 220"/>
                <a:gd name="T6" fmla="*/ 345 w 429"/>
                <a:gd name="T7" fmla="*/ 46 h 220"/>
                <a:gd name="T8" fmla="*/ 324 w 429"/>
                <a:gd name="T9" fmla="*/ 49 h 220"/>
                <a:gd name="T10" fmla="*/ 287 w 429"/>
                <a:gd name="T11" fmla="*/ 9 h 220"/>
                <a:gd name="T12" fmla="*/ 253 w 429"/>
                <a:gd name="T13" fmla="*/ 21 h 220"/>
                <a:gd name="T14" fmla="*/ 212 w 429"/>
                <a:gd name="T15" fmla="*/ 3 h 220"/>
                <a:gd name="T16" fmla="*/ 152 w 429"/>
                <a:gd name="T17" fmla="*/ 24 h 220"/>
                <a:gd name="T18" fmla="*/ 124 w 429"/>
                <a:gd name="T19" fmla="*/ 12 h 220"/>
                <a:gd name="T20" fmla="*/ 67 w 429"/>
                <a:gd name="T21" fmla="*/ 57 h 220"/>
                <a:gd name="T22" fmla="*/ 4 w 429"/>
                <a:gd name="T23" fmla="*/ 108 h 220"/>
                <a:gd name="T24" fmla="*/ 55 w 429"/>
                <a:gd name="T25" fmla="*/ 172 h 220"/>
                <a:gd name="T26" fmla="*/ 72 w 429"/>
                <a:gd name="T27" fmla="*/ 172 h 220"/>
                <a:gd name="T28" fmla="*/ 115 w 429"/>
                <a:gd name="T29" fmla="*/ 218 h 220"/>
                <a:gd name="T30" fmla="*/ 159 w 429"/>
                <a:gd name="T31" fmla="*/ 199 h 220"/>
                <a:gd name="T32" fmla="*/ 195 w 429"/>
                <a:gd name="T33" fmla="*/ 214 h 220"/>
                <a:gd name="T34" fmla="*/ 241 w 429"/>
                <a:gd name="T35" fmla="*/ 204 h 220"/>
                <a:gd name="T36" fmla="*/ 265 w 429"/>
                <a:gd name="T37" fmla="*/ 214 h 220"/>
                <a:gd name="T38" fmla="*/ 302 w 429"/>
                <a:gd name="T39" fmla="*/ 199 h 220"/>
                <a:gd name="T40" fmla="*/ 327 w 429"/>
                <a:gd name="T41" fmla="*/ 211 h 220"/>
                <a:gd name="T42" fmla="*/ 373 w 429"/>
                <a:gd name="T43" fmla="*/ 174 h 220"/>
                <a:gd name="T44" fmla="*/ 373 w 429"/>
                <a:gd name="T45" fmla="*/ 174 h 220"/>
                <a:gd name="T46" fmla="*/ 381 w 429"/>
                <a:gd name="T47" fmla="*/ 175 h 220"/>
                <a:gd name="T48" fmla="*/ 427 w 429"/>
                <a:gd name="T49" fmla="*/ 138 h 220"/>
                <a:gd name="T50" fmla="*/ 390 w 429"/>
                <a:gd name="T51" fmla="*/ 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9" h="220">
                  <a:moveTo>
                    <a:pt x="390" y="92"/>
                  </a:moveTo>
                  <a:cubicBezTo>
                    <a:pt x="387" y="92"/>
                    <a:pt x="384" y="92"/>
                    <a:pt x="382" y="92"/>
                  </a:cubicBezTo>
                  <a:cubicBezTo>
                    <a:pt x="382" y="92"/>
                    <a:pt x="382" y="92"/>
                    <a:pt x="382" y="92"/>
                  </a:cubicBezTo>
                  <a:cubicBezTo>
                    <a:pt x="384" y="69"/>
                    <a:pt x="368" y="48"/>
                    <a:pt x="345" y="46"/>
                  </a:cubicBezTo>
                  <a:cubicBezTo>
                    <a:pt x="338" y="45"/>
                    <a:pt x="330" y="46"/>
                    <a:pt x="324" y="49"/>
                  </a:cubicBezTo>
                  <a:cubicBezTo>
                    <a:pt x="323" y="29"/>
                    <a:pt x="308" y="12"/>
                    <a:pt x="287" y="9"/>
                  </a:cubicBezTo>
                  <a:cubicBezTo>
                    <a:pt x="274" y="8"/>
                    <a:pt x="262" y="13"/>
                    <a:pt x="253" y="21"/>
                  </a:cubicBezTo>
                  <a:cubicBezTo>
                    <a:pt x="242" y="11"/>
                    <a:pt x="228" y="5"/>
                    <a:pt x="212" y="3"/>
                  </a:cubicBezTo>
                  <a:cubicBezTo>
                    <a:pt x="189" y="0"/>
                    <a:pt x="167" y="9"/>
                    <a:pt x="152" y="24"/>
                  </a:cubicBezTo>
                  <a:cubicBezTo>
                    <a:pt x="145" y="17"/>
                    <a:pt x="135" y="13"/>
                    <a:pt x="124" y="12"/>
                  </a:cubicBezTo>
                  <a:cubicBezTo>
                    <a:pt x="96" y="9"/>
                    <a:pt x="70" y="29"/>
                    <a:pt x="67" y="57"/>
                  </a:cubicBezTo>
                  <a:cubicBezTo>
                    <a:pt x="36" y="54"/>
                    <a:pt x="7" y="77"/>
                    <a:pt x="4" y="108"/>
                  </a:cubicBezTo>
                  <a:cubicBezTo>
                    <a:pt x="0" y="140"/>
                    <a:pt x="23" y="169"/>
                    <a:pt x="55" y="172"/>
                  </a:cubicBezTo>
                  <a:cubicBezTo>
                    <a:pt x="61" y="173"/>
                    <a:pt x="66" y="173"/>
                    <a:pt x="72" y="172"/>
                  </a:cubicBezTo>
                  <a:cubicBezTo>
                    <a:pt x="73" y="195"/>
                    <a:pt x="91" y="215"/>
                    <a:pt x="115" y="218"/>
                  </a:cubicBezTo>
                  <a:cubicBezTo>
                    <a:pt x="132" y="220"/>
                    <a:pt x="149" y="212"/>
                    <a:pt x="159" y="199"/>
                  </a:cubicBezTo>
                  <a:cubicBezTo>
                    <a:pt x="169" y="207"/>
                    <a:pt x="181" y="212"/>
                    <a:pt x="195" y="214"/>
                  </a:cubicBezTo>
                  <a:cubicBezTo>
                    <a:pt x="212" y="216"/>
                    <a:pt x="228" y="212"/>
                    <a:pt x="241" y="204"/>
                  </a:cubicBezTo>
                  <a:cubicBezTo>
                    <a:pt x="248" y="209"/>
                    <a:pt x="256" y="213"/>
                    <a:pt x="265" y="214"/>
                  </a:cubicBezTo>
                  <a:cubicBezTo>
                    <a:pt x="279" y="215"/>
                    <a:pt x="293" y="210"/>
                    <a:pt x="302" y="199"/>
                  </a:cubicBezTo>
                  <a:cubicBezTo>
                    <a:pt x="309" y="206"/>
                    <a:pt x="317" y="210"/>
                    <a:pt x="327" y="211"/>
                  </a:cubicBezTo>
                  <a:cubicBezTo>
                    <a:pt x="350" y="214"/>
                    <a:pt x="371" y="197"/>
                    <a:pt x="373" y="174"/>
                  </a:cubicBezTo>
                  <a:cubicBezTo>
                    <a:pt x="373" y="174"/>
                    <a:pt x="373" y="174"/>
                    <a:pt x="373" y="174"/>
                  </a:cubicBezTo>
                  <a:cubicBezTo>
                    <a:pt x="376" y="175"/>
                    <a:pt x="378" y="175"/>
                    <a:pt x="381" y="175"/>
                  </a:cubicBezTo>
                  <a:cubicBezTo>
                    <a:pt x="404" y="178"/>
                    <a:pt x="424" y="161"/>
                    <a:pt x="427" y="138"/>
                  </a:cubicBezTo>
                  <a:cubicBezTo>
                    <a:pt x="429" y="116"/>
                    <a:pt x="413" y="95"/>
                    <a:pt x="390" y="92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5" name="9Slide.vn 36">
              <a:extLst>
                <a:ext uri="{FF2B5EF4-FFF2-40B4-BE49-F238E27FC236}">
                  <a16:creationId xmlns:a16="http://schemas.microsoft.com/office/drawing/2014/main" id="{5A9F6908-B54E-F84E-A2E3-3E5C8ED8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402"/>
              <a:ext cx="275" cy="171"/>
            </a:xfrm>
            <a:custGeom>
              <a:avLst/>
              <a:gdLst>
                <a:gd name="T0" fmla="*/ 0 w 88"/>
                <a:gd name="T1" fmla="*/ 0 h 55"/>
                <a:gd name="T2" fmla="*/ 0 w 88"/>
                <a:gd name="T3" fmla="*/ 0 h 55"/>
                <a:gd name="T4" fmla="*/ 37 w 88"/>
                <a:gd name="T5" fmla="*/ 40 h 55"/>
                <a:gd name="T6" fmla="*/ 54 w 88"/>
                <a:gd name="T7" fmla="*/ 37 h 55"/>
                <a:gd name="T8" fmla="*/ 58 w 88"/>
                <a:gd name="T9" fmla="*/ 37 h 55"/>
                <a:gd name="T10" fmla="*/ 88 w 88"/>
                <a:gd name="T11" fmla="*/ 55 h 55"/>
                <a:gd name="T12" fmla="*/ 88 w 88"/>
                <a:gd name="T13" fmla="*/ 55 h 55"/>
                <a:gd name="T14" fmla="*/ 58 w 88"/>
                <a:gd name="T15" fmla="*/ 37 h 55"/>
                <a:gd name="T16" fmla="*/ 54 w 88"/>
                <a:gd name="T17" fmla="*/ 37 h 55"/>
                <a:gd name="T18" fmla="*/ 37 w 88"/>
                <a:gd name="T19" fmla="*/ 40 h 55"/>
                <a:gd name="T20" fmla="*/ 0 w 88"/>
                <a:gd name="T21" fmla="*/ 0 h 55"/>
                <a:gd name="T22" fmla="*/ 0 w 88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"/>
                    <a:pt x="36" y="20"/>
                    <a:pt x="37" y="40"/>
                  </a:cubicBezTo>
                  <a:cubicBezTo>
                    <a:pt x="42" y="38"/>
                    <a:pt x="48" y="37"/>
                    <a:pt x="54" y="37"/>
                  </a:cubicBezTo>
                  <a:cubicBezTo>
                    <a:pt x="55" y="37"/>
                    <a:pt x="57" y="37"/>
                    <a:pt x="58" y="37"/>
                  </a:cubicBezTo>
                  <a:cubicBezTo>
                    <a:pt x="71" y="38"/>
                    <a:pt x="82" y="4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2" y="45"/>
                    <a:pt x="71" y="38"/>
                    <a:pt x="58" y="37"/>
                  </a:cubicBezTo>
                  <a:cubicBezTo>
                    <a:pt x="57" y="37"/>
                    <a:pt x="55" y="37"/>
                    <a:pt x="54" y="37"/>
                  </a:cubicBezTo>
                  <a:cubicBezTo>
                    <a:pt x="48" y="37"/>
                    <a:pt x="42" y="38"/>
                    <a:pt x="37" y="40"/>
                  </a:cubicBezTo>
                  <a:cubicBezTo>
                    <a:pt x="36" y="20"/>
                    <a:pt x="2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6" name="9Slide.vn 37">
              <a:extLst>
                <a:ext uri="{FF2B5EF4-FFF2-40B4-BE49-F238E27FC236}">
                  <a16:creationId xmlns:a16="http://schemas.microsoft.com/office/drawing/2014/main" id="{019BA03E-F2CD-1443-952C-5D9741CA2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1" y="19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7" name="9Slide.vn 38">
              <a:extLst>
                <a:ext uri="{FF2B5EF4-FFF2-40B4-BE49-F238E27FC236}">
                  <a16:creationId xmlns:a16="http://schemas.microsoft.com/office/drawing/2014/main" id="{9379E1C6-994D-7F45-AFDD-30BFFBCE7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402"/>
              <a:ext cx="1133" cy="652"/>
            </a:xfrm>
            <a:custGeom>
              <a:avLst/>
              <a:gdLst>
                <a:gd name="T0" fmla="*/ 218 w 363"/>
                <a:gd name="T1" fmla="*/ 0 h 209"/>
                <a:gd name="T2" fmla="*/ 207 w 363"/>
                <a:gd name="T3" fmla="*/ 2 h 209"/>
                <a:gd name="T4" fmla="*/ 234 w 363"/>
                <a:gd name="T5" fmla="*/ 45 h 209"/>
                <a:gd name="T6" fmla="*/ 234 w 363"/>
                <a:gd name="T7" fmla="*/ 46 h 209"/>
                <a:gd name="T8" fmla="*/ 238 w 363"/>
                <a:gd name="T9" fmla="*/ 46 h 209"/>
                <a:gd name="T10" fmla="*/ 242 w 363"/>
                <a:gd name="T11" fmla="*/ 46 h 209"/>
                <a:gd name="T12" fmla="*/ 279 w 363"/>
                <a:gd name="T13" fmla="*/ 92 h 209"/>
                <a:gd name="T14" fmla="*/ 238 w 363"/>
                <a:gd name="T15" fmla="*/ 129 h 209"/>
                <a:gd name="T16" fmla="*/ 233 w 363"/>
                <a:gd name="T17" fmla="*/ 129 h 209"/>
                <a:gd name="T18" fmla="*/ 226 w 363"/>
                <a:gd name="T19" fmla="*/ 127 h 209"/>
                <a:gd name="T20" fmla="*/ 226 w 363"/>
                <a:gd name="T21" fmla="*/ 128 h 209"/>
                <a:gd name="T22" fmla="*/ 184 w 363"/>
                <a:gd name="T23" fmla="*/ 165 h 209"/>
                <a:gd name="T24" fmla="*/ 180 w 363"/>
                <a:gd name="T25" fmla="*/ 165 h 209"/>
                <a:gd name="T26" fmla="*/ 155 w 363"/>
                <a:gd name="T27" fmla="*/ 153 h 209"/>
                <a:gd name="T28" fmla="*/ 122 w 363"/>
                <a:gd name="T29" fmla="*/ 168 h 209"/>
                <a:gd name="T30" fmla="*/ 117 w 363"/>
                <a:gd name="T31" fmla="*/ 167 h 209"/>
                <a:gd name="T32" fmla="*/ 94 w 363"/>
                <a:gd name="T33" fmla="*/ 157 h 209"/>
                <a:gd name="T34" fmla="*/ 56 w 363"/>
                <a:gd name="T35" fmla="*/ 168 h 209"/>
                <a:gd name="T36" fmla="*/ 48 w 363"/>
                <a:gd name="T37" fmla="*/ 168 h 209"/>
                <a:gd name="T38" fmla="*/ 11 w 363"/>
                <a:gd name="T39" fmla="*/ 153 h 209"/>
                <a:gd name="T40" fmla="*/ 0 w 363"/>
                <a:gd name="T41" fmla="*/ 164 h 209"/>
                <a:gd name="T42" fmla="*/ 8 w 363"/>
                <a:gd name="T43" fmla="*/ 163 h 209"/>
                <a:gd name="T44" fmla="*/ 8 w 363"/>
                <a:gd name="T45" fmla="*/ 163 h 209"/>
                <a:gd name="T46" fmla="*/ 8 w 363"/>
                <a:gd name="T47" fmla="*/ 163 h 209"/>
                <a:gd name="T48" fmla="*/ 8 w 363"/>
                <a:gd name="T49" fmla="*/ 163 h 209"/>
                <a:gd name="T50" fmla="*/ 8 w 363"/>
                <a:gd name="T51" fmla="*/ 163 h 209"/>
                <a:gd name="T52" fmla="*/ 51 w 363"/>
                <a:gd name="T53" fmla="*/ 209 h 209"/>
                <a:gd name="T54" fmla="*/ 56 w 363"/>
                <a:gd name="T55" fmla="*/ 209 h 209"/>
                <a:gd name="T56" fmla="*/ 95 w 363"/>
                <a:gd name="T57" fmla="*/ 190 h 209"/>
                <a:gd name="T58" fmla="*/ 131 w 363"/>
                <a:gd name="T59" fmla="*/ 205 h 209"/>
                <a:gd name="T60" fmla="*/ 139 w 363"/>
                <a:gd name="T61" fmla="*/ 205 h 209"/>
                <a:gd name="T62" fmla="*/ 177 w 363"/>
                <a:gd name="T63" fmla="*/ 195 h 209"/>
                <a:gd name="T64" fmla="*/ 201 w 363"/>
                <a:gd name="T65" fmla="*/ 205 h 209"/>
                <a:gd name="T66" fmla="*/ 205 w 363"/>
                <a:gd name="T67" fmla="*/ 205 h 209"/>
                <a:gd name="T68" fmla="*/ 238 w 363"/>
                <a:gd name="T69" fmla="*/ 190 h 209"/>
                <a:gd name="T70" fmla="*/ 263 w 363"/>
                <a:gd name="T71" fmla="*/ 202 h 209"/>
                <a:gd name="T72" fmla="*/ 268 w 363"/>
                <a:gd name="T73" fmla="*/ 203 h 209"/>
                <a:gd name="T74" fmla="*/ 309 w 363"/>
                <a:gd name="T75" fmla="*/ 165 h 209"/>
                <a:gd name="T76" fmla="*/ 309 w 363"/>
                <a:gd name="T77" fmla="*/ 165 h 209"/>
                <a:gd name="T78" fmla="*/ 317 w 363"/>
                <a:gd name="T79" fmla="*/ 166 h 209"/>
                <a:gd name="T80" fmla="*/ 321 w 363"/>
                <a:gd name="T81" fmla="*/ 167 h 209"/>
                <a:gd name="T82" fmla="*/ 363 w 363"/>
                <a:gd name="T83" fmla="*/ 129 h 209"/>
                <a:gd name="T84" fmla="*/ 363 w 363"/>
                <a:gd name="T85" fmla="*/ 125 h 209"/>
                <a:gd name="T86" fmla="*/ 326 w 363"/>
                <a:gd name="T87" fmla="*/ 83 h 209"/>
                <a:gd name="T88" fmla="*/ 321 w 363"/>
                <a:gd name="T89" fmla="*/ 83 h 209"/>
                <a:gd name="T90" fmla="*/ 318 w 363"/>
                <a:gd name="T91" fmla="*/ 83 h 209"/>
                <a:gd name="T92" fmla="*/ 318 w 363"/>
                <a:gd name="T93" fmla="*/ 83 h 209"/>
                <a:gd name="T94" fmla="*/ 318 w 363"/>
                <a:gd name="T95" fmla="*/ 83 h 209"/>
                <a:gd name="T96" fmla="*/ 318 w 363"/>
                <a:gd name="T97" fmla="*/ 83 h 209"/>
                <a:gd name="T98" fmla="*/ 318 w 363"/>
                <a:gd name="T99" fmla="*/ 78 h 209"/>
                <a:gd name="T100" fmla="*/ 311 w 363"/>
                <a:gd name="T101" fmla="*/ 55 h 209"/>
                <a:gd name="T102" fmla="*/ 281 w 363"/>
                <a:gd name="T103" fmla="*/ 37 h 209"/>
                <a:gd name="T104" fmla="*/ 277 w 363"/>
                <a:gd name="T105" fmla="*/ 37 h 209"/>
                <a:gd name="T106" fmla="*/ 260 w 363"/>
                <a:gd name="T107" fmla="*/ 40 h 209"/>
                <a:gd name="T108" fmla="*/ 223 w 363"/>
                <a:gd name="T109" fmla="*/ 0 h 209"/>
                <a:gd name="T110" fmla="*/ 223 w 363"/>
                <a:gd name="T111" fmla="*/ 0 h 209"/>
                <a:gd name="T112" fmla="*/ 218 w 363"/>
                <a:gd name="T113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09">
                  <a:moveTo>
                    <a:pt x="218" y="0"/>
                  </a:moveTo>
                  <a:cubicBezTo>
                    <a:pt x="215" y="0"/>
                    <a:pt x="211" y="1"/>
                    <a:pt x="207" y="2"/>
                  </a:cubicBezTo>
                  <a:cubicBezTo>
                    <a:pt x="225" y="8"/>
                    <a:pt x="236" y="26"/>
                    <a:pt x="234" y="45"/>
                  </a:cubicBezTo>
                  <a:cubicBezTo>
                    <a:pt x="234" y="45"/>
                    <a:pt x="234" y="46"/>
                    <a:pt x="234" y="46"/>
                  </a:cubicBezTo>
                  <a:cubicBezTo>
                    <a:pt x="235" y="46"/>
                    <a:pt x="237" y="46"/>
                    <a:pt x="238" y="46"/>
                  </a:cubicBezTo>
                  <a:cubicBezTo>
                    <a:pt x="239" y="46"/>
                    <a:pt x="241" y="46"/>
                    <a:pt x="242" y="46"/>
                  </a:cubicBezTo>
                  <a:cubicBezTo>
                    <a:pt x="265" y="49"/>
                    <a:pt x="282" y="69"/>
                    <a:pt x="279" y="92"/>
                  </a:cubicBezTo>
                  <a:cubicBezTo>
                    <a:pt x="277" y="113"/>
                    <a:pt x="259" y="129"/>
                    <a:pt x="238" y="129"/>
                  </a:cubicBezTo>
                  <a:cubicBezTo>
                    <a:pt x="236" y="129"/>
                    <a:pt x="235" y="129"/>
                    <a:pt x="233" y="129"/>
                  </a:cubicBezTo>
                  <a:cubicBezTo>
                    <a:pt x="231" y="129"/>
                    <a:pt x="228" y="128"/>
                    <a:pt x="226" y="127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3" y="149"/>
                    <a:pt x="205" y="165"/>
                    <a:pt x="184" y="165"/>
                  </a:cubicBezTo>
                  <a:cubicBezTo>
                    <a:pt x="183" y="165"/>
                    <a:pt x="181" y="165"/>
                    <a:pt x="180" y="165"/>
                  </a:cubicBezTo>
                  <a:cubicBezTo>
                    <a:pt x="170" y="164"/>
                    <a:pt x="161" y="160"/>
                    <a:pt x="155" y="153"/>
                  </a:cubicBezTo>
                  <a:cubicBezTo>
                    <a:pt x="146" y="162"/>
                    <a:pt x="135" y="168"/>
                    <a:pt x="122" y="168"/>
                  </a:cubicBezTo>
                  <a:cubicBezTo>
                    <a:pt x="120" y="168"/>
                    <a:pt x="119" y="168"/>
                    <a:pt x="117" y="167"/>
                  </a:cubicBezTo>
                  <a:cubicBezTo>
                    <a:pt x="108" y="166"/>
                    <a:pt x="100" y="163"/>
                    <a:pt x="94" y="157"/>
                  </a:cubicBezTo>
                  <a:cubicBezTo>
                    <a:pt x="82" y="164"/>
                    <a:pt x="69" y="168"/>
                    <a:pt x="56" y="168"/>
                  </a:cubicBezTo>
                  <a:cubicBezTo>
                    <a:pt x="53" y="168"/>
                    <a:pt x="50" y="168"/>
                    <a:pt x="48" y="168"/>
                  </a:cubicBezTo>
                  <a:cubicBezTo>
                    <a:pt x="34" y="166"/>
                    <a:pt x="21" y="161"/>
                    <a:pt x="11" y="153"/>
                  </a:cubicBezTo>
                  <a:cubicBezTo>
                    <a:pt x="8" y="157"/>
                    <a:pt x="4" y="161"/>
                    <a:pt x="0" y="164"/>
                  </a:cubicBezTo>
                  <a:cubicBezTo>
                    <a:pt x="2" y="163"/>
                    <a:pt x="5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9" y="186"/>
                    <a:pt x="27" y="206"/>
                    <a:pt x="51" y="209"/>
                  </a:cubicBezTo>
                  <a:cubicBezTo>
                    <a:pt x="53" y="209"/>
                    <a:pt x="55" y="209"/>
                    <a:pt x="56" y="209"/>
                  </a:cubicBezTo>
                  <a:cubicBezTo>
                    <a:pt x="72" y="209"/>
                    <a:pt x="86" y="202"/>
                    <a:pt x="95" y="190"/>
                  </a:cubicBezTo>
                  <a:cubicBezTo>
                    <a:pt x="105" y="198"/>
                    <a:pt x="117" y="203"/>
                    <a:pt x="131" y="205"/>
                  </a:cubicBezTo>
                  <a:cubicBezTo>
                    <a:pt x="134" y="205"/>
                    <a:pt x="137" y="205"/>
                    <a:pt x="139" y="205"/>
                  </a:cubicBezTo>
                  <a:cubicBezTo>
                    <a:pt x="153" y="205"/>
                    <a:pt x="166" y="202"/>
                    <a:pt x="177" y="195"/>
                  </a:cubicBezTo>
                  <a:cubicBezTo>
                    <a:pt x="184" y="200"/>
                    <a:pt x="192" y="204"/>
                    <a:pt x="201" y="205"/>
                  </a:cubicBezTo>
                  <a:cubicBezTo>
                    <a:pt x="202" y="205"/>
                    <a:pt x="204" y="205"/>
                    <a:pt x="205" y="205"/>
                  </a:cubicBezTo>
                  <a:cubicBezTo>
                    <a:pt x="218" y="205"/>
                    <a:pt x="230" y="199"/>
                    <a:pt x="238" y="190"/>
                  </a:cubicBezTo>
                  <a:cubicBezTo>
                    <a:pt x="245" y="197"/>
                    <a:pt x="253" y="201"/>
                    <a:pt x="263" y="202"/>
                  </a:cubicBezTo>
                  <a:cubicBezTo>
                    <a:pt x="265" y="203"/>
                    <a:pt x="266" y="203"/>
                    <a:pt x="268" y="203"/>
                  </a:cubicBezTo>
                  <a:cubicBezTo>
                    <a:pt x="289" y="203"/>
                    <a:pt x="307" y="187"/>
                    <a:pt x="309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12" y="166"/>
                    <a:pt x="314" y="166"/>
                    <a:pt x="317" y="166"/>
                  </a:cubicBezTo>
                  <a:cubicBezTo>
                    <a:pt x="318" y="167"/>
                    <a:pt x="320" y="167"/>
                    <a:pt x="321" y="167"/>
                  </a:cubicBezTo>
                  <a:cubicBezTo>
                    <a:pt x="342" y="167"/>
                    <a:pt x="360" y="151"/>
                    <a:pt x="363" y="129"/>
                  </a:cubicBezTo>
                  <a:cubicBezTo>
                    <a:pt x="363" y="128"/>
                    <a:pt x="363" y="126"/>
                    <a:pt x="363" y="125"/>
                  </a:cubicBezTo>
                  <a:cubicBezTo>
                    <a:pt x="363" y="104"/>
                    <a:pt x="347" y="86"/>
                    <a:pt x="326" y="83"/>
                  </a:cubicBezTo>
                  <a:cubicBezTo>
                    <a:pt x="324" y="83"/>
                    <a:pt x="323" y="83"/>
                    <a:pt x="321" y="83"/>
                  </a:cubicBezTo>
                  <a:cubicBezTo>
                    <a:pt x="320" y="83"/>
                    <a:pt x="319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1"/>
                    <a:pt x="318" y="79"/>
                    <a:pt x="318" y="78"/>
                  </a:cubicBezTo>
                  <a:cubicBezTo>
                    <a:pt x="318" y="70"/>
                    <a:pt x="316" y="62"/>
                    <a:pt x="311" y="55"/>
                  </a:cubicBezTo>
                  <a:cubicBezTo>
                    <a:pt x="305" y="45"/>
                    <a:pt x="294" y="38"/>
                    <a:pt x="281" y="37"/>
                  </a:cubicBezTo>
                  <a:cubicBezTo>
                    <a:pt x="280" y="37"/>
                    <a:pt x="278" y="37"/>
                    <a:pt x="277" y="37"/>
                  </a:cubicBezTo>
                  <a:cubicBezTo>
                    <a:pt x="271" y="37"/>
                    <a:pt x="265" y="38"/>
                    <a:pt x="260" y="40"/>
                  </a:cubicBezTo>
                  <a:cubicBezTo>
                    <a:pt x="259" y="20"/>
                    <a:pt x="244" y="3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1" y="0"/>
                    <a:pt x="220" y="0"/>
                    <a:pt x="218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8" name="9Slide.vn 39">
              <a:extLst>
                <a:ext uri="{FF2B5EF4-FFF2-40B4-BE49-F238E27FC236}">
                  <a16:creationId xmlns:a16="http://schemas.microsoft.com/office/drawing/2014/main" id="{ADF0437B-2113-1045-AE34-1065CF43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308"/>
              <a:ext cx="1233" cy="799"/>
            </a:xfrm>
            <a:custGeom>
              <a:avLst/>
              <a:gdLst>
                <a:gd name="T0" fmla="*/ 335 w 395"/>
                <a:gd name="T1" fmla="*/ 68 h 256"/>
                <a:gd name="T2" fmla="*/ 337 w 395"/>
                <a:gd name="T3" fmla="*/ 59 h 256"/>
                <a:gd name="T4" fmla="*/ 297 w 395"/>
                <a:gd name="T5" fmla="*/ 3 h 256"/>
                <a:gd name="T6" fmla="*/ 251 w 395"/>
                <a:gd name="T7" fmla="*/ 21 h 256"/>
                <a:gd name="T8" fmla="*/ 229 w 395"/>
                <a:gd name="T9" fmla="*/ 14 h 256"/>
                <a:gd name="T10" fmla="*/ 173 w 395"/>
                <a:gd name="T11" fmla="*/ 26 h 256"/>
                <a:gd name="T12" fmla="*/ 145 w 395"/>
                <a:gd name="T13" fmla="*/ 10 h 256"/>
                <a:gd name="T14" fmla="*/ 89 w 395"/>
                <a:gd name="T15" fmla="*/ 51 h 256"/>
                <a:gd name="T16" fmla="*/ 88 w 395"/>
                <a:gd name="T17" fmla="*/ 58 h 256"/>
                <a:gd name="T18" fmla="*/ 7 w 395"/>
                <a:gd name="T19" fmla="*/ 124 h 256"/>
                <a:gd name="T20" fmla="*/ 73 w 395"/>
                <a:gd name="T21" fmla="*/ 217 h 256"/>
                <a:gd name="T22" fmla="*/ 104 w 395"/>
                <a:gd name="T23" fmla="*/ 215 h 256"/>
                <a:gd name="T24" fmla="*/ 139 w 395"/>
                <a:gd name="T25" fmla="*/ 240 h 256"/>
                <a:gd name="T26" fmla="*/ 166 w 395"/>
                <a:gd name="T27" fmla="*/ 237 h 256"/>
                <a:gd name="T28" fmla="*/ 201 w 395"/>
                <a:gd name="T29" fmla="*/ 251 h 256"/>
                <a:gd name="T30" fmla="*/ 282 w 395"/>
                <a:gd name="T31" fmla="*/ 216 h 256"/>
                <a:gd name="T32" fmla="*/ 300 w 395"/>
                <a:gd name="T33" fmla="*/ 221 h 256"/>
                <a:gd name="T34" fmla="*/ 389 w 395"/>
                <a:gd name="T35" fmla="*/ 154 h 256"/>
                <a:gd name="T36" fmla="*/ 335 w 395"/>
                <a:gd name="T37" fmla="*/ 6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5" h="256">
                  <a:moveTo>
                    <a:pt x="335" y="68"/>
                  </a:moveTo>
                  <a:cubicBezTo>
                    <a:pt x="336" y="65"/>
                    <a:pt x="337" y="62"/>
                    <a:pt x="337" y="59"/>
                  </a:cubicBezTo>
                  <a:cubicBezTo>
                    <a:pt x="342" y="33"/>
                    <a:pt x="324" y="8"/>
                    <a:pt x="297" y="3"/>
                  </a:cubicBezTo>
                  <a:cubicBezTo>
                    <a:pt x="279" y="0"/>
                    <a:pt x="262" y="7"/>
                    <a:pt x="251" y="21"/>
                  </a:cubicBezTo>
                  <a:cubicBezTo>
                    <a:pt x="244" y="17"/>
                    <a:pt x="237" y="15"/>
                    <a:pt x="229" y="14"/>
                  </a:cubicBezTo>
                  <a:cubicBezTo>
                    <a:pt x="209" y="11"/>
                    <a:pt x="189" y="16"/>
                    <a:pt x="173" y="26"/>
                  </a:cubicBezTo>
                  <a:cubicBezTo>
                    <a:pt x="166" y="18"/>
                    <a:pt x="156" y="12"/>
                    <a:pt x="145" y="10"/>
                  </a:cubicBezTo>
                  <a:cubicBezTo>
                    <a:pt x="119" y="6"/>
                    <a:pt x="93" y="24"/>
                    <a:pt x="89" y="51"/>
                  </a:cubicBezTo>
                  <a:cubicBezTo>
                    <a:pt x="89" y="53"/>
                    <a:pt x="88" y="55"/>
                    <a:pt x="88" y="58"/>
                  </a:cubicBezTo>
                  <a:cubicBezTo>
                    <a:pt x="49" y="56"/>
                    <a:pt x="13" y="84"/>
                    <a:pt x="7" y="124"/>
                  </a:cubicBezTo>
                  <a:cubicBezTo>
                    <a:pt x="0" y="168"/>
                    <a:pt x="29" y="209"/>
                    <a:pt x="73" y="217"/>
                  </a:cubicBezTo>
                  <a:cubicBezTo>
                    <a:pt x="83" y="218"/>
                    <a:pt x="94" y="218"/>
                    <a:pt x="104" y="215"/>
                  </a:cubicBezTo>
                  <a:cubicBezTo>
                    <a:pt x="111" y="228"/>
                    <a:pt x="123" y="237"/>
                    <a:pt x="139" y="240"/>
                  </a:cubicBezTo>
                  <a:cubicBezTo>
                    <a:pt x="148" y="242"/>
                    <a:pt x="158" y="240"/>
                    <a:pt x="166" y="237"/>
                  </a:cubicBezTo>
                  <a:cubicBezTo>
                    <a:pt x="176" y="244"/>
                    <a:pt x="188" y="249"/>
                    <a:pt x="201" y="251"/>
                  </a:cubicBezTo>
                  <a:cubicBezTo>
                    <a:pt x="234" y="256"/>
                    <a:pt x="264" y="241"/>
                    <a:pt x="282" y="216"/>
                  </a:cubicBezTo>
                  <a:cubicBezTo>
                    <a:pt x="288" y="218"/>
                    <a:pt x="294" y="220"/>
                    <a:pt x="300" y="221"/>
                  </a:cubicBezTo>
                  <a:cubicBezTo>
                    <a:pt x="343" y="227"/>
                    <a:pt x="383" y="197"/>
                    <a:pt x="389" y="154"/>
                  </a:cubicBezTo>
                  <a:cubicBezTo>
                    <a:pt x="395" y="116"/>
                    <a:pt x="371" y="79"/>
                    <a:pt x="335" y="68"/>
                  </a:cubicBezTo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69" name="9Slide.vn 40">
              <a:extLst>
                <a:ext uri="{FF2B5EF4-FFF2-40B4-BE49-F238E27FC236}">
                  <a16:creationId xmlns:a16="http://schemas.microsoft.com/office/drawing/2014/main" id="{BFC168C4-162B-4D4D-9B8B-8C73101A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317"/>
              <a:ext cx="21" cy="3"/>
            </a:xfrm>
            <a:custGeom>
              <a:avLst/>
              <a:gdLst>
                <a:gd name="T0" fmla="*/ 0 w 7"/>
                <a:gd name="T1" fmla="*/ 0 h 1"/>
                <a:gd name="T2" fmla="*/ 5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5 w 7"/>
                <a:gd name="T9" fmla="*/ 0 h 1"/>
                <a:gd name="T10" fmla="*/ 0 w 7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0" name="9Slide.vn 41">
              <a:extLst>
                <a:ext uri="{FF2B5EF4-FFF2-40B4-BE49-F238E27FC236}">
                  <a16:creationId xmlns:a16="http://schemas.microsoft.com/office/drawing/2014/main" id="{9324CA37-F480-2841-8675-319F2F468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320"/>
              <a:ext cx="122" cy="147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0 h 47"/>
                <a:gd name="T4" fmla="*/ 39 w 39"/>
                <a:gd name="T5" fmla="*/ 47 h 47"/>
                <a:gd name="T6" fmla="*/ 0 w 3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3" y="4"/>
                    <a:pt x="39" y="24"/>
                    <a:pt x="39" y="47"/>
                  </a:cubicBezTo>
                  <a:cubicBezTo>
                    <a:pt x="39" y="24"/>
                    <a:pt x="23" y="4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1" name="9Slide.vn 42">
              <a:extLst>
                <a:ext uri="{FF2B5EF4-FFF2-40B4-BE49-F238E27FC236}">
                  <a16:creationId xmlns:a16="http://schemas.microsoft.com/office/drawing/2014/main" id="{E1944E92-9FE5-DF4A-922F-B2E135CE9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608"/>
              <a:ext cx="25" cy="3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11 h 11"/>
                <a:gd name="T6" fmla="*/ 0 w 8"/>
                <a:gd name="T7" fmla="*/ 0 h 11"/>
                <a:gd name="T8" fmla="*/ 0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3"/>
                    <a:pt x="5" y="7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D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2" name="9Slide.vn 43">
              <a:extLst>
                <a:ext uri="{FF2B5EF4-FFF2-40B4-BE49-F238E27FC236}">
                  <a16:creationId xmlns:a16="http://schemas.microsoft.com/office/drawing/2014/main" id="{C2F1EA70-4B55-3049-99BF-BFEE16AD0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608"/>
              <a:ext cx="1" cy="1"/>
            </a:xfrm>
            <a:prstGeom prst="ellipse">
              <a:avLst/>
            </a:pr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3" name="9Slide.vn 44">
              <a:extLst>
                <a:ext uri="{FF2B5EF4-FFF2-40B4-BE49-F238E27FC236}">
                  <a16:creationId xmlns:a16="http://schemas.microsoft.com/office/drawing/2014/main" id="{71C440E4-B9AB-3A40-9432-846BD584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520"/>
              <a:ext cx="121" cy="88"/>
            </a:xfrm>
            <a:custGeom>
              <a:avLst/>
              <a:gdLst>
                <a:gd name="T0" fmla="*/ 0 w 39"/>
                <a:gd name="T1" fmla="*/ 0 h 28"/>
                <a:gd name="T2" fmla="*/ 0 w 39"/>
                <a:gd name="T3" fmla="*/ 0 h 28"/>
                <a:gd name="T4" fmla="*/ 39 w 39"/>
                <a:gd name="T5" fmla="*/ 28 h 28"/>
                <a:gd name="T6" fmla="*/ 39 w 39"/>
                <a:gd name="T7" fmla="*/ 28 h 28"/>
                <a:gd name="T8" fmla="*/ 0 w 3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5"/>
                    <a:pt x="30" y="15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0" y="15"/>
                    <a:pt x="16" y="5"/>
                    <a:pt x="0" y="0"/>
                  </a:cubicBezTo>
                </a:path>
              </a:pathLst>
            </a:custGeom>
            <a:solidFill>
              <a:srgbClr val="349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4" name="9Slide.vn 45">
              <a:extLst>
                <a:ext uri="{FF2B5EF4-FFF2-40B4-BE49-F238E27FC236}">
                  <a16:creationId xmlns:a16="http://schemas.microsoft.com/office/drawing/2014/main" id="{3B734682-805E-C14A-A416-84E46791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642"/>
              <a:ext cx="25" cy="112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0 h 36"/>
                <a:gd name="T4" fmla="*/ 8 w 8"/>
                <a:gd name="T5" fmla="*/ 36 h 36"/>
                <a:gd name="T6" fmla="*/ 0 w 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8" y="23"/>
                    <a:pt x="8" y="36"/>
                  </a:cubicBezTo>
                  <a:cubicBezTo>
                    <a:pt x="8" y="23"/>
                    <a:pt x="5" y="11"/>
                    <a:pt x="0" y="0"/>
                  </a:cubicBezTo>
                </a:path>
              </a:pathLst>
            </a:custGeom>
            <a:solidFill>
              <a:srgbClr val="56A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5" name="9Slide.vn 46">
              <a:extLst>
                <a:ext uri="{FF2B5EF4-FFF2-40B4-BE49-F238E27FC236}">
                  <a16:creationId xmlns:a16="http://schemas.microsoft.com/office/drawing/2014/main" id="{80EB2185-F48B-374F-AB19-7BFFE0866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317"/>
              <a:ext cx="1179" cy="778"/>
            </a:xfrm>
            <a:custGeom>
              <a:avLst/>
              <a:gdLst>
                <a:gd name="T0" fmla="*/ 277 w 378"/>
                <a:gd name="T1" fmla="*/ 0 h 249"/>
                <a:gd name="T2" fmla="*/ 261 w 378"/>
                <a:gd name="T3" fmla="*/ 2 h 249"/>
                <a:gd name="T4" fmla="*/ 313 w 378"/>
                <a:gd name="T5" fmla="*/ 102 h 249"/>
                <a:gd name="T6" fmla="*/ 235 w 378"/>
                <a:gd name="T7" fmla="*/ 170 h 249"/>
                <a:gd name="T8" fmla="*/ 224 w 378"/>
                <a:gd name="T9" fmla="*/ 169 h 249"/>
                <a:gd name="T10" fmla="*/ 205 w 378"/>
                <a:gd name="T11" fmla="*/ 164 h 249"/>
                <a:gd name="T12" fmla="*/ 137 w 378"/>
                <a:gd name="T13" fmla="*/ 200 h 249"/>
                <a:gd name="T14" fmla="*/ 125 w 378"/>
                <a:gd name="T15" fmla="*/ 199 h 249"/>
                <a:gd name="T16" fmla="*/ 89 w 378"/>
                <a:gd name="T17" fmla="*/ 185 h 249"/>
                <a:gd name="T18" fmla="*/ 70 w 378"/>
                <a:gd name="T19" fmla="*/ 189 h 249"/>
                <a:gd name="T20" fmla="*/ 62 w 378"/>
                <a:gd name="T21" fmla="*/ 188 h 249"/>
                <a:gd name="T22" fmla="*/ 28 w 378"/>
                <a:gd name="T23" fmla="*/ 164 h 249"/>
                <a:gd name="T24" fmla="*/ 10 w 378"/>
                <a:gd name="T25" fmla="*/ 166 h 249"/>
                <a:gd name="T26" fmla="*/ 0 w 378"/>
                <a:gd name="T27" fmla="*/ 165 h 249"/>
                <a:gd name="T28" fmla="*/ 61 w 378"/>
                <a:gd name="T29" fmla="*/ 214 h 249"/>
                <a:gd name="T30" fmla="*/ 74 w 378"/>
                <a:gd name="T31" fmla="*/ 215 h 249"/>
                <a:gd name="T32" fmla="*/ 92 w 378"/>
                <a:gd name="T33" fmla="*/ 212 h 249"/>
                <a:gd name="T34" fmla="*/ 127 w 378"/>
                <a:gd name="T35" fmla="*/ 237 h 249"/>
                <a:gd name="T36" fmla="*/ 135 w 378"/>
                <a:gd name="T37" fmla="*/ 238 h 249"/>
                <a:gd name="T38" fmla="*/ 154 w 378"/>
                <a:gd name="T39" fmla="*/ 234 h 249"/>
                <a:gd name="T40" fmla="*/ 189 w 378"/>
                <a:gd name="T41" fmla="*/ 248 h 249"/>
                <a:gd name="T42" fmla="*/ 201 w 378"/>
                <a:gd name="T43" fmla="*/ 249 h 249"/>
                <a:gd name="T44" fmla="*/ 270 w 378"/>
                <a:gd name="T45" fmla="*/ 213 h 249"/>
                <a:gd name="T46" fmla="*/ 288 w 378"/>
                <a:gd name="T47" fmla="*/ 218 h 249"/>
                <a:gd name="T48" fmla="*/ 300 w 378"/>
                <a:gd name="T49" fmla="*/ 219 h 249"/>
                <a:gd name="T50" fmla="*/ 377 w 378"/>
                <a:gd name="T51" fmla="*/ 151 h 249"/>
                <a:gd name="T52" fmla="*/ 378 w 378"/>
                <a:gd name="T53" fmla="*/ 140 h 249"/>
                <a:gd name="T54" fmla="*/ 370 w 378"/>
                <a:gd name="T55" fmla="*/ 104 h 249"/>
                <a:gd name="T56" fmla="*/ 362 w 378"/>
                <a:gd name="T57" fmla="*/ 93 h 249"/>
                <a:gd name="T58" fmla="*/ 362 w 378"/>
                <a:gd name="T59" fmla="*/ 93 h 249"/>
                <a:gd name="T60" fmla="*/ 323 w 378"/>
                <a:gd name="T61" fmla="*/ 65 h 249"/>
                <a:gd name="T62" fmla="*/ 323 w 378"/>
                <a:gd name="T63" fmla="*/ 65 h 249"/>
                <a:gd name="T64" fmla="*/ 323 w 378"/>
                <a:gd name="T65" fmla="*/ 65 h 249"/>
                <a:gd name="T66" fmla="*/ 325 w 378"/>
                <a:gd name="T67" fmla="*/ 56 h 249"/>
                <a:gd name="T68" fmla="*/ 326 w 378"/>
                <a:gd name="T69" fmla="*/ 48 h 249"/>
                <a:gd name="T70" fmla="*/ 287 w 378"/>
                <a:gd name="T71" fmla="*/ 1 h 249"/>
                <a:gd name="T72" fmla="*/ 285 w 378"/>
                <a:gd name="T73" fmla="*/ 0 h 249"/>
                <a:gd name="T74" fmla="*/ 280 w 378"/>
                <a:gd name="T75" fmla="*/ 0 h 249"/>
                <a:gd name="T76" fmla="*/ 277 w 378"/>
                <a:gd name="T7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8" h="249">
                  <a:moveTo>
                    <a:pt x="277" y="0"/>
                  </a:moveTo>
                  <a:cubicBezTo>
                    <a:pt x="272" y="0"/>
                    <a:pt x="266" y="1"/>
                    <a:pt x="261" y="2"/>
                  </a:cubicBezTo>
                  <a:cubicBezTo>
                    <a:pt x="261" y="4"/>
                    <a:pt x="323" y="20"/>
                    <a:pt x="313" y="102"/>
                  </a:cubicBezTo>
                  <a:cubicBezTo>
                    <a:pt x="307" y="142"/>
                    <a:pt x="273" y="170"/>
                    <a:pt x="235" y="170"/>
                  </a:cubicBezTo>
                  <a:cubicBezTo>
                    <a:pt x="231" y="170"/>
                    <a:pt x="227" y="169"/>
                    <a:pt x="224" y="169"/>
                  </a:cubicBezTo>
                  <a:cubicBezTo>
                    <a:pt x="217" y="168"/>
                    <a:pt x="211" y="166"/>
                    <a:pt x="205" y="164"/>
                  </a:cubicBezTo>
                  <a:cubicBezTo>
                    <a:pt x="190" y="186"/>
                    <a:pt x="165" y="200"/>
                    <a:pt x="137" y="200"/>
                  </a:cubicBezTo>
                  <a:cubicBezTo>
                    <a:pt x="133" y="200"/>
                    <a:pt x="129" y="200"/>
                    <a:pt x="125" y="199"/>
                  </a:cubicBezTo>
                  <a:cubicBezTo>
                    <a:pt x="112" y="197"/>
                    <a:pt x="100" y="192"/>
                    <a:pt x="89" y="185"/>
                  </a:cubicBezTo>
                  <a:cubicBezTo>
                    <a:pt x="83" y="187"/>
                    <a:pt x="77" y="189"/>
                    <a:pt x="70" y="189"/>
                  </a:cubicBezTo>
                  <a:cubicBezTo>
                    <a:pt x="68" y="189"/>
                    <a:pt x="65" y="188"/>
                    <a:pt x="62" y="188"/>
                  </a:cubicBezTo>
                  <a:cubicBezTo>
                    <a:pt x="47" y="185"/>
                    <a:pt x="34" y="176"/>
                    <a:pt x="28" y="164"/>
                  </a:cubicBezTo>
                  <a:cubicBezTo>
                    <a:pt x="22" y="165"/>
                    <a:pt x="16" y="166"/>
                    <a:pt x="10" y="166"/>
                  </a:cubicBezTo>
                  <a:cubicBezTo>
                    <a:pt x="6" y="166"/>
                    <a:pt x="3" y="165"/>
                    <a:pt x="0" y="165"/>
                  </a:cubicBezTo>
                  <a:cubicBezTo>
                    <a:pt x="10" y="190"/>
                    <a:pt x="32" y="209"/>
                    <a:pt x="61" y="214"/>
                  </a:cubicBezTo>
                  <a:cubicBezTo>
                    <a:pt x="65" y="214"/>
                    <a:pt x="69" y="215"/>
                    <a:pt x="74" y="215"/>
                  </a:cubicBezTo>
                  <a:cubicBezTo>
                    <a:pt x="80" y="215"/>
                    <a:pt x="86" y="214"/>
                    <a:pt x="92" y="212"/>
                  </a:cubicBezTo>
                  <a:cubicBezTo>
                    <a:pt x="99" y="225"/>
                    <a:pt x="111" y="234"/>
                    <a:pt x="127" y="237"/>
                  </a:cubicBezTo>
                  <a:cubicBezTo>
                    <a:pt x="129" y="237"/>
                    <a:pt x="132" y="238"/>
                    <a:pt x="135" y="238"/>
                  </a:cubicBezTo>
                  <a:cubicBezTo>
                    <a:pt x="141" y="238"/>
                    <a:pt x="148" y="236"/>
                    <a:pt x="154" y="234"/>
                  </a:cubicBezTo>
                  <a:cubicBezTo>
                    <a:pt x="164" y="241"/>
                    <a:pt x="176" y="246"/>
                    <a:pt x="189" y="248"/>
                  </a:cubicBezTo>
                  <a:cubicBezTo>
                    <a:pt x="193" y="248"/>
                    <a:pt x="197" y="249"/>
                    <a:pt x="201" y="249"/>
                  </a:cubicBezTo>
                  <a:cubicBezTo>
                    <a:pt x="229" y="249"/>
                    <a:pt x="255" y="235"/>
                    <a:pt x="270" y="213"/>
                  </a:cubicBezTo>
                  <a:cubicBezTo>
                    <a:pt x="276" y="215"/>
                    <a:pt x="282" y="217"/>
                    <a:pt x="288" y="218"/>
                  </a:cubicBezTo>
                  <a:cubicBezTo>
                    <a:pt x="292" y="218"/>
                    <a:pt x="296" y="219"/>
                    <a:pt x="300" y="219"/>
                  </a:cubicBezTo>
                  <a:cubicBezTo>
                    <a:pt x="338" y="219"/>
                    <a:pt x="372" y="190"/>
                    <a:pt x="377" y="151"/>
                  </a:cubicBezTo>
                  <a:cubicBezTo>
                    <a:pt x="378" y="148"/>
                    <a:pt x="378" y="144"/>
                    <a:pt x="378" y="140"/>
                  </a:cubicBezTo>
                  <a:cubicBezTo>
                    <a:pt x="378" y="127"/>
                    <a:pt x="375" y="115"/>
                    <a:pt x="370" y="104"/>
                  </a:cubicBezTo>
                  <a:cubicBezTo>
                    <a:pt x="367" y="100"/>
                    <a:pt x="365" y="96"/>
                    <a:pt x="362" y="93"/>
                  </a:cubicBezTo>
                  <a:cubicBezTo>
                    <a:pt x="362" y="93"/>
                    <a:pt x="362" y="93"/>
                    <a:pt x="362" y="93"/>
                  </a:cubicBezTo>
                  <a:cubicBezTo>
                    <a:pt x="353" y="80"/>
                    <a:pt x="339" y="70"/>
                    <a:pt x="323" y="65"/>
                  </a:cubicBezTo>
                  <a:cubicBezTo>
                    <a:pt x="323" y="65"/>
                    <a:pt x="323" y="65"/>
                    <a:pt x="323" y="65"/>
                  </a:cubicBezTo>
                  <a:cubicBezTo>
                    <a:pt x="323" y="65"/>
                    <a:pt x="323" y="65"/>
                    <a:pt x="323" y="65"/>
                  </a:cubicBezTo>
                  <a:cubicBezTo>
                    <a:pt x="324" y="62"/>
                    <a:pt x="325" y="59"/>
                    <a:pt x="325" y="56"/>
                  </a:cubicBezTo>
                  <a:cubicBezTo>
                    <a:pt x="326" y="54"/>
                    <a:pt x="326" y="51"/>
                    <a:pt x="326" y="48"/>
                  </a:cubicBezTo>
                  <a:cubicBezTo>
                    <a:pt x="326" y="25"/>
                    <a:pt x="310" y="5"/>
                    <a:pt x="287" y="1"/>
                  </a:cubicBezTo>
                  <a:cubicBezTo>
                    <a:pt x="286" y="0"/>
                    <a:pt x="286" y="0"/>
                    <a:pt x="285" y="0"/>
                  </a:cubicBezTo>
                  <a:cubicBezTo>
                    <a:pt x="283" y="0"/>
                    <a:pt x="281" y="0"/>
                    <a:pt x="280" y="0"/>
                  </a:cubicBezTo>
                  <a:cubicBezTo>
                    <a:pt x="279" y="0"/>
                    <a:pt x="278" y="0"/>
                    <a:pt x="277" y="0"/>
                  </a:cubicBezTo>
                </a:path>
              </a:pathLst>
            </a:custGeom>
            <a:solidFill>
              <a:srgbClr val="9CCC65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6" name="9Slide.vn 47">
              <a:extLst>
                <a:ext uri="{FF2B5EF4-FFF2-40B4-BE49-F238E27FC236}">
                  <a16:creationId xmlns:a16="http://schemas.microsoft.com/office/drawing/2014/main" id="{5CE57BE4-E480-DE40-AC32-7CF3925C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" y="450"/>
              <a:ext cx="150" cy="103"/>
            </a:xfrm>
            <a:custGeom>
              <a:avLst/>
              <a:gdLst>
                <a:gd name="T0" fmla="*/ 46 w 48"/>
                <a:gd name="T1" fmla="*/ 11 h 33"/>
                <a:gd name="T2" fmla="*/ 43 w 48"/>
                <a:gd name="T3" fmla="*/ 4 h 33"/>
                <a:gd name="T4" fmla="*/ 15 w 48"/>
                <a:gd name="T5" fmla="*/ 3 h 33"/>
                <a:gd name="T6" fmla="*/ 1 w 48"/>
                <a:gd name="T7" fmla="*/ 22 h 33"/>
                <a:gd name="T8" fmla="*/ 24 w 48"/>
                <a:gd name="T9" fmla="*/ 29 h 33"/>
                <a:gd name="T10" fmla="*/ 46 w 48"/>
                <a:gd name="T11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3">
                  <a:moveTo>
                    <a:pt x="46" y="11"/>
                  </a:moveTo>
                  <a:cubicBezTo>
                    <a:pt x="48" y="8"/>
                    <a:pt x="46" y="5"/>
                    <a:pt x="43" y="4"/>
                  </a:cubicBezTo>
                  <a:cubicBezTo>
                    <a:pt x="35" y="2"/>
                    <a:pt x="22" y="0"/>
                    <a:pt x="15" y="3"/>
                  </a:cubicBezTo>
                  <a:cubicBezTo>
                    <a:pt x="5" y="6"/>
                    <a:pt x="0" y="19"/>
                    <a:pt x="1" y="22"/>
                  </a:cubicBezTo>
                  <a:cubicBezTo>
                    <a:pt x="3" y="26"/>
                    <a:pt x="14" y="33"/>
                    <a:pt x="24" y="29"/>
                  </a:cubicBezTo>
                  <a:cubicBezTo>
                    <a:pt x="31" y="27"/>
                    <a:pt x="40" y="17"/>
                    <a:pt x="46" y="11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7" name="9Slide.vn 48">
              <a:extLst>
                <a:ext uri="{FF2B5EF4-FFF2-40B4-BE49-F238E27FC236}">
                  <a16:creationId xmlns:a16="http://schemas.microsoft.com/office/drawing/2014/main" id="{CF71B70B-A380-D045-A1CA-72F1995A3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269"/>
              <a:ext cx="150" cy="100"/>
            </a:xfrm>
            <a:custGeom>
              <a:avLst/>
              <a:gdLst>
                <a:gd name="T0" fmla="*/ 4 w 48"/>
                <a:gd name="T1" fmla="*/ 26 h 32"/>
                <a:gd name="T2" fmla="*/ 2 w 48"/>
                <a:gd name="T3" fmla="*/ 19 h 32"/>
                <a:gd name="T4" fmla="*/ 25 w 48"/>
                <a:gd name="T5" fmla="*/ 3 h 32"/>
                <a:gd name="T6" fmla="*/ 47 w 48"/>
                <a:gd name="T7" fmla="*/ 12 h 32"/>
                <a:gd name="T8" fmla="*/ 32 w 48"/>
                <a:gd name="T9" fmla="*/ 30 h 32"/>
                <a:gd name="T10" fmla="*/ 4 w 48"/>
                <a:gd name="T1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2">
                  <a:moveTo>
                    <a:pt x="4" y="26"/>
                  </a:moveTo>
                  <a:cubicBezTo>
                    <a:pt x="1" y="25"/>
                    <a:pt x="0" y="22"/>
                    <a:pt x="2" y="19"/>
                  </a:cubicBezTo>
                  <a:cubicBezTo>
                    <a:pt x="8" y="14"/>
                    <a:pt x="18" y="5"/>
                    <a:pt x="25" y="3"/>
                  </a:cubicBezTo>
                  <a:cubicBezTo>
                    <a:pt x="36" y="0"/>
                    <a:pt x="47" y="8"/>
                    <a:pt x="47" y="12"/>
                  </a:cubicBezTo>
                  <a:cubicBezTo>
                    <a:pt x="48" y="15"/>
                    <a:pt x="42" y="28"/>
                    <a:pt x="32" y="30"/>
                  </a:cubicBezTo>
                  <a:cubicBezTo>
                    <a:pt x="25" y="32"/>
                    <a:pt x="12" y="29"/>
                    <a:pt x="4" y="26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8" name="9Slide.vn 49">
              <a:extLst>
                <a:ext uri="{FF2B5EF4-FFF2-40B4-BE49-F238E27FC236}">
                  <a16:creationId xmlns:a16="http://schemas.microsoft.com/office/drawing/2014/main" id="{5C81CD6D-BE80-1544-89DE-0ED74DF75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213"/>
              <a:ext cx="147" cy="100"/>
            </a:xfrm>
            <a:custGeom>
              <a:avLst/>
              <a:gdLst>
                <a:gd name="T0" fmla="*/ 45 w 47"/>
                <a:gd name="T1" fmla="*/ 10 h 32"/>
                <a:gd name="T2" fmla="*/ 43 w 47"/>
                <a:gd name="T3" fmla="*/ 4 h 32"/>
                <a:gd name="T4" fmla="*/ 15 w 47"/>
                <a:gd name="T5" fmla="*/ 2 h 32"/>
                <a:gd name="T6" fmla="*/ 1 w 47"/>
                <a:gd name="T7" fmla="*/ 22 h 32"/>
                <a:gd name="T8" fmla="*/ 24 w 47"/>
                <a:gd name="T9" fmla="*/ 29 h 32"/>
                <a:gd name="T10" fmla="*/ 45 w 47"/>
                <a:gd name="T11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2">
                  <a:moveTo>
                    <a:pt x="45" y="10"/>
                  </a:moveTo>
                  <a:cubicBezTo>
                    <a:pt x="47" y="8"/>
                    <a:pt x="46" y="4"/>
                    <a:pt x="43" y="4"/>
                  </a:cubicBezTo>
                  <a:cubicBezTo>
                    <a:pt x="35" y="2"/>
                    <a:pt x="22" y="0"/>
                    <a:pt x="15" y="2"/>
                  </a:cubicBezTo>
                  <a:cubicBezTo>
                    <a:pt x="5" y="6"/>
                    <a:pt x="0" y="18"/>
                    <a:pt x="1" y="22"/>
                  </a:cubicBezTo>
                  <a:cubicBezTo>
                    <a:pt x="2" y="25"/>
                    <a:pt x="14" y="32"/>
                    <a:pt x="24" y="29"/>
                  </a:cubicBezTo>
                  <a:cubicBezTo>
                    <a:pt x="31" y="27"/>
                    <a:pt x="40" y="17"/>
                    <a:pt x="45" y="1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79" name="9Slide.vn 50">
              <a:extLst>
                <a:ext uri="{FF2B5EF4-FFF2-40B4-BE49-F238E27FC236}">
                  <a16:creationId xmlns:a16="http://schemas.microsoft.com/office/drawing/2014/main" id="{B0EFD589-F4B9-8B4D-8BCC-F8B36A50B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0"/>
              <a:ext cx="134" cy="113"/>
            </a:xfrm>
            <a:custGeom>
              <a:avLst/>
              <a:gdLst>
                <a:gd name="T0" fmla="*/ 2 w 43"/>
                <a:gd name="T1" fmla="*/ 30 h 36"/>
                <a:gd name="T2" fmla="*/ 6 w 43"/>
                <a:gd name="T3" fmla="*/ 36 h 36"/>
                <a:gd name="T4" fmla="*/ 33 w 43"/>
                <a:gd name="T5" fmla="*/ 29 h 36"/>
                <a:gd name="T6" fmla="*/ 41 w 43"/>
                <a:gd name="T7" fmla="*/ 7 h 36"/>
                <a:gd name="T8" fmla="*/ 17 w 43"/>
                <a:gd name="T9" fmla="*/ 6 h 36"/>
                <a:gd name="T10" fmla="*/ 2 w 43"/>
                <a:gd name="T1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2" y="30"/>
                  </a:moveTo>
                  <a:cubicBezTo>
                    <a:pt x="0" y="33"/>
                    <a:pt x="3" y="36"/>
                    <a:pt x="6" y="36"/>
                  </a:cubicBezTo>
                  <a:cubicBezTo>
                    <a:pt x="14" y="35"/>
                    <a:pt x="28" y="33"/>
                    <a:pt x="33" y="29"/>
                  </a:cubicBezTo>
                  <a:cubicBezTo>
                    <a:pt x="42" y="23"/>
                    <a:pt x="43" y="10"/>
                    <a:pt x="41" y="7"/>
                  </a:cubicBezTo>
                  <a:cubicBezTo>
                    <a:pt x="39" y="4"/>
                    <a:pt x="26" y="0"/>
                    <a:pt x="17" y="6"/>
                  </a:cubicBezTo>
                  <a:cubicBezTo>
                    <a:pt x="11" y="10"/>
                    <a:pt x="5" y="23"/>
                    <a:pt x="2" y="3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0" name="9Slide.vn 51">
              <a:extLst>
                <a:ext uri="{FF2B5EF4-FFF2-40B4-BE49-F238E27FC236}">
                  <a16:creationId xmlns:a16="http://schemas.microsoft.com/office/drawing/2014/main" id="{E5F2BEEA-D497-C946-88E8-F15FE55E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537"/>
              <a:ext cx="140" cy="103"/>
            </a:xfrm>
            <a:custGeom>
              <a:avLst/>
              <a:gdLst>
                <a:gd name="T0" fmla="*/ 1 w 45"/>
                <a:gd name="T1" fmla="*/ 26 h 33"/>
                <a:gd name="T2" fmla="*/ 4 w 45"/>
                <a:gd name="T3" fmla="*/ 32 h 33"/>
                <a:gd name="T4" fmla="*/ 33 w 45"/>
                <a:gd name="T5" fmla="*/ 29 h 33"/>
                <a:gd name="T6" fmla="*/ 43 w 45"/>
                <a:gd name="T7" fmla="*/ 8 h 33"/>
                <a:gd name="T8" fmla="*/ 20 w 45"/>
                <a:gd name="T9" fmla="*/ 5 h 33"/>
                <a:gd name="T10" fmla="*/ 1 w 45"/>
                <a:gd name="T1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3">
                  <a:moveTo>
                    <a:pt x="1" y="26"/>
                  </a:moveTo>
                  <a:cubicBezTo>
                    <a:pt x="0" y="29"/>
                    <a:pt x="1" y="32"/>
                    <a:pt x="4" y="32"/>
                  </a:cubicBezTo>
                  <a:cubicBezTo>
                    <a:pt x="13" y="33"/>
                    <a:pt x="26" y="33"/>
                    <a:pt x="33" y="29"/>
                  </a:cubicBezTo>
                  <a:cubicBezTo>
                    <a:pt x="42" y="25"/>
                    <a:pt x="45" y="11"/>
                    <a:pt x="43" y="8"/>
                  </a:cubicBezTo>
                  <a:cubicBezTo>
                    <a:pt x="42" y="5"/>
                    <a:pt x="29" y="0"/>
                    <a:pt x="20" y="5"/>
                  </a:cubicBezTo>
                  <a:cubicBezTo>
                    <a:pt x="13" y="8"/>
                    <a:pt x="6" y="19"/>
                    <a:pt x="1" y="26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1" name="9Slide.vn 52">
              <a:extLst>
                <a:ext uri="{FF2B5EF4-FFF2-40B4-BE49-F238E27FC236}">
                  <a16:creationId xmlns:a16="http://schemas.microsoft.com/office/drawing/2014/main" id="{F6FE44B1-E4DA-CE4B-9E7D-508404027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-3"/>
              <a:ext cx="149" cy="100"/>
            </a:xfrm>
            <a:custGeom>
              <a:avLst/>
              <a:gdLst>
                <a:gd name="T0" fmla="*/ 2 w 48"/>
                <a:gd name="T1" fmla="*/ 10 h 32"/>
                <a:gd name="T2" fmla="*/ 5 w 48"/>
                <a:gd name="T3" fmla="*/ 4 h 32"/>
                <a:gd name="T4" fmla="*/ 33 w 48"/>
                <a:gd name="T5" fmla="*/ 2 h 32"/>
                <a:gd name="T6" fmla="*/ 47 w 48"/>
                <a:gd name="T7" fmla="*/ 22 h 32"/>
                <a:gd name="T8" fmla="*/ 24 w 48"/>
                <a:gd name="T9" fmla="*/ 29 h 32"/>
                <a:gd name="T10" fmla="*/ 2 w 48"/>
                <a:gd name="T11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2">
                  <a:moveTo>
                    <a:pt x="2" y="10"/>
                  </a:moveTo>
                  <a:cubicBezTo>
                    <a:pt x="0" y="8"/>
                    <a:pt x="2" y="4"/>
                    <a:pt x="5" y="4"/>
                  </a:cubicBezTo>
                  <a:cubicBezTo>
                    <a:pt x="13" y="2"/>
                    <a:pt x="26" y="0"/>
                    <a:pt x="33" y="2"/>
                  </a:cubicBezTo>
                  <a:cubicBezTo>
                    <a:pt x="43" y="6"/>
                    <a:pt x="48" y="19"/>
                    <a:pt x="47" y="22"/>
                  </a:cubicBezTo>
                  <a:cubicBezTo>
                    <a:pt x="45" y="26"/>
                    <a:pt x="34" y="32"/>
                    <a:pt x="24" y="29"/>
                  </a:cubicBezTo>
                  <a:cubicBezTo>
                    <a:pt x="17" y="27"/>
                    <a:pt x="8" y="17"/>
                    <a:pt x="2" y="10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2" name="9Slide.vn 53">
              <a:extLst>
                <a:ext uri="{FF2B5EF4-FFF2-40B4-BE49-F238E27FC236}">
                  <a16:creationId xmlns:a16="http://schemas.microsoft.com/office/drawing/2014/main" id="{3BFD4402-2425-7349-974C-EA7FB1E93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194"/>
              <a:ext cx="134" cy="110"/>
            </a:xfrm>
            <a:custGeom>
              <a:avLst/>
              <a:gdLst>
                <a:gd name="T0" fmla="*/ 38 w 43"/>
                <a:gd name="T1" fmla="*/ 35 h 35"/>
                <a:gd name="T2" fmla="*/ 42 w 43"/>
                <a:gd name="T3" fmla="*/ 29 h 35"/>
                <a:gd name="T4" fmla="*/ 26 w 43"/>
                <a:gd name="T5" fmla="*/ 6 h 35"/>
                <a:gd name="T6" fmla="*/ 2 w 43"/>
                <a:gd name="T7" fmla="*/ 7 h 35"/>
                <a:gd name="T8" fmla="*/ 10 w 43"/>
                <a:gd name="T9" fmla="*/ 29 h 35"/>
                <a:gd name="T10" fmla="*/ 38 w 43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5">
                  <a:moveTo>
                    <a:pt x="38" y="35"/>
                  </a:moveTo>
                  <a:cubicBezTo>
                    <a:pt x="41" y="35"/>
                    <a:pt x="43" y="32"/>
                    <a:pt x="42" y="29"/>
                  </a:cubicBezTo>
                  <a:cubicBezTo>
                    <a:pt x="38" y="22"/>
                    <a:pt x="32" y="10"/>
                    <a:pt x="26" y="6"/>
                  </a:cubicBezTo>
                  <a:cubicBezTo>
                    <a:pt x="17" y="0"/>
                    <a:pt x="4" y="4"/>
                    <a:pt x="2" y="7"/>
                  </a:cubicBezTo>
                  <a:cubicBezTo>
                    <a:pt x="0" y="10"/>
                    <a:pt x="1" y="23"/>
                    <a:pt x="10" y="29"/>
                  </a:cubicBezTo>
                  <a:cubicBezTo>
                    <a:pt x="16" y="33"/>
                    <a:pt x="30" y="35"/>
                    <a:pt x="38" y="35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3" name="9Slide.vn 54">
              <a:extLst>
                <a:ext uri="{FF2B5EF4-FFF2-40B4-BE49-F238E27FC236}">
                  <a16:creationId xmlns:a16="http://schemas.microsoft.com/office/drawing/2014/main" id="{84FFA390-B950-E340-9E8A-4AEFB2EE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62"/>
              <a:ext cx="134" cy="113"/>
            </a:xfrm>
            <a:custGeom>
              <a:avLst/>
              <a:gdLst>
                <a:gd name="T0" fmla="*/ 38 w 43"/>
                <a:gd name="T1" fmla="*/ 35 h 36"/>
                <a:gd name="T2" fmla="*/ 42 w 43"/>
                <a:gd name="T3" fmla="*/ 30 h 36"/>
                <a:gd name="T4" fmla="*/ 26 w 43"/>
                <a:gd name="T5" fmla="*/ 6 h 36"/>
                <a:gd name="T6" fmla="*/ 2 w 43"/>
                <a:gd name="T7" fmla="*/ 7 h 36"/>
                <a:gd name="T8" fmla="*/ 10 w 43"/>
                <a:gd name="T9" fmla="*/ 29 h 36"/>
                <a:gd name="T10" fmla="*/ 38 w 43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38" y="35"/>
                  </a:moveTo>
                  <a:cubicBezTo>
                    <a:pt x="41" y="36"/>
                    <a:pt x="43" y="32"/>
                    <a:pt x="42" y="30"/>
                  </a:cubicBezTo>
                  <a:cubicBezTo>
                    <a:pt x="38" y="22"/>
                    <a:pt x="32" y="10"/>
                    <a:pt x="26" y="6"/>
                  </a:cubicBezTo>
                  <a:cubicBezTo>
                    <a:pt x="17" y="0"/>
                    <a:pt x="4" y="4"/>
                    <a:pt x="2" y="7"/>
                  </a:cubicBezTo>
                  <a:cubicBezTo>
                    <a:pt x="0" y="10"/>
                    <a:pt x="1" y="23"/>
                    <a:pt x="10" y="29"/>
                  </a:cubicBezTo>
                  <a:cubicBezTo>
                    <a:pt x="16" y="33"/>
                    <a:pt x="30" y="35"/>
                    <a:pt x="38" y="35"/>
                  </a:cubicBez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4" name="9Slide.vn 55">
              <a:extLst>
                <a:ext uri="{FF2B5EF4-FFF2-40B4-BE49-F238E27FC236}">
                  <a16:creationId xmlns:a16="http://schemas.microsoft.com/office/drawing/2014/main" id="{99239627-498A-724D-85ED-69263BA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44"/>
              <a:ext cx="2035" cy="690"/>
            </a:xfrm>
            <a:custGeom>
              <a:avLst/>
              <a:gdLst>
                <a:gd name="T0" fmla="*/ 3 w 652"/>
                <a:gd name="T1" fmla="*/ 83 h 221"/>
                <a:gd name="T2" fmla="*/ 208 w 652"/>
                <a:gd name="T3" fmla="*/ 39 h 221"/>
                <a:gd name="T4" fmla="*/ 254 w 652"/>
                <a:gd name="T5" fmla="*/ 62 h 221"/>
                <a:gd name="T6" fmla="*/ 353 w 652"/>
                <a:gd name="T7" fmla="*/ 73 h 221"/>
                <a:gd name="T8" fmla="*/ 453 w 652"/>
                <a:gd name="T9" fmla="*/ 84 h 221"/>
                <a:gd name="T10" fmla="*/ 461 w 652"/>
                <a:gd name="T11" fmla="*/ 87 h 221"/>
                <a:gd name="T12" fmla="*/ 540 w 652"/>
                <a:gd name="T13" fmla="*/ 66 h 221"/>
                <a:gd name="T14" fmla="*/ 606 w 652"/>
                <a:gd name="T15" fmla="*/ 55 h 221"/>
                <a:gd name="T16" fmla="*/ 614 w 652"/>
                <a:gd name="T17" fmla="*/ 56 h 221"/>
                <a:gd name="T18" fmla="*/ 647 w 652"/>
                <a:gd name="T19" fmla="*/ 64 h 221"/>
                <a:gd name="T20" fmla="*/ 648 w 652"/>
                <a:gd name="T21" fmla="*/ 64 h 221"/>
                <a:gd name="T22" fmla="*/ 645 w 652"/>
                <a:gd name="T23" fmla="*/ 78 h 221"/>
                <a:gd name="T24" fmla="*/ 579 w 652"/>
                <a:gd name="T25" fmla="*/ 121 h 221"/>
                <a:gd name="T26" fmla="*/ 380 w 652"/>
                <a:gd name="T27" fmla="*/ 207 h 221"/>
                <a:gd name="T28" fmla="*/ 135 w 652"/>
                <a:gd name="T29" fmla="*/ 211 h 221"/>
                <a:gd name="T30" fmla="*/ 101 w 652"/>
                <a:gd name="T31" fmla="*/ 210 h 221"/>
                <a:gd name="T32" fmla="*/ 95 w 652"/>
                <a:gd name="T33" fmla="*/ 207 h 221"/>
                <a:gd name="T34" fmla="*/ 3 w 652"/>
                <a:gd name="T35" fmla="*/ 95 h 221"/>
                <a:gd name="T36" fmla="*/ 3 w 652"/>
                <a:gd name="T37" fmla="*/ 8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2" h="221">
                  <a:moveTo>
                    <a:pt x="3" y="83"/>
                  </a:moveTo>
                  <a:cubicBezTo>
                    <a:pt x="20" y="63"/>
                    <a:pt x="87" y="0"/>
                    <a:pt x="208" y="39"/>
                  </a:cubicBezTo>
                  <a:cubicBezTo>
                    <a:pt x="224" y="44"/>
                    <a:pt x="239" y="52"/>
                    <a:pt x="254" y="62"/>
                  </a:cubicBezTo>
                  <a:cubicBezTo>
                    <a:pt x="270" y="72"/>
                    <a:pt x="296" y="83"/>
                    <a:pt x="353" y="73"/>
                  </a:cubicBezTo>
                  <a:cubicBezTo>
                    <a:pt x="391" y="69"/>
                    <a:pt x="423" y="55"/>
                    <a:pt x="453" y="84"/>
                  </a:cubicBezTo>
                  <a:cubicBezTo>
                    <a:pt x="455" y="86"/>
                    <a:pt x="458" y="87"/>
                    <a:pt x="461" y="87"/>
                  </a:cubicBezTo>
                  <a:cubicBezTo>
                    <a:pt x="474" y="85"/>
                    <a:pt x="517" y="78"/>
                    <a:pt x="540" y="66"/>
                  </a:cubicBezTo>
                  <a:cubicBezTo>
                    <a:pt x="566" y="52"/>
                    <a:pt x="586" y="41"/>
                    <a:pt x="606" y="55"/>
                  </a:cubicBezTo>
                  <a:cubicBezTo>
                    <a:pt x="608" y="56"/>
                    <a:pt x="611" y="57"/>
                    <a:pt x="614" y="56"/>
                  </a:cubicBezTo>
                  <a:cubicBezTo>
                    <a:pt x="620" y="53"/>
                    <a:pt x="634" y="50"/>
                    <a:pt x="647" y="64"/>
                  </a:cubicBezTo>
                  <a:cubicBezTo>
                    <a:pt x="648" y="64"/>
                    <a:pt x="648" y="64"/>
                    <a:pt x="648" y="64"/>
                  </a:cubicBezTo>
                  <a:cubicBezTo>
                    <a:pt x="652" y="68"/>
                    <a:pt x="650" y="75"/>
                    <a:pt x="645" y="78"/>
                  </a:cubicBezTo>
                  <a:cubicBezTo>
                    <a:pt x="626" y="89"/>
                    <a:pt x="605" y="105"/>
                    <a:pt x="579" y="121"/>
                  </a:cubicBezTo>
                  <a:cubicBezTo>
                    <a:pt x="558" y="133"/>
                    <a:pt x="413" y="192"/>
                    <a:pt x="380" y="207"/>
                  </a:cubicBezTo>
                  <a:cubicBezTo>
                    <a:pt x="350" y="221"/>
                    <a:pt x="165" y="213"/>
                    <a:pt x="135" y="211"/>
                  </a:cubicBezTo>
                  <a:cubicBezTo>
                    <a:pt x="116" y="210"/>
                    <a:pt x="106" y="210"/>
                    <a:pt x="101" y="210"/>
                  </a:cubicBezTo>
                  <a:cubicBezTo>
                    <a:pt x="99" y="210"/>
                    <a:pt x="96" y="209"/>
                    <a:pt x="95" y="207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0" y="91"/>
                    <a:pt x="0" y="87"/>
                    <a:pt x="3" y="83"/>
                  </a:cubicBezTo>
                </a:path>
              </a:pathLst>
            </a:custGeom>
            <a:solidFill>
              <a:srgbClr val="EDB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5" name="9Slide.vn 56">
              <a:extLst>
                <a:ext uri="{FF2B5EF4-FFF2-40B4-BE49-F238E27FC236}">
                  <a16:creationId xmlns:a16="http://schemas.microsoft.com/office/drawing/2014/main" id="{E247B95B-20EF-5B4D-BD76-E6D694BF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22"/>
              <a:ext cx="100" cy="90"/>
            </a:xfrm>
            <a:custGeom>
              <a:avLst/>
              <a:gdLst>
                <a:gd name="T0" fmla="*/ 32 w 32"/>
                <a:gd name="T1" fmla="*/ 0 h 29"/>
                <a:gd name="T2" fmla="*/ 2 w 32"/>
                <a:gd name="T3" fmla="*/ 26 h 29"/>
                <a:gd name="T4" fmla="*/ 0 w 32"/>
                <a:gd name="T5" fmla="*/ 29 h 29"/>
                <a:gd name="T6" fmla="*/ 0 w 32"/>
                <a:gd name="T7" fmla="*/ 29 h 29"/>
                <a:gd name="T8" fmla="*/ 2 w 32"/>
                <a:gd name="T9" fmla="*/ 26 h 29"/>
                <a:gd name="T10" fmla="*/ 32 w 32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0"/>
                  </a:moveTo>
                  <a:cubicBezTo>
                    <a:pt x="17" y="10"/>
                    <a:pt x="7" y="20"/>
                    <a:pt x="2" y="26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8"/>
                    <a:pt x="1" y="27"/>
                    <a:pt x="2" y="26"/>
                  </a:cubicBezTo>
                  <a:cubicBezTo>
                    <a:pt x="7" y="20"/>
                    <a:pt x="17" y="10"/>
                    <a:pt x="32" y="0"/>
                  </a:cubicBezTo>
                </a:path>
              </a:pathLst>
            </a:custGeom>
            <a:solidFill>
              <a:srgbClr val="FFE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6" name="9Slide.vn 57">
              <a:extLst>
                <a:ext uri="{FF2B5EF4-FFF2-40B4-BE49-F238E27FC236}">
                  <a16:creationId xmlns:a16="http://schemas.microsoft.com/office/drawing/2014/main" id="{08EB0DAC-0FDC-D142-818C-5D36683D2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25"/>
              <a:ext cx="643" cy="577"/>
            </a:xfrm>
            <a:custGeom>
              <a:avLst/>
              <a:gdLst>
                <a:gd name="T0" fmla="*/ 133 w 206"/>
                <a:gd name="T1" fmla="*/ 0 h 185"/>
                <a:gd name="T2" fmla="*/ 32 w 206"/>
                <a:gd name="T3" fmla="*/ 31 h 185"/>
                <a:gd name="T4" fmla="*/ 2 w 206"/>
                <a:gd name="T5" fmla="*/ 57 h 185"/>
                <a:gd name="T6" fmla="*/ 0 w 206"/>
                <a:gd name="T7" fmla="*/ 60 h 185"/>
                <a:gd name="T8" fmla="*/ 1 w 206"/>
                <a:gd name="T9" fmla="*/ 61 h 185"/>
                <a:gd name="T10" fmla="*/ 102 w 206"/>
                <a:gd name="T11" fmla="*/ 182 h 185"/>
                <a:gd name="T12" fmla="*/ 103 w 206"/>
                <a:gd name="T13" fmla="*/ 184 h 185"/>
                <a:gd name="T14" fmla="*/ 134 w 206"/>
                <a:gd name="T15" fmla="*/ 185 h 185"/>
                <a:gd name="T16" fmla="*/ 136 w 206"/>
                <a:gd name="T17" fmla="*/ 185 h 185"/>
                <a:gd name="T18" fmla="*/ 49 w 206"/>
                <a:gd name="T19" fmla="*/ 79 h 185"/>
                <a:gd name="T20" fmla="*/ 49 w 206"/>
                <a:gd name="T21" fmla="*/ 68 h 185"/>
                <a:gd name="T22" fmla="*/ 180 w 206"/>
                <a:gd name="T23" fmla="*/ 11 h 185"/>
                <a:gd name="T24" fmla="*/ 206 w 206"/>
                <a:gd name="T25" fmla="*/ 12 h 185"/>
                <a:gd name="T26" fmla="*/ 133 w 206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185">
                  <a:moveTo>
                    <a:pt x="133" y="0"/>
                  </a:moveTo>
                  <a:cubicBezTo>
                    <a:pt x="88" y="0"/>
                    <a:pt x="55" y="15"/>
                    <a:pt x="32" y="31"/>
                  </a:cubicBezTo>
                  <a:cubicBezTo>
                    <a:pt x="17" y="41"/>
                    <a:pt x="7" y="51"/>
                    <a:pt x="2" y="57"/>
                  </a:cubicBezTo>
                  <a:cubicBezTo>
                    <a:pt x="1" y="58"/>
                    <a:pt x="1" y="59"/>
                    <a:pt x="0" y="6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9" y="184"/>
                    <a:pt x="118" y="184"/>
                    <a:pt x="134" y="185"/>
                  </a:cubicBezTo>
                  <a:cubicBezTo>
                    <a:pt x="135" y="185"/>
                    <a:pt x="135" y="185"/>
                    <a:pt x="136" y="18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6" y="76"/>
                    <a:pt x="46" y="71"/>
                    <a:pt x="49" y="68"/>
                  </a:cubicBezTo>
                  <a:cubicBezTo>
                    <a:pt x="62" y="52"/>
                    <a:pt x="105" y="11"/>
                    <a:pt x="180" y="11"/>
                  </a:cubicBezTo>
                  <a:cubicBezTo>
                    <a:pt x="189" y="11"/>
                    <a:pt x="197" y="11"/>
                    <a:pt x="206" y="12"/>
                  </a:cubicBezTo>
                  <a:cubicBezTo>
                    <a:pt x="179" y="4"/>
                    <a:pt x="155" y="0"/>
                    <a:pt x="133" y="0"/>
                  </a:cubicBezTo>
                </a:path>
              </a:pathLst>
            </a:custGeom>
            <a:solidFill>
              <a:srgbClr val="EDA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7" name="9Slide.vn 58">
              <a:extLst>
                <a:ext uri="{FF2B5EF4-FFF2-40B4-BE49-F238E27FC236}">
                  <a16:creationId xmlns:a16="http://schemas.microsoft.com/office/drawing/2014/main" id="{81277D7D-53CF-4642-A65C-34999CB9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009"/>
              <a:ext cx="1554" cy="1311"/>
            </a:xfrm>
            <a:custGeom>
              <a:avLst/>
              <a:gdLst>
                <a:gd name="T0" fmla="*/ 1164 w 1554"/>
                <a:gd name="T1" fmla="*/ 0 h 1311"/>
                <a:gd name="T2" fmla="*/ 0 w 1554"/>
                <a:gd name="T3" fmla="*/ 809 h 1311"/>
                <a:gd name="T4" fmla="*/ 503 w 1554"/>
                <a:gd name="T5" fmla="*/ 1311 h 1311"/>
                <a:gd name="T6" fmla="*/ 1554 w 1554"/>
                <a:gd name="T7" fmla="*/ 459 h 1311"/>
                <a:gd name="T8" fmla="*/ 1164 w 1554"/>
                <a:gd name="T9" fmla="*/ 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4" h="1311">
                  <a:moveTo>
                    <a:pt x="1164" y="0"/>
                  </a:moveTo>
                  <a:lnTo>
                    <a:pt x="0" y="809"/>
                  </a:lnTo>
                  <a:lnTo>
                    <a:pt x="503" y="1311"/>
                  </a:lnTo>
                  <a:lnTo>
                    <a:pt x="1554" y="459"/>
                  </a:lnTo>
                  <a:lnTo>
                    <a:pt x="1164" y="0"/>
                  </a:ln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8" name="9Slide.vn 59">
              <a:extLst>
                <a:ext uri="{FF2B5EF4-FFF2-40B4-BE49-F238E27FC236}">
                  <a16:creationId xmlns:a16="http://schemas.microsoft.com/office/drawing/2014/main" id="{8821A2C8-22E1-C348-9344-7A43483B9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009"/>
              <a:ext cx="1554" cy="1311"/>
            </a:xfrm>
            <a:custGeom>
              <a:avLst/>
              <a:gdLst>
                <a:gd name="T0" fmla="*/ 1164 w 1554"/>
                <a:gd name="T1" fmla="*/ 0 h 1311"/>
                <a:gd name="T2" fmla="*/ 0 w 1554"/>
                <a:gd name="T3" fmla="*/ 809 h 1311"/>
                <a:gd name="T4" fmla="*/ 503 w 1554"/>
                <a:gd name="T5" fmla="*/ 1311 h 1311"/>
                <a:gd name="T6" fmla="*/ 1554 w 1554"/>
                <a:gd name="T7" fmla="*/ 459 h 1311"/>
                <a:gd name="T8" fmla="*/ 1164 w 1554"/>
                <a:gd name="T9" fmla="*/ 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4" h="1311">
                  <a:moveTo>
                    <a:pt x="1164" y="0"/>
                  </a:moveTo>
                  <a:lnTo>
                    <a:pt x="0" y="809"/>
                  </a:lnTo>
                  <a:lnTo>
                    <a:pt x="503" y="1311"/>
                  </a:lnTo>
                  <a:lnTo>
                    <a:pt x="1554" y="459"/>
                  </a:lnTo>
                  <a:lnTo>
                    <a:pt x="11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89" name="9Slide.vn 60">
              <a:extLst>
                <a:ext uri="{FF2B5EF4-FFF2-40B4-BE49-F238E27FC236}">
                  <a16:creationId xmlns:a16="http://schemas.microsoft.com/office/drawing/2014/main" id="{7DE7402F-ED7D-7B4A-BDFD-53B715987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3412"/>
              <a:ext cx="1542" cy="440"/>
            </a:xfrm>
            <a:custGeom>
              <a:avLst/>
              <a:gdLst>
                <a:gd name="T0" fmla="*/ 1542 w 1542"/>
                <a:gd name="T1" fmla="*/ 65 h 440"/>
                <a:gd name="T2" fmla="*/ 1470 w 1542"/>
                <a:gd name="T3" fmla="*/ 125 h 440"/>
                <a:gd name="T4" fmla="*/ 1473 w 1542"/>
                <a:gd name="T5" fmla="*/ 125 h 440"/>
                <a:gd name="T6" fmla="*/ 1542 w 1542"/>
                <a:gd name="T7" fmla="*/ 65 h 440"/>
                <a:gd name="T8" fmla="*/ 1542 w 1542"/>
                <a:gd name="T9" fmla="*/ 65 h 440"/>
                <a:gd name="T10" fmla="*/ 584 w 1542"/>
                <a:gd name="T11" fmla="*/ 0 h 440"/>
                <a:gd name="T12" fmla="*/ 0 w 1542"/>
                <a:gd name="T13" fmla="*/ 406 h 440"/>
                <a:gd name="T14" fmla="*/ 34 w 1542"/>
                <a:gd name="T15" fmla="*/ 440 h 440"/>
                <a:gd name="T16" fmla="*/ 0 w 1542"/>
                <a:gd name="T17" fmla="*/ 406 h 440"/>
                <a:gd name="T18" fmla="*/ 584 w 1542"/>
                <a:gd name="T1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2" h="440">
                  <a:moveTo>
                    <a:pt x="1542" y="65"/>
                  </a:moveTo>
                  <a:lnTo>
                    <a:pt x="1470" y="125"/>
                  </a:lnTo>
                  <a:lnTo>
                    <a:pt x="1473" y="125"/>
                  </a:lnTo>
                  <a:lnTo>
                    <a:pt x="1542" y="65"/>
                  </a:lnTo>
                  <a:lnTo>
                    <a:pt x="1542" y="65"/>
                  </a:lnTo>
                  <a:close/>
                  <a:moveTo>
                    <a:pt x="584" y="0"/>
                  </a:moveTo>
                  <a:lnTo>
                    <a:pt x="0" y="406"/>
                  </a:lnTo>
                  <a:lnTo>
                    <a:pt x="34" y="440"/>
                  </a:lnTo>
                  <a:lnTo>
                    <a:pt x="0" y="40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B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0" name="9Slide.vn 61">
              <a:extLst>
                <a:ext uri="{FF2B5EF4-FFF2-40B4-BE49-F238E27FC236}">
                  <a16:creationId xmlns:a16="http://schemas.microsoft.com/office/drawing/2014/main" id="{AC80D494-DF5B-0341-A0CB-0294EBBED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3412"/>
              <a:ext cx="1542" cy="440"/>
            </a:xfrm>
            <a:custGeom>
              <a:avLst/>
              <a:gdLst>
                <a:gd name="T0" fmla="*/ 1542 w 1542"/>
                <a:gd name="T1" fmla="*/ 65 h 440"/>
                <a:gd name="T2" fmla="*/ 1470 w 1542"/>
                <a:gd name="T3" fmla="*/ 125 h 440"/>
                <a:gd name="T4" fmla="*/ 1473 w 1542"/>
                <a:gd name="T5" fmla="*/ 125 h 440"/>
                <a:gd name="T6" fmla="*/ 1542 w 1542"/>
                <a:gd name="T7" fmla="*/ 65 h 440"/>
                <a:gd name="T8" fmla="*/ 1542 w 1542"/>
                <a:gd name="T9" fmla="*/ 65 h 440"/>
                <a:gd name="T10" fmla="*/ 584 w 1542"/>
                <a:gd name="T11" fmla="*/ 0 h 440"/>
                <a:gd name="T12" fmla="*/ 0 w 1542"/>
                <a:gd name="T13" fmla="*/ 406 h 440"/>
                <a:gd name="T14" fmla="*/ 34 w 1542"/>
                <a:gd name="T15" fmla="*/ 440 h 440"/>
                <a:gd name="T16" fmla="*/ 0 w 1542"/>
                <a:gd name="T17" fmla="*/ 406 h 440"/>
                <a:gd name="T18" fmla="*/ 584 w 1542"/>
                <a:gd name="T1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2" h="440">
                  <a:moveTo>
                    <a:pt x="1542" y="65"/>
                  </a:moveTo>
                  <a:lnTo>
                    <a:pt x="1470" y="125"/>
                  </a:lnTo>
                  <a:lnTo>
                    <a:pt x="1473" y="125"/>
                  </a:lnTo>
                  <a:lnTo>
                    <a:pt x="1542" y="65"/>
                  </a:lnTo>
                  <a:lnTo>
                    <a:pt x="1542" y="65"/>
                  </a:lnTo>
                  <a:moveTo>
                    <a:pt x="584" y="0"/>
                  </a:moveTo>
                  <a:lnTo>
                    <a:pt x="0" y="406"/>
                  </a:lnTo>
                  <a:lnTo>
                    <a:pt x="34" y="440"/>
                  </a:lnTo>
                  <a:lnTo>
                    <a:pt x="0" y="406"/>
                  </a:lnTo>
                  <a:lnTo>
                    <a:pt x="5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1" name="9Slide.vn 62">
              <a:extLst>
                <a:ext uri="{FF2B5EF4-FFF2-40B4-BE49-F238E27FC236}">
                  <a16:creationId xmlns:a16="http://schemas.microsoft.com/office/drawing/2014/main" id="{6B8945CB-464D-2C41-A5EF-D2C502CE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018"/>
              <a:ext cx="1542" cy="871"/>
            </a:xfrm>
            <a:custGeom>
              <a:avLst/>
              <a:gdLst>
                <a:gd name="T0" fmla="*/ 369 w 494"/>
                <a:gd name="T1" fmla="*/ 0 h 279"/>
                <a:gd name="T2" fmla="*/ 187 w 494"/>
                <a:gd name="T3" fmla="*/ 126 h 279"/>
                <a:gd name="T4" fmla="*/ 0 w 494"/>
                <a:gd name="T5" fmla="*/ 256 h 279"/>
                <a:gd name="T6" fmla="*/ 11 w 494"/>
                <a:gd name="T7" fmla="*/ 267 h 279"/>
                <a:gd name="T8" fmla="*/ 23 w 494"/>
                <a:gd name="T9" fmla="*/ 279 h 279"/>
                <a:gd name="T10" fmla="*/ 287 w 494"/>
                <a:gd name="T11" fmla="*/ 94 h 279"/>
                <a:gd name="T12" fmla="*/ 346 w 494"/>
                <a:gd name="T13" fmla="*/ 76 h 279"/>
                <a:gd name="T14" fmla="*/ 426 w 494"/>
                <a:gd name="T15" fmla="*/ 113 h 279"/>
                <a:gd name="T16" fmla="*/ 471 w 494"/>
                <a:gd name="T17" fmla="*/ 166 h 279"/>
                <a:gd name="T18" fmla="*/ 494 w 494"/>
                <a:gd name="T19" fmla="*/ 147 h 279"/>
                <a:gd name="T20" fmla="*/ 373 w 494"/>
                <a:gd name="T21" fmla="*/ 5 h 279"/>
                <a:gd name="T22" fmla="*/ 373 w 494"/>
                <a:gd name="T23" fmla="*/ 5 h 279"/>
                <a:gd name="T24" fmla="*/ 369 w 494"/>
                <a:gd name="T2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4" h="279">
                  <a:moveTo>
                    <a:pt x="369" y="0"/>
                  </a:moveTo>
                  <a:cubicBezTo>
                    <a:pt x="187" y="126"/>
                    <a:pt x="187" y="126"/>
                    <a:pt x="187" y="12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23" y="279"/>
                    <a:pt x="23" y="279"/>
                    <a:pt x="23" y="279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305" y="82"/>
                    <a:pt x="326" y="76"/>
                    <a:pt x="346" y="76"/>
                  </a:cubicBezTo>
                  <a:cubicBezTo>
                    <a:pt x="376" y="76"/>
                    <a:pt x="406" y="89"/>
                    <a:pt x="426" y="113"/>
                  </a:cubicBezTo>
                  <a:cubicBezTo>
                    <a:pt x="471" y="166"/>
                    <a:pt x="471" y="166"/>
                    <a:pt x="471" y="166"/>
                  </a:cubicBezTo>
                  <a:cubicBezTo>
                    <a:pt x="494" y="147"/>
                    <a:pt x="494" y="147"/>
                    <a:pt x="494" y="147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69" y="0"/>
                    <a:pt x="369" y="0"/>
                    <a:pt x="369" y="0"/>
                  </a:cubicBezTo>
                </a:path>
              </a:pathLst>
            </a:custGeom>
            <a:solidFill>
              <a:srgbClr val="9CCC65">
                <a:lumMod val="50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2" name="9Slide.vn 63">
              <a:extLst>
                <a:ext uri="{FF2B5EF4-FFF2-40B4-BE49-F238E27FC236}">
                  <a16:creationId xmlns:a16="http://schemas.microsoft.com/office/drawing/2014/main" id="{C3CE4668-FCD8-B544-9EE1-69148ECB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906"/>
              <a:ext cx="6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D9A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3" name="9Slide.vn 64">
              <a:extLst>
                <a:ext uri="{FF2B5EF4-FFF2-40B4-BE49-F238E27FC236}">
                  <a16:creationId xmlns:a16="http://schemas.microsoft.com/office/drawing/2014/main" id="{B51B72F6-C441-EA4C-9C50-95B632EE7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" y="2906"/>
              <a:ext cx="890" cy="250"/>
            </a:xfrm>
            <a:custGeom>
              <a:avLst/>
              <a:gdLst>
                <a:gd name="T0" fmla="*/ 236 w 285"/>
                <a:gd name="T1" fmla="*/ 49 h 80"/>
                <a:gd name="T2" fmla="*/ 236 w 285"/>
                <a:gd name="T3" fmla="*/ 49 h 80"/>
                <a:gd name="T4" fmla="*/ 236 w 285"/>
                <a:gd name="T5" fmla="*/ 49 h 80"/>
                <a:gd name="T6" fmla="*/ 275 w 285"/>
                <a:gd name="T7" fmla="*/ 0 h 80"/>
                <a:gd name="T8" fmla="*/ 281 w 285"/>
                <a:gd name="T9" fmla="*/ 8 h 80"/>
                <a:gd name="T10" fmla="*/ 283 w 285"/>
                <a:gd name="T11" fmla="*/ 13 h 80"/>
                <a:gd name="T12" fmla="*/ 283 w 285"/>
                <a:gd name="T13" fmla="*/ 18 h 80"/>
                <a:gd name="T14" fmla="*/ 282 w 285"/>
                <a:gd name="T15" fmla="*/ 22 h 80"/>
                <a:gd name="T16" fmla="*/ 279 w 285"/>
                <a:gd name="T17" fmla="*/ 27 h 80"/>
                <a:gd name="T18" fmla="*/ 276 w 285"/>
                <a:gd name="T19" fmla="*/ 30 h 80"/>
                <a:gd name="T20" fmla="*/ 272 w 285"/>
                <a:gd name="T21" fmla="*/ 33 h 80"/>
                <a:gd name="T22" fmla="*/ 268 w 285"/>
                <a:gd name="T23" fmla="*/ 36 h 80"/>
                <a:gd name="T24" fmla="*/ 264 w 285"/>
                <a:gd name="T25" fmla="*/ 38 h 80"/>
                <a:gd name="T26" fmla="*/ 255 w 285"/>
                <a:gd name="T27" fmla="*/ 43 h 80"/>
                <a:gd name="T28" fmla="*/ 246 w 285"/>
                <a:gd name="T29" fmla="*/ 46 h 80"/>
                <a:gd name="T30" fmla="*/ 236 w 285"/>
                <a:gd name="T31" fmla="*/ 49 h 80"/>
                <a:gd name="T32" fmla="*/ 206 w 285"/>
                <a:gd name="T33" fmla="*/ 55 h 80"/>
                <a:gd name="T34" fmla="*/ 177 w 285"/>
                <a:gd name="T35" fmla="*/ 61 h 80"/>
                <a:gd name="T36" fmla="*/ 147 w 285"/>
                <a:gd name="T37" fmla="*/ 67 h 80"/>
                <a:gd name="T38" fmla="*/ 117 w 285"/>
                <a:gd name="T39" fmla="*/ 72 h 80"/>
                <a:gd name="T40" fmla="*/ 103 w 285"/>
                <a:gd name="T41" fmla="*/ 74 h 80"/>
                <a:gd name="T42" fmla="*/ 101 w 285"/>
                <a:gd name="T43" fmla="*/ 74 h 80"/>
                <a:gd name="T44" fmla="*/ 88 w 285"/>
                <a:gd name="T45" fmla="*/ 73 h 80"/>
                <a:gd name="T46" fmla="*/ 74 w 285"/>
                <a:gd name="T47" fmla="*/ 69 h 80"/>
                <a:gd name="T48" fmla="*/ 59 w 285"/>
                <a:gd name="T49" fmla="*/ 65 h 80"/>
                <a:gd name="T50" fmla="*/ 30 w 285"/>
                <a:gd name="T51" fmla="*/ 57 h 80"/>
                <a:gd name="T52" fmla="*/ 0 w 285"/>
                <a:gd name="T53" fmla="*/ 49 h 80"/>
                <a:gd name="T54" fmla="*/ 29 w 285"/>
                <a:gd name="T55" fmla="*/ 60 h 80"/>
                <a:gd name="T56" fmla="*/ 58 w 285"/>
                <a:gd name="T57" fmla="*/ 69 h 80"/>
                <a:gd name="T58" fmla="*/ 72 w 285"/>
                <a:gd name="T59" fmla="*/ 74 h 80"/>
                <a:gd name="T60" fmla="*/ 87 w 285"/>
                <a:gd name="T61" fmla="*/ 78 h 80"/>
                <a:gd name="T62" fmla="*/ 102 w 285"/>
                <a:gd name="T63" fmla="*/ 80 h 80"/>
                <a:gd name="T64" fmla="*/ 103 w 285"/>
                <a:gd name="T65" fmla="*/ 80 h 80"/>
                <a:gd name="T66" fmla="*/ 118 w 285"/>
                <a:gd name="T67" fmla="*/ 79 h 80"/>
                <a:gd name="T68" fmla="*/ 148 w 285"/>
                <a:gd name="T69" fmla="*/ 74 h 80"/>
                <a:gd name="T70" fmla="*/ 178 w 285"/>
                <a:gd name="T71" fmla="*/ 68 h 80"/>
                <a:gd name="T72" fmla="*/ 237 w 285"/>
                <a:gd name="T73" fmla="*/ 54 h 80"/>
                <a:gd name="T74" fmla="*/ 238 w 285"/>
                <a:gd name="T75" fmla="*/ 54 h 80"/>
                <a:gd name="T76" fmla="*/ 238 w 285"/>
                <a:gd name="T77" fmla="*/ 54 h 80"/>
                <a:gd name="T78" fmla="*/ 247 w 285"/>
                <a:gd name="T79" fmla="*/ 51 h 80"/>
                <a:gd name="T80" fmla="*/ 257 w 285"/>
                <a:gd name="T81" fmla="*/ 47 h 80"/>
                <a:gd name="T82" fmla="*/ 266 w 285"/>
                <a:gd name="T83" fmla="*/ 42 h 80"/>
                <a:gd name="T84" fmla="*/ 270 w 285"/>
                <a:gd name="T85" fmla="*/ 39 h 80"/>
                <a:gd name="T86" fmla="*/ 275 w 285"/>
                <a:gd name="T87" fmla="*/ 36 h 80"/>
                <a:gd name="T88" fmla="*/ 278 w 285"/>
                <a:gd name="T89" fmla="*/ 32 h 80"/>
                <a:gd name="T90" fmla="*/ 282 w 285"/>
                <a:gd name="T91" fmla="*/ 28 h 80"/>
                <a:gd name="T92" fmla="*/ 284 w 285"/>
                <a:gd name="T93" fmla="*/ 23 h 80"/>
                <a:gd name="T94" fmla="*/ 285 w 285"/>
                <a:gd name="T95" fmla="*/ 18 h 80"/>
                <a:gd name="T96" fmla="*/ 284 w 285"/>
                <a:gd name="T97" fmla="*/ 13 h 80"/>
                <a:gd name="T98" fmla="*/ 282 w 285"/>
                <a:gd name="T99" fmla="*/ 8 h 80"/>
                <a:gd name="T100" fmla="*/ 277 w 285"/>
                <a:gd name="T101" fmla="*/ 1 h 80"/>
                <a:gd name="T102" fmla="*/ 275 w 285"/>
                <a:gd name="T10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5" h="80">
                  <a:moveTo>
                    <a:pt x="236" y="49"/>
                  </a:moveTo>
                  <a:cubicBezTo>
                    <a:pt x="236" y="49"/>
                    <a:pt x="236" y="49"/>
                    <a:pt x="236" y="49"/>
                  </a:cubicBezTo>
                  <a:cubicBezTo>
                    <a:pt x="236" y="49"/>
                    <a:pt x="236" y="49"/>
                    <a:pt x="236" y="49"/>
                  </a:cubicBezTo>
                  <a:moveTo>
                    <a:pt x="275" y="0"/>
                  </a:moveTo>
                  <a:cubicBezTo>
                    <a:pt x="278" y="3"/>
                    <a:pt x="280" y="6"/>
                    <a:pt x="281" y="8"/>
                  </a:cubicBezTo>
                  <a:cubicBezTo>
                    <a:pt x="282" y="10"/>
                    <a:pt x="282" y="11"/>
                    <a:pt x="283" y="13"/>
                  </a:cubicBezTo>
                  <a:cubicBezTo>
                    <a:pt x="283" y="15"/>
                    <a:pt x="283" y="16"/>
                    <a:pt x="283" y="18"/>
                  </a:cubicBezTo>
                  <a:cubicBezTo>
                    <a:pt x="283" y="19"/>
                    <a:pt x="283" y="21"/>
                    <a:pt x="282" y="22"/>
                  </a:cubicBezTo>
                  <a:cubicBezTo>
                    <a:pt x="281" y="24"/>
                    <a:pt x="281" y="25"/>
                    <a:pt x="279" y="27"/>
                  </a:cubicBezTo>
                  <a:cubicBezTo>
                    <a:pt x="278" y="28"/>
                    <a:pt x="278" y="29"/>
                    <a:pt x="276" y="30"/>
                  </a:cubicBezTo>
                  <a:cubicBezTo>
                    <a:pt x="275" y="31"/>
                    <a:pt x="274" y="32"/>
                    <a:pt x="272" y="33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7" y="37"/>
                    <a:pt x="266" y="38"/>
                    <a:pt x="264" y="38"/>
                  </a:cubicBezTo>
                  <a:cubicBezTo>
                    <a:pt x="261" y="40"/>
                    <a:pt x="258" y="41"/>
                    <a:pt x="255" y="43"/>
                  </a:cubicBezTo>
                  <a:cubicBezTo>
                    <a:pt x="252" y="44"/>
                    <a:pt x="249" y="45"/>
                    <a:pt x="246" y="46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26" y="51"/>
                    <a:pt x="216" y="53"/>
                    <a:pt x="206" y="55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37" y="69"/>
                    <a:pt x="127" y="71"/>
                    <a:pt x="117" y="72"/>
                  </a:cubicBezTo>
                  <a:cubicBezTo>
                    <a:pt x="113" y="73"/>
                    <a:pt x="107" y="74"/>
                    <a:pt x="103" y="74"/>
                  </a:cubicBezTo>
                  <a:cubicBezTo>
                    <a:pt x="102" y="74"/>
                    <a:pt x="101" y="74"/>
                    <a:pt x="101" y="74"/>
                  </a:cubicBezTo>
                  <a:cubicBezTo>
                    <a:pt x="96" y="74"/>
                    <a:pt x="92" y="73"/>
                    <a:pt x="88" y="73"/>
                  </a:cubicBezTo>
                  <a:cubicBezTo>
                    <a:pt x="83" y="72"/>
                    <a:pt x="79" y="71"/>
                    <a:pt x="74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49" y="62"/>
                    <a:pt x="39" y="60"/>
                    <a:pt x="30" y="57"/>
                  </a:cubicBezTo>
                  <a:cubicBezTo>
                    <a:pt x="20" y="54"/>
                    <a:pt x="10" y="52"/>
                    <a:pt x="0" y="49"/>
                  </a:cubicBezTo>
                  <a:cubicBezTo>
                    <a:pt x="10" y="53"/>
                    <a:pt x="19" y="56"/>
                    <a:pt x="29" y="60"/>
                  </a:cubicBezTo>
                  <a:cubicBezTo>
                    <a:pt x="38" y="63"/>
                    <a:pt x="48" y="66"/>
                    <a:pt x="58" y="69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7" y="76"/>
                    <a:pt x="82" y="77"/>
                    <a:pt x="87" y="78"/>
                  </a:cubicBezTo>
                  <a:cubicBezTo>
                    <a:pt x="92" y="79"/>
                    <a:pt x="97" y="80"/>
                    <a:pt x="102" y="80"/>
                  </a:cubicBezTo>
                  <a:cubicBezTo>
                    <a:pt x="102" y="80"/>
                    <a:pt x="102" y="80"/>
                    <a:pt x="103" y="80"/>
                  </a:cubicBezTo>
                  <a:cubicBezTo>
                    <a:pt x="108" y="80"/>
                    <a:pt x="113" y="79"/>
                    <a:pt x="118" y="79"/>
                  </a:cubicBezTo>
                  <a:cubicBezTo>
                    <a:pt x="128" y="77"/>
                    <a:pt x="138" y="76"/>
                    <a:pt x="148" y="74"/>
                  </a:cubicBezTo>
                  <a:cubicBezTo>
                    <a:pt x="158" y="72"/>
                    <a:pt x="168" y="70"/>
                    <a:pt x="178" y="68"/>
                  </a:cubicBezTo>
                  <a:cubicBezTo>
                    <a:pt x="198" y="63"/>
                    <a:pt x="218" y="59"/>
                    <a:pt x="237" y="54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50" y="50"/>
                    <a:pt x="254" y="48"/>
                    <a:pt x="257" y="47"/>
                  </a:cubicBezTo>
                  <a:cubicBezTo>
                    <a:pt x="260" y="45"/>
                    <a:pt x="263" y="44"/>
                    <a:pt x="266" y="42"/>
                  </a:cubicBezTo>
                  <a:cubicBezTo>
                    <a:pt x="267" y="41"/>
                    <a:pt x="269" y="40"/>
                    <a:pt x="270" y="39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6" y="35"/>
                    <a:pt x="277" y="33"/>
                    <a:pt x="278" y="32"/>
                  </a:cubicBezTo>
                  <a:cubicBezTo>
                    <a:pt x="280" y="31"/>
                    <a:pt x="281" y="30"/>
                    <a:pt x="282" y="28"/>
                  </a:cubicBezTo>
                  <a:cubicBezTo>
                    <a:pt x="283" y="27"/>
                    <a:pt x="283" y="25"/>
                    <a:pt x="284" y="23"/>
                  </a:cubicBezTo>
                  <a:cubicBezTo>
                    <a:pt x="285" y="22"/>
                    <a:pt x="285" y="20"/>
                    <a:pt x="285" y="18"/>
                  </a:cubicBezTo>
                  <a:cubicBezTo>
                    <a:pt x="285" y="16"/>
                    <a:pt x="285" y="14"/>
                    <a:pt x="284" y="13"/>
                  </a:cubicBezTo>
                  <a:cubicBezTo>
                    <a:pt x="284" y="11"/>
                    <a:pt x="283" y="9"/>
                    <a:pt x="282" y="8"/>
                  </a:cubicBezTo>
                  <a:cubicBezTo>
                    <a:pt x="281" y="5"/>
                    <a:pt x="279" y="3"/>
                    <a:pt x="277" y="1"/>
                  </a:cubicBezTo>
                  <a:cubicBezTo>
                    <a:pt x="276" y="1"/>
                    <a:pt x="276" y="1"/>
                    <a:pt x="275" y="0"/>
                  </a:cubicBezTo>
                </a:path>
              </a:pathLst>
            </a:custGeom>
            <a:solidFill>
              <a:srgbClr val="ED8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4" name="9Slide.vn 65">
              <a:extLst>
                <a:ext uri="{FF2B5EF4-FFF2-40B4-BE49-F238E27FC236}">
                  <a16:creationId xmlns:a16="http://schemas.microsoft.com/office/drawing/2014/main" id="{98EEE92C-C49A-2E41-8B60-862382089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2816"/>
              <a:ext cx="13" cy="3"/>
            </a:xfrm>
            <a:custGeom>
              <a:avLst/>
              <a:gdLst>
                <a:gd name="T0" fmla="*/ 0 w 4"/>
                <a:gd name="T1" fmla="*/ 0 h 1"/>
                <a:gd name="T2" fmla="*/ 3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FFC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5" name="9Slide.vn 66">
              <a:extLst>
                <a:ext uri="{FF2B5EF4-FFF2-40B4-BE49-F238E27FC236}">
                  <a16:creationId xmlns:a16="http://schemas.microsoft.com/office/drawing/2014/main" id="{6C2699C7-AF83-1B4B-85CA-C356F0BFE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5" y="2819"/>
              <a:ext cx="699" cy="384"/>
            </a:xfrm>
            <a:custGeom>
              <a:avLst/>
              <a:gdLst>
                <a:gd name="T0" fmla="*/ 175 w 224"/>
                <a:gd name="T1" fmla="*/ 51 h 123"/>
                <a:gd name="T2" fmla="*/ 175 w 224"/>
                <a:gd name="T3" fmla="*/ 51 h 123"/>
                <a:gd name="T4" fmla="*/ 175 w 224"/>
                <a:gd name="T5" fmla="*/ 51 h 123"/>
                <a:gd name="T6" fmla="*/ 206 w 224"/>
                <a:gd name="T7" fmla="*/ 0 h 123"/>
                <a:gd name="T8" fmla="*/ 213 w 224"/>
                <a:gd name="T9" fmla="*/ 3 h 123"/>
                <a:gd name="T10" fmla="*/ 220 w 224"/>
                <a:gd name="T11" fmla="*/ 11 h 123"/>
                <a:gd name="T12" fmla="*/ 220 w 224"/>
                <a:gd name="T13" fmla="*/ 20 h 123"/>
                <a:gd name="T14" fmla="*/ 212 w 224"/>
                <a:gd name="T15" fmla="*/ 28 h 123"/>
                <a:gd name="T16" fmla="*/ 175 w 224"/>
                <a:gd name="T17" fmla="*/ 51 h 123"/>
                <a:gd name="T18" fmla="*/ 87 w 224"/>
                <a:gd name="T19" fmla="*/ 85 h 123"/>
                <a:gd name="T20" fmla="*/ 44 w 224"/>
                <a:gd name="T21" fmla="*/ 103 h 123"/>
                <a:gd name="T22" fmla="*/ 22 w 224"/>
                <a:gd name="T23" fmla="*/ 113 h 123"/>
                <a:gd name="T24" fmla="*/ 0 w 224"/>
                <a:gd name="T25" fmla="*/ 123 h 123"/>
                <a:gd name="T26" fmla="*/ 23 w 224"/>
                <a:gd name="T27" fmla="*/ 115 h 123"/>
                <a:gd name="T28" fmla="*/ 45 w 224"/>
                <a:gd name="T29" fmla="*/ 107 h 123"/>
                <a:gd name="T30" fmla="*/ 89 w 224"/>
                <a:gd name="T31" fmla="*/ 91 h 123"/>
                <a:gd name="T32" fmla="*/ 177 w 224"/>
                <a:gd name="T33" fmla="*/ 56 h 123"/>
                <a:gd name="T34" fmla="*/ 178 w 224"/>
                <a:gd name="T35" fmla="*/ 56 h 123"/>
                <a:gd name="T36" fmla="*/ 178 w 224"/>
                <a:gd name="T37" fmla="*/ 56 h 123"/>
                <a:gd name="T38" fmla="*/ 196 w 224"/>
                <a:gd name="T39" fmla="*/ 44 h 123"/>
                <a:gd name="T40" fmla="*/ 214 w 224"/>
                <a:gd name="T41" fmla="*/ 30 h 123"/>
                <a:gd name="T42" fmla="*/ 222 w 224"/>
                <a:gd name="T43" fmla="*/ 21 h 123"/>
                <a:gd name="T44" fmla="*/ 222 w 224"/>
                <a:gd name="T45" fmla="*/ 10 h 123"/>
                <a:gd name="T46" fmla="*/ 213 w 224"/>
                <a:gd name="T47" fmla="*/ 3 h 123"/>
                <a:gd name="T48" fmla="*/ 207 w 224"/>
                <a:gd name="T49" fmla="*/ 0 h 123"/>
                <a:gd name="T50" fmla="*/ 206 w 224"/>
                <a:gd name="T5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4" h="123">
                  <a:moveTo>
                    <a:pt x="175" y="51"/>
                  </a:moveTo>
                  <a:cubicBezTo>
                    <a:pt x="175" y="51"/>
                    <a:pt x="175" y="51"/>
                    <a:pt x="175" y="51"/>
                  </a:cubicBezTo>
                  <a:cubicBezTo>
                    <a:pt x="175" y="51"/>
                    <a:pt x="175" y="51"/>
                    <a:pt x="175" y="51"/>
                  </a:cubicBezTo>
                  <a:moveTo>
                    <a:pt x="206" y="0"/>
                  </a:moveTo>
                  <a:cubicBezTo>
                    <a:pt x="208" y="1"/>
                    <a:pt x="211" y="2"/>
                    <a:pt x="213" y="3"/>
                  </a:cubicBezTo>
                  <a:cubicBezTo>
                    <a:pt x="216" y="5"/>
                    <a:pt x="219" y="8"/>
                    <a:pt x="220" y="11"/>
                  </a:cubicBezTo>
                  <a:cubicBezTo>
                    <a:pt x="222" y="14"/>
                    <a:pt x="222" y="18"/>
                    <a:pt x="220" y="20"/>
                  </a:cubicBezTo>
                  <a:cubicBezTo>
                    <a:pt x="218" y="23"/>
                    <a:pt x="215" y="26"/>
                    <a:pt x="212" y="28"/>
                  </a:cubicBezTo>
                  <a:cubicBezTo>
                    <a:pt x="201" y="36"/>
                    <a:pt x="188" y="44"/>
                    <a:pt x="175" y="51"/>
                  </a:cubicBezTo>
                  <a:cubicBezTo>
                    <a:pt x="146" y="62"/>
                    <a:pt x="116" y="73"/>
                    <a:pt x="87" y="85"/>
                  </a:cubicBezTo>
                  <a:cubicBezTo>
                    <a:pt x="73" y="91"/>
                    <a:pt x="58" y="97"/>
                    <a:pt x="44" y="103"/>
                  </a:cubicBezTo>
                  <a:cubicBezTo>
                    <a:pt x="36" y="106"/>
                    <a:pt x="29" y="110"/>
                    <a:pt x="22" y="113"/>
                  </a:cubicBezTo>
                  <a:cubicBezTo>
                    <a:pt x="15" y="116"/>
                    <a:pt x="7" y="119"/>
                    <a:pt x="0" y="123"/>
                  </a:cubicBezTo>
                  <a:cubicBezTo>
                    <a:pt x="8" y="120"/>
                    <a:pt x="15" y="118"/>
                    <a:pt x="23" y="115"/>
                  </a:cubicBezTo>
                  <a:cubicBezTo>
                    <a:pt x="30" y="113"/>
                    <a:pt x="38" y="110"/>
                    <a:pt x="45" y="107"/>
                  </a:cubicBezTo>
                  <a:cubicBezTo>
                    <a:pt x="60" y="102"/>
                    <a:pt x="75" y="97"/>
                    <a:pt x="89" y="91"/>
                  </a:cubicBezTo>
                  <a:cubicBezTo>
                    <a:pt x="119" y="80"/>
                    <a:pt x="148" y="68"/>
                    <a:pt x="177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84" y="52"/>
                    <a:pt x="190" y="48"/>
                    <a:pt x="196" y="44"/>
                  </a:cubicBezTo>
                  <a:cubicBezTo>
                    <a:pt x="202" y="39"/>
                    <a:pt x="209" y="35"/>
                    <a:pt x="214" y="30"/>
                  </a:cubicBezTo>
                  <a:cubicBezTo>
                    <a:pt x="217" y="28"/>
                    <a:pt x="220" y="25"/>
                    <a:pt x="222" y="21"/>
                  </a:cubicBezTo>
                  <a:cubicBezTo>
                    <a:pt x="224" y="18"/>
                    <a:pt x="224" y="13"/>
                    <a:pt x="222" y="10"/>
                  </a:cubicBezTo>
                  <a:cubicBezTo>
                    <a:pt x="219" y="7"/>
                    <a:pt x="216" y="4"/>
                    <a:pt x="213" y="3"/>
                  </a:cubicBezTo>
                  <a:cubicBezTo>
                    <a:pt x="211" y="2"/>
                    <a:pt x="209" y="1"/>
                    <a:pt x="207" y="0"/>
                  </a:cubicBezTo>
                  <a:cubicBezTo>
                    <a:pt x="207" y="0"/>
                    <a:pt x="206" y="0"/>
                    <a:pt x="206" y="0"/>
                  </a:cubicBezTo>
                </a:path>
              </a:pathLst>
            </a:custGeom>
            <a:solidFill>
              <a:srgbClr val="ED8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6" name="9Slide.vn 67">
              <a:extLst>
                <a:ext uri="{FF2B5EF4-FFF2-40B4-BE49-F238E27FC236}">
                  <a16:creationId xmlns:a16="http://schemas.microsoft.com/office/drawing/2014/main" id="{5175726B-AA1E-774B-851E-B43C8D691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806"/>
              <a:ext cx="674" cy="734"/>
            </a:xfrm>
            <a:custGeom>
              <a:avLst/>
              <a:gdLst>
                <a:gd name="T0" fmla="*/ 196 w 674"/>
                <a:gd name="T1" fmla="*/ 0 h 734"/>
                <a:gd name="T2" fmla="*/ 284 w 674"/>
                <a:gd name="T3" fmla="*/ 109 h 734"/>
                <a:gd name="T4" fmla="*/ 599 w 674"/>
                <a:gd name="T5" fmla="*/ 487 h 734"/>
                <a:gd name="T6" fmla="*/ 674 w 674"/>
                <a:gd name="T7" fmla="*/ 587 h 734"/>
                <a:gd name="T8" fmla="*/ 493 w 674"/>
                <a:gd name="T9" fmla="*/ 734 h 734"/>
                <a:gd name="T10" fmla="*/ 0 w 674"/>
                <a:gd name="T11" fmla="*/ 153 h 734"/>
                <a:gd name="T12" fmla="*/ 196 w 674"/>
                <a:gd name="T1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734">
                  <a:moveTo>
                    <a:pt x="196" y="0"/>
                  </a:moveTo>
                  <a:lnTo>
                    <a:pt x="284" y="109"/>
                  </a:lnTo>
                  <a:lnTo>
                    <a:pt x="599" y="487"/>
                  </a:lnTo>
                  <a:lnTo>
                    <a:pt x="674" y="587"/>
                  </a:lnTo>
                  <a:lnTo>
                    <a:pt x="493" y="734"/>
                  </a:lnTo>
                  <a:lnTo>
                    <a:pt x="0" y="153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7" name="9Slide.vn 68">
              <a:extLst>
                <a:ext uri="{FF2B5EF4-FFF2-40B4-BE49-F238E27FC236}">
                  <a16:creationId xmlns:a16="http://schemas.microsoft.com/office/drawing/2014/main" id="{EFC25FC2-7D15-AE41-BC14-7EEE4106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806"/>
              <a:ext cx="674" cy="734"/>
            </a:xfrm>
            <a:custGeom>
              <a:avLst/>
              <a:gdLst>
                <a:gd name="T0" fmla="*/ 196 w 674"/>
                <a:gd name="T1" fmla="*/ 0 h 734"/>
                <a:gd name="T2" fmla="*/ 284 w 674"/>
                <a:gd name="T3" fmla="*/ 109 h 734"/>
                <a:gd name="T4" fmla="*/ 599 w 674"/>
                <a:gd name="T5" fmla="*/ 487 h 734"/>
                <a:gd name="T6" fmla="*/ 674 w 674"/>
                <a:gd name="T7" fmla="*/ 587 h 734"/>
                <a:gd name="T8" fmla="*/ 493 w 674"/>
                <a:gd name="T9" fmla="*/ 734 h 734"/>
                <a:gd name="T10" fmla="*/ 0 w 674"/>
                <a:gd name="T11" fmla="*/ 153 h 734"/>
                <a:gd name="T12" fmla="*/ 196 w 674"/>
                <a:gd name="T1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734">
                  <a:moveTo>
                    <a:pt x="196" y="0"/>
                  </a:moveTo>
                  <a:lnTo>
                    <a:pt x="284" y="109"/>
                  </a:lnTo>
                  <a:lnTo>
                    <a:pt x="599" y="487"/>
                  </a:lnTo>
                  <a:lnTo>
                    <a:pt x="674" y="587"/>
                  </a:lnTo>
                  <a:lnTo>
                    <a:pt x="493" y="734"/>
                  </a:lnTo>
                  <a:lnTo>
                    <a:pt x="0" y="153"/>
                  </a:lnTo>
                  <a:lnTo>
                    <a:pt x="1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8" name="9Slide.vn 69">
              <a:extLst>
                <a:ext uri="{FF2B5EF4-FFF2-40B4-BE49-F238E27FC236}">
                  <a16:creationId xmlns:a16="http://schemas.microsoft.com/office/drawing/2014/main" id="{B0A732E9-2B48-3C40-BCD9-687797927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959"/>
              <a:ext cx="50" cy="59"/>
            </a:xfrm>
            <a:custGeom>
              <a:avLst/>
              <a:gdLst>
                <a:gd name="T0" fmla="*/ 0 w 50"/>
                <a:gd name="T1" fmla="*/ 0 h 59"/>
                <a:gd name="T2" fmla="*/ 50 w 50"/>
                <a:gd name="T3" fmla="*/ 59 h 59"/>
                <a:gd name="T4" fmla="*/ 50 w 50"/>
                <a:gd name="T5" fmla="*/ 59 h 59"/>
                <a:gd name="T6" fmla="*/ 0 w 5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0" y="0"/>
                  </a:moveTo>
                  <a:lnTo>
                    <a:pt x="50" y="59"/>
                  </a:lnTo>
                  <a:lnTo>
                    <a:pt x="5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99" name="9Slide.vn 70">
              <a:extLst>
                <a:ext uri="{FF2B5EF4-FFF2-40B4-BE49-F238E27FC236}">
                  <a16:creationId xmlns:a16="http://schemas.microsoft.com/office/drawing/2014/main" id="{333496D4-2C66-8145-A953-DC2E94727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959"/>
              <a:ext cx="50" cy="59"/>
            </a:xfrm>
            <a:custGeom>
              <a:avLst/>
              <a:gdLst>
                <a:gd name="T0" fmla="*/ 0 w 50"/>
                <a:gd name="T1" fmla="*/ 0 h 59"/>
                <a:gd name="T2" fmla="*/ 50 w 50"/>
                <a:gd name="T3" fmla="*/ 59 h 59"/>
                <a:gd name="T4" fmla="*/ 50 w 50"/>
                <a:gd name="T5" fmla="*/ 59 h 59"/>
                <a:gd name="T6" fmla="*/ 0 w 5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9">
                  <a:moveTo>
                    <a:pt x="0" y="0"/>
                  </a:moveTo>
                  <a:lnTo>
                    <a:pt x="50" y="59"/>
                  </a:lnTo>
                  <a:lnTo>
                    <a:pt x="50" y="5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0" name="9Slide.vn 71">
              <a:extLst>
                <a:ext uri="{FF2B5EF4-FFF2-40B4-BE49-F238E27FC236}">
                  <a16:creationId xmlns:a16="http://schemas.microsoft.com/office/drawing/2014/main" id="{42EF9E4F-BD83-1C4E-A431-8EB8004D4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3018"/>
              <a:ext cx="1" cy="1"/>
            </a:xfrm>
            <a:prstGeom prst="rect">
              <a:avLst/>
            </a:prstGeom>
            <a:solidFill>
              <a:srgbClr val="277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1" name="9Slide.vn 72">
              <a:extLst>
                <a:ext uri="{FF2B5EF4-FFF2-40B4-BE49-F238E27FC236}">
                  <a16:creationId xmlns:a16="http://schemas.microsoft.com/office/drawing/2014/main" id="{AB3D38AF-82AC-4242-91E5-232254049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3018"/>
              <a:ext cx="1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2" name="9Slide.vn 73">
              <a:extLst>
                <a:ext uri="{FF2B5EF4-FFF2-40B4-BE49-F238E27FC236}">
                  <a16:creationId xmlns:a16="http://schemas.microsoft.com/office/drawing/2014/main" id="{CA5D11FC-2CDA-0C4F-8337-CDBE138AC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8"/>
              <a:ext cx="12" cy="1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12 w 12"/>
                <a:gd name="T5" fmla="*/ 16 h 16"/>
                <a:gd name="T6" fmla="*/ 0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0" y="0"/>
                  </a:lnTo>
                  <a:lnTo>
                    <a:pt x="12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75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3" name="9Slide.vn 74">
              <a:extLst>
                <a:ext uri="{FF2B5EF4-FFF2-40B4-BE49-F238E27FC236}">
                  <a16:creationId xmlns:a16="http://schemas.microsoft.com/office/drawing/2014/main" id="{9680FF24-D9AC-E148-A728-F71E6B96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8"/>
              <a:ext cx="12" cy="1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12 w 12"/>
                <a:gd name="T5" fmla="*/ 16 h 16"/>
                <a:gd name="T6" fmla="*/ 0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0" y="0"/>
                  </a:lnTo>
                  <a:lnTo>
                    <a:pt x="12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4" name="9Slide.vn 75">
              <a:extLst>
                <a:ext uri="{FF2B5EF4-FFF2-40B4-BE49-F238E27FC236}">
                  <a16:creationId xmlns:a16="http://schemas.microsoft.com/office/drawing/2014/main" id="{55991916-C799-7941-9D96-A8B121C7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806"/>
              <a:ext cx="674" cy="631"/>
            </a:xfrm>
            <a:custGeom>
              <a:avLst/>
              <a:gdLst>
                <a:gd name="T0" fmla="*/ 63 w 216"/>
                <a:gd name="T1" fmla="*/ 0 h 202"/>
                <a:gd name="T2" fmla="*/ 0 w 216"/>
                <a:gd name="T3" fmla="*/ 49 h 202"/>
                <a:gd name="T4" fmla="*/ 16 w 216"/>
                <a:gd name="T5" fmla="*/ 68 h 202"/>
                <a:gd name="T6" fmla="*/ 16 w 216"/>
                <a:gd name="T7" fmla="*/ 68 h 202"/>
                <a:gd name="T8" fmla="*/ 20 w 216"/>
                <a:gd name="T9" fmla="*/ 73 h 202"/>
                <a:gd name="T10" fmla="*/ 35 w 216"/>
                <a:gd name="T11" fmla="*/ 61 h 202"/>
                <a:gd name="T12" fmla="*/ 58 w 216"/>
                <a:gd name="T13" fmla="*/ 53 h 202"/>
                <a:gd name="T14" fmla="*/ 87 w 216"/>
                <a:gd name="T15" fmla="*/ 67 h 202"/>
                <a:gd name="T16" fmla="*/ 93 w 216"/>
                <a:gd name="T17" fmla="*/ 74 h 202"/>
                <a:gd name="T18" fmla="*/ 193 w 216"/>
                <a:gd name="T19" fmla="*/ 195 h 202"/>
                <a:gd name="T20" fmla="*/ 199 w 216"/>
                <a:gd name="T21" fmla="*/ 202 h 202"/>
                <a:gd name="T22" fmla="*/ 216 w 216"/>
                <a:gd name="T23" fmla="*/ 188 h 202"/>
                <a:gd name="T24" fmla="*/ 193 w 216"/>
                <a:gd name="T25" fmla="*/ 158 h 202"/>
                <a:gd name="T26" fmla="*/ 192 w 216"/>
                <a:gd name="T27" fmla="*/ 156 h 202"/>
                <a:gd name="T28" fmla="*/ 91 w 216"/>
                <a:gd name="T29" fmla="*/ 35 h 202"/>
                <a:gd name="T30" fmla="*/ 90 w 216"/>
                <a:gd name="T31" fmla="*/ 34 h 202"/>
                <a:gd name="T32" fmla="*/ 90 w 216"/>
                <a:gd name="T33" fmla="*/ 34 h 202"/>
                <a:gd name="T34" fmla="*/ 63 w 216"/>
                <a:gd name="T3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6" h="202">
                  <a:moveTo>
                    <a:pt x="63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56"/>
                    <a:pt x="50" y="53"/>
                    <a:pt x="58" y="53"/>
                  </a:cubicBezTo>
                  <a:cubicBezTo>
                    <a:pt x="69" y="53"/>
                    <a:pt x="80" y="58"/>
                    <a:pt x="87" y="6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193" y="195"/>
                    <a:pt x="193" y="195"/>
                    <a:pt x="193" y="195"/>
                  </a:cubicBezTo>
                  <a:cubicBezTo>
                    <a:pt x="199" y="202"/>
                    <a:pt x="199" y="202"/>
                    <a:pt x="199" y="202"/>
                  </a:cubicBezTo>
                  <a:cubicBezTo>
                    <a:pt x="216" y="188"/>
                    <a:pt x="216" y="188"/>
                    <a:pt x="216" y="188"/>
                  </a:cubicBezTo>
                  <a:cubicBezTo>
                    <a:pt x="193" y="158"/>
                    <a:pt x="193" y="158"/>
                    <a:pt x="193" y="158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9CCC65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05" name="9Slide.vn 76">
              <a:extLst>
                <a:ext uri="{FF2B5EF4-FFF2-40B4-BE49-F238E27FC236}">
                  <a16:creationId xmlns:a16="http://schemas.microsoft.com/office/drawing/2014/main" id="{B6BF1211-D9FD-6644-AB5C-E424FA09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906"/>
              <a:ext cx="100" cy="100"/>
            </a:xfrm>
            <a:custGeom>
              <a:avLst/>
              <a:gdLst>
                <a:gd name="T0" fmla="*/ 26 w 32"/>
                <a:gd name="T1" fmla="*/ 26 h 32"/>
                <a:gd name="T2" fmla="*/ 6 w 32"/>
                <a:gd name="T3" fmla="*/ 26 h 32"/>
                <a:gd name="T4" fmla="*/ 6 w 32"/>
                <a:gd name="T5" fmla="*/ 6 h 32"/>
                <a:gd name="T6" fmla="*/ 26 w 32"/>
                <a:gd name="T7" fmla="*/ 6 h 32"/>
                <a:gd name="T8" fmla="*/ 26 w 32"/>
                <a:gd name="T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26" y="26"/>
                  </a:moveTo>
                  <a:cubicBezTo>
                    <a:pt x="21" y="32"/>
                    <a:pt x="12" y="32"/>
                    <a:pt x="6" y="26"/>
                  </a:cubicBezTo>
                  <a:cubicBezTo>
                    <a:pt x="0" y="21"/>
                    <a:pt x="0" y="11"/>
                    <a:pt x="6" y="6"/>
                  </a:cubicBezTo>
                  <a:cubicBezTo>
                    <a:pt x="12" y="0"/>
                    <a:pt x="21" y="0"/>
                    <a:pt x="26" y="6"/>
                  </a:cubicBezTo>
                  <a:cubicBezTo>
                    <a:pt x="32" y="11"/>
                    <a:pt x="32" y="21"/>
                    <a:pt x="2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643532" y="1646841"/>
            <a:ext cx="3368025" cy="5184048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là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bề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vỏ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06" name="9Slide.vn 3">
            <a:extLst>
              <a:ext uri="{FF2B5EF4-FFF2-40B4-BE49-F238E27FC236}">
                <a16:creationId xmlns:a16="http://schemas.microsoft.com/office/drawing/2014/main" id="{82789D2D-7459-ED4D-9472-9D6452F739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10178" y="833324"/>
            <a:ext cx="967801" cy="785293"/>
            <a:chOff x="1178" y="0"/>
            <a:chExt cx="5324" cy="4320"/>
          </a:xfrm>
        </p:grpSpPr>
        <p:sp>
          <p:nvSpPr>
            <p:cNvPr id="107" name="9Slide.vn 4">
              <a:extLst>
                <a:ext uri="{FF2B5EF4-FFF2-40B4-BE49-F238E27FC236}">
                  <a16:creationId xmlns:a16="http://schemas.microsoft.com/office/drawing/2014/main" id="{CA2BA5D8-E28D-544C-8DC1-3CC97BFA42E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78" y="0"/>
              <a:ext cx="532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grpSp>
          <p:nvGrpSpPr>
            <p:cNvPr id="108" name="Group 205">
              <a:extLst>
                <a:ext uri="{FF2B5EF4-FFF2-40B4-BE49-F238E27FC236}">
                  <a16:creationId xmlns:a16="http://schemas.microsoft.com/office/drawing/2014/main" id="{F048348D-9F08-1241-9D5E-76CD72E44B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8" y="0"/>
              <a:ext cx="5301" cy="4062"/>
              <a:chOff x="1178" y="0"/>
              <a:chExt cx="5301" cy="4062"/>
            </a:xfrm>
          </p:grpSpPr>
          <p:sp>
            <p:nvSpPr>
              <p:cNvPr id="141" name="9Slide.vn 5">
                <a:extLst>
                  <a:ext uri="{FF2B5EF4-FFF2-40B4-BE49-F238E27FC236}">
                    <a16:creationId xmlns:a16="http://schemas.microsoft.com/office/drawing/2014/main" id="{854F9E8A-4C5C-9A4B-A036-6C20FFFA5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647"/>
                <a:ext cx="2806" cy="1415"/>
              </a:xfrm>
              <a:custGeom>
                <a:avLst/>
                <a:gdLst>
                  <a:gd name="T0" fmla="*/ 0 w 2806"/>
                  <a:gd name="T1" fmla="*/ 0 h 1415"/>
                  <a:gd name="T2" fmla="*/ 564 w 2806"/>
                  <a:gd name="T3" fmla="*/ 920 h 1415"/>
                  <a:gd name="T4" fmla="*/ 1415 w 2806"/>
                  <a:gd name="T5" fmla="*/ 1415 h 1415"/>
                  <a:gd name="T6" fmla="*/ 2343 w 2806"/>
                  <a:gd name="T7" fmla="*/ 1354 h 1415"/>
                  <a:gd name="T8" fmla="*/ 2806 w 2806"/>
                  <a:gd name="T9" fmla="*/ 102 h 1415"/>
                  <a:gd name="T10" fmla="*/ 0 w 2806"/>
                  <a:gd name="T11" fmla="*/ 0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06" h="1415">
                    <a:moveTo>
                      <a:pt x="0" y="0"/>
                    </a:moveTo>
                    <a:lnTo>
                      <a:pt x="564" y="920"/>
                    </a:lnTo>
                    <a:lnTo>
                      <a:pt x="1415" y="1415"/>
                    </a:lnTo>
                    <a:lnTo>
                      <a:pt x="2343" y="1354"/>
                    </a:lnTo>
                    <a:lnTo>
                      <a:pt x="2806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2" name="9Slide.vn 6">
                <a:extLst>
                  <a:ext uri="{FF2B5EF4-FFF2-40B4-BE49-F238E27FC236}">
                    <a16:creationId xmlns:a16="http://schemas.microsoft.com/office/drawing/2014/main" id="{4ED440E8-37DF-D840-AC53-47CB30AE7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123"/>
                <a:ext cx="2248" cy="1415"/>
              </a:xfrm>
              <a:custGeom>
                <a:avLst/>
                <a:gdLst>
                  <a:gd name="T0" fmla="*/ 174 w 690"/>
                  <a:gd name="T1" fmla="*/ 282 h 434"/>
                  <a:gd name="T2" fmla="*/ 434 w 690"/>
                  <a:gd name="T3" fmla="*/ 434 h 434"/>
                  <a:gd name="T4" fmla="*/ 533 w 690"/>
                  <a:gd name="T5" fmla="*/ 427 h 434"/>
                  <a:gd name="T6" fmla="*/ 690 w 690"/>
                  <a:gd name="T7" fmla="*/ 73 h 434"/>
                  <a:gd name="T8" fmla="*/ 664 w 690"/>
                  <a:gd name="T9" fmla="*/ 31 h 434"/>
                  <a:gd name="T10" fmla="*/ 0 w 690"/>
                  <a:gd name="T11" fmla="*/ 0 h 434"/>
                  <a:gd name="T12" fmla="*/ 174 w 690"/>
                  <a:gd name="T13" fmla="*/ 28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0" h="434">
                    <a:moveTo>
                      <a:pt x="174" y="282"/>
                    </a:moveTo>
                    <a:cubicBezTo>
                      <a:pt x="434" y="434"/>
                      <a:pt x="434" y="434"/>
                      <a:pt x="434" y="434"/>
                    </a:cubicBezTo>
                    <a:cubicBezTo>
                      <a:pt x="533" y="427"/>
                      <a:pt x="533" y="427"/>
                      <a:pt x="533" y="427"/>
                    </a:cubicBezTo>
                    <a:cubicBezTo>
                      <a:pt x="631" y="328"/>
                      <a:pt x="690" y="205"/>
                      <a:pt x="690" y="73"/>
                    </a:cubicBezTo>
                    <a:cubicBezTo>
                      <a:pt x="690" y="56"/>
                      <a:pt x="672" y="46"/>
                      <a:pt x="664" y="3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4" y="28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3" name="9Slide.vn 7">
                <a:extLst>
                  <a:ext uri="{FF2B5EF4-FFF2-40B4-BE49-F238E27FC236}">
                    <a16:creationId xmlns:a16="http://schemas.microsoft.com/office/drawing/2014/main" id="{4B4C4928-B785-A345-9F11-8CB98420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692"/>
                <a:ext cx="1662" cy="1295"/>
              </a:xfrm>
              <a:custGeom>
                <a:avLst/>
                <a:gdLst>
                  <a:gd name="T0" fmla="*/ 510 w 510"/>
                  <a:gd name="T1" fmla="*/ 199 h 397"/>
                  <a:gd name="T2" fmla="*/ 0 w 510"/>
                  <a:gd name="T3" fmla="*/ 0 h 397"/>
                  <a:gd name="T4" fmla="*/ 17 w 510"/>
                  <a:gd name="T5" fmla="*/ 199 h 397"/>
                  <a:gd name="T6" fmla="*/ 0 w 510"/>
                  <a:gd name="T7" fmla="*/ 397 h 397"/>
                  <a:gd name="T8" fmla="*/ 510 w 510"/>
                  <a:gd name="T9" fmla="*/ 199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0" h="397">
                    <a:moveTo>
                      <a:pt x="510" y="199"/>
                    </a:moveTo>
                    <a:cubicBezTo>
                      <a:pt x="510" y="109"/>
                      <a:pt x="297" y="32"/>
                      <a:pt x="0" y="0"/>
                    </a:cubicBezTo>
                    <a:cubicBezTo>
                      <a:pt x="11" y="63"/>
                      <a:pt x="17" y="129"/>
                      <a:pt x="17" y="199"/>
                    </a:cubicBezTo>
                    <a:cubicBezTo>
                      <a:pt x="17" y="268"/>
                      <a:pt x="11" y="335"/>
                      <a:pt x="0" y="397"/>
                    </a:cubicBezTo>
                    <a:cubicBezTo>
                      <a:pt x="297" y="365"/>
                      <a:pt x="510" y="288"/>
                      <a:pt x="510" y="199"/>
                    </a:cubicBezTo>
                    <a:close/>
                  </a:path>
                </a:pathLst>
              </a:custGeom>
              <a:solidFill>
                <a:srgbClr val="7B8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4" name="9Slide.vn 8">
                <a:extLst>
                  <a:ext uri="{FF2B5EF4-FFF2-40B4-BE49-F238E27FC236}">
                    <a16:creationId xmlns:a16="http://schemas.microsoft.com/office/drawing/2014/main" id="{ADB4E3B9-B731-DC40-A5BA-CBB81A32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2263"/>
                <a:ext cx="815" cy="645"/>
              </a:xfrm>
              <a:custGeom>
                <a:avLst/>
                <a:gdLst>
                  <a:gd name="T0" fmla="*/ 77 w 250"/>
                  <a:gd name="T1" fmla="*/ 17 h 198"/>
                  <a:gd name="T2" fmla="*/ 138 w 250"/>
                  <a:gd name="T3" fmla="*/ 25 h 198"/>
                  <a:gd name="T4" fmla="*/ 154 w 250"/>
                  <a:gd name="T5" fmla="*/ 27 h 198"/>
                  <a:gd name="T6" fmla="*/ 161 w 250"/>
                  <a:gd name="T7" fmla="*/ 40 h 198"/>
                  <a:gd name="T8" fmla="*/ 148 w 250"/>
                  <a:gd name="T9" fmla="*/ 50 h 198"/>
                  <a:gd name="T10" fmla="*/ 89 w 250"/>
                  <a:gd name="T11" fmla="*/ 68 h 198"/>
                  <a:gd name="T12" fmla="*/ 129 w 250"/>
                  <a:gd name="T13" fmla="*/ 69 h 198"/>
                  <a:gd name="T14" fmla="*/ 135 w 250"/>
                  <a:gd name="T15" fmla="*/ 73 h 198"/>
                  <a:gd name="T16" fmla="*/ 134 w 250"/>
                  <a:gd name="T17" fmla="*/ 75 h 198"/>
                  <a:gd name="T18" fmla="*/ 118 w 250"/>
                  <a:gd name="T19" fmla="*/ 93 h 198"/>
                  <a:gd name="T20" fmla="*/ 102 w 250"/>
                  <a:gd name="T21" fmla="*/ 104 h 198"/>
                  <a:gd name="T22" fmla="*/ 107 w 250"/>
                  <a:gd name="T23" fmla="*/ 126 h 198"/>
                  <a:gd name="T24" fmla="*/ 184 w 250"/>
                  <a:gd name="T25" fmla="*/ 128 h 198"/>
                  <a:gd name="T26" fmla="*/ 207 w 250"/>
                  <a:gd name="T27" fmla="*/ 144 h 198"/>
                  <a:gd name="T28" fmla="*/ 175 w 250"/>
                  <a:gd name="T29" fmla="*/ 119 h 198"/>
                  <a:gd name="T30" fmla="*/ 176 w 250"/>
                  <a:gd name="T31" fmla="*/ 172 h 198"/>
                  <a:gd name="T32" fmla="*/ 204 w 250"/>
                  <a:gd name="T33" fmla="*/ 149 h 198"/>
                  <a:gd name="T34" fmla="*/ 167 w 250"/>
                  <a:gd name="T35" fmla="*/ 162 h 198"/>
                  <a:gd name="T36" fmla="*/ 53 w 250"/>
                  <a:gd name="T37" fmla="*/ 162 h 198"/>
                  <a:gd name="T38" fmla="*/ 33 w 250"/>
                  <a:gd name="T39" fmla="*/ 191 h 198"/>
                  <a:gd name="T40" fmla="*/ 7 w 250"/>
                  <a:gd name="T41" fmla="*/ 137 h 198"/>
                  <a:gd name="T42" fmla="*/ 12 w 250"/>
                  <a:gd name="T43" fmla="*/ 30 h 198"/>
                  <a:gd name="T44" fmla="*/ 77 w 250"/>
                  <a:gd name="T45" fmla="*/ 1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0" h="198">
                    <a:moveTo>
                      <a:pt x="77" y="17"/>
                    </a:moveTo>
                    <a:cubicBezTo>
                      <a:pt x="97" y="21"/>
                      <a:pt x="117" y="24"/>
                      <a:pt x="138" y="25"/>
                    </a:cubicBezTo>
                    <a:cubicBezTo>
                      <a:pt x="143" y="25"/>
                      <a:pt x="149" y="25"/>
                      <a:pt x="154" y="27"/>
                    </a:cubicBezTo>
                    <a:cubicBezTo>
                      <a:pt x="158" y="29"/>
                      <a:pt x="162" y="35"/>
                      <a:pt x="161" y="40"/>
                    </a:cubicBezTo>
                    <a:cubicBezTo>
                      <a:pt x="159" y="45"/>
                      <a:pt x="153" y="48"/>
                      <a:pt x="148" y="50"/>
                    </a:cubicBezTo>
                    <a:cubicBezTo>
                      <a:pt x="128" y="56"/>
                      <a:pt x="109" y="62"/>
                      <a:pt x="89" y="68"/>
                    </a:cubicBezTo>
                    <a:cubicBezTo>
                      <a:pt x="103" y="69"/>
                      <a:pt x="116" y="69"/>
                      <a:pt x="129" y="69"/>
                    </a:cubicBezTo>
                    <a:cubicBezTo>
                      <a:pt x="132" y="69"/>
                      <a:pt x="135" y="70"/>
                      <a:pt x="135" y="73"/>
                    </a:cubicBezTo>
                    <a:cubicBezTo>
                      <a:pt x="135" y="74"/>
                      <a:pt x="135" y="75"/>
                      <a:pt x="134" y="75"/>
                    </a:cubicBezTo>
                    <a:cubicBezTo>
                      <a:pt x="128" y="81"/>
                      <a:pt x="118" y="85"/>
                      <a:pt x="118" y="93"/>
                    </a:cubicBezTo>
                    <a:cubicBezTo>
                      <a:pt x="118" y="98"/>
                      <a:pt x="99" y="100"/>
                      <a:pt x="102" y="104"/>
                    </a:cubicBezTo>
                    <a:cubicBezTo>
                      <a:pt x="104" y="108"/>
                      <a:pt x="111" y="124"/>
                      <a:pt x="107" y="126"/>
                    </a:cubicBezTo>
                    <a:cubicBezTo>
                      <a:pt x="127" y="121"/>
                      <a:pt x="161" y="122"/>
                      <a:pt x="184" y="128"/>
                    </a:cubicBezTo>
                    <a:cubicBezTo>
                      <a:pt x="210" y="135"/>
                      <a:pt x="207" y="144"/>
                      <a:pt x="207" y="144"/>
                    </a:cubicBezTo>
                    <a:cubicBezTo>
                      <a:pt x="231" y="132"/>
                      <a:pt x="165" y="118"/>
                      <a:pt x="175" y="119"/>
                    </a:cubicBezTo>
                    <a:cubicBezTo>
                      <a:pt x="250" y="126"/>
                      <a:pt x="225" y="163"/>
                      <a:pt x="176" y="172"/>
                    </a:cubicBezTo>
                    <a:cubicBezTo>
                      <a:pt x="171" y="173"/>
                      <a:pt x="223" y="151"/>
                      <a:pt x="204" y="149"/>
                    </a:cubicBezTo>
                    <a:cubicBezTo>
                      <a:pt x="200" y="149"/>
                      <a:pt x="199" y="156"/>
                      <a:pt x="167" y="162"/>
                    </a:cubicBezTo>
                    <a:cubicBezTo>
                      <a:pt x="133" y="168"/>
                      <a:pt x="88" y="167"/>
                      <a:pt x="53" y="162"/>
                    </a:cubicBezTo>
                    <a:cubicBezTo>
                      <a:pt x="41" y="160"/>
                      <a:pt x="42" y="198"/>
                      <a:pt x="33" y="191"/>
                    </a:cubicBezTo>
                    <a:cubicBezTo>
                      <a:pt x="16" y="179"/>
                      <a:pt x="10" y="157"/>
                      <a:pt x="7" y="137"/>
                    </a:cubicBezTo>
                    <a:cubicBezTo>
                      <a:pt x="2" y="104"/>
                      <a:pt x="0" y="63"/>
                      <a:pt x="12" y="30"/>
                    </a:cubicBezTo>
                    <a:cubicBezTo>
                      <a:pt x="22" y="0"/>
                      <a:pt x="53" y="12"/>
                      <a:pt x="77" y="17"/>
                    </a:cubicBezTo>
                    <a:close/>
                  </a:path>
                </a:pathLst>
              </a:custGeom>
              <a:solidFill>
                <a:srgbClr val="6C8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5" name="9Slide.vn 9">
                <a:extLst>
                  <a:ext uri="{FF2B5EF4-FFF2-40B4-BE49-F238E27FC236}">
                    <a16:creationId xmlns:a16="http://schemas.microsoft.com/office/drawing/2014/main" id="{928D30A0-3F28-F94B-9786-E3B0E4A87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3" y="1875"/>
                <a:ext cx="906" cy="756"/>
              </a:xfrm>
              <a:custGeom>
                <a:avLst/>
                <a:gdLst>
                  <a:gd name="T0" fmla="*/ 69 w 278"/>
                  <a:gd name="T1" fmla="*/ 0 h 232"/>
                  <a:gd name="T2" fmla="*/ 5 w 278"/>
                  <a:gd name="T3" fmla="*/ 29 h 232"/>
                  <a:gd name="T4" fmla="*/ 92 w 278"/>
                  <a:gd name="T5" fmla="*/ 59 h 232"/>
                  <a:gd name="T6" fmla="*/ 97 w 278"/>
                  <a:gd name="T7" fmla="*/ 62 h 232"/>
                  <a:gd name="T8" fmla="*/ 88 w 278"/>
                  <a:gd name="T9" fmla="*/ 76 h 232"/>
                  <a:gd name="T10" fmla="*/ 12 w 278"/>
                  <a:gd name="T11" fmla="*/ 108 h 232"/>
                  <a:gd name="T12" fmla="*/ 2 w 278"/>
                  <a:gd name="T13" fmla="*/ 120 h 232"/>
                  <a:gd name="T14" fmla="*/ 130 w 278"/>
                  <a:gd name="T15" fmla="*/ 136 h 232"/>
                  <a:gd name="T16" fmla="*/ 126 w 278"/>
                  <a:gd name="T17" fmla="*/ 152 h 232"/>
                  <a:gd name="T18" fmla="*/ 132 w 278"/>
                  <a:gd name="T19" fmla="*/ 171 h 232"/>
                  <a:gd name="T20" fmla="*/ 150 w 278"/>
                  <a:gd name="T21" fmla="*/ 181 h 232"/>
                  <a:gd name="T22" fmla="*/ 192 w 278"/>
                  <a:gd name="T23" fmla="*/ 187 h 232"/>
                  <a:gd name="T24" fmla="*/ 176 w 278"/>
                  <a:gd name="T25" fmla="*/ 196 h 232"/>
                  <a:gd name="T26" fmla="*/ 134 w 278"/>
                  <a:gd name="T27" fmla="*/ 194 h 232"/>
                  <a:gd name="T28" fmla="*/ 99 w 278"/>
                  <a:gd name="T29" fmla="*/ 179 h 232"/>
                  <a:gd name="T30" fmla="*/ 140 w 278"/>
                  <a:gd name="T31" fmla="*/ 201 h 232"/>
                  <a:gd name="T32" fmla="*/ 200 w 278"/>
                  <a:gd name="T33" fmla="*/ 199 h 232"/>
                  <a:gd name="T34" fmla="*/ 204 w 278"/>
                  <a:gd name="T35" fmla="*/ 232 h 232"/>
                  <a:gd name="T36" fmla="*/ 278 w 278"/>
                  <a:gd name="T37" fmla="*/ 143 h 232"/>
                  <a:gd name="T38" fmla="*/ 69 w 278"/>
                  <a:gd name="T3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8" h="232">
                    <a:moveTo>
                      <a:pt x="69" y="0"/>
                    </a:moveTo>
                    <a:cubicBezTo>
                      <a:pt x="47" y="6"/>
                      <a:pt x="25" y="16"/>
                      <a:pt x="5" y="29"/>
                    </a:cubicBezTo>
                    <a:cubicBezTo>
                      <a:pt x="34" y="39"/>
                      <a:pt x="63" y="49"/>
                      <a:pt x="92" y="59"/>
                    </a:cubicBezTo>
                    <a:cubicBezTo>
                      <a:pt x="94" y="60"/>
                      <a:pt x="96" y="60"/>
                      <a:pt x="97" y="62"/>
                    </a:cubicBezTo>
                    <a:cubicBezTo>
                      <a:pt x="101" y="67"/>
                      <a:pt x="94" y="73"/>
                      <a:pt x="88" y="76"/>
                    </a:cubicBezTo>
                    <a:cubicBezTo>
                      <a:pt x="62" y="86"/>
                      <a:pt x="37" y="97"/>
                      <a:pt x="12" y="108"/>
                    </a:cubicBezTo>
                    <a:cubicBezTo>
                      <a:pt x="6" y="110"/>
                      <a:pt x="0" y="115"/>
                      <a:pt x="2" y="120"/>
                    </a:cubicBezTo>
                    <a:cubicBezTo>
                      <a:pt x="13" y="129"/>
                      <a:pt x="73" y="134"/>
                      <a:pt x="130" y="136"/>
                    </a:cubicBezTo>
                    <a:cubicBezTo>
                      <a:pt x="132" y="141"/>
                      <a:pt x="127" y="147"/>
                      <a:pt x="126" y="152"/>
                    </a:cubicBezTo>
                    <a:cubicBezTo>
                      <a:pt x="124" y="159"/>
                      <a:pt x="127" y="166"/>
                      <a:pt x="132" y="171"/>
                    </a:cubicBezTo>
                    <a:cubicBezTo>
                      <a:pt x="136" y="176"/>
                      <a:pt x="143" y="179"/>
                      <a:pt x="150" y="181"/>
                    </a:cubicBezTo>
                    <a:cubicBezTo>
                      <a:pt x="163" y="185"/>
                      <a:pt x="178" y="187"/>
                      <a:pt x="192" y="187"/>
                    </a:cubicBezTo>
                    <a:cubicBezTo>
                      <a:pt x="189" y="193"/>
                      <a:pt x="182" y="196"/>
                      <a:pt x="176" y="196"/>
                    </a:cubicBezTo>
                    <a:cubicBezTo>
                      <a:pt x="169" y="196"/>
                      <a:pt x="140" y="197"/>
                      <a:pt x="134" y="194"/>
                    </a:cubicBezTo>
                    <a:cubicBezTo>
                      <a:pt x="121" y="189"/>
                      <a:pt x="113" y="184"/>
                      <a:pt x="99" y="179"/>
                    </a:cubicBezTo>
                    <a:cubicBezTo>
                      <a:pt x="103" y="191"/>
                      <a:pt x="129" y="198"/>
                      <a:pt x="140" y="201"/>
                    </a:cubicBezTo>
                    <a:cubicBezTo>
                      <a:pt x="158" y="207"/>
                      <a:pt x="182" y="206"/>
                      <a:pt x="200" y="199"/>
                    </a:cubicBezTo>
                    <a:cubicBezTo>
                      <a:pt x="202" y="210"/>
                      <a:pt x="204" y="221"/>
                      <a:pt x="204" y="232"/>
                    </a:cubicBezTo>
                    <a:cubicBezTo>
                      <a:pt x="251" y="205"/>
                      <a:pt x="278" y="174"/>
                      <a:pt x="278" y="143"/>
                    </a:cubicBezTo>
                    <a:cubicBezTo>
                      <a:pt x="278" y="88"/>
                      <a:pt x="199" y="38"/>
                      <a:pt x="69" y="0"/>
                    </a:cubicBezTo>
                    <a:close/>
                  </a:path>
                </a:pathLst>
              </a:custGeom>
              <a:solidFill>
                <a:srgbClr val="6C8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6" name="9Slide.vn 10">
                <a:extLst>
                  <a:ext uri="{FF2B5EF4-FFF2-40B4-BE49-F238E27FC236}">
                    <a16:creationId xmlns:a16="http://schemas.microsoft.com/office/drawing/2014/main" id="{C59001CA-1848-4849-9BFD-C6A8B746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269"/>
                <a:ext cx="710" cy="440"/>
              </a:xfrm>
              <a:custGeom>
                <a:avLst/>
                <a:gdLst>
                  <a:gd name="T0" fmla="*/ 111 w 218"/>
                  <a:gd name="T1" fmla="*/ 0 h 135"/>
                  <a:gd name="T2" fmla="*/ 113 w 218"/>
                  <a:gd name="T3" fmla="*/ 0 h 135"/>
                  <a:gd name="T4" fmla="*/ 164 w 218"/>
                  <a:gd name="T5" fmla="*/ 19 h 135"/>
                  <a:gd name="T6" fmla="*/ 189 w 218"/>
                  <a:gd name="T7" fmla="*/ 23 h 135"/>
                  <a:gd name="T8" fmla="*/ 218 w 218"/>
                  <a:gd name="T9" fmla="*/ 42 h 135"/>
                  <a:gd name="T10" fmla="*/ 218 w 218"/>
                  <a:gd name="T11" fmla="*/ 42 h 135"/>
                  <a:gd name="T12" fmla="*/ 156 w 218"/>
                  <a:gd name="T13" fmla="*/ 60 h 135"/>
                  <a:gd name="T14" fmla="*/ 199 w 218"/>
                  <a:gd name="T15" fmla="*/ 135 h 135"/>
                  <a:gd name="T16" fmla="*/ 32 w 218"/>
                  <a:gd name="T17" fmla="*/ 51 h 135"/>
                  <a:gd name="T18" fmla="*/ 0 w 218"/>
                  <a:gd name="T19" fmla="*/ 26 h 135"/>
                  <a:gd name="T20" fmla="*/ 111 w 218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135">
                    <a:moveTo>
                      <a:pt x="111" y="0"/>
                    </a:moveTo>
                    <a:cubicBezTo>
                      <a:pt x="111" y="0"/>
                      <a:pt x="112" y="0"/>
                      <a:pt x="113" y="0"/>
                    </a:cubicBezTo>
                    <a:cubicBezTo>
                      <a:pt x="122" y="3"/>
                      <a:pt x="163" y="16"/>
                      <a:pt x="164" y="19"/>
                    </a:cubicBezTo>
                    <a:cubicBezTo>
                      <a:pt x="164" y="20"/>
                      <a:pt x="177" y="22"/>
                      <a:pt x="189" y="23"/>
                    </a:cubicBezTo>
                    <a:cubicBezTo>
                      <a:pt x="201" y="24"/>
                      <a:pt x="212" y="31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99" y="135"/>
                      <a:pt x="199" y="135"/>
                      <a:pt x="199" y="135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7" name="9Slide.vn 11">
                <a:extLst>
                  <a:ext uri="{FF2B5EF4-FFF2-40B4-BE49-F238E27FC236}">
                    <a16:creationId xmlns:a16="http://schemas.microsoft.com/office/drawing/2014/main" id="{0571C67F-CC32-4348-8E4A-2639AC2B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858"/>
                <a:ext cx="349" cy="630"/>
              </a:xfrm>
              <a:custGeom>
                <a:avLst/>
                <a:gdLst>
                  <a:gd name="T0" fmla="*/ 0 w 349"/>
                  <a:gd name="T1" fmla="*/ 79 h 630"/>
                  <a:gd name="T2" fmla="*/ 349 w 349"/>
                  <a:gd name="T3" fmla="*/ 0 h 630"/>
                  <a:gd name="T4" fmla="*/ 349 w 349"/>
                  <a:gd name="T5" fmla="*/ 522 h 630"/>
                  <a:gd name="T6" fmla="*/ 0 w 349"/>
                  <a:gd name="T7" fmla="*/ 630 h 630"/>
                  <a:gd name="T8" fmla="*/ 0 w 349"/>
                  <a:gd name="T9" fmla="*/ 79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630">
                    <a:moveTo>
                      <a:pt x="0" y="79"/>
                    </a:moveTo>
                    <a:lnTo>
                      <a:pt x="349" y="0"/>
                    </a:lnTo>
                    <a:lnTo>
                      <a:pt x="349" y="522"/>
                    </a:lnTo>
                    <a:lnTo>
                      <a:pt x="0" y="63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67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8" name="9Slide.vn 12">
                <a:extLst>
                  <a:ext uri="{FF2B5EF4-FFF2-40B4-BE49-F238E27FC236}">
                    <a16:creationId xmlns:a16="http://schemas.microsoft.com/office/drawing/2014/main" id="{F0112D24-7772-6F40-A725-DFB1225D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139"/>
                <a:ext cx="375" cy="137"/>
              </a:xfrm>
              <a:custGeom>
                <a:avLst/>
                <a:gdLst>
                  <a:gd name="T0" fmla="*/ 375 w 375"/>
                  <a:gd name="T1" fmla="*/ 49 h 137"/>
                  <a:gd name="T2" fmla="*/ 287 w 375"/>
                  <a:gd name="T3" fmla="*/ 0 h 137"/>
                  <a:gd name="T4" fmla="*/ 0 w 375"/>
                  <a:gd name="T5" fmla="*/ 55 h 137"/>
                  <a:gd name="T6" fmla="*/ 23 w 375"/>
                  <a:gd name="T7" fmla="*/ 137 h 137"/>
                  <a:gd name="T8" fmla="*/ 375 w 375"/>
                  <a:gd name="T9" fmla="*/ 4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137">
                    <a:moveTo>
                      <a:pt x="375" y="49"/>
                    </a:moveTo>
                    <a:lnTo>
                      <a:pt x="287" y="0"/>
                    </a:lnTo>
                    <a:lnTo>
                      <a:pt x="0" y="55"/>
                    </a:lnTo>
                    <a:lnTo>
                      <a:pt x="23" y="137"/>
                    </a:lnTo>
                    <a:lnTo>
                      <a:pt x="375" y="49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49" name="9Slide.vn 13">
                <a:extLst>
                  <a:ext uri="{FF2B5EF4-FFF2-40B4-BE49-F238E27FC236}">
                    <a16:creationId xmlns:a16="http://schemas.microsoft.com/office/drawing/2014/main" id="{81A9DF01-5D0C-4B4F-A605-77B771574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279"/>
                <a:ext cx="65" cy="98"/>
              </a:xfrm>
              <a:custGeom>
                <a:avLst/>
                <a:gdLst>
                  <a:gd name="T0" fmla="*/ 65 w 65"/>
                  <a:gd name="T1" fmla="*/ 0 h 98"/>
                  <a:gd name="T2" fmla="*/ 0 w 65"/>
                  <a:gd name="T3" fmla="*/ 16 h 98"/>
                  <a:gd name="T4" fmla="*/ 0 w 65"/>
                  <a:gd name="T5" fmla="*/ 98 h 98"/>
                  <a:gd name="T6" fmla="*/ 65 w 65"/>
                  <a:gd name="T7" fmla="*/ 78 h 98"/>
                  <a:gd name="T8" fmla="*/ 65 w 65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8">
                    <a:moveTo>
                      <a:pt x="65" y="0"/>
                    </a:moveTo>
                    <a:lnTo>
                      <a:pt x="0" y="16"/>
                    </a:lnTo>
                    <a:lnTo>
                      <a:pt x="0" y="98"/>
                    </a:lnTo>
                    <a:lnTo>
                      <a:pt x="65" y="7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0" name="9Slide.vn 14">
                <a:extLst>
                  <a:ext uri="{FF2B5EF4-FFF2-40B4-BE49-F238E27FC236}">
                    <a16:creationId xmlns:a16="http://schemas.microsoft.com/office/drawing/2014/main" id="{46971B22-840D-5248-896B-8E4D0BB39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224"/>
                <a:ext cx="65" cy="97"/>
              </a:xfrm>
              <a:custGeom>
                <a:avLst/>
                <a:gdLst>
                  <a:gd name="T0" fmla="*/ 0 w 65"/>
                  <a:gd name="T1" fmla="*/ 19 h 97"/>
                  <a:gd name="T2" fmla="*/ 0 w 65"/>
                  <a:gd name="T3" fmla="*/ 97 h 97"/>
                  <a:gd name="T4" fmla="*/ 65 w 65"/>
                  <a:gd name="T5" fmla="*/ 81 h 97"/>
                  <a:gd name="T6" fmla="*/ 65 w 65"/>
                  <a:gd name="T7" fmla="*/ 0 h 97"/>
                  <a:gd name="T8" fmla="*/ 0 w 65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97">
                    <a:moveTo>
                      <a:pt x="0" y="19"/>
                    </a:moveTo>
                    <a:lnTo>
                      <a:pt x="0" y="97"/>
                    </a:lnTo>
                    <a:lnTo>
                      <a:pt x="65" y="81"/>
                    </a:lnTo>
                    <a:lnTo>
                      <a:pt x="6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1" name="9Slide.vn 15">
                <a:extLst>
                  <a:ext uri="{FF2B5EF4-FFF2-40B4-BE49-F238E27FC236}">
                    <a16:creationId xmlns:a16="http://schemas.microsoft.com/office/drawing/2014/main" id="{7A4381F6-26CC-A34E-942F-855E1330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2250"/>
                <a:ext cx="69" cy="101"/>
              </a:xfrm>
              <a:custGeom>
                <a:avLst/>
                <a:gdLst>
                  <a:gd name="T0" fmla="*/ 0 w 69"/>
                  <a:gd name="T1" fmla="*/ 19 h 101"/>
                  <a:gd name="T2" fmla="*/ 0 w 69"/>
                  <a:gd name="T3" fmla="*/ 101 h 101"/>
                  <a:gd name="T4" fmla="*/ 69 w 69"/>
                  <a:gd name="T5" fmla="*/ 81 h 101"/>
                  <a:gd name="T6" fmla="*/ 69 w 69"/>
                  <a:gd name="T7" fmla="*/ 0 h 101"/>
                  <a:gd name="T8" fmla="*/ 0 w 69"/>
                  <a:gd name="T9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01">
                    <a:moveTo>
                      <a:pt x="0" y="19"/>
                    </a:moveTo>
                    <a:lnTo>
                      <a:pt x="0" y="101"/>
                    </a:lnTo>
                    <a:lnTo>
                      <a:pt x="69" y="81"/>
                    </a:lnTo>
                    <a:lnTo>
                      <a:pt x="6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2" name="9Slide.vn 16">
                <a:extLst>
                  <a:ext uri="{FF2B5EF4-FFF2-40B4-BE49-F238E27FC236}">
                    <a16:creationId xmlns:a16="http://schemas.microsoft.com/office/drawing/2014/main" id="{BC0E6F79-CE42-6949-9628-05D6D204E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986"/>
                <a:ext cx="371" cy="120"/>
              </a:xfrm>
              <a:custGeom>
                <a:avLst/>
                <a:gdLst>
                  <a:gd name="T0" fmla="*/ 371 w 371"/>
                  <a:gd name="T1" fmla="*/ 0 h 120"/>
                  <a:gd name="T2" fmla="*/ 371 w 371"/>
                  <a:gd name="T3" fmla="*/ 29 h 120"/>
                  <a:gd name="T4" fmla="*/ 3 w 371"/>
                  <a:gd name="T5" fmla="*/ 120 h 120"/>
                  <a:gd name="T6" fmla="*/ 0 w 371"/>
                  <a:gd name="T7" fmla="*/ 84 h 120"/>
                  <a:gd name="T8" fmla="*/ 371 w 371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120">
                    <a:moveTo>
                      <a:pt x="371" y="0"/>
                    </a:moveTo>
                    <a:lnTo>
                      <a:pt x="371" y="29"/>
                    </a:lnTo>
                    <a:lnTo>
                      <a:pt x="3" y="120"/>
                    </a:lnTo>
                    <a:lnTo>
                      <a:pt x="0" y="84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3" name="9Slide.vn 17">
                <a:extLst>
                  <a:ext uri="{FF2B5EF4-FFF2-40B4-BE49-F238E27FC236}">
                    <a16:creationId xmlns:a16="http://schemas.microsoft.com/office/drawing/2014/main" id="{46126531-F7AB-9246-9414-38342B546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188"/>
                <a:ext cx="375" cy="117"/>
              </a:xfrm>
              <a:custGeom>
                <a:avLst/>
                <a:gdLst>
                  <a:gd name="T0" fmla="*/ 375 w 375"/>
                  <a:gd name="T1" fmla="*/ 0 h 117"/>
                  <a:gd name="T2" fmla="*/ 375 w 375"/>
                  <a:gd name="T3" fmla="*/ 29 h 117"/>
                  <a:gd name="T4" fmla="*/ 4 w 375"/>
                  <a:gd name="T5" fmla="*/ 117 h 117"/>
                  <a:gd name="T6" fmla="*/ 0 w 375"/>
                  <a:gd name="T7" fmla="*/ 85 h 117"/>
                  <a:gd name="T8" fmla="*/ 375 w 375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117">
                    <a:moveTo>
                      <a:pt x="375" y="0"/>
                    </a:moveTo>
                    <a:lnTo>
                      <a:pt x="375" y="29"/>
                    </a:lnTo>
                    <a:lnTo>
                      <a:pt x="4" y="117"/>
                    </a:lnTo>
                    <a:lnTo>
                      <a:pt x="0" y="85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4" name="9Slide.vn 18">
                <a:extLst>
                  <a:ext uri="{FF2B5EF4-FFF2-40B4-BE49-F238E27FC236}">
                    <a16:creationId xmlns:a16="http://schemas.microsoft.com/office/drawing/2014/main" id="{BD16D1CA-EA42-1343-A117-D4DA93708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914"/>
                <a:ext cx="381" cy="160"/>
              </a:xfrm>
              <a:custGeom>
                <a:avLst/>
                <a:gdLst>
                  <a:gd name="T0" fmla="*/ 3 w 381"/>
                  <a:gd name="T1" fmla="*/ 72 h 160"/>
                  <a:gd name="T2" fmla="*/ 293 w 381"/>
                  <a:gd name="T3" fmla="*/ 0 h 160"/>
                  <a:gd name="T4" fmla="*/ 381 w 381"/>
                  <a:gd name="T5" fmla="*/ 72 h 160"/>
                  <a:gd name="T6" fmla="*/ 0 w 381"/>
                  <a:gd name="T7" fmla="*/ 160 h 160"/>
                  <a:gd name="T8" fmla="*/ 3 w 381"/>
                  <a:gd name="T9" fmla="*/ 7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1" h="160">
                    <a:moveTo>
                      <a:pt x="3" y="72"/>
                    </a:moveTo>
                    <a:lnTo>
                      <a:pt x="293" y="0"/>
                    </a:lnTo>
                    <a:lnTo>
                      <a:pt x="381" y="72"/>
                    </a:lnTo>
                    <a:lnTo>
                      <a:pt x="0" y="160"/>
                    </a:lnTo>
                    <a:lnTo>
                      <a:pt x="3" y="72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5" name="9Slide.vn 19">
                <a:extLst>
                  <a:ext uri="{FF2B5EF4-FFF2-40B4-BE49-F238E27FC236}">
                    <a16:creationId xmlns:a16="http://schemas.microsoft.com/office/drawing/2014/main" id="{32480EC9-B989-654D-9ED1-D0B1991EC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790"/>
                <a:ext cx="427" cy="153"/>
              </a:xfrm>
              <a:custGeom>
                <a:avLst/>
                <a:gdLst>
                  <a:gd name="T0" fmla="*/ 427 w 427"/>
                  <a:gd name="T1" fmla="*/ 68 h 153"/>
                  <a:gd name="T2" fmla="*/ 13 w 427"/>
                  <a:gd name="T3" fmla="*/ 0 h 153"/>
                  <a:gd name="T4" fmla="*/ 0 w 427"/>
                  <a:gd name="T5" fmla="*/ 143 h 153"/>
                  <a:gd name="T6" fmla="*/ 65 w 427"/>
                  <a:gd name="T7" fmla="*/ 153 h 153"/>
                  <a:gd name="T8" fmla="*/ 427 w 427"/>
                  <a:gd name="T9" fmla="*/ 6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153">
                    <a:moveTo>
                      <a:pt x="427" y="68"/>
                    </a:moveTo>
                    <a:lnTo>
                      <a:pt x="13" y="0"/>
                    </a:lnTo>
                    <a:lnTo>
                      <a:pt x="0" y="143"/>
                    </a:lnTo>
                    <a:lnTo>
                      <a:pt x="65" y="153"/>
                    </a:lnTo>
                    <a:lnTo>
                      <a:pt x="427" y="68"/>
                    </a:lnTo>
                    <a:close/>
                  </a:path>
                </a:pathLst>
              </a:custGeom>
              <a:solidFill>
                <a:srgbClr val="ADC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6" name="9Slide.vn 20">
                <a:extLst>
                  <a:ext uri="{FF2B5EF4-FFF2-40B4-BE49-F238E27FC236}">
                    <a16:creationId xmlns:a16="http://schemas.microsoft.com/office/drawing/2014/main" id="{D31C4882-DBC0-2B41-B963-5B1B093C6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242"/>
                <a:ext cx="365" cy="649"/>
              </a:xfrm>
              <a:custGeom>
                <a:avLst/>
                <a:gdLst>
                  <a:gd name="T0" fmla="*/ 92 w 112"/>
                  <a:gd name="T1" fmla="*/ 8 h 199"/>
                  <a:gd name="T2" fmla="*/ 56 w 112"/>
                  <a:gd name="T3" fmla="*/ 0 h 199"/>
                  <a:gd name="T4" fmla="*/ 20 w 112"/>
                  <a:gd name="T5" fmla="*/ 8 h 199"/>
                  <a:gd name="T6" fmla="*/ 0 w 112"/>
                  <a:gd name="T7" fmla="*/ 186 h 199"/>
                  <a:gd name="T8" fmla="*/ 56 w 112"/>
                  <a:gd name="T9" fmla="*/ 199 h 199"/>
                  <a:gd name="T10" fmla="*/ 112 w 112"/>
                  <a:gd name="T11" fmla="*/ 186 h 199"/>
                  <a:gd name="T12" fmla="*/ 92 w 112"/>
                  <a:gd name="T13" fmla="*/ 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99">
                    <a:moveTo>
                      <a:pt x="92" y="8"/>
                    </a:moveTo>
                    <a:cubicBezTo>
                      <a:pt x="92" y="4"/>
                      <a:pt x="76" y="0"/>
                      <a:pt x="56" y="0"/>
                    </a:cubicBezTo>
                    <a:cubicBezTo>
                      <a:pt x="36" y="0"/>
                      <a:pt x="20" y="4"/>
                      <a:pt x="20" y="8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93"/>
                      <a:pt x="25" y="199"/>
                      <a:pt x="56" y="199"/>
                    </a:cubicBezTo>
                    <a:cubicBezTo>
                      <a:pt x="87" y="199"/>
                      <a:pt x="112" y="193"/>
                      <a:pt x="112" y="186"/>
                    </a:cubicBezTo>
                    <a:lnTo>
                      <a:pt x="92" y="8"/>
                    </a:lnTo>
                    <a:close/>
                  </a:path>
                </a:pathLst>
              </a:custGeom>
              <a:solidFill>
                <a:srgbClr val="67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7" name="9Slide.vn 21">
                <a:extLst>
                  <a:ext uri="{FF2B5EF4-FFF2-40B4-BE49-F238E27FC236}">
                    <a16:creationId xmlns:a16="http://schemas.microsoft.com/office/drawing/2014/main" id="{D84088FB-BC44-7042-AB67-C5AA003D8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245"/>
                <a:ext cx="81" cy="633"/>
              </a:xfrm>
              <a:custGeom>
                <a:avLst/>
                <a:gdLst>
                  <a:gd name="T0" fmla="*/ 5 w 25"/>
                  <a:gd name="T1" fmla="*/ 1 h 194"/>
                  <a:gd name="T2" fmla="*/ 0 w 25"/>
                  <a:gd name="T3" fmla="*/ 0 h 194"/>
                  <a:gd name="T4" fmla="*/ 18 w 25"/>
                  <a:gd name="T5" fmla="*/ 194 h 194"/>
                  <a:gd name="T6" fmla="*/ 25 w 25"/>
                  <a:gd name="T7" fmla="*/ 193 h 194"/>
                  <a:gd name="T8" fmla="*/ 5 w 25"/>
                  <a:gd name="T9" fmla="*/ 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94">
                    <a:moveTo>
                      <a:pt x="5" y="1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18" y="194"/>
                      <a:pt x="18" y="194"/>
                      <a:pt x="18" y="194"/>
                    </a:cubicBezTo>
                    <a:cubicBezTo>
                      <a:pt x="21" y="194"/>
                      <a:pt x="23" y="193"/>
                      <a:pt x="25" y="193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8" name="9Slide.vn 22">
                <a:extLst>
                  <a:ext uri="{FF2B5EF4-FFF2-40B4-BE49-F238E27FC236}">
                    <a16:creationId xmlns:a16="http://schemas.microsoft.com/office/drawing/2014/main" id="{BF45F4D1-81EE-1742-930B-4102AAE6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242"/>
                <a:ext cx="78" cy="646"/>
              </a:xfrm>
              <a:custGeom>
                <a:avLst/>
                <a:gdLst>
                  <a:gd name="T0" fmla="*/ 5 w 24"/>
                  <a:gd name="T1" fmla="*/ 198 h 198"/>
                  <a:gd name="T2" fmla="*/ 24 w 24"/>
                  <a:gd name="T3" fmla="*/ 197 h 198"/>
                  <a:gd name="T4" fmla="*/ 8 w 24"/>
                  <a:gd name="T5" fmla="*/ 1 h 198"/>
                  <a:gd name="T6" fmla="*/ 0 w 24"/>
                  <a:gd name="T7" fmla="*/ 0 h 198"/>
                  <a:gd name="T8" fmla="*/ 5 w 24"/>
                  <a:gd name="T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8">
                    <a:moveTo>
                      <a:pt x="5" y="198"/>
                    </a:moveTo>
                    <a:cubicBezTo>
                      <a:pt x="12" y="198"/>
                      <a:pt x="19" y="197"/>
                      <a:pt x="24" y="197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3" y="0"/>
                      <a:pt x="0" y="0"/>
                    </a:cubicBezTo>
                    <a:lnTo>
                      <a:pt x="5" y="198"/>
                    </a:ln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59" name="9Slide.vn 23">
                <a:extLst>
                  <a:ext uri="{FF2B5EF4-FFF2-40B4-BE49-F238E27FC236}">
                    <a16:creationId xmlns:a16="http://schemas.microsoft.com/office/drawing/2014/main" id="{0B7F1E0D-2C93-034B-B242-BCA234F9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8" y="1239"/>
                <a:ext cx="235" cy="55"/>
              </a:xfrm>
              <a:prstGeom prst="ellipse">
                <a:avLst/>
              </a:prstGeom>
              <a:solidFill>
                <a:srgbClr val="9FB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0" name="9Slide.vn 24">
                <a:extLst>
                  <a:ext uri="{FF2B5EF4-FFF2-40B4-BE49-F238E27FC236}">
                    <a16:creationId xmlns:a16="http://schemas.microsoft.com/office/drawing/2014/main" id="{6B43DF6D-9899-B940-944F-071A19674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252"/>
                <a:ext cx="189" cy="39"/>
              </a:xfrm>
              <a:prstGeom prst="ellipse">
                <a:avLst/>
              </a:pr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1" name="9Slide.vn 25">
                <a:extLst>
                  <a:ext uri="{FF2B5EF4-FFF2-40B4-BE49-F238E27FC236}">
                    <a16:creationId xmlns:a16="http://schemas.microsoft.com/office/drawing/2014/main" id="{450CD1DB-F903-E541-BEA6-83A006DF7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437"/>
                <a:ext cx="1626" cy="831"/>
              </a:xfrm>
              <a:custGeom>
                <a:avLst/>
                <a:gdLst>
                  <a:gd name="T0" fmla="*/ 75 w 499"/>
                  <a:gd name="T1" fmla="*/ 100 h 255"/>
                  <a:gd name="T2" fmla="*/ 110 w 499"/>
                  <a:gd name="T3" fmla="*/ 93 h 255"/>
                  <a:gd name="T4" fmla="*/ 163 w 499"/>
                  <a:gd name="T5" fmla="*/ 78 h 255"/>
                  <a:gd name="T6" fmla="*/ 168 w 499"/>
                  <a:gd name="T7" fmla="*/ 66 h 255"/>
                  <a:gd name="T8" fmla="*/ 205 w 499"/>
                  <a:gd name="T9" fmla="*/ 63 h 255"/>
                  <a:gd name="T10" fmla="*/ 239 w 499"/>
                  <a:gd name="T11" fmla="*/ 90 h 255"/>
                  <a:gd name="T12" fmla="*/ 290 w 499"/>
                  <a:gd name="T13" fmla="*/ 94 h 255"/>
                  <a:gd name="T14" fmla="*/ 321 w 499"/>
                  <a:gd name="T15" fmla="*/ 84 h 255"/>
                  <a:gd name="T16" fmla="*/ 332 w 499"/>
                  <a:gd name="T17" fmla="*/ 73 h 255"/>
                  <a:gd name="T18" fmla="*/ 369 w 499"/>
                  <a:gd name="T19" fmla="*/ 80 h 255"/>
                  <a:gd name="T20" fmla="*/ 424 w 499"/>
                  <a:gd name="T21" fmla="*/ 68 h 255"/>
                  <a:gd name="T22" fmla="*/ 487 w 499"/>
                  <a:gd name="T23" fmla="*/ 69 h 255"/>
                  <a:gd name="T24" fmla="*/ 492 w 499"/>
                  <a:gd name="T25" fmla="*/ 45 h 255"/>
                  <a:gd name="T26" fmla="*/ 457 w 499"/>
                  <a:gd name="T27" fmla="*/ 40 h 255"/>
                  <a:gd name="T28" fmla="*/ 392 w 499"/>
                  <a:gd name="T29" fmla="*/ 25 h 255"/>
                  <a:gd name="T30" fmla="*/ 378 w 499"/>
                  <a:gd name="T31" fmla="*/ 32 h 255"/>
                  <a:gd name="T32" fmla="*/ 355 w 499"/>
                  <a:gd name="T33" fmla="*/ 23 h 255"/>
                  <a:gd name="T34" fmla="*/ 304 w 499"/>
                  <a:gd name="T35" fmla="*/ 4 h 255"/>
                  <a:gd name="T36" fmla="*/ 273 w 499"/>
                  <a:gd name="T37" fmla="*/ 42 h 255"/>
                  <a:gd name="T38" fmla="*/ 211 w 499"/>
                  <a:gd name="T39" fmla="*/ 31 h 255"/>
                  <a:gd name="T40" fmla="*/ 127 w 499"/>
                  <a:gd name="T41" fmla="*/ 0 h 255"/>
                  <a:gd name="T42" fmla="*/ 90 w 499"/>
                  <a:gd name="T43" fmla="*/ 6 h 255"/>
                  <a:gd name="T44" fmla="*/ 71 w 499"/>
                  <a:gd name="T45" fmla="*/ 35 h 255"/>
                  <a:gd name="T46" fmla="*/ 70 w 499"/>
                  <a:gd name="T47" fmla="*/ 47 h 255"/>
                  <a:gd name="T48" fmla="*/ 61 w 499"/>
                  <a:gd name="T49" fmla="*/ 51 h 255"/>
                  <a:gd name="T50" fmla="*/ 18 w 499"/>
                  <a:gd name="T51" fmla="*/ 49 h 255"/>
                  <a:gd name="T52" fmla="*/ 7 w 499"/>
                  <a:gd name="T53" fmla="*/ 76 h 255"/>
                  <a:gd name="T54" fmla="*/ 31 w 499"/>
                  <a:gd name="T55" fmla="*/ 77 h 255"/>
                  <a:gd name="T56" fmla="*/ 29 w 499"/>
                  <a:gd name="T57" fmla="*/ 90 h 255"/>
                  <a:gd name="T58" fmla="*/ 35 w 499"/>
                  <a:gd name="T59" fmla="*/ 119 h 255"/>
                  <a:gd name="T60" fmla="*/ 41 w 499"/>
                  <a:gd name="T61" fmla="*/ 126 h 255"/>
                  <a:gd name="T62" fmla="*/ 46 w 499"/>
                  <a:gd name="T63" fmla="*/ 159 h 255"/>
                  <a:gd name="T64" fmla="*/ 74 w 499"/>
                  <a:gd name="T65" fmla="*/ 254 h 255"/>
                  <a:gd name="T66" fmla="*/ 75 w 499"/>
                  <a:gd name="T67" fmla="*/ 10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9" h="255">
                    <a:moveTo>
                      <a:pt x="75" y="100"/>
                    </a:moveTo>
                    <a:cubicBezTo>
                      <a:pt x="85" y="93"/>
                      <a:pt x="98" y="91"/>
                      <a:pt x="110" y="93"/>
                    </a:cubicBezTo>
                    <a:cubicBezTo>
                      <a:pt x="127" y="97"/>
                      <a:pt x="155" y="96"/>
                      <a:pt x="163" y="78"/>
                    </a:cubicBezTo>
                    <a:cubicBezTo>
                      <a:pt x="165" y="74"/>
                      <a:pt x="166" y="70"/>
                      <a:pt x="168" y="66"/>
                    </a:cubicBezTo>
                    <a:cubicBezTo>
                      <a:pt x="175" y="54"/>
                      <a:pt x="194" y="55"/>
                      <a:pt x="205" y="63"/>
                    </a:cubicBezTo>
                    <a:cubicBezTo>
                      <a:pt x="217" y="71"/>
                      <a:pt x="226" y="83"/>
                      <a:pt x="239" y="90"/>
                    </a:cubicBezTo>
                    <a:cubicBezTo>
                      <a:pt x="254" y="98"/>
                      <a:pt x="273" y="96"/>
                      <a:pt x="290" y="94"/>
                    </a:cubicBezTo>
                    <a:cubicBezTo>
                      <a:pt x="301" y="93"/>
                      <a:pt x="312" y="91"/>
                      <a:pt x="321" y="84"/>
                    </a:cubicBezTo>
                    <a:cubicBezTo>
                      <a:pt x="325" y="80"/>
                      <a:pt x="328" y="75"/>
                      <a:pt x="332" y="73"/>
                    </a:cubicBezTo>
                    <a:cubicBezTo>
                      <a:pt x="344" y="66"/>
                      <a:pt x="357" y="75"/>
                      <a:pt x="369" y="80"/>
                    </a:cubicBezTo>
                    <a:cubicBezTo>
                      <a:pt x="388" y="87"/>
                      <a:pt x="410" y="82"/>
                      <a:pt x="424" y="68"/>
                    </a:cubicBezTo>
                    <a:cubicBezTo>
                      <a:pt x="445" y="63"/>
                      <a:pt x="466" y="80"/>
                      <a:pt x="487" y="69"/>
                    </a:cubicBezTo>
                    <a:cubicBezTo>
                      <a:pt x="496" y="64"/>
                      <a:pt x="499" y="53"/>
                      <a:pt x="492" y="45"/>
                    </a:cubicBezTo>
                    <a:cubicBezTo>
                      <a:pt x="485" y="35"/>
                      <a:pt x="470" y="41"/>
                      <a:pt x="457" y="40"/>
                    </a:cubicBezTo>
                    <a:cubicBezTo>
                      <a:pt x="434" y="40"/>
                      <a:pt x="413" y="16"/>
                      <a:pt x="392" y="25"/>
                    </a:cubicBezTo>
                    <a:cubicBezTo>
                      <a:pt x="387" y="27"/>
                      <a:pt x="383" y="31"/>
                      <a:pt x="378" y="32"/>
                    </a:cubicBezTo>
                    <a:cubicBezTo>
                      <a:pt x="370" y="34"/>
                      <a:pt x="362" y="28"/>
                      <a:pt x="355" y="23"/>
                    </a:cubicBezTo>
                    <a:cubicBezTo>
                      <a:pt x="340" y="12"/>
                      <a:pt x="323" y="2"/>
                      <a:pt x="304" y="4"/>
                    </a:cubicBezTo>
                    <a:cubicBezTo>
                      <a:pt x="286" y="6"/>
                      <a:pt x="269" y="24"/>
                      <a:pt x="273" y="42"/>
                    </a:cubicBezTo>
                    <a:cubicBezTo>
                      <a:pt x="261" y="21"/>
                      <a:pt x="229" y="16"/>
                      <a:pt x="211" y="31"/>
                    </a:cubicBezTo>
                    <a:cubicBezTo>
                      <a:pt x="193" y="6"/>
                      <a:pt x="158" y="0"/>
                      <a:pt x="127" y="0"/>
                    </a:cubicBezTo>
                    <a:cubicBezTo>
                      <a:pt x="115" y="0"/>
                      <a:pt x="102" y="0"/>
                      <a:pt x="90" y="6"/>
                    </a:cubicBezTo>
                    <a:cubicBezTo>
                      <a:pt x="79" y="11"/>
                      <a:pt x="70" y="22"/>
                      <a:pt x="71" y="35"/>
                    </a:cubicBezTo>
                    <a:cubicBezTo>
                      <a:pt x="71" y="39"/>
                      <a:pt x="72" y="43"/>
                      <a:pt x="70" y="47"/>
                    </a:cubicBezTo>
                    <a:cubicBezTo>
                      <a:pt x="68" y="50"/>
                      <a:pt x="65" y="51"/>
                      <a:pt x="61" y="51"/>
                    </a:cubicBezTo>
                    <a:cubicBezTo>
                      <a:pt x="47" y="53"/>
                      <a:pt x="30" y="47"/>
                      <a:pt x="18" y="49"/>
                    </a:cubicBezTo>
                    <a:cubicBezTo>
                      <a:pt x="6" y="52"/>
                      <a:pt x="0" y="66"/>
                      <a:pt x="7" y="76"/>
                    </a:cubicBezTo>
                    <a:cubicBezTo>
                      <a:pt x="13" y="83"/>
                      <a:pt x="25" y="83"/>
                      <a:pt x="31" y="77"/>
                    </a:cubicBezTo>
                    <a:cubicBezTo>
                      <a:pt x="32" y="81"/>
                      <a:pt x="30" y="86"/>
                      <a:pt x="29" y="90"/>
                    </a:cubicBezTo>
                    <a:cubicBezTo>
                      <a:pt x="24" y="100"/>
                      <a:pt x="27" y="112"/>
                      <a:pt x="35" y="119"/>
                    </a:cubicBezTo>
                    <a:cubicBezTo>
                      <a:pt x="37" y="121"/>
                      <a:pt x="39" y="123"/>
                      <a:pt x="41" y="126"/>
                    </a:cubicBezTo>
                    <a:cubicBezTo>
                      <a:pt x="46" y="136"/>
                      <a:pt x="35" y="162"/>
                      <a:pt x="46" y="159"/>
                    </a:cubicBezTo>
                    <a:cubicBezTo>
                      <a:pt x="116" y="141"/>
                      <a:pt x="65" y="255"/>
                      <a:pt x="74" y="254"/>
                    </a:cubicBezTo>
                    <a:cubicBezTo>
                      <a:pt x="129" y="151"/>
                      <a:pt x="48" y="119"/>
                      <a:pt x="75" y="10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2" name="9Slide.vn 26">
                <a:extLst>
                  <a:ext uri="{FF2B5EF4-FFF2-40B4-BE49-F238E27FC236}">
                    <a16:creationId xmlns:a16="http://schemas.microsoft.com/office/drawing/2014/main" id="{BBF32088-9C59-EA49-A9E6-898C38277B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0" y="2687"/>
                <a:ext cx="339" cy="97"/>
              </a:xfrm>
              <a:custGeom>
                <a:avLst/>
                <a:gdLst>
                  <a:gd name="T0" fmla="*/ 60 w 104"/>
                  <a:gd name="T1" fmla="*/ 7 h 30"/>
                  <a:gd name="T2" fmla="*/ 38 w 104"/>
                  <a:gd name="T3" fmla="*/ 14 h 30"/>
                  <a:gd name="T4" fmla="*/ 60 w 104"/>
                  <a:gd name="T5" fmla="*/ 20 h 30"/>
                  <a:gd name="T6" fmla="*/ 82 w 104"/>
                  <a:gd name="T7" fmla="*/ 14 h 30"/>
                  <a:gd name="T8" fmla="*/ 60 w 104"/>
                  <a:gd name="T9" fmla="*/ 7 h 30"/>
                  <a:gd name="T10" fmla="*/ 17 w 104"/>
                  <a:gd name="T11" fmla="*/ 12 h 30"/>
                  <a:gd name="T12" fmla="*/ 63 w 104"/>
                  <a:gd name="T13" fmla="*/ 2 h 30"/>
                  <a:gd name="T14" fmla="*/ 102 w 104"/>
                  <a:gd name="T15" fmla="*/ 8 h 30"/>
                  <a:gd name="T16" fmla="*/ 62 w 104"/>
                  <a:gd name="T17" fmla="*/ 0 h 30"/>
                  <a:gd name="T18" fmla="*/ 17 w 104"/>
                  <a:gd name="T19" fmla="*/ 12 h 30"/>
                  <a:gd name="T20" fmla="*/ 63 w 104"/>
                  <a:gd name="T21" fmla="*/ 28 h 30"/>
                  <a:gd name="T22" fmla="*/ 16 w 104"/>
                  <a:gd name="T23" fmla="*/ 17 h 30"/>
                  <a:gd name="T24" fmla="*/ 62 w 104"/>
                  <a:gd name="T25" fmla="*/ 30 h 30"/>
                  <a:gd name="T26" fmla="*/ 104 w 104"/>
                  <a:gd name="T27" fmla="*/ 21 h 30"/>
                  <a:gd name="T28" fmla="*/ 63 w 104"/>
                  <a:gd name="T29" fmla="*/ 28 h 30"/>
                  <a:gd name="T30" fmla="*/ 3 w 104"/>
                  <a:gd name="T31" fmla="*/ 16 h 30"/>
                  <a:gd name="T32" fmla="*/ 41 w 104"/>
                  <a:gd name="T33" fmla="*/ 0 h 30"/>
                  <a:gd name="T34" fmla="*/ 21 w 104"/>
                  <a:gd name="T35" fmla="*/ 2 h 30"/>
                  <a:gd name="T36" fmla="*/ 1 w 104"/>
                  <a:gd name="T37" fmla="*/ 16 h 30"/>
                  <a:gd name="T38" fmla="*/ 14 w 104"/>
                  <a:gd name="T39" fmla="*/ 26 h 30"/>
                  <a:gd name="T40" fmla="*/ 3 w 104"/>
                  <a:gd name="T41" fmla="*/ 16 h 30"/>
                  <a:gd name="T42" fmla="*/ 99 w 104"/>
                  <a:gd name="T43" fmla="*/ 13 h 30"/>
                  <a:gd name="T44" fmla="*/ 83 w 104"/>
                  <a:gd name="T45" fmla="*/ 5 h 30"/>
                  <a:gd name="T46" fmla="*/ 97 w 104"/>
                  <a:gd name="T47" fmla="*/ 13 h 30"/>
                  <a:gd name="T48" fmla="*/ 81 w 104"/>
                  <a:gd name="T49" fmla="*/ 22 h 30"/>
                  <a:gd name="T50" fmla="*/ 99 w 104"/>
                  <a:gd name="T5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4" h="30">
                    <a:moveTo>
                      <a:pt x="60" y="7"/>
                    </a:moveTo>
                    <a:cubicBezTo>
                      <a:pt x="48" y="7"/>
                      <a:pt x="38" y="10"/>
                      <a:pt x="38" y="14"/>
                    </a:cubicBezTo>
                    <a:cubicBezTo>
                      <a:pt x="38" y="17"/>
                      <a:pt x="48" y="20"/>
                      <a:pt x="60" y="20"/>
                    </a:cubicBezTo>
                    <a:cubicBezTo>
                      <a:pt x="72" y="20"/>
                      <a:pt x="82" y="17"/>
                      <a:pt x="82" y="14"/>
                    </a:cubicBezTo>
                    <a:cubicBezTo>
                      <a:pt x="82" y="10"/>
                      <a:pt x="72" y="7"/>
                      <a:pt x="60" y="7"/>
                    </a:cubicBezTo>
                    <a:close/>
                    <a:moveTo>
                      <a:pt x="17" y="12"/>
                    </a:moveTo>
                    <a:cubicBezTo>
                      <a:pt x="22" y="7"/>
                      <a:pt x="40" y="2"/>
                      <a:pt x="63" y="2"/>
                    </a:cubicBezTo>
                    <a:cubicBezTo>
                      <a:pt x="79" y="2"/>
                      <a:pt x="94" y="5"/>
                      <a:pt x="102" y="8"/>
                    </a:cubicBezTo>
                    <a:cubicBezTo>
                      <a:pt x="94" y="3"/>
                      <a:pt x="79" y="0"/>
                      <a:pt x="62" y="0"/>
                    </a:cubicBezTo>
                    <a:cubicBezTo>
                      <a:pt x="40" y="0"/>
                      <a:pt x="21" y="5"/>
                      <a:pt x="17" y="12"/>
                    </a:cubicBezTo>
                    <a:close/>
                    <a:moveTo>
                      <a:pt x="63" y="28"/>
                    </a:moveTo>
                    <a:cubicBezTo>
                      <a:pt x="39" y="28"/>
                      <a:pt x="19" y="23"/>
                      <a:pt x="16" y="17"/>
                    </a:cubicBezTo>
                    <a:cubicBezTo>
                      <a:pt x="19" y="24"/>
                      <a:pt x="38" y="30"/>
                      <a:pt x="62" y="30"/>
                    </a:cubicBezTo>
                    <a:cubicBezTo>
                      <a:pt x="81" y="30"/>
                      <a:pt x="97" y="26"/>
                      <a:pt x="104" y="21"/>
                    </a:cubicBezTo>
                    <a:cubicBezTo>
                      <a:pt x="96" y="25"/>
                      <a:pt x="80" y="28"/>
                      <a:pt x="63" y="28"/>
                    </a:cubicBezTo>
                    <a:close/>
                    <a:moveTo>
                      <a:pt x="3" y="16"/>
                    </a:moveTo>
                    <a:cubicBezTo>
                      <a:pt x="3" y="8"/>
                      <a:pt x="20" y="1"/>
                      <a:pt x="41" y="0"/>
                    </a:cubicBezTo>
                    <a:cubicBezTo>
                      <a:pt x="34" y="0"/>
                      <a:pt x="27" y="1"/>
                      <a:pt x="21" y="2"/>
                    </a:cubicBezTo>
                    <a:cubicBezTo>
                      <a:pt x="8" y="5"/>
                      <a:pt x="0" y="10"/>
                      <a:pt x="1" y="16"/>
                    </a:cubicBezTo>
                    <a:cubicBezTo>
                      <a:pt x="2" y="20"/>
                      <a:pt x="7" y="23"/>
                      <a:pt x="14" y="26"/>
                    </a:cubicBezTo>
                    <a:cubicBezTo>
                      <a:pt x="7" y="23"/>
                      <a:pt x="3" y="20"/>
                      <a:pt x="3" y="16"/>
                    </a:cubicBezTo>
                    <a:close/>
                    <a:moveTo>
                      <a:pt x="99" y="13"/>
                    </a:moveTo>
                    <a:cubicBezTo>
                      <a:pt x="99" y="8"/>
                      <a:pt x="80" y="5"/>
                      <a:pt x="83" y="5"/>
                    </a:cubicBezTo>
                    <a:cubicBezTo>
                      <a:pt x="91" y="8"/>
                      <a:pt x="96" y="10"/>
                      <a:pt x="97" y="13"/>
                    </a:cubicBezTo>
                    <a:cubicBezTo>
                      <a:pt x="97" y="17"/>
                      <a:pt x="91" y="20"/>
                      <a:pt x="81" y="22"/>
                    </a:cubicBezTo>
                    <a:cubicBezTo>
                      <a:pt x="92" y="20"/>
                      <a:pt x="98" y="17"/>
                      <a:pt x="99" y="13"/>
                    </a:cubicBezTo>
                    <a:close/>
                  </a:path>
                </a:pathLst>
              </a:cu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3" name="9Slide.vn 27">
                <a:extLst>
                  <a:ext uri="{FF2B5EF4-FFF2-40B4-BE49-F238E27FC236}">
                    <a16:creationId xmlns:a16="http://schemas.microsoft.com/office/drawing/2014/main" id="{A7EEE1E2-23C0-E245-A932-CE143229E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2504"/>
                <a:ext cx="150" cy="254"/>
              </a:xfrm>
              <a:custGeom>
                <a:avLst/>
                <a:gdLst>
                  <a:gd name="T0" fmla="*/ 5 w 46"/>
                  <a:gd name="T1" fmla="*/ 0 h 78"/>
                  <a:gd name="T2" fmla="*/ 39 w 46"/>
                  <a:gd name="T3" fmla="*/ 21 h 78"/>
                  <a:gd name="T4" fmla="*/ 46 w 46"/>
                  <a:gd name="T5" fmla="*/ 68 h 78"/>
                  <a:gd name="T6" fmla="*/ 25 w 46"/>
                  <a:gd name="T7" fmla="*/ 64 h 78"/>
                  <a:gd name="T8" fmla="*/ 4 w 46"/>
                  <a:gd name="T9" fmla="*/ 16 h 78"/>
                  <a:gd name="T10" fmla="*/ 5 w 46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78">
                    <a:moveTo>
                      <a:pt x="5" y="0"/>
                    </a:moveTo>
                    <a:cubicBezTo>
                      <a:pt x="5" y="0"/>
                      <a:pt x="33" y="5"/>
                      <a:pt x="39" y="21"/>
                    </a:cubicBezTo>
                    <a:cubicBezTo>
                      <a:pt x="45" y="38"/>
                      <a:pt x="46" y="68"/>
                      <a:pt x="46" y="68"/>
                    </a:cubicBezTo>
                    <a:cubicBezTo>
                      <a:pt x="46" y="68"/>
                      <a:pt x="27" y="78"/>
                      <a:pt x="25" y="64"/>
                    </a:cubicBezTo>
                    <a:cubicBezTo>
                      <a:pt x="24" y="49"/>
                      <a:pt x="30" y="21"/>
                      <a:pt x="4" y="16"/>
                    </a:cubicBezTo>
                    <a:cubicBezTo>
                      <a:pt x="4" y="16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4" name="9Slide.vn 28">
                <a:extLst>
                  <a:ext uri="{FF2B5EF4-FFF2-40B4-BE49-F238E27FC236}">
                    <a16:creationId xmlns:a16="http://schemas.microsoft.com/office/drawing/2014/main" id="{3F6209E5-A456-B445-BDA7-54AE84440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" y="2540"/>
                <a:ext cx="52" cy="160"/>
              </a:xfrm>
              <a:custGeom>
                <a:avLst/>
                <a:gdLst>
                  <a:gd name="T0" fmla="*/ 0 w 16"/>
                  <a:gd name="T1" fmla="*/ 0 h 49"/>
                  <a:gd name="T2" fmla="*/ 12 w 16"/>
                  <a:gd name="T3" fmla="*/ 20 h 49"/>
                  <a:gd name="T4" fmla="*/ 14 w 16"/>
                  <a:gd name="T5" fmla="*/ 47 h 49"/>
                  <a:gd name="T6" fmla="*/ 10 w 16"/>
                  <a:gd name="T7" fmla="*/ 16 h 49"/>
                  <a:gd name="T8" fmla="*/ 0 w 1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0" y="0"/>
                      <a:pt x="11" y="5"/>
                      <a:pt x="12" y="20"/>
                    </a:cubicBezTo>
                    <a:cubicBezTo>
                      <a:pt x="14" y="36"/>
                      <a:pt x="16" y="49"/>
                      <a:pt x="14" y="47"/>
                    </a:cubicBezTo>
                    <a:cubicBezTo>
                      <a:pt x="13" y="44"/>
                      <a:pt x="10" y="18"/>
                      <a:pt x="10" y="16"/>
                    </a:cubicBezTo>
                    <a:cubicBezTo>
                      <a:pt x="8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627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5" name="9Slide.vn 29">
                <a:extLst>
                  <a:ext uri="{FF2B5EF4-FFF2-40B4-BE49-F238E27FC236}">
                    <a16:creationId xmlns:a16="http://schemas.microsoft.com/office/drawing/2014/main" id="{9E7DB12C-E18D-0347-8816-19156A810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511"/>
                <a:ext cx="117" cy="228"/>
              </a:xfrm>
              <a:custGeom>
                <a:avLst/>
                <a:gdLst>
                  <a:gd name="T0" fmla="*/ 36 w 36"/>
                  <a:gd name="T1" fmla="*/ 69 h 70"/>
                  <a:gd name="T2" fmla="*/ 30 w 36"/>
                  <a:gd name="T3" fmla="*/ 20 h 70"/>
                  <a:gd name="T4" fmla="*/ 2 w 36"/>
                  <a:gd name="T5" fmla="*/ 0 h 70"/>
                  <a:gd name="T6" fmla="*/ 3 w 36"/>
                  <a:gd name="T7" fmla="*/ 14 h 70"/>
                  <a:gd name="T8" fmla="*/ 24 w 36"/>
                  <a:gd name="T9" fmla="*/ 62 h 70"/>
                  <a:gd name="T10" fmla="*/ 36 w 36"/>
                  <a:gd name="T11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70">
                    <a:moveTo>
                      <a:pt x="36" y="69"/>
                    </a:moveTo>
                    <a:cubicBezTo>
                      <a:pt x="36" y="62"/>
                      <a:pt x="35" y="34"/>
                      <a:pt x="30" y="20"/>
                    </a:cubicBezTo>
                    <a:cubicBezTo>
                      <a:pt x="26" y="9"/>
                      <a:pt x="11" y="3"/>
                      <a:pt x="2" y="0"/>
                    </a:cubicBezTo>
                    <a:cubicBezTo>
                      <a:pt x="0" y="5"/>
                      <a:pt x="3" y="14"/>
                      <a:pt x="3" y="14"/>
                    </a:cubicBezTo>
                    <a:cubicBezTo>
                      <a:pt x="29" y="19"/>
                      <a:pt x="23" y="47"/>
                      <a:pt x="24" y="62"/>
                    </a:cubicBezTo>
                    <a:cubicBezTo>
                      <a:pt x="25" y="70"/>
                      <a:pt x="31" y="70"/>
                      <a:pt x="36" y="69"/>
                    </a:cubicBezTo>
                    <a:close/>
                  </a:path>
                </a:pathLst>
              </a:custGeom>
              <a:solidFill>
                <a:srgbClr val="3C5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6" name="9Slide.vn 30">
                <a:extLst>
                  <a:ext uri="{FF2B5EF4-FFF2-40B4-BE49-F238E27FC236}">
                    <a16:creationId xmlns:a16="http://schemas.microsoft.com/office/drawing/2014/main" id="{62AB0EDC-3BB3-4844-8661-8A20F252E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409"/>
                <a:ext cx="101" cy="92"/>
              </a:xfrm>
              <a:custGeom>
                <a:avLst/>
                <a:gdLst>
                  <a:gd name="T0" fmla="*/ 0 w 31"/>
                  <a:gd name="T1" fmla="*/ 27 h 28"/>
                  <a:gd name="T2" fmla="*/ 20 w 31"/>
                  <a:gd name="T3" fmla="*/ 13 h 28"/>
                  <a:gd name="T4" fmla="*/ 27 w 31"/>
                  <a:gd name="T5" fmla="*/ 16 h 28"/>
                  <a:gd name="T6" fmla="*/ 0 w 31"/>
                  <a:gd name="T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8">
                    <a:moveTo>
                      <a:pt x="0" y="27"/>
                    </a:moveTo>
                    <a:cubicBezTo>
                      <a:pt x="0" y="27"/>
                      <a:pt x="15" y="26"/>
                      <a:pt x="20" y="13"/>
                    </a:cubicBezTo>
                    <a:cubicBezTo>
                      <a:pt x="24" y="0"/>
                      <a:pt x="31" y="11"/>
                      <a:pt x="27" y="16"/>
                    </a:cubicBezTo>
                    <a:cubicBezTo>
                      <a:pt x="24" y="21"/>
                      <a:pt x="10" y="28"/>
                      <a:pt x="0" y="27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7" name="9Slide.vn 31">
                <a:extLst>
                  <a:ext uri="{FF2B5EF4-FFF2-40B4-BE49-F238E27FC236}">
                    <a16:creationId xmlns:a16="http://schemas.microsoft.com/office/drawing/2014/main" id="{F7D9ED48-E1BB-F94A-ACDB-79A2D21A3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" y="2572"/>
                <a:ext cx="26" cy="62"/>
              </a:xfrm>
              <a:custGeom>
                <a:avLst/>
                <a:gdLst>
                  <a:gd name="T0" fmla="*/ 1 w 8"/>
                  <a:gd name="T1" fmla="*/ 0 h 19"/>
                  <a:gd name="T2" fmla="*/ 3 w 8"/>
                  <a:gd name="T3" fmla="*/ 13 h 19"/>
                  <a:gd name="T4" fmla="*/ 6 w 8"/>
                  <a:gd name="T5" fmla="*/ 16 h 19"/>
                  <a:gd name="T6" fmla="*/ 1 w 8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1" y="0"/>
                      <a:pt x="6" y="8"/>
                      <a:pt x="3" y="13"/>
                    </a:cubicBezTo>
                    <a:cubicBezTo>
                      <a:pt x="0" y="18"/>
                      <a:pt x="5" y="19"/>
                      <a:pt x="6" y="16"/>
                    </a:cubicBezTo>
                    <a:cubicBezTo>
                      <a:pt x="8" y="10"/>
                      <a:pt x="5" y="4"/>
                      <a:pt x="1" y="0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8" name="9Slide.vn 32">
                <a:extLst>
                  <a:ext uri="{FF2B5EF4-FFF2-40B4-BE49-F238E27FC236}">
                    <a16:creationId xmlns:a16="http://schemas.microsoft.com/office/drawing/2014/main" id="{8C88EA61-CF9E-8C41-9ABD-B1C9AADC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497"/>
                <a:ext cx="72" cy="40"/>
              </a:xfrm>
              <a:custGeom>
                <a:avLst/>
                <a:gdLst>
                  <a:gd name="T0" fmla="*/ 0 w 22"/>
                  <a:gd name="T1" fmla="*/ 2 h 12"/>
                  <a:gd name="T2" fmla="*/ 15 w 22"/>
                  <a:gd name="T3" fmla="*/ 7 h 12"/>
                  <a:gd name="T4" fmla="*/ 19 w 22"/>
                  <a:gd name="T5" fmla="*/ 5 h 12"/>
                  <a:gd name="T6" fmla="*/ 0 w 22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0" y="2"/>
                      <a:pt x="11" y="3"/>
                      <a:pt x="15" y="7"/>
                    </a:cubicBezTo>
                    <a:cubicBezTo>
                      <a:pt x="20" y="12"/>
                      <a:pt x="22" y="7"/>
                      <a:pt x="19" y="5"/>
                    </a:cubicBezTo>
                    <a:cubicBezTo>
                      <a:pt x="14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69" name="9Slide.vn 33">
                <a:extLst>
                  <a:ext uri="{FF2B5EF4-FFF2-40B4-BE49-F238E27FC236}">
                    <a16:creationId xmlns:a16="http://schemas.microsoft.com/office/drawing/2014/main" id="{ED074E5F-2939-044C-AA3D-E1870A998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462"/>
                <a:ext cx="352" cy="202"/>
              </a:xfrm>
              <a:custGeom>
                <a:avLst/>
                <a:gdLst>
                  <a:gd name="T0" fmla="*/ 83 w 108"/>
                  <a:gd name="T1" fmla="*/ 3 h 62"/>
                  <a:gd name="T2" fmla="*/ 14 w 108"/>
                  <a:gd name="T3" fmla="*/ 24 h 62"/>
                  <a:gd name="T4" fmla="*/ 3 w 108"/>
                  <a:gd name="T5" fmla="*/ 46 h 62"/>
                  <a:gd name="T6" fmla="*/ 4 w 108"/>
                  <a:gd name="T7" fmla="*/ 48 h 62"/>
                  <a:gd name="T8" fmla="*/ 25 w 108"/>
                  <a:gd name="T9" fmla="*/ 59 h 62"/>
                  <a:gd name="T10" fmla="*/ 94 w 108"/>
                  <a:gd name="T11" fmla="*/ 38 h 62"/>
                  <a:gd name="T12" fmla="*/ 105 w 108"/>
                  <a:gd name="T13" fmla="*/ 16 h 62"/>
                  <a:gd name="T14" fmla="*/ 104 w 108"/>
                  <a:gd name="T15" fmla="*/ 14 h 62"/>
                  <a:gd name="T16" fmla="*/ 83 w 108"/>
                  <a:gd name="T17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62">
                    <a:moveTo>
                      <a:pt x="83" y="3"/>
                    </a:moveTo>
                    <a:cubicBezTo>
                      <a:pt x="14" y="24"/>
                      <a:pt x="14" y="24"/>
                      <a:pt x="14" y="24"/>
                    </a:cubicBezTo>
                    <a:cubicBezTo>
                      <a:pt x="5" y="27"/>
                      <a:pt x="0" y="37"/>
                      <a:pt x="3" y="46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7"/>
                      <a:pt x="16" y="62"/>
                      <a:pt x="25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103" y="35"/>
                      <a:pt x="108" y="25"/>
                      <a:pt x="105" y="16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5"/>
                      <a:pt x="92" y="0"/>
                      <a:pt x="83" y="3"/>
                    </a:cubicBezTo>
                    <a:close/>
                  </a:path>
                </a:pathLst>
              </a:custGeom>
              <a:solidFill>
                <a:srgbClr val="8C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0" name="9Slide.vn 34">
                <a:extLst>
                  <a:ext uri="{FF2B5EF4-FFF2-40B4-BE49-F238E27FC236}">
                    <a16:creationId xmlns:a16="http://schemas.microsoft.com/office/drawing/2014/main" id="{76F7A1F5-A4E9-E14D-80A1-D7A040E86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3" y="2462"/>
                <a:ext cx="101" cy="127"/>
              </a:xfrm>
              <a:custGeom>
                <a:avLst/>
                <a:gdLst>
                  <a:gd name="T0" fmla="*/ 28 w 31"/>
                  <a:gd name="T1" fmla="*/ 16 h 39"/>
                  <a:gd name="T2" fmla="*/ 27 w 31"/>
                  <a:gd name="T3" fmla="*/ 14 h 39"/>
                  <a:gd name="T4" fmla="*/ 6 w 31"/>
                  <a:gd name="T5" fmla="*/ 3 h 39"/>
                  <a:gd name="T6" fmla="*/ 0 w 31"/>
                  <a:gd name="T7" fmla="*/ 4 h 39"/>
                  <a:gd name="T8" fmla="*/ 20 w 31"/>
                  <a:gd name="T9" fmla="*/ 17 h 39"/>
                  <a:gd name="T10" fmla="*/ 21 w 31"/>
                  <a:gd name="T11" fmla="*/ 19 h 39"/>
                  <a:gd name="T12" fmla="*/ 14 w 31"/>
                  <a:gd name="T13" fmla="*/ 39 h 39"/>
                  <a:gd name="T14" fmla="*/ 17 w 31"/>
                  <a:gd name="T15" fmla="*/ 38 h 39"/>
                  <a:gd name="T16" fmla="*/ 28 w 31"/>
                  <a:gd name="T1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9">
                    <a:moveTo>
                      <a:pt x="28" y="16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5"/>
                      <a:pt x="15" y="0"/>
                      <a:pt x="6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3"/>
                      <a:pt x="17" y="8"/>
                      <a:pt x="20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27"/>
                      <a:pt x="20" y="34"/>
                      <a:pt x="14" y="39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26" y="35"/>
                      <a:pt x="31" y="25"/>
                      <a:pt x="28" y="16"/>
                    </a:cubicBezTo>
                    <a:close/>
                  </a:path>
                </a:pathLst>
              </a:custGeom>
              <a:solidFill>
                <a:srgbClr val="9FB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1" name="9Slide.vn 35">
                <a:extLst>
                  <a:ext uri="{FF2B5EF4-FFF2-40B4-BE49-F238E27FC236}">
                    <a16:creationId xmlns:a16="http://schemas.microsoft.com/office/drawing/2014/main" id="{3722113E-62D2-AA4C-8C10-E59CB1140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2488"/>
                <a:ext cx="339" cy="137"/>
              </a:xfrm>
              <a:custGeom>
                <a:avLst/>
                <a:gdLst>
                  <a:gd name="T0" fmla="*/ 104 w 104"/>
                  <a:gd name="T1" fmla="*/ 10 h 42"/>
                  <a:gd name="T2" fmla="*/ 103 w 104"/>
                  <a:gd name="T3" fmla="*/ 8 h 42"/>
                  <a:gd name="T4" fmla="*/ 102 w 104"/>
                  <a:gd name="T5" fmla="*/ 6 h 42"/>
                  <a:gd name="T6" fmla="*/ 99 w 104"/>
                  <a:gd name="T7" fmla="*/ 0 h 42"/>
                  <a:gd name="T8" fmla="*/ 93 w 104"/>
                  <a:gd name="T9" fmla="*/ 1 h 42"/>
                  <a:gd name="T10" fmla="*/ 95 w 104"/>
                  <a:gd name="T11" fmla="*/ 8 h 42"/>
                  <a:gd name="T12" fmla="*/ 91 w 104"/>
                  <a:gd name="T13" fmla="*/ 3 h 42"/>
                  <a:gd name="T14" fmla="*/ 1 w 104"/>
                  <a:gd name="T15" fmla="*/ 30 h 42"/>
                  <a:gd name="T16" fmla="*/ 1 w 104"/>
                  <a:gd name="T17" fmla="*/ 38 h 42"/>
                  <a:gd name="T18" fmla="*/ 2 w 104"/>
                  <a:gd name="T19" fmla="*/ 40 h 42"/>
                  <a:gd name="T20" fmla="*/ 3 w 104"/>
                  <a:gd name="T21" fmla="*/ 42 h 42"/>
                  <a:gd name="T22" fmla="*/ 96 w 104"/>
                  <a:gd name="T23" fmla="*/ 11 h 42"/>
                  <a:gd name="T24" fmla="*/ 104 w 104"/>
                  <a:gd name="T25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42">
                    <a:moveTo>
                      <a:pt x="104" y="10"/>
                    </a:moveTo>
                    <a:cubicBezTo>
                      <a:pt x="103" y="9"/>
                      <a:pt x="103" y="9"/>
                      <a:pt x="103" y="8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2" y="4"/>
                      <a:pt x="101" y="2"/>
                      <a:pt x="99" y="0"/>
                    </a:cubicBezTo>
                    <a:cubicBezTo>
                      <a:pt x="97" y="0"/>
                      <a:pt x="94" y="1"/>
                      <a:pt x="93" y="1"/>
                    </a:cubicBezTo>
                    <a:cubicBezTo>
                      <a:pt x="92" y="2"/>
                      <a:pt x="95" y="8"/>
                      <a:pt x="95" y="8"/>
                    </a:cubicBezTo>
                    <a:cubicBezTo>
                      <a:pt x="93" y="3"/>
                      <a:pt x="91" y="3"/>
                      <a:pt x="91" y="3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5"/>
                      <a:pt x="1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3" y="42"/>
                    </a:cubicBezTo>
                    <a:cubicBezTo>
                      <a:pt x="96" y="11"/>
                      <a:pt x="96" y="11"/>
                      <a:pt x="96" y="11"/>
                    </a:cubicBezTo>
                    <a:lnTo>
                      <a:pt x="104" y="10"/>
                    </a:lnTo>
                    <a:close/>
                  </a:path>
                </a:pathLst>
              </a:custGeom>
              <a:solidFill>
                <a:srgbClr val="BF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2" name="9Slide.vn 36">
                <a:extLst>
                  <a:ext uri="{FF2B5EF4-FFF2-40B4-BE49-F238E27FC236}">
                    <a16:creationId xmlns:a16="http://schemas.microsoft.com/office/drawing/2014/main" id="{09301D41-EA81-E44D-BC1D-A566ADF51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1692"/>
                <a:ext cx="3606" cy="1343"/>
              </a:xfrm>
              <a:custGeom>
                <a:avLst/>
                <a:gdLst>
                  <a:gd name="T0" fmla="*/ 509 w 1107"/>
                  <a:gd name="T1" fmla="*/ 0 h 412"/>
                  <a:gd name="T2" fmla="*/ 0 w 1107"/>
                  <a:gd name="T3" fmla="*/ 199 h 412"/>
                  <a:gd name="T4" fmla="*/ 509 w 1107"/>
                  <a:gd name="T5" fmla="*/ 397 h 412"/>
                  <a:gd name="T6" fmla="*/ 808 w 1107"/>
                  <a:gd name="T7" fmla="*/ 412 h 412"/>
                  <a:gd name="T8" fmla="*/ 1107 w 1107"/>
                  <a:gd name="T9" fmla="*/ 397 h 412"/>
                  <a:gd name="T10" fmla="*/ 509 w 1107"/>
                  <a:gd name="T11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7" h="412">
                    <a:moveTo>
                      <a:pt x="509" y="0"/>
                    </a:moveTo>
                    <a:cubicBezTo>
                      <a:pt x="211" y="32"/>
                      <a:pt x="0" y="109"/>
                      <a:pt x="0" y="199"/>
                    </a:cubicBezTo>
                    <a:cubicBezTo>
                      <a:pt x="0" y="288"/>
                      <a:pt x="211" y="365"/>
                      <a:pt x="509" y="397"/>
                    </a:cubicBezTo>
                    <a:cubicBezTo>
                      <a:pt x="602" y="406"/>
                      <a:pt x="702" y="412"/>
                      <a:pt x="808" y="412"/>
                    </a:cubicBezTo>
                    <a:cubicBezTo>
                      <a:pt x="913" y="412"/>
                      <a:pt x="1014" y="406"/>
                      <a:pt x="1107" y="397"/>
                    </a:cubicBez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3" name="9Slide.vn 37">
                <a:extLst>
                  <a:ext uri="{FF2B5EF4-FFF2-40B4-BE49-F238E27FC236}">
                    <a16:creationId xmlns:a16="http://schemas.microsoft.com/office/drawing/2014/main" id="{0DFC1DB8-CCF9-AA41-A14D-289F6BEA5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605"/>
                <a:ext cx="290" cy="333"/>
              </a:xfrm>
              <a:custGeom>
                <a:avLst/>
                <a:gdLst>
                  <a:gd name="T0" fmla="*/ 24 w 89"/>
                  <a:gd name="T1" fmla="*/ 0 h 102"/>
                  <a:gd name="T2" fmla="*/ 0 w 89"/>
                  <a:gd name="T3" fmla="*/ 31 h 102"/>
                  <a:gd name="T4" fmla="*/ 27 w 89"/>
                  <a:gd name="T5" fmla="*/ 94 h 102"/>
                  <a:gd name="T6" fmla="*/ 76 w 89"/>
                  <a:gd name="T7" fmla="*/ 102 h 102"/>
                  <a:gd name="T8" fmla="*/ 56 w 89"/>
                  <a:gd name="T9" fmla="*/ 73 h 102"/>
                  <a:gd name="T10" fmla="*/ 79 w 89"/>
                  <a:gd name="T11" fmla="*/ 43 h 102"/>
                  <a:gd name="T12" fmla="*/ 24 w 89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02">
                    <a:moveTo>
                      <a:pt x="24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43" y="97"/>
                      <a:pt x="59" y="100"/>
                      <a:pt x="76" y="102"/>
                    </a:cubicBezTo>
                    <a:cubicBezTo>
                      <a:pt x="69" y="92"/>
                      <a:pt x="61" y="78"/>
                      <a:pt x="56" y="73"/>
                    </a:cubicBezTo>
                    <a:cubicBezTo>
                      <a:pt x="48" y="63"/>
                      <a:pt x="89" y="56"/>
                      <a:pt x="79" y="43"/>
                    </a:cubicBezTo>
                    <a:cubicBezTo>
                      <a:pt x="69" y="31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00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4" name="9Slide.vn 38">
                <a:extLst>
                  <a:ext uri="{FF2B5EF4-FFF2-40B4-BE49-F238E27FC236}">
                    <a16:creationId xmlns:a16="http://schemas.microsoft.com/office/drawing/2014/main" id="{6A24394E-C503-1D4E-89C2-5F9D246D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692"/>
                <a:ext cx="3336" cy="1324"/>
              </a:xfrm>
              <a:custGeom>
                <a:avLst/>
                <a:gdLst>
                  <a:gd name="T0" fmla="*/ 918 w 1024"/>
                  <a:gd name="T1" fmla="*/ 406 h 406"/>
                  <a:gd name="T2" fmla="*/ 1024 w 1024"/>
                  <a:gd name="T3" fmla="*/ 397 h 406"/>
                  <a:gd name="T4" fmla="*/ 426 w 1024"/>
                  <a:gd name="T5" fmla="*/ 0 h 406"/>
                  <a:gd name="T6" fmla="*/ 25 w 1024"/>
                  <a:gd name="T7" fmla="*/ 92 h 406"/>
                  <a:gd name="T8" fmla="*/ 282 w 1024"/>
                  <a:gd name="T9" fmla="*/ 129 h 406"/>
                  <a:gd name="T10" fmla="*/ 405 w 1024"/>
                  <a:gd name="T11" fmla="*/ 227 h 406"/>
                  <a:gd name="T12" fmla="*/ 638 w 1024"/>
                  <a:gd name="T13" fmla="*/ 265 h 406"/>
                  <a:gd name="T14" fmla="*/ 918 w 1024"/>
                  <a:gd name="T15" fmla="*/ 406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4" h="406">
                    <a:moveTo>
                      <a:pt x="918" y="406"/>
                    </a:moveTo>
                    <a:cubicBezTo>
                      <a:pt x="954" y="403"/>
                      <a:pt x="990" y="400"/>
                      <a:pt x="1024" y="397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257" y="18"/>
                      <a:pt x="116" y="51"/>
                      <a:pt x="25" y="92"/>
                    </a:cubicBezTo>
                    <a:cubicBezTo>
                      <a:pt x="0" y="133"/>
                      <a:pt x="177" y="126"/>
                      <a:pt x="282" y="129"/>
                    </a:cubicBezTo>
                    <a:cubicBezTo>
                      <a:pt x="414" y="132"/>
                      <a:pt x="372" y="183"/>
                      <a:pt x="405" y="227"/>
                    </a:cubicBezTo>
                    <a:cubicBezTo>
                      <a:pt x="438" y="270"/>
                      <a:pt x="477" y="244"/>
                      <a:pt x="638" y="265"/>
                    </a:cubicBezTo>
                    <a:cubicBezTo>
                      <a:pt x="749" y="280"/>
                      <a:pt x="860" y="358"/>
                      <a:pt x="918" y="406"/>
                    </a:cubicBezTo>
                    <a:close/>
                  </a:path>
                </a:pathLst>
              </a:custGeom>
              <a:solidFill>
                <a:srgbClr val="00D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5" name="9Slide.vn 39">
                <a:extLst>
                  <a:ext uri="{FF2B5EF4-FFF2-40B4-BE49-F238E27FC236}">
                    <a16:creationId xmlns:a16="http://schemas.microsoft.com/office/drawing/2014/main" id="{6A0DB786-F601-374F-A043-AA9DC55D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463"/>
                <a:ext cx="1776" cy="2543"/>
              </a:xfrm>
              <a:custGeom>
                <a:avLst/>
                <a:gdLst>
                  <a:gd name="T0" fmla="*/ 444 w 545"/>
                  <a:gd name="T1" fmla="*/ 217 h 780"/>
                  <a:gd name="T2" fmla="*/ 413 w 545"/>
                  <a:gd name="T3" fmla="*/ 62 h 780"/>
                  <a:gd name="T4" fmla="*/ 368 w 545"/>
                  <a:gd name="T5" fmla="*/ 7 h 780"/>
                  <a:gd name="T6" fmla="*/ 328 w 545"/>
                  <a:gd name="T7" fmla="*/ 56 h 780"/>
                  <a:gd name="T8" fmla="*/ 263 w 545"/>
                  <a:gd name="T9" fmla="*/ 82 h 780"/>
                  <a:gd name="T10" fmla="*/ 230 w 545"/>
                  <a:gd name="T11" fmla="*/ 160 h 780"/>
                  <a:gd name="T12" fmla="*/ 164 w 545"/>
                  <a:gd name="T13" fmla="*/ 177 h 780"/>
                  <a:gd name="T14" fmla="*/ 141 w 545"/>
                  <a:gd name="T15" fmla="*/ 204 h 780"/>
                  <a:gd name="T16" fmla="*/ 136 w 545"/>
                  <a:gd name="T17" fmla="*/ 164 h 780"/>
                  <a:gd name="T18" fmla="*/ 177 w 545"/>
                  <a:gd name="T19" fmla="*/ 0 h 780"/>
                  <a:gd name="T20" fmla="*/ 0 w 545"/>
                  <a:gd name="T21" fmla="*/ 380 h 780"/>
                  <a:gd name="T22" fmla="*/ 530 w 545"/>
                  <a:gd name="T23" fmla="*/ 780 h 780"/>
                  <a:gd name="T24" fmla="*/ 545 w 545"/>
                  <a:gd name="T25" fmla="*/ 580 h 780"/>
                  <a:gd name="T26" fmla="*/ 520 w 545"/>
                  <a:gd name="T27" fmla="*/ 350 h 780"/>
                  <a:gd name="T28" fmla="*/ 444 w 545"/>
                  <a:gd name="T29" fmla="*/ 217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5" h="780">
                    <a:moveTo>
                      <a:pt x="444" y="217"/>
                    </a:moveTo>
                    <a:cubicBezTo>
                      <a:pt x="413" y="62"/>
                      <a:pt x="413" y="62"/>
                      <a:pt x="413" y="62"/>
                    </a:cubicBezTo>
                    <a:cubicBezTo>
                      <a:pt x="402" y="47"/>
                      <a:pt x="380" y="19"/>
                      <a:pt x="368" y="7"/>
                    </a:cubicBezTo>
                    <a:cubicBezTo>
                      <a:pt x="328" y="56"/>
                      <a:pt x="328" y="56"/>
                      <a:pt x="328" y="56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30" y="160"/>
                      <a:pt x="230" y="160"/>
                      <a:pt x="230" y="160"/>
                    </a:cubicBezTo>
                    <a:cubicBezTo>
                      <a:pt x="164" y="177"/>
                      <a:pt x="164" y="177"/>
                      <a:pt x="164" y="177"/>
                    </a:cubicBezTo>
                    <a:cubicBezTo>
                      <a:pt x="141" y="204"/>
                      <a:pt x="141" y="204"/>
                      <a:pt x="141" y="204"/>
                    </a:cubicBezTo>
                    <a:cubicBezTo>
                      <a:pt x="136" y="164"/>
                      <a:pt x="136" y="164"/>
                      <a:pt x="136" y="164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94" y="60"/>
                      <a:pt x="29" y="201"/>
                      <a:pt x="0" y="380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40" y="717"/>
                      <a:pt x="545" y="650"/>
                      <a:pt x="545" y="580"/>
                    </a:cubicBezTo>
                    <a:cubicBezTo>
                      <a:pt x="545" y="510"/>
                      <a:pt x="530" y="413"/>
                      <a:pt x="520" y="350"/>
                    </a:cubicBezTo>
                    <a:cubicBezTo>
                      <a:pt x="514" y="316"/>
                      <a:pt x="444" y="217"/>
                      <a:pt x="444" y="217"/>
                    </a:cubicBezTo>
                    <a:close/>
                  </a:path>
                </a:pathLst>
              </a:custGeom>
              <a:solidFill>
                <a:srgbClr val="00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6" name="9Slide.vn 40">
                <a:extLst>
                  <a:ext uri="{FF2B5EF4-FFF2-40B4-BE49-F238E27FC236}">
                    <a16:creationId xmlns:a16="http://schemas.microsoft.com/office/drawing/2014/main" id="{CF146F56-9978-8042-B630-C7C8ECCC7B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2" y="2403"/>
                <a:ext cx="382" cy="346"/>
              </a:xfrm>
              <a:custGeom>
                <a:avLst/>
                <a:gdLst>
                  <a:gd name="T0" fmla="*/ 89 w 117"/>
                  <a:gd name="T1" fmla="*/ 88 h 106"/>
                  <a:gd name="T2" fmla="*/ 93 w 117"/>
                  <a:gd name="T3" fmla="*/ 82 h 106"/>
                  <a:gd name="T4" fmla="*/ 112 w 117"/>
                  <a:gd name="T5" fmla="*/ 85 h 106"/>
                  <a:gd name="T6" fmla="*/ 102 w 117"/>
                  <a:gd name="T7" fmla="*/ 72 h 106"/>
                  <a:gd name="T8" fmla="*/ 99 w 117"/>
                  <a:gd name="T9" fmla="*/ 67 h 106"/>
                  <a:gd name="T10" fmla="*/ 117 w 117"/>
                  <a:gd name="T11" fmla="*/ 56 h 106"/>
                  <a:gd name="T12" fmla="*/ 116 w 117"/>
                  <a:gd name="T13" fmla="*/ 42 h 106"/>
                  <a:gd name="T14" fmla="*/ 108 w 117"/>
                  <a:gd name="T15" fmla="*/ 36 h 106"/>
                  <a:gd name="T16" fmla="*/ 92 w 117"/>
                  <a:gd name="T17" fmla="*/ 34 h 106"/>
                  <a:gd name="T18" fmla="*/ 86 w 117"/>
                  <a:gd name="T19" fmla="*/ 29 h 106"/>
                  <a:gd name="T20" fmla="*/ 80 w 117"/>
                  <a:gd name="T21" fmla="*/ 29 h 106"/>
                  <a:gd name="T22" fmla="*/ 82 w 117"/>
                  <a:gd name="T23" fmla="*/ 13 h 106"/>
                  <a:gd name="T24" fmla="*/ 68 w 117"/>
                  <a:gd name="T25" fmla="*/ 23 h 106"/>
                  <a:gd name="T26" fmla="*/ 55 w 117"/>
                  <a:gd name="T27" fmla="*/ 25 h 106"/>
                  <a:gd name="T28" fmla="*/ 62 w 117"/>
                  <a:gd name="T29" fmla="*/ 14 h 106"/>
                  <a:gd name="T30" fmla="*/ 48 w 117"/>
                  <a:gd name="T31" fmla="*/ 12 h 106"/>
                  <a:gd name="T32" fmla="*/ 47 w 117"/>
                  <a:gd name="T33" fmla="*/ 18 h 106"/>
                  <a:gd name="T34" fmla="*/ 40 w 117"/>
                  <a:gd name="T35" fmla="*/ 18 h 106"/>
                  <a:gd name="T36" fmla="*/ 38 w 117"/>
                  <a:gd name="T37" fmla="*/ 16 h 106"/>
                  <a:gd name="T38" fmla="*/ 27 w 117"/>
                  <a:gd name="T39" fmla="*/ 26 h 106"/>
                  <a:gd name="T40" fmla="*/ 20 w 117"/>
                  <a:gd name="T41" fmla="*/ 27 h 106"/>
                  <a:gd name="T42" fmla="*/ 25 w 117"/>
                  <a:gd name="T43" fmla="*/ 42 h 106"/>
                  <a:gd name="T44" fmla="*/ 21 w 117"/>
                  <a:gd name="T45" fmla="*/ 44 h 106"/>
                  <a:gd name="T46" fmla="*/ 12 w 117"/>
                  <a:gd name="T47" fmla="*/ 32 h 106"/>
                  <a:gd name="T48" fmla="*/ 7 w 117"/>
                  <a:gd name="T49" fmla="*/ 46 h 106"/>
                  <a:gd name="T50" fmla="*/ 16 w 117"/>
                  <a:gd name="T51" fmla="*/ 57 h 106"/>
                  <a:gd name="T52" fmla="*/ 25 w 117"/>
                  <a:gd name="T53" fmla="*/ 57 h 106"/>
                  <a:gd name="T54" fmla="*/ 24 w 117"/>
                  <a:gd name="T55" fmla="*/ 59 h 106"/>
                  <a:gd name="T56" fmla="*/ 34 w 117"/>
                  <a:gd name="T57" fmla="*/ 66 h 106"/>
                  <a:gd name="T58" fmla="*/ 38 w 117"/>
                  <a:gd name="T59" fmla="*/ 66 h 106"/>
                  <a:gd name="T60" fmla="*/ 47 w 117"/>
                  <a:gd name="T61" fmla="*/ 78 h 106"/>
                  <a:gd name="T62" fmla="*/ 61 w 117"/>
                  <a:gd name="T63" fmla="*/ 71 h 106"/>
                  <a:gd name="T64" fmla="*/ 63 w 117"/>
                  <a:gd name="T65" fmla="*/ 72 h 106"/>
                  <a:gd name="T66" fmla="*/ 54 w 117"/>
                  <a:gd name="T67" fmla="*/ 85 h 106"/>
                  <a:gd name="T68" fmla="*/ 68 w 117"/>
                  <a:gd name="T69" fmla="*/ 85 h 106"/>
                  <a:gd name="T70" fmla="*/ 82 w 117"/>
                  <a:gd name="T71" fmla="*/ 104 h 106"/>
                  <a:gd name="T72" fmla="*/ 80 w 117"/>
                  <a:gd name="T73" fmla="*/ 89 h 106"/>
                  <a:gd name="T74" fmla="*/ 85 w 117"/>
                  <a:gd name="T75" fmla="*/ 88 h 106"/>
                  <a:gd name="T76" fmla="*/ 84 w 117"/>
                  <a:gd name="T77" fmla="*/ 91 h 106"/>
                  <a:gd name="T78" fmla="*/ 105 w 117"/>
                  <a:gd name="T79" fmla="*/ 101 h 106"/>
                  <a:gd name="T80" fmla="*/ 37 w 117"/>
                  <a:gd name="T81" fmla="*/ 32 h 106"/>
                  <a:gd name="T82" fmla="*/ 38 w 117"/>
                  <a:gd name="T83" fmla="*/ 31 h 106"/>
                  <a:gd name="T84" fmla="*/ 37 w 117"/>
                  <a:gd name="T85" fmla="*/ 32 h 106"/>
                  <a:gd name="T86" fmla="*/ 45 w 117"/>
                  <a:gd name="T87" fmla="*/ 46 h 106"/>
                  <a:gd name="T88" fmla="*/ 45 w 117"/>
                  <a:gd name="T89" fmla="*/ 46 h 106"/>
                  <a:gd name="T90" fmla="*/ 47 w 117"/>
                  <a:gd name="T91" fmla="*/ 64 h 106"/>
                  <a:gd name="T92" fmla="*/ 48 w 117"/>
                  <a:gd name="T93" fmla="*/ 60 h 106"/>
                  <a:gd name="T94" fmla="*/ 44 w 117"/>
                  <a:gd name="T95" fmla="*/ 53 h 106"/>
                  <a:gd name="T96" fmla="*/ 44 w 117"/>
                  <a:gd name="T97" fmla="*/ 52 h 106"/>
                  <a:gd name="T98" fmla="*/ 50 w 117"/>
                  <a:gd name="T99" fmla="*/ 61 h 106"/>
                  <a:gd name="T100" fmla="*/ 59 w 117"/>
                  <a:gd name="T101" fmla="*/ 41 h 106"/>
                  <a:gd name="T102" fmla="*/ 58 w 117"/>
                  <a:gd name="T103" fmla="*/ 40 h 106"/>
                  <a:gd name="T104" fmla="*/ 61 w 117"/>
                  <a:gd name="T105" fmla="*/ 40 h 106"/>
                  <a:gd name="T106" fmla="*/ 59 w 117"/>
                  <a:gd name="T107" fmla="*/ 41 h 106"/>
                  <a:gd name="T108" fmla="*/ 67 w 117"/>
                  <a:gd name="T109" fmla="*/ 31 h 106"/>
                  <a:gd name="T110" fmla="*/ 67 w 117"/>
                  <a:gd name="T111" fmla="*/ 31 h 106"/>
                  <a:gd name="T112" fmla="*/ 72 w 117"/>
                  <a:gd name="T113" fmla="*/ 53 h 106"/>
                  <a:gd name="T114" fmla="*/ 71 w 117"/>
                  <a:gd name="T115" fmla="*/ 53 h 106"/>
                  <a:gd name="T116" fmla="*/ 95 w 117"/>
                  <a:gd name="T117" fmla="*/ 53 h 106"/>
                  <a:gd name="T118" fmla="*/ 101 w 117"/>
                  <a:gd name="T119" fmla="*/ 54 h 106"/>
                  <a:gd name="T120" fmla="*/ 98 w 117"/>
                  <a:gd name="T121" fmla="*/ 29 h 106"/>
                  <a:gd name="T122" fmla="*/ 92 w 117"/>
                  <a:gd name="T123" fmla="*/ 16 h 106"/>
                  <a:gd name="T124" fmla="*/ 98 w 117"/>
                  <a:gd name="T125" fmla="*/ 2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6">
                    <a:moveTo>
                      <a:pt x="98" y="89"/>
                    </a:moveTo>
                    <a:cubicBezTo>
                      <a:pt x="95" y="88"/>
                      <a:pt x="92" y="88"/>
                      <a:pt x="89" y="88"/>
                    </a:cubicBezTo>
                    <a:cubicBezTo>
                      <a:pt x="90" y="87"/>
                      <a:pt x="90" y="87"/>
                      <a:pt x="90" y="85"/>
                    </a:cubicBezTo>
                    <a:cubicBezTo>
                      <a:pt x="92" y="84"/>
                      <a:pt x="93" y="83"/>
                      <a:pt x="93" y="82"/>
                    </a:cubicBezTo>
                    <a:cubicBezTo>
                      <a:pt x="94" y="84"/>
                      <a:pt x="96" y="85"/>
                      <a:pt x="98" y="86"/>
                    </a:cubicBezTo>
                    <a:cubicBezTo>
                      <a:pt x="104" y="89"/>
                      <a:pt x="111" y="87"/>
                      <a:pt x="112" y="85"/>
                    </a:cubicBezTo>
                    <a:cubicBezTo>
                      <a:pt x="113" y="83"/>
                      <a:pt x="110" y="76"/>
                      <a:pt x="104" y="73"/>
                    </a:cubicBezTo>
                    <a:cubicBezTo>
                      <a:pt x="104" y="73"/>
                      <a:pt x="103" y="73"/>
                      <a:pt x="102" y="72"/>
                    </a:cubicBezTo>
                    <a:cubicBezTo>
                      <a:pt x="101" y="71"/>
                      <a:pt x="100" y="69"/>
                      <a:pt x="99" y="68"/>
                    </a:cubicBezTo>
                    <a:cubicBezTo>
                      <a:pt x="99" y="67"/>
                      <a:pt x="99" y="67"/>
                      <a:pt x="99" y="67"/>
                    </a:cubicBezTo>
                    <a:cubicBezTo>
                      <a:pt x="102" y="67"/>
                      <a:pt x="105" y="67"/>
                      <a:pt x="107" y="66"/>
                    </a:cubicBezTo>
                    <a:cubicBezTo>
                      <a:pt x="114" y="64"/>
                      <a:pt x="117" y="58"/>
                      <a:pt x="117" y="56"/>
                    </a:cubicBezTo>
                    <a:cubicBezTo>
                      <a:pt x="116" y="54"/>
                      <a:pt x="113" y="52"/>
                      <a:pt x="109" y="52"/>
                    </a:cubicBezTo>
                    <a:cubicBezTo>
                      <a:pt x="114" y="49"/>
                      <a:pt x="117" y="45"/>
                      <a:pt x="116" y="42"/>
                    </a:cubicBezTo>
                    <a:cubicBezTo>
                      <a:pt x="115" y="41"/>
                      <a:pt x="112" y="39"/>
                      <a:pt x="108" y="39"/>
                    </a:cubicBezTo>
                    <a:cubicBezTo>
                      <a:pt x="109" y="38"/>
                      <a:pt x="109" y="37"/>
                      <a:pt x="108" y="36"/>
                    </a:cubicBezTo>
                    <a:cubicBezTo>
                      <a:pt x="108" y="34"/>
                      <a:pt x="101" y="31"/>
                      <a:pt x="95" y="33"/>
                    </a:cubicBezTo>
                    <a:cubicBezTo>
                      <a:pt x="94" y="33"/>
                      <a:pt x="93" y="34"/>
                      <a:pt x="92" y="34"/>
                    </a:cubicBezTo>
                    <a:cubicBezTo>
                      <a:pt x="91" y="33"/>
                      <a:pt x="89" y="31"/>
                      <a:pt x="86" y="30"/>
                    </a:cubicBezTo>
                    <a:cubicBezTo>
                      <a:pt x="86" y="30"/>
                      <a:pt x="86" y="29"/>
                      <a:pt x="86" y="29"/>
                    </a:cubicBezTo>
                    <a:cubicBezTo>
                      <a:pt x="85" y="29"/>
                      <a:pt x="83" y="28"/>
                      <a:pt x="81" y="29"/>
                    </a:cubicBezTo>
                    <a:cubicBezTo>
                      <a:pt x="81" y="29"/>
                      <a:pt x="80" y="29"/>
                      <a:pt x="80" y="29"/>
                    </a:cubicBezTo>
                    <a:cubicBezTo>
                      <a:pt x="81" y="28"/>
                      <a:pt x="81" y="28"/>
                      <a:pt x="82" y="27"/>
                    </a:cubicBezTo>
                    <a:cubicBezTo>
                      <a:pt x="85" y="21"/>
                      <a:pt x="84" y="14"/>
                      <a:pt x="82" y="13"/>
                    </a:cubicBezTo>
                    <a:cubicBezTo>
                      <a:pt x="80" y="11"/>
                      <a:pt x="73" y="13"/>
                      <a:pt x="69" y="19"/>
                    </a:cubicBezTo>
                    <a:cubicBezTo>
                      <a:pt x="69" y="20"/>
                      <a:pt x="68" y="22"/>
                      <a:pt x="68" y="23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5" y="20"/>
                      <a:pt x="59" y="21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7" y="23"/>
                      <a:pt x="61" y="19"/>
                      <a:pt x="62" y="14"/>
                    </a:cubicBezTo>
                    <a:cubicBezTo>
                      <a:pt x="63" y="7"/>
                      <a:pt x="59" y="1"/>
                      <a:pt x="56" y="1"/>
                    </a:cubicBezTo>
                    <a:cubicBezTo>
                      <a:pt x="54" y="0"/>
                      <a:pt x="48" y="5"/>
                      <a:pt x="48" y="12"/>
                    </a:cubicBezTo>
                    <a:cubicBezTo>
                      <a:pt x="47" y="14"/>
                      <a:pt x="48" y="16"/>
                      <a:pt x="48" y="18"/>
                    </a:cubicBezTo>
                    <a:cubicBezTo>
                      <a:pt x="48" y="18"/>
                      <a:pt x="48" y="18"/>
                      <a:pt x="47" y="18"/>
                    </a:cubicBezTo>
                    <a:cubicBezTo>
                      <a:pt x="47" y="18"/>
                      <a:pt x="46" y="19"/>
                      <a:pt x="45" y="19"/>
                    </a:cubicBezTo>
                    <a:cubicBezTo>
                      <a:pt x="43" y="18"/>
                      <a:pt x="41" y="18"/>
                      <a:pt x="40" y="18"/>
                    </a:cubicBezTo>
                    <a:cubicBezTo>
                      <a:pt x="40" y="18"/>
                      <a:pt x="40" y="19"/>
                      <a:pt x="40" y="19"/>
                    </a:cubicBezTo>
                    <a:cubicBezTo>
                      <a:pt x="39" y="18"/>
                      <a:pt x="39" y="17"/>
                      <a:pt x="38" y="16"/>
                    </a:cubicBezTo>
                    <a:cubicBezTo>
                      <a:pt x="34" y="11"/>
                      <a:pt x="27" y="10"/>
                      <a:pt x="25" y="12"/>
                    </a:cubicBezTo>
                    <a:cubicBezTo>
                      <a:pt x="23" y="13"/>
                      <a:pt x="23" y="20"/>
                      <a:pt x="27" y="26"/>
                    </a:cubicBezTo>
                    <a:cubicBezTo>
                      <a:pt x="27" y="26"/>
                      <a:pt x="27" y="26"/>
                      <a:pt x="28" y="26"/>
                    </a:cubicBezTo>
                    <a:cubicBezTo>
                      <a:pt x="24" y="26"/>
                      <a:pt x="21" y="26"/>
                      <a:pt x="20" y="27"/>
                    </a:cubicBezTo>
                    <a:cubicBezTo>
                      <a:pt x="19" y="29"/>
                      <a:pt x="20" y="35"/>
                      <a:pt x="25" y="39"/>
                    </a:cubicBezTo>
                    <a:cubicBezTo>
                      <a:pt x="25" y="40"/>
                      <a:pt x="25" y="41"/>
                      <a:pt x="25" y="42"/>
                    </a:cubicBezTo>
                    <a:cubicBezTo>
                      <a:pt x="24" y="43"/>
                      <a:pt x="23" y="44"/>
                      <a:pt x="22" y="44"/>
                    </a:cubicBezTo>
                    <a:cubicBezTo>
                      <a:pt x="22" y="44"/>
                      <a:pt x="22" y="44"/>
                      <a:pt x="21" y="44"/>
                    </a:cubicBezTo>
                    <a:cubicBezTo>
                      <a:pt x="23" y="43"/>
                      <a:pt x="24" y="42"/>
                      <a:pt x="24" y="41"/>
                    </a:cubicBezTo>
                    <a:cubicBezTo>
                      <a:pt x="24" y="38"/>
                      <a:pt x="19" y="33"/>
                      <a:pt x="12" y="32"/>
                    </a:cubicBezTo>
                    <a:cubicBezTo>
                      <a:pt x="6" y="32"/>
                      <a:pt x="0" y="36"/>
                      <a:pt x="0" y="38"/>
                    </a:cubicBezTo>
                    <a:cubicBezTo>
                      <a:pt x="0" y="40"/>
                      <a:pt x="3" y="44"/>
                      <a:pt x="7" y="46"/>
                    </a:cubicBezTo>
                    <a:cubicBezTo>
                      <a:pt x="6" y="47"/>
                      <a:pt x="5" y="48"/>
                      <a:pt x="5" y="49"/>
                    </a:cubicBezTo>
                    <a:cubicBezTo>
                      <a:pt x="5" y="52"/>
                      <a:pt x="10" y="57"/>
                      <a:pt x="16" y="57"/>
                    </a:cubicBezTo>
                    <a:cubicBezTo>
                      <a:pt x="18" y="57"/>
                      <a:pt x="21" y="57"/>
                      <a:pt x="22" y="56"/>
                    </a:cubicBezTo>
                    <a:cubicBezTo>
                      <a:pt x="23" y="57"/>
                      <a:pt x="24" y="57"/>
                      <a:pt x="25" y="57"/>
                    </a:cubicBezTo>
                    <a:cubicBezTo>
                      <a:pt x="24" y="57"/>
                      <a:pt x="24" y="58"/>
                      <a:pt x="24" y="58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3" y="61"/>
                      <a:pt x="23" y="63"/>
                      <a:pt x="23" y="64"/>
                    </a:cubicBezTo>
                    <a:cubicBezTo>
                      <a:pt x="24" y="66"/>
                      <a:pt x="29" y="68"/>
                      <a:pt x="34" y="66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7"/>
                      <a:pt x="37" y="67"/>
                      <a:pt x="38" y="66"/>
                    </a:cubicBezTo>
                    <a:cubicBezTo>
                      <a:pt x="36" y="68"/>
                      <a:pt x="35" y="69"/>
                      <a:pt x="35" y="70"/>
                    </a:cubicBezTo>
                    <a:cubicBezTo>
                      <a:pt x="35" y="72"/>
                      <a:pt x="40" y="77"/>
                      <a:pt x="47" y="78"/>
                    </a:cubicBezTo>
                    <a:cubicBezTo>
                      <a:pt x="53" y="78"/>
                      <a:pt x="58" y="75"/>
                      <a:pt x="59" y="72"/>
                    </a:cubicBezTo>
                    <a:cubicBezTo>
                      <a:pt x="60" y="72"/>
                      <a:pt x="60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2" y="72"/>
                      <a:pt x="62" y="73"/>
                      <a:pt x="61" y="73"/>
                    </a:cubicBezTo>
                    <a:cubicBezTo>
                      <a:pt x="55" y="76"/>
                      <a:pt x="52" y="83"/>
                      <a:pt x="54" y="85"/>
                    </a:cubicBezTo>
                    <a:cubicBezTo>
                      <a:pt x="55" y="87"/>
                      <a:pt x="62" y="89"/>
                      <a:pt x="68" y="86"/>
                    </a:cubicBezTo>
                    <a:cubicBezTo>
                      <a:pt x="68" y="86"/>
                      <a:pt x="68" y="85"/>
                      <a:pt x="68" y="85"/>
                    </a:cubicBezTo>
                    <a:cubicBezTo>
                      <a:pt x="67" y="88"/>
                      <a:pt x="67" y="94"/>
                      <a:pt x="70" y="98"/>
                    </a:cubicBezTo>
                    <a:cubicBezTo>
                      <a:pt x="73" y="104"/>
                      <a:pt x="80" y="106"/>
                      <a:pt x="82" y="104"/>
                    </a:cubicBezTo>
                    <a:cubicBezTo>
                      <a:pt x="84" y="103"/>
                      <a:pt x="85" y="96"/>
                      <a:pt x="82" y="90"/>
                    </a:cubicBezTo>
                    <a:cubicBezTo>
                      <a:pt x="81" y="90"/>
                      <a:pt x="81" y="89"/>
                      <a:pt x="80" y="89"/>
                    </a:cubicBezTo>
                    <a:cubicBezTo>
                      <a:pt x="81" y="89"/>
                      <a:pt x="82" y="89"/>
                      <a:pt x="83" y="89"/>
                    </a:cubicBezTo>
                    <a:cubicBezTo>
                      <a:pt x="83" y="89"/>
                      <a:pt x="84" y="88"/>
                      <a:pt x="85" y="88"/>
                    </a:cubicBezTo>
                    <a:cubicBezTo>
                      <a:pt x="85" y="88"/>
                      <a:pt x="86" y="89"/>
                      <a:pt x="86" y="89"/>
                    </a:cubicBezTo>
                    <a:cubicBezTo>
                      <a:pt x="85" y="89"/>
                      <a:pt x="84" y="90"/>
                      <a:pt x="84" y="91"/>
                    </a:cubicBezTo>
                    <a:cubicBezTo>
                      <a:pt x="83" y="93"/>
                      <a:pt x="86" y="99"/>
                      <a:pt x="91" y="102"/>
                    </a:cubicBezTo>
                    <a:cubicBezTo>
                      <a:pt x="97" y="105"/>
                      <a:pt x="104" y="103"/>
                      <a:pt x="105" y="101"/>
                    </a:cubicBezTo>
                    <a:cubicBezTo>
                      <a:pt x="107" y="99"/>
                      <a:pt x="104" y="92"/>
                      <a:pt x="98" y="89"/>
                    </a:cubicBezTo>
                    <a:close/>
                    <a:moveTo>
                      <a:pt x="37" y="32"/>
                    </a:move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8" y="31"/>
                      <a:pt x="39" y="32"/>
                      <a:pt x="39" y="32"/>
                    </a:cubicBezTo>
                    <a:cubicBezTo>
                      <a:pt x="38" y="32"/>
                      <a:pt x="38" y="32"/>
                      <a:pt x="37" y="32"/>
                    </a:cubicBezTo>
                    <a:close/>
                    <a:moveTo>
                      <a:pt x="45" y="46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5" y="46"/>
                      <a:pt x="46" y="46"/>
                    </a:cubicBezTo>
                    <a:cubicBezTo>
                      <a:pt x="45" y="46"/>
                      <a:pt x="45" y="46"/>
                      <a:pt x="45" y="46"/>
                    </a:cubicBezTo>
                    <a:close/>
                    <a:moveTo>
                      <a:pt x="49" y="62"/>
                    </a:moveTo>
                    <a:cubicBezTo>
                      <a:pt x="48" y="62"/>
                      <a:pt x="47" y="63"/>
                      <a:pt x="47" y="64"/>
                    </a:cubicBezTo>
                    <a:cubicBezTo>
                      <a:pt x="46" y="64"/>
                      <a:pt x="46" y="64"/>
                      <a:pt x="45" y="64"/>
                    </a:cubicBezTo>
                    <a:cubicBezTo>
                      <a:pt x="47" y="62"/>
                      <a:pt x="48" y="61"/>
                      <a:pt x="48" y="60"/>
                    </a:cubicBezTo>
                    <a:cubicBezTo>
                      <a:pt x="48" y="59"/>
                      <a:pt x="47" y="57"/>
                      <a:pt x="45" y="56"/>
                    </a:cubicBezTo>
                    <a:cubicBezTo>
                      <a:pt x="45" y="55"/>
                      <a:pt x="45" y="54"/>
                      <a:pt x="44" y="53"/>
                    </a:cubicBezTo>
                    <a:cubicBezTo>
                      <a:pt x="44" y="53"/>
                      <a:pt x="44" y="53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5" y="55"/>
                      <a:pt x="47" y="58"/>
                      <a:pt x="50" y="60"/>
                    </a:cubicBezTo>
                    <a:cubicBezTo>
                      <a:pt x="50" y="60"/>
                      <a:pt x="50" y="61"/>
                      <a:pt x="50" y="61"/>
                    </a:cubicBezTo>
                    <a:cubicBezTo>
                      <a:pt x="50" y="61"/>
                      <a:pt x="50" y="61"/>
                      <a:pt x="49" y="62"/>
                    </a:cubicBezTo>
                    <a:close/>
                    <a:moveTo>
                      <a:pt x="59" y="41"/>
                    </a:moveTo>
                    <a:cubicBezTo>
                      <a:pt x="59" y="41"/>
                      <a:pt x="58" y="41"/>
                      <a:pt x="58" y="41"/>
                    </a:cubicBezTo>
                    <a:cubicBezTo>
                      <a:pt x="58" y="41"/>
                      <a:pt x="58" y="41"/>
                      <a:pt x="58" y="40"/>
                    </a:cubicBezTo>
                    <a:cubicBezTo>
                      <a:pt x="59" y="40"/>
                      <a:pt x="60" y="40"/>
                      <a:pt x="61" y="39"/>
                    </a:cubicBezTo>
                    <a:cubicBezTo>
                      <a:pt x="61" y="39"/>
                      <a:pt x="61" y="39"/>
                      <a:pt x="61" y="40"/>
                    </a:cubicBezTo>
                    <a:cubicBezTo>
                      <a:pt x="61" y="40"/>
                      <a:pt x="62" y="40"/>
                      <a:pt x="62" y="40"/>
                    </a:cubicBezTo>
                    <a:cubicBezTo>
                      <a:pt x="61" y="40"/>
                      <a:pt x="60" y="41"/>
                      <a:pt x="59" y="41"/>
                    </a:cubicBezTo>
                    <a:close/>
                    <a:moveTo>
                      <a:pt x="67" y="31"/>
                    </a:move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7" y="31"/>
                      <a:pt x="67" y="31"/>
                    </a:cubicBezTo>
                    <a:close/>
                    <a:moveTo>
                      <a:pt x="71" y="53"/>
                    </a:move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3"/>
                      <a:pt x="72" y="53"/>
                      <a:pt x="71" y="53"/>
                    </a:cubicBezTo>
                    <a:close/>
                    <a:moveTo>
                      <a:pt x="98" y="55"/>
                    </a:moveTo>
                    <a:cubicBezTo>
                      <a:pt x="97" y="54"/>
                      <a:pt x="96" y="53"/>
                      <a:pt x="95" y="53"/>
                    </a:cubicBezTo>
                    <a:cubicBezTo>
                      <a:pt x="95" y="52"/>
                      <a:pt x="95" y="52"/>
                      <a:pt x="95" y="52"/>
                    </a:cubicBezTo>
                    <a:cubicBezTo>
                      <a:pt x="96" y="53"/>
                      <a:pt x="98" y="53"/>
                      <a:pt x="101" y="54"/>
                    </a:cubicBezTo>
                    <a:cubicBezTo>
                      <a:pt x="100" y="54"/>
                      <a:pt x="99" y="54"/>
                      <a:pt x="98" y="55"/>
                    </a:cubicBezTo>
                    <a:close/>
                    <a:moveTo>
                      <a:pt x="98" y="29"/>
                    </a:moveTo>
                    <a:cubicBezTo>
                      <a:pt x="104" y="26"/>
                      <a:pt x="107" y="20"/>
                      <a:pt x="106" y="17"/>
                    </a:cubicBezTo>
                    <a:cubicBezTo>
                      <a:pt x="105" y="15"/>
                      <a:pt x="98" y="13"/>
                      <a:pt x="92" y="16"/>
                    </a:cubicBezTo>
                    <a:cubicBezTo>
                      <a:pt x="86" y="19"/>
                      <a:pt x="83" y="25"/>
                      <a:pt x="84" y="27"/>
                    </a:cubicBezTo>
                    <a:cubicBezTo>
                      <a:pt x="85" y="30"/>
                      <a:pt x="91" y="32"/>
                      <a:pt x="98" y="29"/>
                    </a:cubicBez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7" name="9Slide.vn 41">
                <a:extLst>
                  <a:ext uri="{FF2B5EF4-FFF2-40B4-BE49-F238E27FC236}">
                    <a16:creationId xmlns:a16="http://schemas.microsoft.com/office/drawing/2014/main" id="{5326571C-EC87-4340-B295-6EBDBAF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170"/>
                <a:ext cx="912" cy="454"/>
              </a:xfrm>
              <a:custGeom>
                <a:avLst/>
                <a:gdLst>
                  <a:gd name="T0" fmla="*/ 665 w 912"/>
                  <a:gd name="T1" fmla="*/ 0 h 454"/>
                  <a:gd name="T2" fmla="*/ 156 w 912"/>
                  <a:gd name="T3" fmla="*/ 291 h 454"/>
                  <a:gd name="T4" fmla="*/ 0 w 912"/>
                  <a:gd name="T5" fmla="*/ 454 h 454"/>
                  <a:gd name="T6" fmla="*/ 420 w 912"/>
                  <a:gd name="T7" fmla="*/ 297 h 454"/>
                  <a:gd name="T8" fmla="*/ 912 w 912"/>
                  <a:gd name="T9" fmla="*/ 434 h 454"/>
                  <a:gd name="T10" fmla="*/ 665 w 912"/>
                  <a:gd name="T1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2" h="454">
                    <a:moveTo>
                      <a:pt x="665" y="0"/>
                    </a:moveTo>
                    <a:lnTo>
                      <a:pt x="156" y="291"/>
                    </a:lnTo>
                    <a:lnTo>
                      <a:pt x="0" y="454"/>
                    </a:lnTo>
                    <a:lnTo>
                      <a:pt x="420" y="297"/>
                    </a:lnTo>
                    <a:lnTo>
                      <a:pt x="912" y="434"/>
                    </a:lnTo>
                    <a:lnTo>
                      <a:pt x="665" y="0"/>
                    </a:lnTo>
                    <a:close/>
                  </a:path>
                </a:pathLst>
              </a:custGeom>
              <a:solidFill>
                <a:srgbClr val="00D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8" name="9Slide.vn 42">
                <a:extLst>
                  <a:ext uri="{FF2B5EF4-FFF2-40B4-BE49-F238E27FC236}">
                    <a16:creationId xmlns:a16="http://schemas.microsoft.com/office/drawing/2014/main" id="{9A000793-3DD6-D748-A63E-90A2A2B95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2" y="1232"/>
                <a:ext cx="436" cy="816"/>
              </a:xfrm>
              <a:custGeom>
                <a:avLst/>
                <a:gdLst>
                  <a:gd name="T0" fmla="*/ 103 w 134"/>
                  <a:gd name="T1" fmla="*/ 70 h 250"/>
                  <a:gd name="T2" fmla="*/ 120 w 134"/>
                  <a:gd name="T3" fmla="*/ 61 h 250"/>
                  <a:gd name="T4" fmla="*/ 74 w 134"/>
                  <a:gd name="T5" fmla="*/ 10 h 250"/>
                  <a:gd name="T6" fmla="*/ 4 w 134"/>
                  <a:gd name="T7" fmla="*/ 59 h 250"/>
                  <a:gd name="T8" fmla="*/ 20 w 134"/>
                  <a:gd name="T9" fmla="*/ 123 h 250"/>
                  <a:gd name="T10" fmla="*/ 5 w 134"/>
                  <a:gd name="T11" fmla="*/ 142 h 250"/>
                  <a:gd name="T12" fmla="*/ 24 w 134"/>
                  <a:gd name="T13" fmla="*/ 177 h 250"/>
                  <a:gd name="T14" fmla="*/ 39 w 134"/>
                  <a:gd name="T15" fmla="*/ 175 h 250"/>
                  <a:gd name="T16" fmla="*/ 27 w 134"/>
                  <a:gd name="T17" fmla="*/ 245 h 250"/>
                  <a:gd name="T18" fmla="*/ 28 w 134"/>
                  <a:gd name="T19" fmla="*/ 246 h 250"/>
                  <a:gd name="T20" fmla="*/ 42 w 134"/>
                  <a:gd name="T21" fmla="*/ 249 h 250"/>
                  <a:gd name="T22" fmla="*/ 54 w 134"/>
                  <a:gd name="T23" fmla="*/ 174 h 250"/>
                  <a:gd name="T24" fmla="*/ 78 w 134"/>
                  <a:gd name="T25" fmla="*/ 156 h 250"/>
                  <a:gd name="T26" fmla="*/ 83 w 134"/>
                  <a:gd name="T27" fmla="*/ 146 h 250"/>
                  <a:gd name="T28" fmla="*/ 85 w 134"/>
                  <a:gd name="T29" fmla="*/ 145 h 250"/>
                  <a:gd name="T30" fmla="*/ 94 w 134"/>
                  <a:gd name="T31" fmla="*/ 149 h 250"/>
                  <a:gd name="T32" fmla="*/ 132 w 134"/>
                  <a:gd name="T33" fmla="*/ 122 h 250"/>
                  <a:gd name="T34" fmla="*/ 127 w 134"/>
                  <a:gd name="T35" fmla="*/ 93 h 250"/>
                  <a:gd name="T36" fmla="*/ 55 w 134"/>
                  <a:gd name="T37" fmla="*/ 120 h 250"/>
                  <a:gd name="T38" fmla="*/ 103 w 134"/>
                  <a:gd name="T39" fmla="*/ 70 h 250"/>
                  <a:gd name="T40" fmla="*/ 59 w 134"/>
                  <a:gd name="T41" fmla="*/ 147 h 250"/>
                  <a:gd name="T42" fmla="*/ 78 w 134"/>
                  <a:gd name="T43" fmla="*/ 147 h 250"/>
                  <a:gd name="T44" fmla="*/ 75 w 134"/>
                  <a:gd name="T45" fmla="*/ 153 h 250"/>
                  <a:gd name="T46" fmla="*/ 57 w 134"/>
                  <a:gd name="T47" fmla="*/ 161 h 250"/>
                  <a:gd name="T48" fmla="*/ 59 w 134"/>
                  <a:gd name="T49" fmla="*/ 14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4" h="250">
                    <a:moveTo>
                      <a:pt x="103" y="70"/>
                    </a:moveTo>
                    <a:cubicBezTo>
                      <a:pt x="120" y="61"/>
                      <a:pt x="120" y="61"/>
                      <a:pt x="120" y="61"/>
                    </a:cubicBezTo>
                    <a:cubicBezTo>
                      <a:pt x="113" y="37"/>
                      <a:pt x="97" y="17"/>
                      <a:pt x="74" y="10"/>
                    </a:cubicBezTo>
                    <a:cubicBezTo>
                      <a:pt x="42" y="0"/>
                      <a:pt x="10" y="22"/>
                      <a:pt x="4" y="59"/>
                    </a:cubicBezTo>
                    <a:cubicBezTo>
                      <a:pt x="0" y="82"/>
                      <a:pt x="7" y="106"/>
                      <a:pt x="20" y="123"/>
                    </a:cubicBezTo>
                    <a:cubicBezTo>
                      <a:pt x="12" y="125"/>
                      <a:pt x="6" y="133"/>
                      <a:pt x="5" y="142"/>
                    </a:cubicBezTo>
                    <a:cubicBezTo>
                      <a:pt x="2" y="157"/>
                      <a:pt x="11" y="173"/>
                      <a:pt x="24" y="177"/>
                    </a:cubicBezTo>
                    <a:cubicBezTo>
                      <a:pt x="29" y="178"/>
                      <a:pt x="34" y="178"/>
                      <a:pt x="39" y="175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8" y="246"/>
                      <a:pt x="28" y="246"/>
                      <a:pt x="28" y="246"/>
                    </a:cubicBezTo>
                    <a:cubicBezTo>
                      <a:pt x="32" y="249"/>
                      <a:pt x="37" y="250"/>
                      <a:pt x="42" y="249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78" y="156"/>
                      <a:pt x="78" y="156"/>
                      <a:pt x="78" y="156"/>
                    </a:cubicBezTo>
                    <a:cubicBezTo>
                      <a:pt x="83" y="146"/>
                      <a:pt x="83" y="146"/>
                      <a:pt x="83" y="146"/>
                    </a:cubicBezTo>
                    <a:cubicBezTo>
                      <a:pt x="84" y="145"/>
                      <a:pt x="84" y="145"/>
                      <a:pt x="85" y="145"/>
                    </a:cubicBezTo>
                    <a:cubicBezTo>
                      <a:pt x="88" y="147"/>
                      <a:pt x="90" y="148"/>
                      <a:pt x="94" y="149"/>
                    </a:cubicBezTo>
                    <a:cubicBezTo>
                      <a:pt x="111" y="155"/>
                      <a:pt x="129" y="143"/>
                      <a:pt x="132" y="122"/>
                    </a:cubicBezTo>
                    <a:cubicBezTo>
                      <a:pt x="134" y="112"/>
                      <a:pt x="132" y="101"/>
                      <a:pt x="127" y="93"/>
                    </a:cubicBezTo>
                    <a:cubicBezTo>
                      <a:pt x="55" y="120"/>
                      <a:pt x="55" y="120"/>
                      <a:pt x="55" y="120"/>
                    </a:cubicBezTo>
                    <a:lnTo>
                      <a:pt x="103" y="70"/>
                    </a:lnTo>
                    <a:close/>
                    <a:moveTo>
                      <a:pt x="59" y="147"/>
                    </a:moveTo>
                    <a:cubicBezTo>
                      <a:pt x="65" y="149"/>
                      <a:pt x="72" y="148"/>
                      <a:pt x="78" y="147"/>
                    </a:cubicBezTo>
                    <a:cubicBezTo>
                      <a:pt x="75" y="153"/>
                      <a:pt x="75" y="153"/>
                      <a:pt x="75" y="153"/>
                    </a:cubicBezTo>
                    <a:cubicBezTo>
                      <a:pt x="57" y="161"/>
                      <a:pt x="57" y="161"/>
                      <a:pt x="57" y="161"/>
                    </a:cubicBezTo>
                    <a:lnTo>
                      <a:pt x="59" y="147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79" name="9Slide.vn 43">
                <a:extLst>
                  <a:ext uri="{FF2B5EF4-FFF2-40B4-BE49-F238E27FC236}">
                    <a16:creationId xmlns:a16="http://schemas.microsoft.com/office/drawing/2014/main" id="{F0FDF67D-A020-D644-8C6B-8968F7B5F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431"/>
                <a:ext cx="235" cy="193"/>
              </a:xfrm>
              <a:custGeom>
                <a:avLst/>
                <a:gdLst>
                  <a:gd name="T0" fmla="*/ 65 w 72"/>
                  <a:gd name="T1" fmla="*/ 0 h 59"/>
                  <a:gd name="T2" fmla="*/ 48 w 72"/>
                  <a:gd name="T3" fmla="*/ 9 h 59"/>
                  <a:gd name="T4" fmla="*/ 0 w 72"/>
                  <a:gd name="T5" fmla="*/ 59 h 59"/>
                  <a:gd name="T6" fmla="*/ 72 w 72"/>
                  <a:gd name="T7" fmla="*/ 32 h 59"/>
                  <a:gd name="T8" fmla="*/ 68 w 72"/>
                  <a:gd name="T9" fmla="*/ 26 h 59"/>
                  <a:gd name="T10" fmla="*/ 65 w 72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59">
                    <a:moveTo>
                      <a:pt x="65" y="0"/>
                    </a:moveTo>
                    <a:cubicBezTo>
                      <a:pt x="48" y="9"/>
                      <a:pt x="48" y="9"/>
                      <a:pt x="48" y="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0"/>
                      <a:pt x="69" y="27"/>
                      <a:pt x="68" y="26"/>
                    </a:cubicBezTo>
                    <a:cubicBezTo>
                      <a:pt x="68" y="17"/>
                      <a:pt x="67" y="8"/>
                      <a:pt x="65" y="0"/>
                    </a:cubicBezTo>
                    <a:close/>
                  </a:path>
                </a:pathLst>
              </a:custGeom>
              <a:solidFill>
                <a:srgbClr val="00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0" name="9Slide.vn 44">
                <a:extLst>
                  <a:ext uri="{FF2B5EF4-FFF2-40B4-BE49-F238E27FC236}">
                    <a16:creationId xmlns:a16="http://schemas.microsoft.com/office/drawing/2014/main" id="{C885ECFA-846B-FE4A-99F5-265062CF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486"/>
                <a:ext cx="450" cy="499"/>
              </a:xfrm>
              <a:custGeom>
                <a:avLst/>
                <a:gdLst>
                  <a:gd name="T0" fmla="*/ 450 w 450"/>
                  <a:gd name="T1" fmla="*/ 0 h 499"/>
                  <a:gd name="T2" fmla="*/ 320 w 450"/>
                  <a:gd name="T3" fmla="*/ 244 h 499"/>
                  <a:gd name="T4" fmla="*/ 0 w 450"/>
                  <a:gd name="T5" fmla="*/ 499 h 499"/>
                  <a:gd name="T6" fmla="*/ 108 w 450"/>
                  <a:gd name="T7" fmla="*/ 244 h 499"/>
                  <a:gd name="T8" fmla="*/ 320 w 450"/>
                  <a:gd name="T9" fmla="*/ 160 h 499"/>
                  <a:gd name="T10" fmla="*/ 450 w 450"/>
                  <a:gd name="T11" fmla="*/ 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0" h="499">
                    <a:moveTo>
                      <a:pt x="450" y="0"/>
                    </a:moveTo>
                    <a:lnTo>
                      <a:pt x="320" y="244"/>
                    </a:lnTo>
                    <a:lnTo>
                      <a:pt x="0" y="499"/>
                    </a:lnTo>
                    <a:lnTo>
                      <a:pt x="108" y="244"/>
                    </a:lnTo>
                    <a:lnTo>
                      <a:pt x="320" y="160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00D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1" name="9Slide.vn 45">
                <a:extLst>
                  <a:ext uri="{FF2B5EF4-FFF2-40B4-BE49-F238E27FC236}">
                    <a16:creationId xmlns:a16="http://schemas.microsoft.com/office/drawing/2014/main" id="{34477E75-25E9-B546-A6E0-97500F8CA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816"/>
                <a:ext cx="615" cy="701"/>
              </a:xfrm>
              <a:custGeom>
                <a:avLst/>
                <a:gdLst>
                  <a:gd name="T0" fmla="*/ 19 w 189"/>
                  <a:gd name="T1" fmla="*/ 12 h 215"/>
                  <a:gd name="T2" fmla="*/ 63 w 189"/>
                  <a:gd name="T3" fmla="*/ 3 h 215"/>
                  <a:gd name="T4" fmla="*/ 119 w 189"/>
                  <a:gd name="T5" fmla="*/ 25 h 215"/>
                  <a:gd name="T6" fmla="*/ 128 w 189"/>
                  <a:gd name="T7" fmla="*/ 85 h 215"/>
                  <a:gd name="T8" fmla="*/ 164 w 189"/>
                  <a:gd name="T9" fmla="*/ 126 h 215"/>
                  <a:gd name="T10" fmla="*/ 189 w 189"/>
                  <a:gd name="T11" fmla="*/ 215 h 215"/>
                  <a:gd name="T12" fmla="*/ 0 w 189"/>
                  <a:gd name="T13" fmla="*/ 76 h 215"/>
                  <a:gd name="T14" fmla="*/ 19 w 189"/>
                  <a:gd name="T15" fmla="*/ 1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215">
                    <a:moveTo>
                      <a:pt x="19" y="12"/>
                    </a:moveTo>
                    <a:cubicBezTo>
                      <a:pt x="19" y="12"/>
                      <a:pt x="33" y="0"/>
                      <a:pt x="63" y="3"/>
                    </a:cubicBezTo>
                    <a:cubicBezTo>
                      <a:pt x="93" y="5"/>
                      <a:pt x="114" y="18"/>
                      <a:pt x="119" y="25"/>
                    </a:cubicBezTo>
                    <a:cubicBezTo>
                      <a:pt x="123" y="32"/>
                      <a:pt x="128" y="85"/>
                      <a:pt x="128" y="85"/>
                    </a:cubicBezTo>
                    <a:cubicBezTo>
                      <a:pt x="128" y="85"/>
                      <a:pt x="157" y="109"/>
                      <a:pt x="164" y="126"/>
                    </a:cubicBezTo>
                    <a:cubicBezTo>
                      <a:pt x="171" y="142"/>
                      <a:pt x="189" y="215"/>
                      <a:pt x="189" y="215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2" name="9Slide.vn 46">
                <a:extLst>
                  <a:ext uri="{FF2B5EF4-FFF2-40B4-BE49-F238E27FC236}">
                    <a16:creationId xmlns:a16="http://schemas.microsoft.com/office/drawing/2014/main" id="{EAEFDE75-7840-2945-A8DB-6EA7D30B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647"/>
                <a:ext cx="322" cy="231"/>
              </a:xfrm>
              <a:custGeom>
                <a:avLst/>
                <a:gdLst>
                  <a:gd name="T0" fmla="*/ 95 w 99"/>
                  <a:gd name="T1" fmla="*/ 67 h 71"/>
                  <a:gd name="T2" fmla="*/ 92 w 99"/>
                  <a:gd name="T3" fmla="*/ 51 h 71"/>
                  <a:gd name="T4" fmla="*/ 63 w 99"/>
                  <a:gd name="T5" fmla="*/ 11 h 71"/>
                  <a:gd name="T6" fmla="*/ 3 w 99"/>
                  <a:gd name="T7" fmla="*/ 14 h 71"/>
                  <a:gd name="T8" fmla="*/ 0 w 99"/>
                  <a:gd name="T9" fmla="*/ 23 h 71"/>
                  <a:gd name="T10" fmla="*/ 89 w 99"/>
                  <a:gd name="T11" fmla="*/ 71 h 71"/>
                  <a:gd name="T12" fmla="*/ 95 w 99"/>
                  <a:gd name="T13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71">
                    <a:moveTo>
                      <a:pt x="95" y="67"/>
                    </a:moveTo>
                    <a:cubicBezTo>
                      <a:pt x="99" y="62"/>
                      <a:pt x="97" y="56"/>
                      <a:pt x="92" y="51"/>
                    </a:cubicBezTo>
                    <a:cubicBezTo>
                      <a:pt x="97" y="38"/>
                      <a:pt x="85" y="21"/>
                      <a:pt x="63" y="11"/>
                    </a:cubicBezTo>
                    <a:cubicBezTo>
                      <a:pt x="39" y="0"/>
                      <a:pt x="12" y="1"/>
                      <a:pt x="3" y="14"/>
                    </a:cubicBezTo>
                    <a:cubicBezTo>
                      <a:pt x="1" y="17"/>
                      <a:pt x="0" y="20"/>
                      <a:pt x="0" y="23"/>
                    </a:cubicBezTo>
                    <a:cubicBezTo>
                      <a:pt x="27" y="37"/>
                      <a:pt x="57" y="53"/>
                      <a:pt x="89" y="71"/>
                    </a:cubicBezTo>
                    <a:cubicBezTo>
                      <a:pt x="92" y="70"/>
                      <a:pt x="94" y="69"/>
                      <a:pt x="95" y="67"/>
                    </a:cubicBez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3" name="9Slide.vn 47">
                <a:extLst>
                  <a:ext uri="{FF2B5EF4-FFF2-40B4-BE49-F238E27FC236}">
                    <a16:creationId xmlns:a16="http://schemas.microsoft.com/office/drawing/2014/main" id="{94177F25-AD78-7A4E-8989-0E1F3717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656"/>
                <a:ext cx="3063" cy="1350"/>
              </a:xfrm>
              <a:custGeom>
                <a:avLst/>
                <a:gdLst>
                  <a:gd name="T0" fmla="*/ 423 w 940"/>
                  <a:gd name="T1" fmla="*/ 0 h 414"/>
                  <a:gd name="T2" fmla="*/ 63 w 940"/>
                  <a:gd name="T3" fmla="*/ 79 h 414"/>
                  <a:gd name="T4" fmla="*/ 326 w 940"/>
                  <a:gd name="T5" fmla="*/ 131 h 414"/>
                  <a:gd name="T6" fmla="*/ 460 w 940"/>
                  <a:gd name="T7" fmla="*/ 242 h 414"/>
                  <a:gd name="T8" fmla="*/ 700 w 940"/>
                  <a:gd name="T9" fmla="*/ 277 h 414"/>
                  <a:gd name="T10" fmla="*/ 933 w 940"/>
                  <a:gd name="T11" fmla="*/ 414 h 414"/>
                  <a:gd name="T12" fmla="*/ 854 w 940"/>
                  <a:gd name="T13" fmla="*/ 279 h 414"/>
                  <a:gd name="T14" fmla="*/ 423 w 940"/>
                  <a:gd name="T15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0" h="414">
                    <a:moveTo>
                      <a:pt x="423" y="0"/>
                    </a:moveTo>
                    <a:cubicBezTo>
                      <a:pt x="423" y="0"/>
                      <a:pt x="126" y="31"/>
                      <a:pt x="63" y="79"/>
                    </a:cubicBezTo>
                    <a:cubicBezTo>
                      <a:pt x="0" y="128"/>
                      <a:pt x="235" y="107"/>
                      <a:pt x="326" y="131"/>
                    </a:cubicBezTo>
                    <a:cubicBezTo>
                      <a:pt x="416" y="154"/>
                      <a:pt x="346" y="224"/>
                      <a:pt x="460" y="242"/>
                    </a:cubicBezTo>
                    <a:cubicBezTo>
                      <a:pt x="574" y="261"/>
                      <a:pt x="583" y="235"/>
                      <a:pt x="700" y="277"/>
                    </a:cubicBezTo>
                    <a:cubicBezTo>
                      <a:pt x="816" y="319"/>
                      <a:pt x="933" y="414"/>
                      <a:pt x="933" y="414"/>
                    </a:cubicBezTo>
                    <a:cubicBezTo>
                      <a:pt x="933" y="414"/>
                      <a:pt x="940" y="358"/>
                      <a:pt x="854" y="279"/>
                    </a:cubicBezTo>
                    <a:cubicBezTo>
                      <a:pt x="768" y="200"/>
                      <a:pt x="566" y="64"/>
                      <a:pt x="423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4" name="9Slide.vn 48">
                <a:extLst>
                  <a:ext uri="{FF2B5EF4-FFF2-40B4-BE49-F238E27FC236}">
                    <a16:creationId xmlns:a16="http://schemas.microsoft.com/office/drawing/2014/main" id="{69B1A673-9A2D-3249-9DA3-D4E58E85A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865"/>
                <a:ext cx="3040" cy="1141"/>
              </a:xfrm>
              <a:custGeom>
                <a:avLst/>
                <a:gdLst>
                  <a:gd name="T0" fmla="*/ 715 w 933"/>
                  <a:gd name="T1" fmla="*/ 199 h 350"/>
                  <a:gd name="T2" fmla="*/ 477 w 933"/>
                  <a:gd name="T3" fmla="*/ 153 h 350"/>
                  <a:gd name="T4" fmla="*/ 348 w 933"/>
                  <a:gd name="T5" fmla="*/ 36 h 350"/>
                  <a:gd name="T6" fmla="*/ 92 w 933"/>
                  <a:gd name="T7" fmla="*/ 0 h 350"/>
                  <a:gd name="T8" fmla="*/ 63 w 933"/>
                  <a:gd name="T9" fmla="*/ 15 h 350"/>
                  <a:gd name="T10" fmla="*/ 326 w 933"/>
                  <a:gd name="T11" fmla="*/ 67 h 350"/>
                  <a:gd name="T12" fmla="*/ 460 w 933"/>
                  <a:gd name="T13" fmla="*/ 178 h 350"/>
                  <a:gd name="T14" fmla="*/ 700 w 933"/>
                  <a:gd name="T15" fmla="*/ 213 h 350"/>
                  <a:gd name="T16" fmla="*/ 933 w 933"/>
                  <a:gd name="T17" fmla="*/ 350 h 350"/>
                  <a:gd name="T18" fmla="*/ 932 w 933"/>
                  <a:gd name="T19" fmla="*/ 338 h 350"/>
                  <a:gd name="T20" fmla="*/ 715 w 933"/>
                  <a:gd name="T21" fmla="*/ 19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3" h="350">
                    <a:moveTo>
                      <a:pt x="715" y="199"/>
                    </a:moveTo>
                    <a:cubicBezTo>
                      <a:pt x="601" y="152"/>
                      <a:pt x="590" y="177"/>
                      <a:pt x="477" y="153"/>
                    </a:cubicBezTo>
                    <a:cubicBezTo>
                      <a:pt x="364" y="130"/>
                      <a:pt x="437" y="63"/>
                      <a:pt x="348" y="36"/>
                    </a:cubicBezTo>
                    <a:cubicBezTo>
                      <a:pt x="282" y="16"/>
                      <a:pt x="138" y="17"/>
                      <a:pt x="92" y="0"/>
                    </a:cubicBezTo>
                    <a:cubicBezTo>
                      <a:pt x="80" y="5"/>
                      <a:pt x="70" y="10"/>
                      <a:pt x="63" y="15"/>
                    </a:cubicBezTo>
                    <a:cubicBezTo>
                      <a:pt x="0" y="64"/>
                      <a:pt x="235" y="43"/>
                      <a:pt x="326" y="67"/>
                    </a:cubicBezTo>
                    <a:cubicBezTo>
                      <a:pt x="416" y="90"/>
                      <a:pt x="346" y="160"/>
                      <a:pt x="460" y="178"/>
                    </a:cubicBezTo>
                    <a:cubicBezTo>
                      <a:pt x="574" y="197"/>
                      <a:pt x="583" y="171"/>
                      <a:pt x="700" y="213"/>
                    </a:cubicBezTo>
                    <a:cubicBezTo>
                      <a:pt x="816" y="255"/>
                      <a:pt x="933" y="350"/>
                      <a:pt x="933" y="350"/>
                    </a:cubicBezTo>
                    <a:cubicBezTo>
                      <a:pt x="933" y="350"/>
                      <a:pt x="933" y="346"/>
                      <a:pt x="932" y="338"/>
                    </a:cubicBezTo>
                    <a:cubicBezTo>
                      <a:pt x="903" y="313"/>
                      <a:pt x="809" y="238"/>
                      <a:pt x="715" y="199"/>
                    </a:cubicBez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5" name="9Slide.vn 49">
                <a:extLst>
                  <a:ext uri="{FF2B5EF4-FFF2-40B4-BE49-F238E27FC236}">
                    <a16:creationId xmlns:a16="http://schemas.microsoft.com/office/drawing/2014/main" id="{7EA67E80-0EFD-6443-8494-4D9E0A0A6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422"/>
                <a:ext cx="684" cy="232"/>
              </a:xfrm>
              <a:custGeom>
                <a:avLst/>
                <a:gdLst>
                  <a:gd name="T0" fmla="*/ 0 w 210"/>
                  <a:gd name="T1" fmla="*/ 15 h 71"/>
                  <a:gd name="T2" fmla="*/ 144 w 210"/>
                  <a:gd name="T3" fmla="*/ 42 h 71"/>
                  <a:gd name="T4" fmla="*/ 210 w 210"/>
                  <a:gd name="T5" fmla="*/ 71 h 71"/>
                  <a:gd name="T6" fmla="*/ 172 w 210"/>
                  <a:gd name="T7" fmla="*/ 40 h 71"/>
                  <a:gd name="T8" fmla="*/ 0 w 210"/>
                  <a:gd name="T9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71">
                    <a:moveTo>
                      <a:pt x="0" y="15"/>
                    </a:moveTo>
                    <a:cubicBezTo>
                      <a:pt x="40" y="16"/>
                      <a:pt x="71" y="16"/>
                      <a:pt x="144" y="42"/>
                    </a:cubicBezTo>
                    <a:cubicBezTo>
                      <a:pt x="166" y="50"/>
                      <a:pt x="189" y="60"/>
                      <a:pt x="210" y="71"/>
                    </a:cubicBezTo>
                    <a:cubicBezTo>
                      <a:pt x="199" y="61"/>
                      <a:pt x="187" y="50"/>
                      <a:pt x="172" y="40"/>
                    </a:cubicBezTo>
                    <a:cubicBezTo>
                      <a:pt x="116" y="0"/>
                      <a:pt x="46" y="5"/>
                      <a:pt x="0" y="15"/>
                    </a:cubicBez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6" name="9Slide.vn 50">
                <a:extLst>
                  <a:ext uri="{FF2B5EF4-FFF2-40B4-BE49-F238E27FC236}">
                    <a16:creationId xmlns:a16="http://schemas.microsoft.com/office/drawing/2014/main" id="{561144D9-62B8-6F46-A2FC-F6FF258D8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73"/>
                <a:ext cx="515" cy="322"/>
              </a:xfrm>
              <a:custGeom>
                <a:avLst/>
                <a:gdLst>
                  <a:gd name="T0" fmla="*/ 96 w 158"/>
                  <a:gd name="T1" fmla="*/ 34 h 99"/>
                  <a:gd name="T2" fmla="*/ 158 w 158"/>
                  <a:gd name="T3" fmla="*/ 99 h 99"/>
                  <a:gd name="T4" fmla="*/ 62 w 158"/>
                  <a:gd name="T5" fmla="*/ 18 h 99"/>
                  <a:gd name="T6" fmla="*/ 0 w 158"/>
                  <a:gd name="T7" fmla="*/ 22 h 99"/>
                  <a:gd name="T8" fmla="*/ 96 w 158"/>
                  <a:gd name="T9" fmla="*/ 3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8" h="99">
                    <a:moveTo>
                      <a:pt x="96" y="34"/>
                    </a:moveTo>
                    <a:cubicBezTo>
                      <a:pt x="147" y="45"/>
                      <a:pt x="147" y="78"/>
                      <a:pt x="158" y="99"/>
                    </a:cubicBezTo>
                    <a:cubicBezTo>
                      <a:pt x="131" y="0"/>
                      <a:pt x="95" y="13"/>
                      <a:pt x="62" y="18"/>
                    </a:cubicBezTo>
                    <a:cubicBezTo>
                      <a:pt x="49" y="20"/>
                      <a:pt x="26" y="22"/>
                      <a:pt x="0" y="22"/>
                    </a:cubicBezTo>
                    <a:cubicBezTo>
                      <a:pt x="37" y="24"/>
                      <a:pt x="71" y="28"/>
                      <a:pt x="96" y="34"/>
                    </a:cubicBez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7" name="9Slide.vn 51">
                <a:extLst>
                  <a:ext uri="{FF2B5EF4-FFF2-40B4-BE49-F238E27FC236}">
                    <a16:creationId xmlns:a16="http://schemas.microsoft.com/office/drawing/2014/main" id="{8900B936-E644-8946-88A3-6F13F3CE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626"/>
                <a:ext cx="222" cy="104"/>
              </a:xfrm>
              <a:custGeom>
                <a:avLst/>
                <a:gdLst>
                  <a:gd name="T0" fmla="*/ 212 w 222"/>
                  <a:gd name="T1" fmla="*/ 20 h 104"/>
                  <a:gd name="T2" fmla="*/ 222 w 222"/>
                  <a:gd name="T3" fmla="*/ 7 h 104"/>
                  <a:gd name="T4" fmla="*/ 147 w 222"/>
                  <a:gd name="T5" fmla="*/ 0 h 104"/>
                  <a:gd name="T6" fmla="*/ 0 w 222"/>
                  <a:gd name="T7" fmla="*/ 104 h 104"/>
                  <a:gd name="T8" fmla="*/ 212 w 222"/>
                  <a:gd name="T9" fmla="*/ 2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104">
                    <a:moveTo>
                      <a:pt x="212" y="20"/>
                    </a:moveTo>
                    <a:lnTo>
                      <a:pt x="222" y="7"/>
                    </a:lnTo>
                    <a:lnTo>
                      <a:pt x="147" y="0"/>
                    </a:lnTo>
                    <a:lnTo>
                      <a:pt x="0" y="104"/>
                    </a:lnTo>
                    <a:lnTo>
                      <a:pt x="212" y="20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8" name="9Slide.vn 52">
                <a:extLst>
                  <a:ext uri="{FF2B5EF4-FFF2-40B4-BE49-F238E27FC236}">
                    <a16:creationId xmlns:a16="http://schemas.microsoft.com/office/drawing/2014/main" id="{5E6D571A-6CC5-7E4D-96C3-7C5A2E0E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486"/>
                <a:ext cx="1372" cy="2520"/>
              </a:xfrm>
              <a:custGeom>
                <a:avLst/>
                <a:gdLst>
                  <a:gd name="T0" fmla="*/ 76 w 421"/>
                  <a:gd name="T1" fmla="*/ 210 h 773"/>
                  <a:gd name="T2" fmla="*/ 152 w 421"/>
                  <a:gd name="T3" fmla="*/ 343 h 773"/>
                  <a:gd name="T4" fmla="*/ 177 w 421"/>
                  <a:gd name="T5" fmla="*/ 573 h 773"/>
                  <a:gd name="T6" fmla="*/ 162 w 421"/>
                  <a:gd name="T7" fmla="*/ 773 h 773"/>
                  <a:gd name="T8" fmla="*/ 235 w 421"/>
                  <a:gd name="T9" fmla="*/ 766 h 773"/>
                  <a:gd name="T10" fmla="*/ 419 w 421"/>
                  <a:gd name="T11" fmla="*/ 738 h 773"/>
                  <a:gd name="T12" fmla="*/ 385 w 421"/>
                  <a:gd name="T13" fmla="*/ 666 h 773"/>
                  <a:gd name="T14" fmla="*/ 247 w 421"/>
                  <a:gd name="T15" fmla="*/ 569 h 773"/>
                  <a:gd name="T16" fmla="*/ 230 w 421"/>
                  <a:gd name="T17" fmla="*/ 370 h 773"/>
                  <a:gd name="T18" fmla="*/ 133 w 421"/>
                  <a:gd name="T19" fmla="*/ 208 h 773"/>
                  <a:gd name="T20" fmla="*/ 98 w 421"/>
                  <a:gd name="T21" fmla="*/ 54 h 773"/>
                  <a:gd name="T22" fmla="*/ 47 w 421"/>
                  <a:gd name="T23" fmla="*/ 0 h 773"/>
                  <a:gd name="T24" fmla="*/ 0 w 421"/>
                  <a:gd name="T25" fmla="*/ 0 h 773"/>
                  <a:gd name="T26" fmla="*/ 45 w 421"/>
                  <a:gd name="T27" fmla="*/ 55 h 773"/>
                  <a:gd name="T28" fmla="*/ 76 w 421"/>
                  <a:gd name="T29" fmla="*/ 21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1" h="773">
                    <a:moveTo>
                      <a:pt x="76" y="210"/>
                    </a:moveTo>
                    <a:cubicBezTo>
                      <a:pt x="76" y="210"/>
                      <a:pt x="150" y="341"/>
                      <a:pt x="152" y="343"/>
                    </a:cubicBezTo>
                    <a:cubicBezTo>
                      <a:pt x="152" y="343"/>
                      <a:pt x="177" y="503"/>
                      <a:pt x="177" y="573"/>
                    </a:cubicBezTo>
                    <a:cubicBezTo>
                      <a:pt x="177" y="643"/>
                      <a:pt x="172" y="710"/>
                      <a:pt x="162" y="773"/>
                    </a:cubicBezTo>
                    <a:cubicBezTo>
                      <a:pt x="162" y="773"/>
                      <a:pt x="233" y="766"/>
                      <a:pt x="235" y="766"/>
                    </a:cubicBezTo>
                    <a:cubicBezTo>
                      <a:pt x="301" y="759"/>
                      <a:pt x="363" y="750"/>
                      <a:pt x="419" y="738"/>
                    </a:cubicBezTo>
                    <a:cubicBezTo>
                      <a:pt x="421" y="707"/>
                      <a:pt x="385" y="666"/>
                      <a:pt x="385" y="666"/>
                    </a:cubicBezTo>
                    <a:cubicBezTo>
                      <a:pt x="385" y="666"/>
                      <a:pt x="247" y="609"/>
                      <a:pt x="247" y="569"/>
                    </a:cubicBezTo>
                    <a:cubicBezTo>
                      <a:pt x="247" y="499"/>
                      <a:pt x="241" y="433"/>
                      <a:pt x="230" y="370"/>
                    </a:cubicBezTo>
                    <a:cubicBezTo>
                      <a:pt x="223" y="336"/>
                      <a:pt x="133" y="208"/>
                      <a:pt x="133" y="208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85" y="39"/>
                      <a:pt x="61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0"/>
                      <a:pt x="39" y="47"/>
                      <a:pt x="45" y="55"/>
                    </a:cubicBezTo>
                    <a:lnTo>
                      <a:pt x="76" y="210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89" name="9Slide.vn 53">
                <a:extLst>
                  <a:ext uri="{FF2B5EF4-FFF2-40B4-BE49-F238E27FC236}">
                    <a16:creationId xmlns:a16="http://schemas.microsoft.com/office/drawing/2014/main" id="{AA847C3B-E1D9-C645-AEDF-178F9C5E4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463"/>
                <a:ext cx="397" cy="893"/>
              </a:xfrm>
              <a:custGeom>
                <a:avLst/>
                <a:gdLst>
                  <a:gd name="T0" fmla="*/ 0 w 122"/>
                  <a:gd name="T1" fmla="*/ 274 h 274"/>
                  <a:gd name="T2" fmla="*/ 122 w 122"/>
                  <a:gd name="T3" fmla="*/ 160 h 274"/>
                  <a:gd name="T4" fmla="*/ 91 w 122"/>
                  <a:gd name="T5" fmla="*/ 0 h 274"/>
                  <a:gd name="T6" fmla="*/ 69 w 122"/>
                  <a:gd name="T7" fmla="*/ 0 h 274"/>
                  <a:gd name="T8" fmla="*/ 0 w 122"/>
                  <a:gd name="T9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274">
                    <a:moveTo>
                      <a:pt x="0" y="274"/>
                    </a:moveTo>
                    <a:cubicBezTo>
                      <a:pt x="122" y="160"/>
                      <a:pt x="122" y="160"/>
                      <a:pt x="122" y="16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69" y="0"/>
                      <a:pt x="69" y="0"/>
                    </a:cubicBez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00B2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0" name="9Slide.vn 54">
                <a:extLst>
                  <a:ext uri="{FF2B5EF4-FFF2-40B4-BE49-F238E27FC236}">
                    <a16:creationId xmlns:a16="http://schemas.microsoft.com/office/drawing/2014/main" id="{719CFBF0-D145-FB49-9977-7B4106D3F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320"/>
                <a:ext cx="466" cy="466"/>
              </a:xfrm>
              <a:prstGeom prst="ellipse">
                <a:avLst/>
              </a:prstGeom>
              <a:solidFill>
                <a:srgbClr val="FB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1" name="9Slide.vn 55">
                <a:extLst>
                  <a:ext uri="{FF2B5EF4-FFF2-40B4-BE49-F238E27FC236}">
                    <a16:creationId xmlns:a16="http://schemas.microsoft.com/office/drawing/2014/main" id="{4A5A819E-C6CC-F54E-B1CF-3ACE43EBB7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0"/>
                <a:ext cx="1105" cy="1105"/>
              </a:xfrm>
              <a:custGeom>
                <a:avLst/>
                <a:gdLst>
                  <a:gd name="T0" fmla="*/ 502 w 1105"/>
                  <a:gd name="T1" fmla="*/ 512 h 1105"/>
                  <a:gd name="T2" fmla="*/ 512 w 1105"/>
                  <a:gd name="T3" fmla="*/ 606 h 1105"/>
                  <a:gd name="T4" fmla="*/ 567 w 1105"/>
                  <a:gd name="T5" fmla="*/ 561 h 1105"/>
                  <a:gd name="T6" fmla="*/ 544 w 1105"/>
                  <a:gd name="T7" fmla="*/ 662 h 1105"/>
                  <a:gd name="T8" fmla="*/ 544 w 1105"/>
                  <a:gd name="T9" fmla="*/ 662 h 1105"/>
                  <a:gd name="T10" fmla="*/ 544 w 1105"/>
                  <a:gd name="T11" fmla="*/ 691 h 1105"/>
                  <a:gd name="T12" fmla="*/ 544 w 1105"/>
                  <a:gd name="T13" fmla="*/ 388 h 1105"/>
                  <a:gd name="T14" fmla="*/ 560 w 1105"/>
                  <a:gd name="T15" fmla="*/ 1105 h 1105"/>
                  <a:gd name="T16" fmla="*/ 560 w 1105"/>
                  <a:gd name="T17" fmla="*/ 264 h 1105"/>
                  <a:gd name="T18" fmla="*/ 560 w 1105"/>
                  <a:gd name="T19" fmla="*/ 264 h 1105"/>
                  <a:gd name="T20" fmla="*/ 544 w 1105"/>
                  <a:gd name="T21" fmla="*/ 815 h 1105"/>
                  <a:gd name="T22" fmla="*/ 544 w 1105"/>
                  <a:gd name="T23" fmla="*/ 470 h 1105"/>
                  <a:gd name="T24" fmla="*/ 560 w 1105"/>
                  <a:gd name="T25" fmla="*/ 939 h 1105"/>
                  <a:gd name="T26" fmla="*/ 544 w 1105"/>
                  <a:gd name="T27" fmla="*/ 1021 h 1105"/>
                  <a:gd name="T28" fmla="*/ 544 w 1105"/>
                  <a:gd name="T29" fmla="*/ 1021 h 1105"/>
                  <a:gd name="T30" fmla="*/ 560 w 1105"/>
                  <a:gd name="T31" fmla="*/ 16 h 1105"/>
                  <a:gd name="T32" fmla="*/ 544 w 1105"/>
                  <a:gd name="T33" fmla="*/ 111 h 1105"/>
                  <a:gd name="T34" fmla="*/ 544 w 1105"/>
                  <a:gd name="T35" fmla="*/ 140 h 1105"/>
                  <a:gd name="T36" fmla="*/ 358 w 1105"/>
                  <a:gd name="T37" fmla="*/ 561 h 1105"/>
                  <a:gd name="T38" fmla="*/ 358 w 1105"/>
                  <a:gd name="T39" fmla="*/ 561 h 1105"/>
                  <a:gd name="T40" fmla="*/ 1105 w 1105"/>
                  <a:gd name="T41" fmla="*/ 544 h 1105"/>
                  <a:gd name="T42" fmla="*/ 443 w 1105"/>
                  <a:gd name="T43" fmla="*/ 544 h 1105"/>
                  <a:gd name="T44" fmla="*/ 140 w 1105"/>
                  <a:gd name="T45" fmla="*/ 561 h 1105"/>
                  <a:gd name="T46" fmla="*/ 290 w 1105"/>
                  <a:gd name="T47" fmla="*/ 544 h 1105"/>
                  <a:gd name="T48" fmla="*/ 290 w 1105"/>
                  <a:gd name="T49" fmla="*/ 544 h 1105"/>
                  <a:gd name="T50" fmla="*/ 994 w 1105"/>
                  <a:gd name="T51" fmla="*/ 544 h 1105"/>
                  <a:gd name="T52" fmla="*/ 16 w 1105"/>
                  <a:gd name="T53" fmla="*/ 544 h 1105"/>
                  <a:gd name="T54" fmla="*/ 691 w 1105"/>
                  <a:gd name="T55" fmla="*/ 561 h 1105"/>
                  <a:gd name="T56" fmla="*/ 844 w 1105"/>
                  <a:gd name="T57" fmla="*/ 544 h 1105"/>
                  <a:gd name="T58" fmla="*/ 844 w 1105"/>
                  <a:gd name="T59" fmla="*/ 544 h 1105"/>
                  <a:gd name="T60" fmla="*/ 166 w 1105"/>
                  <a:gd name="T61" fmla="*/ 544 h 1105"/>
                  <a:gd name="T62" fmla="*/ 717 w 1105"/>
                  <a:gd name="T63" fmla="*/ 561 h 1105"/>
                  <a:gd name="T64" fmla="*/ 968 w 1105"/>
                  <a:gd name="T65" fmla="*/ 561 h 1105"/>
                  <a:gd name="T66" fmla="*/ 199 w 1105"/>
                  <a:gd name="T67" fmla="*/ 897 h 1105"/>
                  <a:gd name="T68" fmla="*/ 199 w 1105"/>
                  <a:gd name="T69" fmla="*/ 897 h 1105"/>
                  <a:gd name="T70" fmla="*/ 665 w 1105"/>
                  <a:gd name="T71" fmla="*/ 453 h 1105"/>
                  <a:gd name="T72" fmla="*/ 570 w 1105"/>
                  <a:gd name="T73" fmla="*/ 525 h 1105"/>
                  <a:gd name="T74" fmla="*/ 746 w 1105"/>
                  <a:gd name="T75" fmla="*/ 372 h 1105"/>
                  <a:gd name="T76" fmla="*/ 420 w 1105"/>
                  <a:gd name="T77" fmla="*/ 675 h 1105"/>
                  <a:gd name="T78" fmla="*/ 420 w 1105"/>
                  <a:gd name="T79" fmla="*/ 675 h 1105"/>
                  <a:gd name="T80" fmla="*/ 394 w 1105"/>
                  <a:gd name="T81" fmla="*/ 701 h 1105"/>
                  <a:gd name="T82" fmla="*/ 326 w 1105"/>
                  <a:gd name="T83" fmla="*/ 792 h 1105"/>
                  <a:gd name="T84" fmla="*/ 815 w 1105"/>
                  <a:gd name="T85" fmla="*/ 300 h 1105"/>
                  <a:gd name="T86" fmla="*/ 886 w 1105"/>
                  <a:gd name="T87" fmla="*/ 209 h 1105"/>
                  <a:gd name="T88" fmla="*/ 886 w 1105"/>
                  <a:gd name="T89" fmla="*/ 209 h 1105"/>
                  <a:gd name="T90" fmla="*/ 896 w 1105"/>
                  <a:gd name="T91" fmla="*/ 887 h 1105"/>
                  <a:gd name="T92" fmla="*/ 792 w 1105"/>
                  <a:gd name="T93" fmla="*/ 783 h 1105"/>
                  <a:gd name="T94" fmla="*/ 863 w 1105"/>
                  <a:gd name="T95" fmla="*/ 874 h 1105"/>
                  <a:gd name="T96" fmla="*/ 570 w 1105"/>
                  <a:gd name="T97" fmla="*/ 580 h 1105"/>
                  <a:gd name="T98" fmla="*/ 570 w 1105"/>
                  <a:gd name="T99" fmla="*/ 580 h 1105"/>
                  <a:gd name="T100" fmla="*/ 394 w 1105"/>
                  <a:gd name="T101" fmla="*/ 408 h 1105"/>
                  <a:gd name="T102" fmla="*/ 687 w 1105"/>
                  <a:gd name="T103" fmla="*/ 675 h 1105"/>
                  <a:gd name="T104" fmla="*/ 313 w 1105"/>
                  <a:gd name="T105" fmla="*/ 326 h 1105"/>
                  <a:gd name="T106" fmla="*/ 218 w 1105"/>
                  <a:gd name="T107" fmla="*/ 209 h 1105"/>
                  <a:gd name="T108" fmla="*/ 218 w 1105"/>
                  <a:gd name="T109" fmla="*/ 209 h 1105"/>
                  <a:gd name="T110" fmla="*/ 443 w 1105"/>
                  <a:gd name="T111" fmla="*/ 453 h 1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5" h="1105">
                    <a:moveTo>
                      <a:pt x="560" y="538"/>
                    </a:moveTo>
                    <a:lnTo>
                      <a:pt x="551" y="538"/>
                    </a:lnTo>
                    <a:lnTo>
                      <a:pt x="512" y="502"/>
                    </a:lnTo>
                    <a:lnTo>
                      <a:pt x="502" y="512"/>
                    </a:lnTo>
                    <a:lnTo>
                      <a:pt x="538" y="551"/>
                    </a:lnTo>
                    <a:lnTo>
                      <a:pt x="538" y="558"/>
                    </a:lnTo>
                    <a:lnTo>
                      <a:pt x="502" y="593"/>
                    </a:lnTo>
                    <a:lnTo>
                      <a:pt x="512" y="606"/>
                    </a:lnTo>
                    <a:lnTo>
                      <a:pt x="551" y="567"/>
                    </a:lnTo>
                    <a:lnTo>
                      <a:pt x="560" y="567"/>
                    </a:lnTo>
                    <a:lnTo>
                      <a:pt x="560" y="561"/>
                    </a:lnTo>
                    <a:lnTo>
                      <a:pt x="567" y="561"/>
                    </a:lnTo>
                    <a:lnTo>
                      <a:pt x="567" y="544"/>
                    </a:lnTo>
                    <a:lnTo>
                      <a:pt x="560" y="544"/>
                    </a:lnTo>
                    <a:lnTo>
                      <a:pt x="560" y="538"/>
                    </a:lnTo>
                    <a:close/>
                    <a:moveTo>
                      <a:pt x="544" y="662"/>
                    </a:moveTo>
                    <a:lnTo>
                      <a:pt x="560" y="662"/>
                    </a:lnTo>
                    <a:lnTo>
                      <a:pt x="560" y="593"/>
                    </a:lnTo>
                    <a:lnTo>
                      <a:pt x="544" y="593"/>
                    </a:lnTo>
                    <a:lnTo>
                      <a:pt x="544" y="662"/>
                    </a:lnTo>
                    <a:close/>
                    <a:moveTo>
                      <a:pt x="544" y="747"/>
                    </a:moveTo>
                    <a:lnTo>
                      <a:pt x="560" y="747"/>
                    </a:lnTo>
                    <a:lnTo>
                      <a:pt x="560" y="691"/>
                    </a:lnTo>
                    <a:lnTo>
                      <a:pt x="544" y="691"/>
                    </a:lnTo>
                    <a:lnTo>
                      <a:pt x="544" y="747"/>
                    </a:lnTo>
                    <a:close/>
                    <a:moveTo>
                      <a:pt x="560" y="320"/>
                    </a:moveTo>
                    <a:lnTo>
                      <a:pt x="544" y="320"/>
                    </a:lnTo>
                    <a:lnTo>
                      <a:pt x="544" y="388"/>
                    </a:lnTo>
                    <a:lnTo>
                      <a:pt x="560" y="388"/>
                    </a:lnTo>
                    <a:lnTo>
                      <a:pt x="560" y="320"/>
                    </a:lnTo>
                    <a:close/>
                    <a:moveTo>
                      <a:pt x="544" y="1105"/>
                    </a:moveTo>
                    <a:lnTo>
                      <a:pt x="560" y="1105"/>
                    </a:lnTo>
                    <a:lnTo>
                      <a:pt x="560" y="1092"/>
                    </a:lnTo>
                    <a:lnTo>
                      <a:pt x="544" y="1092"/>
                    </a:lnTo>
                    <a:lnTo>
                      <a:pt x="544" y="1105"/>
                    </a:lnTo>
                    <a:close/>
                    <a:moveTo>
                      <a:pt x="560" y="264"/>
                    </a:moveTo>
                    <a:lnTo>
                      <a:pt x="544" y="264"/>
                    </a:lnTo>
                    <a:lnTo>
                      <a:pt x="544" y="290"/>
                    </a:lnTo>
                    <a:lnTo>
                      <a:pt x="560" y="290"/>
                    </a:lnTo>
                    <a:lnTo>
                      <a:pt x="560" y="264"/>
                    </a:lnTo>
                    <a:close/>
                    <a:moveTo>
                      <a:pt x="544" y="841"/>
                    </a:moveTo>
                    <a:lnTo>
                      <a:pt x="560" y="841"/>
                    </a:lnTo>
                    <a:lnTo>
                      <a:pt x="560" y="815"/>
                    </a:lnTo>
                    <a:lnTo>
                      <a:pt x="544" y="815"/>
                    </a:lnTo>
                    <a:lnTo>
                      <a:pt x="544" y="841"/>
                    </a:lnTo>
                    <a:close/>
                    <a:moveTo>
                      <a:pt x="560" y="414"/>
                    </a:moveTo>
                    <a:lnTo>
                      <a:pt x="544" y="414"/>
                    </a:lnTo>
                    <a:lnTo>
                      <a:pt x="544" y="470"/>
                    </a:lnTo>
                    <a:lnTo>
                      <a:pt x="560" y="470"/>
                    </a:lnTo>
                    <a:lnTo>
                      <a:pt x="560" y="414"/>
                    </a:lnTo>
                    <a:close/>
                    <a:moveTo>
                      <a:pt x="544" y="939"/>
                    </a:moveTo>
                    <a:lnTo>
                      <a:pt x="560" y="939"/>
                    </a:lnTo>
                    <a:lnTo>
                      <a:pt x="560" y="871"/>
                    </a:lnTo>
                    <a:lnTo>
                      <a:pt x="544" y="871"/>
                    </a:lnTo>
                    <a:lnTo>
                      <a:pt x="544" y="939"/>
                    </a:lnTo>
                    <a:close/>
                    <a:moveTo>
                      <a:pt x="544" y="1021"/>
                    </a:moveTo>
                    <a:lnTo>
                      <a:pt x="560" y="1021"/>
                    </a:lnTo>
                    <a:lnTo>
                      <a:pt x="560" y="968"/>
                    </a:lnTo>
                    <a:lnTo>
                      <a:pt x="544" y="968"/>
                    </a:lnTo>
                    <a:lnTo>
                      <a:pt x="544" y="1021"/>
                    </a:lnTo>
                    <a:close/>
                    <a:moveTo>
                      <a:pt x="560" y="0"/>
                    </a:moveTo>
                    <a:lnTo>
                      <a:pt x="544" y="0"/>
                    </a:lnTo>
                    <a:lnTo>
                      <a:pt x="544" y="16"/>
                    </a:lnTo>
                    <a:lnTo>
                      <a:pt x="560" y="16"/>
                    </a:lnTo>
                    <a:lnTo>
                      <a:pt x="560" y="0"/>
                    </a:lnTo>
                    <a:close/>
                    <a:moveTo>
                      <a:pt x="560" y="42"/>
                    </a:moveTo>
                    <a:lnTo>
                      <a:pt x="544" y="42"/>
                    </a:lnTo>
                    <a:lnTo>
                      <a:pt x="544" y="111"/>
                    </a:lnTo>
                    <a:lnTo>
                      <a:pt x="560" y="111"/>
                    </a:lnTo>
                    <a:lnTo>
                      <a:pt x="560" y="42"/>
                    </a:lnTo>
                    <a:close/>
                    <a:moveTo>
                      <a:pt x="560" y="140"/>
                    </a:moveTo>
                    <a:lnTo>
                      <a:pt x="544" y="140"/>
                    </a:lnTo>
                    <a:lnTo>
                      <a:pt x="544" y="196"/>
                    </a:lnTo>
                    <a:lnTo>
                      <a:pt x="560" y="196"/>
                    </a:lnTo>
                    <a:lnTo>
                      <a:pt x="560" y="140"/>
                    </a:lnTo>
                    <a:close/>
                    <a:moveTo>
                      <a:pt x="358" y="561"/>
                    </a:moveTo>
                    <a:lnTo>
                      <a:pt x="414" y="561"/>
                    </a:lnTo>
                    <a:lnTo>
                      <a:pt x="414" y="544"/>
                    </a:lnTo>
                    <a:lnTo>
                      <a:pt x="358" y="544"/>
                    </a:lnTo>
                    <a:lnTo>
                      <a:pt x="358" y="561"/>
                    </a:lnTo>
                    <a:close/>
                    <a:moveTo>
                      <a:pt x="1091" y="544"/>
                    </a:moveTo>
                    <a:lnTo>
                      <a:pt x="1091" y="561"/>
                    </a:lnTo>
                    <a:lnTo>
                      <a:pt x="1105" y="561"/>
                    </a:lnTo>
                    <a:lnTo>
                      <a:pt x="1105" y="544"/>
                    </a:lnTo>
                    <a:lnTo>
                      <a:pt x="1091" y="544"/>
                    </a:lnTo>
                    <a:close/>
                    <a:moveTo>
                      <a:pt x="512" y="561"/>
                    </a:moveTo>
                    <a:lnTo>
                      <a:pt x="512" y="544"/>
                    </a:lnTo>
                    <a:lnTo>
                      <a:pt x="443" y="544"/>
                    </a:lnTo>
                    <a:lnTo>
                      <a:pt x="443" y="561"/>
                    </a:lnTo>
                    <a:lnTo>
                      <a:pt x="512" y="561"/>
                    </a:lnTo>
                    <a:close/>
                    <a:moveTo>
                      <a:pt x="85" y="561"/>
                    </a:moveTo>
                    <a:lnTo>
                      <a:pt x="140" y="561"/>
                    </a:lnTo>
                    <a:lnTo>
                      <a:pt x="140" y="544"/>
                    </a:lnTo>
                    <a:lnTo>
                      <a:pt x="85" y="544"/>
                    </a:lnTo>
                    <a:lnTo>
                      <a:pt x="85" y="561"/>
                    </a:lnTo>
                    <a:close/>
                    <a:moveTo>
                      <a:pt x="290" y="544"/>
                    </a:moveTo>
                    <a:lnTo>
                      <a:pt x="264" y="544"/>
                    </a:lnTo>
                    <a:lnTo>
                      <a:pt x="264" y="561"/>
                    </a:lnTo>
                    <a:lnTo>
                      <a:pt x="290" y="561"/>
                    </a:lnTo>
                    <a:lnTo>
                      <a:pt x="290" y="544"/>
                    </a:lnTo>
                    <a:close/>
                    <a:moveTo>
                      <a:pt x="994" y="561"/>
                    </a:moveTo>
                    <a:lnTo>
                      <a:pt x="1062" y="561"/>
                    </a:lnTo>
                    <a:lnTo>
                      <a:pt x="1062" y="544"/>
                    </a:lnTo>
                    <a:lnTo>
                      <a:pt x="994" y="544"/>
                    </a:lnTo>
                    <a:lnTo>
                      <a:pt x="994" y="561"/>
                    </a:lnTo>
                    <a:close/>
                    <a:moveTo>
                      <a:pt x="0" y="561"/>
                    </a:moveTo>
                    <a:lnTo>
                      <a:pt x="16" y="561"/>
                    </a:lnTo>
                    <a:lnTo>
                      <a:pt x="16" y="544"/>
                    </a:lnTo>
                    <a:lnTo>
                      <a:pt x="0" y="544"/>
                    </a:lnTo>
                    <a:lnTo>
                      <a:pt x="0" y="561"/>
                    </a:lnTo>
                    <a:close/>
                    <a:moveTo>
                      <a:pt x="635" y="561"/>
                    </a:moveTo>
                    <a:lnTo>
                      <a:pt x="691" y="561"/>
                    </a:lnTo>
                    <a:lnTo>
                      <a:pt x="691" y="544"/>
                    </a:lnTo>
                    <a:lnTo>
                      <a:pt x="635" y="544"/>
                    </a:lnTo>
                    <a:lnTo>
                      <a:pt x="635" y="561"/>
                    </a:lnTo>
                    <a:close/>
                    <a:moveTo>
                      <a:pt x="844" y="544"/>
                    </a:moveTo>
                    <a:lnTo>
                      <a:pt x="815" y="544"/>
                    </a:lnTo>
                    <a:lnTo>
                      <a:pt x="815" y="561"/>
                    </a:lnTo>
                    <a:lnTo>
                      <a:pt x="844" y="561"/>
                    </a:lnTo>
                    <a:lnTo>
                      <a:pt x="844" y="544"/>
                    </a:lnTo>
                    <a:close/>
                    <a:moveTo>
                      <a:pt x="166" y="561"/>
                    </a:moveTo>
                    <a:lnTo>
                      <a:pt x="235" y="561"/>
                    </a:lnTo>
                    <a:lnTo>
                      <a:pt x="235" y="544"/>
                    </a:lnTo>
                    <a:lnTo>
                      <a:pt x="166" y="544"/>
                    </a:lnTo>
                    <a:lnTo>
                      <a:pt x="166" y="561"/>
                    </a:lnTo>
                    <a:close/>
                    <a:moveTo>
                      <a:pt x="788" y="544"/>
                    </a:moveTo>
                    <a:lnTo>
                      <a:pt x="717" y="544"/>
                    </a:lnTo>
                    <a:lnTo>
                      <a:pt x="717" y="561"/>
                    </a:lnTo>
                    <a:lnTo>
                      <a:pt x="788" y="561"/>
                    </a:lnTo>
                    <a:lnTo>
                      <a:pt x="788" y="544"/>
                    </a:lnTo>
                    <a:close/>
                    <a:moveTo>
                      <a:pt x="912" y="561"/>
                    </a:moveTo>
                    <a:lnTo>
                      <a:pt x="968" y="561"/>
                    </a:lnTo>
                    <a:lnTo>
                      <a:pt x="968" y="544"/>
                    </a:lnTo>
                    <a:lnTo>
                      <a:pt x="912" y="544"/>
                    </a:lnTo>
                    <a:lnTo>
                      <a:pt x="912" y="561"/>
                    </a:lnTo>
                    <a:close/>
                    <a:moveTo>
                      <a:pt x="199" y="897"/>
                    </a:moveTo>
                    <a:lnTo>
                      <a:pt x="208" y="910"/>
                    </a:lnTo>
                    <a:lnTo>
                      <a:pt x="218" y="897"/>
                    </a:lnTo>
                    <a:lnTo>
                      <a:pt x="208" y="887"/>
                    </a:lnTo>
                    <a:lnTo>
                      <a:pt x="199" y="897"/>
                    </a:lnTo>
                    <a:close/>
                    <a:moveTo>
                      <a:pt x="687" y="430"/>
                    </a:moveTo>
                    <a:lnTo>
                      <a:pt x="678" y="421"/>
                    </a:lnTo>
                    <a:lnTo>
                      <a:pt x="652" y="443"/>
                    </a:lnTo>
                    <a:lnTo>
                      <a:pt x="665" y="453"/>
                    </a:lnTo>
                    <a:lnTo>
                      <a:pt x="687" y="430"/>
                    </a:lnTo>
                    <a:close/>
                    <a:moveTo>
                      <a:pt x="639" y="476"/>
                    </a:moveTo>
                    <a:lnTo>
                      <a:pt x="629" y="466"/>
                    </a:lnTo>
                    <a:lnTo>
                      <a:pt x="570" y="525"/>
                    </a:lnTo>
                    <a:lnTo>
                      <a:pt x="583" y="535"/>
                    </a:lnTo>
                    <a:lnTo>
                      <a:pt x="639" y="476"/>
                    </a:lnTo>
                    <a:close/>
                    <a:moveTo>
                      <a:pt x="733" y="362"/>
                    </a:moveTo>
                    <a:lnTo>
                      <a:pt x="746" y="372"/>
                    </a:lnTo>
                    <a:lnTo>
                      <a:pt x="792" y="326"/>
                    </a:lnTo>
                    <a:lnTo>
                      <a:pt x="782" y="313"/>
                    </a:lnTo>
                    <a:lnTo>
                      <a:pt x="733" y="362"/>
                    </a:lnTo>
                    <a:close/>
                    <a:moveTo>
                      <a:pt x="420" y="675"/>
                    </a:moveTo>
                    <a:lnTo>
                      <a:pt x="430" y="688"/>
                    </a:lnTo>
                    <a:lnTo>
                      <a:pt x="453" y="665"/>
                    </a:lnTo>
                    <a:lnTo>
                      <a:pt x="443" y="652"/>
                    </a:lnTo>
                    <a:lnTo>
                      <a:pt x="420" y="675"/>
                    </a:lnTo>
                    <a:close/>
                    <a:moveTo>
                      <a:pt x="339" y="760"/>
                    </a:moveTo>
                    <a:lnTo>
                      <a:pt x="349" y="769"/>
                    </a:lnTo>
                    <a:lnTo>
                      <a:pt x="407" y="711"/>
                    </a:lnTo>
                    <a:lnTo>
                      <a:pt x="394" y="701"/>
                    </a:lnTo>
                    <a:lnTo>
                      <a:pt x="339" y="760"/>
                    </a:lnTo>
                    <a:close/>
                    <a:moveTo>
                      <a:pt x="267" y="828"/>
                    </a:moveTo>
                    <a:lnTo>
                      <a:pt x="277" y="838"/>
                    </a:lnTo>
                    <a:lnTo>
                      <a:pt x="326" y="792"/>
                    </a:lnTo>
                    <a:lnTo>
                      <a:pt x="313" y="783"/>
                    </a:lnTo>
                    <a:lnTo>
                      <a:pt x="267" y="828"/>
                    </a:lnTo>
                    <a:close/>
                    <a:moveTo>
                      <a:pt x="805" y="290"/>
                    </a:moveTo>
                    <a:lnTo>
                      <a:pt x="815" y="300"/>
                    </a:lnTo>
                    <a:lnTo>
                      <a:pt x="873" y="241"/>
                    </a:lnTo>
                    <a:lnTo>
                      <a:pt x="863" y="231"/>
                    </a:lnTo>
                    <a:lnTo>
                      <a:pt x="805" y="290"/>
                    </a:lnTo>
                    <a:close/>
                    <a:moveTo>
                      <a:pt x="886" y="209"/>
                    </a:moveTo>
                    <a:lnTo>
                      <a:pt x="896" y="218"/>
                    </a:lnTo>
                    <a:lnTo>
                      <a:pt x="909" y="209"/>
                    </a:lnTo>
                    <a:lnTo>
                      <a:pt x="896" y="199"/>
                    </a:lnTo>
                    <a:lnTo>
                      <a:pt x="886" y="209"/>
                    </a:lnTo>
                    <a:close/>
                    <a:moveTo>
                      <a:pt x="886" y="897"/>
                    </a:moveTo>
                    <a:lnTo>
                      <a:pt x="896" y="910"/>
                    </a:lnTo>
                    <a:lnTo>
                      <a:pt x="909" y="897"/>
                    </a:lnTo>
                    <a:lnTo>
                      <a:pt x="896" y="887"/>
                    </a:lnTo>
                    <a:lnTo>
                      <a:pt x="886" y="897"/>
                    </a:lnTo>
                    <a:close/>
                    <a:moveTo>
                      <a:pt x="733" y="747"/>
                    </a:moveTo>
                    <a:lnTo>
                      <a:pt x="782" y="792"/>
                    </a:lnTo>
                    <a:lnTo>
                      <a:pt x="792" y="783"/>
                    </a:lnTo>
                    <a:lnTo>
                      <a:pt x="746" y="734"/>
                    </a:lnTo>
                    <a:lnTo>
                      <a:pt x="733" y="747"/>
                    </a:lnTo>
                    <a:close/>
                    <a:moveTo>
                      <a:pt x="805" y="815"/>
                    </a:moveTo>
                    <a:lnTo>
                      <a:pt x="863" y="874"/>
                    </a:lnTo>
                    <a:lnTo>
                      <a:pt x="873" y="864"/>
                    </a:lnTo>
                    <a:lnTo>
                      <a:pt x="815" y="805"/>
                    </a:lnTo>
                    <a:lnTo>
                      <a:pt x="805" y="815"/>
                    </a:lnTo>
                    <a:close/>
                    <a:moveTo>
                      <a:pt x="570" y="580"/>
                    </a:moveTo>
                    <a:lnTo>
                      <a:pt x="629" y="639"/>
                    </a:lnTo>
                    <a:lnTo>
                      <a:pt x="639" y="629"/>
                    </a:lnTo>
                    <a:lnTo>
                      <a:pt x="583" y="571"/>
                    </a:lnTo>
                    <a:lnTo>
                      <a:pt x="570" y="580"/>
                    </a:lnTo>
                    <a:close/>
                    <a:moveTo>
                      <a:pt x="407" y="395"/>
                    </a:moveTo>
                    <a:lnTo>
                      <a:pt x="349" y="336"/>
                    </a:lnTo>
                    <a:lnTo>
                      <a:pt x="339" y="349"/>
                    </a:lnTo>
                    <a:lnTo>
                      <a:pt x="394" y="408"/>
                    </a:lnTo>
                    <a:lnTo>
                      <a:pt x="407" y="395"/>
                    </a:lnTo>
                    <a:close/>
                    <a:moveTo>
                      <a:pt x="652" y="665"/>
                    </a:moveTo>
                    <a:lnTo>
                      <a:pt x="678" y="688"/>
                    </a:lnTo>
                    <a:lnTo>
                      <a:pt x="687" y="675"/>
                    </a:lnTo>
                    <a:lnTo>
                      <a:pt x="665" y="652"/>
                    </a:lnTo>
                    <a:lnTo>
                      <a:pt x="652" y="665"/>
                    </a:lnTo>
                    <a:close/>
                    <a:moveTo>
                      <a:pt x="267" y="277"/>
                    </a:moveTo>
                    <a:lnTo>
                      <a:pt x="313" y="326"/>
                    </a:lnTo>
                    <a:lnTo>
                      <a:pt x="326" y="313"/>
                    </a:lnTo>
                    <a:lnTo>
                      <a:pt x="277" y="267"/>
                    </a:lnTo>
                    <a:lnTo>
                      <a:pt x="267" y="277"/>
                    </a:lnTo>
                    <a:close/>
                    <a:moveTo>
                      <a:pt x="218" y="209"/>
                    </a:moveTo>
                    <a:lnTo>
                      <a:pt x="208" y="199"/>
                    </a:lnTo>
                    <a:lnTo>
                      <a:pt x="199" y="209"/>
                    </a:lnTo>
                    <a:lnTo>
                      <a:pt x="208" y="218"/>
                    </a:lnTo>
                    <a:lnTo>
                      <a:pt x="218" y="209"/>
                    </a:lnTo>
                    <a:close/>
                    <a:moveTo>
                      <a:pt x="453" y="443"/>
                    </a:moveTo>
                    <a:lnTo>
                      <a:pt x="430" y="421"/>
                    </a:lnTo>
                    <a:lnTo>
                      <a:pt x="420" y="430"/>
                    </a:lnTo>
                    <a:lnTo>
                      <a:pt x="443" y="453"/>
                    </a:lnTo>
                    <a:lnTo>
                      <a:pt x="453" y="443"/>
                    </a:lnTo>
                    <a:close/>
                  </a:path>
                </a:pathLst>
              </a:custGeom>
              <a:solidFill>
                <a:srgbClr val="FB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2" name="9Slide.vn 56">
                <a:extLst>
                  <a:ext uri="{FF2B5EF4-FFF2-40B4-BE49-F238E27FC236}">
                    <a16:creationId xmlns:a16="http://schemas.microsoft.com/office/drawing/2014/main" id="{2735FE92-BFB0-F94D-A8F5-C3A817FEA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943"/>
                <a:ext cx="283" cy="26"/>
              </a:xfrm>
              <a:custGeom>
                <a:avLst/>
                <a:gdLst>
                  <a:gd name="T0" fmla="*/ 23 w 283"/>
                  <a:gd name="T1" fmla="*/ 23 h 26"/>
                  <a:gd name="T2" fmla="*/ 283 w 283"/>
                  <a:gd name="T3" fmla="*/ 26 h 26"/>
                  <a:gd name="T4" fmla="*/ 238 w 283"/>
                  <a:gd name="T5" fmla="*/ 3 h 26"/>
                  <a:gd name="T6" fmla="*/ 0 w 283"/>
                  <a:gd name="T7" fmla="*/ 0 h 26"/>
                  <a:gd name="T8" fmla="*/ 23 w 283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6">
                    <a:moveTo>
                      <a:pt x="23" y="23"/>
                    </a:moveTo>
                    <a:lnTo>
                      <a:pt x="283" y="26"/>
                    </a:lnTo>
                    <a:lnTo>
                      <a:pt x="238" y="3"/>
                    </a:lnTo>
                    <a:lnTo>
                      <a:pt x="0" y="0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3" name="9Slide.vn 57">
                <a:extLst>
                  <a:ext uri="{FF2B5EF4-FFF2-40B4-BE49-F238E27FC236}">
                    <a16:creationId xmlns:a16="http://schemas.microsoft.com/office/drawing/2014/main" id="{4AECC5BB-66F0-8D4D-9D92-713032FBE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806"/>
                <a:ext cx="309" cy="92"/>
              </a:xfrm>
              <a:custGeom>
                <a:avLst/>
                <a:gdLst>
                  <a:gd name="T0" fmla="*/ 23 w 95"/>
                  <a:gd name="T1" fmla="*/ 6 h 28"/>
                  <a:gd name="T2" fmla="*/ 84 w 95"/>
                  <a:gd name="T3" fmla="*/ 3 h 28"/>
                  <a:gd name="T4" fmla="*/ 42 w 95"/>
                  <a:gd name="T5" fmla="*/ 25 h 28"/>
                  <a:gd name="T6" fmla="*/ 23 w 95"/>
                  <a:gd name="T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28">
                    <a:moveTo>
                      <a:pt x="23" y="6"/>
                    </a:moveTo>
                    <a:cubicBezTo>
                      <a:pt x="37" y="1"/>
                      <a:pt x="73" y="0"/>
                      <a:pt x="84" y="3"/>
                    </a:cubicBezTo>
                    <a:cubicBezTo>
                      <a:pt x="95" y="6"/>
                      <a:pt x="84" y="28"/>
                      <a:pt x="42" y="25"/>
                    </a:cubicBezTo>
                    <a:cubicBezTo>
                      <a:pt x="0" y="22"/>
                      <a:pt x="17" y="8"/>
                      <a:pt x="23" y="6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4" name="9Slide.vn 58">
                <a:extLst>
                  <a:ext uri="{FF2B5EF4-FFF2-40B4-BE49-F238E27FC236}">
                    <a16:creationId xmlns:a16="http://schemas.microsoft.com/office/drawing/2014/main" id="{693A1332-3570-3146-9762-F20A57EB18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1" y="1721"/>
                <a:ext cx="737" cy="157"/>
              </a:xfrm>
              <a:custGeom>
                <a:avLst/>
                <a:gdLst>
                  <a:gd name="T0" fmla="*/ 127 w 226"/>
                  <a:gd name="T1" fmla="*/ 8 h 48"/>
                  <a:gd name="T2" fmla="*/ 98 w 226"/>
                  <a:gd name="T3" fmla="*/ 3 h 48"/>
                  <a:gd name="T4" fmla="*/ 94 w 226"/>
                  <a:gd name="T5" fmla="*/ 12 h 48"/>
                  <a:gd name="T6" fmla="*/ 111 w 226"/>
                  <a:gd name="T7" fmla="*/ 17 h 48"/>
                  <a:gd name="T8" fmla="*/ 6 w 226"/>
                  <a:gd name="T9" fmla="*/ 18 h 48"/>
                  <a:gd name="T10" fmla="*/ 1 w 226"/>
                  <a:gd name="T11" fmla="*/ 20 h 48"/>
                  <a:gd name="T12" fmla="*/ 6 w 226"/>
                  <a:gd name="T13" fmla="*/ 22 h 48"/>
                  <a:gd name="T14" fmla="*/ 127 w 226"/>
                  <a:gd name="T15" fmla="*/ 23 h 48"/>
                  <a:gd name="T16" fmla="*/ 164 w 226"/>
                  <a:gd name="T17" fmla="*/ 31 h 48"/>
                  <a:gd name="T18" fmla="*/ 176 w 226"/>
                  <a:gd name="T19" fmla="*/ 32 h 48"/>
                  <a:gd name="T20" fmla="*/ 178 w 226"/>
                  <a:gd name="T21" fmla="*/ 33 h 48"/>
                  <a:gd name="T22" fmla="*/ 184 w 226"/>
                  <a:gd name="T23" fmla="*/ 36 h 48"/>
                  <a:gd name="T24" fmla="*/ 226 w 226"/>
                  <a:gd name="T25" fmla="*/ 48 h 48"/>
                  <a:gd name="T26" fmla="*/ 137 w 226"/>
                  <a:gd name="T27" fmla="*/ 0 h 48"/>
                  <a:gd name="T28" fmla="*/ 127 w 226"/>
                  <a:gd name="T29" fmla="*/ 8 h 48"/>
                  <a:gd name="T30" fmla="*/ 150 w 226"/>
                  <a:gd name="T31" fmla="*/ 23 h 48"/>
                  <a:gd name="T32" fmla="*/ 169 w 226"/>
                  <a:gd name="T33" fmla="*/ 30 h 48"/>
                  <a:gd name="T34" fmla="*/ 162 w 226"/>
                  <a:gd name="T35" fmla="*/ 30 h 48"/>
                  <a:gd name="T36" fmla="*/ 138 w 226"/>
                  <a:gd name="T37" fmla="*/ 23 h 48"/>
                  <a:gd name="T38" fmla="*/ 150 w 226"/>
                  <a:gd name="T39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6" h="48">
                    <a:moveTo>
                      <a:pt x="127" y="8"/>
                    </a:moveTo>
                    <a:cubicBezTo>
                      <a:pt x="117" y="5"/>
                      <a:pt x="106" y="3"/>
                      <a:pt x="98" y="3"/>
                    </a:cubicBezTo>
                    <a:cubicBezTo>
                      <a:pt x="85" y="3"/>
                      <a:pt x="83" y="7"/>
                      <a:pt x="94" y="12"/>
                    </a:cubicBezTo>
                    <a:cubicBezTo>
                      <a:pt x="98" y="14"/>
                      <a:pt x="104" y="16"/>
                      <a:pt x="111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21"/>
                      <a:pt x="0" y="21"/>
                      <a:pt x="6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64" y="31"/>
                      <a:pt x="164" y="31"/>
                      <a:pt x="164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7" y="33"/>
                      <a:pt x="177" y="33"/>
                      <a:pt x="178" y="33"/>
                    </a:cubicBezTo>
                    <a:cubicBezTo>
                      <a:pt x="179" y="34"/>
                      <a:pt x="181" y="35"/>
                      <a:pt x="184" y="36"/>
                    </a:cubicBezTo>
                    <a:cubicBezTo>
                      <a:pt x="194" y="41"/>
                      <a:pt x="211" y="46"/>
                      <a:pt x="226" y="48"/>
                    </a:cubicBezTo>
                    <a:cubicBezTo>
                      <a:pt x="196" y="30"/>
                      <a:pt x="166" y="14"/>
                      <a:pt x="137" y="0"/>
                    </a:cubicBezTo>
                    <a:cubicBezTo>
                      <a:pt x="129" y="1"/>
                      <a:pt x="126" y="4"/>
                      <a:pt x="127" y="8"/>
                    </a:cubicBezTo>
                    <a:close/>
                    <a:moveTo>
                      <a:pt x="150" y="23"/>
                    </a:moveTo>
                    <a:cubicBezTo>
                      <a:pt x="156" y="26"/>
                      <a:pt x="162" y="28"/>
                      <a:pt x="169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38" y="23"/>
                      <a:pt x="138" y="23"/>
                      <a:pt x="138" y="23"/>
                    </a:cubicBezTo>
                    <a:lnTo>
                      <a:pt x="150" y="23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5" name="9Slide.vn 59">
                <a:extLst>
                  <a:ext uri="{FF2B5EF4-FFF2-40B4-BE49-F238E27FC236}">
                    <a16:creationId xmlns:a16="http://schemas.microsoft.com/office/drawing/2014/main" id="{552D701D-2D4A-5540-B97F-A299A6FF2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1516"/>
                <a:ext cx="127" cy="127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6" name="9Slide.vn 60">
                <a:extLst>
                  <a:ext uri="{FF2B5EF4-FFF2-40B4-BE49-F238E27FC236}">
                    <a16:creationId xmlns:a16="http://schemas.microsoft.com/office/drawing/2014/main" id="{83EFC699-14AD-2F41-9187-809CB7C9E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" y="1526"/>
                <a:ext cx="84" cy="85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7" name="9Slide.vn 61">
                <a:extLst>
                  <a:ext uri="{FF2B5EF4-FFF2-40B4-BE49-F238E27FC236}">
                    <a16:creationId xmlns:a16="http://schemas.microsoft.com/office/drawing/2014/main" id="{0C8F55B4-E1BD-E140-8455-C38AA49D9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1236"/>
                <a:ext cx="316" cy="319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8" name="9Slide.vn 62">
                <a:extLst>
                  <a:ext uri="{FF2B5EF4-FFF2-40B4-BE49-F238E27FC236}">
                    <a16:creationId xmlns:a16="http://schemas.microsoft.com/office/drawing/2014/main" id="{709CF90C-9FDF-B444-98AF-0675A2791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1" y="1242"/>
                <a:ext cx="277" cy="27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199" name="9Slide.vn 63">
                <a:extLst>
                  <a:ext uri="{FF2B5EF4-FFF2-40B4-BE49-F238E27FC236}">
                    <a16:creationId xmlns:a16="http://schemas.microsoft.com/office/drawing/2014/main" id="{4B411CB5-8641-B34C-8040-C0180CA78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1360"/>
                <a:ext cx="172" cy="172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0" name="9Slide.vn 64">
                <a:extLst>
                  <a:ext uri="{FF2B5EF4-FFF2-40B4-BE49-F238E27FC236}">
                    <a16:creationId xmlns:a16="http://schemas.microsoft.com/office/drawing/2014/main" id="{E7E23D05-4FB4-E646-9ED7-B2D38BB3C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373"/>
                <a:ext cx="127" cy="12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1" name="9Slide.vn 65">
                <a:extLst>
                  <a:ext uri="{FF2B5EF4-FFF2-40B4-BE49-F238E27FC236}">
                    <a16:creationId xmlns:a16="http://schemas.microsoft.com/office/drawing/2014/main" id="{F762167E-150F-7C41-AEA2-9CF22B81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513"/>
                <a:ext cx="105" cy="283"/>
              </a:xfrm>
              <a:custGeom>
                <a:avLst/>
                <a:gdLst>
                  <a:gd name="T0" fmla="*/ 29 w 32"/>
                  <a:gd name="T1" fmla="*/ 0 h 87"/>
                  <a:gd name="T2" fmla="*/ 25 w 32"/>
                  <a:gd name="T3" fmla="*/ 13 h 87"/>
                  <a:gd name="T4" fmla="*/ 12 w 32"/>
                  <a:gd name="T5" fmla="*/ 22 h 87"/>
                  <a:gd name="T6" fmla="*/ 12 w 32"/>
                  <a:gd name="T7" fmla="*/ 6 h 87"/>
                  <a:gd name="T8" fmla="*/ 6 w 32"/>
                  <a:gd name="T9" fmla="*/ 7 h 87"/>
                  <a:gd name="T10" fmla="*/ 0 w 32"/>
                  <a:gd name="T11" fmla="*/ 6 h 87"/>
                  <a:gd name="T12" fmla="*/ 0 w 32"/>
                  <a:gd name="T13" fmla="*/ 85 h 87"/>
                  <a:gd name="T14" fmla="*/ 0 w 32"/>
                  <a:gd name="T15" fmla="*/ 86 h 87"/>
                  <a:gd name="T16" fmla="*/ 12 w 32"/>
                  <a:gd name="T17" fmla="*/ 85 h 87"/>
                  <a:gd name="T18" fmla="*/ 12 w 32"/>
                  <a:gd name="T19" fmla="*/ 85 h 87"/>
                  <a:gd name="T20" fmla="*/ 12 w 32"/>
                  <a:gd name="T21" fmla="*/ 32 h 87"/>
                  <a:gd name="T22" fmla="*/ 28 w 32"/>
                  <a:gd name="T23" fmla="*/ 14 h 87"/>
                  <a:gd name="T24" fmla="*/ 32 w 32"/>
                  <a:gd name="T25" fmla="*/ 1 h 87"/>
                  <a:gd name="T26" fmla="*/ 29 w 32"/>
                  <a:gd name="T2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87">
                    <a:moveTo>
                      <a:pt x="29" y="0"/>
                    </a:moveTo>
                    <a:cubicBezTo>
                      <a:pt x="25" y="13"/>
                      <a:pt x="25" y="13"/>
                      <a:pt x="25" y="1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6"/>
                      <a:pt x="8" y="7"/>
                      <a:pt x="6" y="7"/>
                    </a:cubicBezTo>
                    <a:cubicBezTo>
                      <a:pt x="4" y="7"/>
                      <a:pt x="2" y="6"/>
                      <a:pt x="0" y="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" y="87"/>
                      <a:pt x="8" y="87"/>
                      <a:pt x="1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0"/>
                      <a:pt x="29" y="0"/>
                    </a:cubicBezTo>
                    <a:close/>
                  </a:path>
                </a:pathLst>
              </a:custGeom>
              <a:solidFill>
                <a:srgbClr val="C8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2" name="9Slide.vn 66">
                <a:extLst>
                  <a:ext uri="{FF2B5EF4-FFF2-40B4-BE49-F238E27FC236}">
                    <a16:creationId xmlns:a16="http://schemas.microsoft.com/office/drawing/2014/main" id="{9C578750-1FA6-D84E-8CDD-7F4DE67EB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1532"/>
                <a:ext cx="196" cy="196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3" name="9Slide.vn 67">
                <a:extLst>
                  <a:ext uri="{FF2B5EF4-FFF2-40B4-BE49-F238E27FC236}">
                    <a16:creationId xmlns:a16="http://schemas.microsoft.com/office/drawing/2014/main" id="{4C43BF2F-C8D6-A341-9771-C5F415538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1549"/>
                <a:ext cx="130" cy="130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4" name="9Slide.vn 68">
                <a:extLst>
                  <a:ext uri="{FF2B5EF4-FFF2-40B4-BE49-F238E27FC236}">
                    <a16:creationId xmlns:a16="http://schemas.microsoft.com/office/drawing/2014/main" id="{7A5ADB79-F9C5-AB4F-A1BB-75B9BD2FD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1099"/>
                <a:ext cx="496" cy="495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5" name="9Slide.vn 69">
                <a:extLst>
                  <a:ext uri="{FF2B5EF4-FFF2-40B4-BE49-F238E27FC236}">
                    <a16:creationId xmlns:a16="http://schemas.microsoft.com/office/drawing/2014/main" id="{0868A5E2-0B40-324D-ACAC-F8CC981E2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5" y="1109"/>
                <a:ext cx="430" cy="427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6" name="9Slide.vn 70">
                <a:extLst>
                  <a:ext uri="{FF2B5EF4-FFF2-40B4-BE49-F238E27FC236}">
                    <a16:creationId xmlns:a16="http://schemas.microsoft.com/office/drawing/2014/main" id="{83CB1B57-2D21-834C-95E0-652F1FCA5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1288"/>
                <a:ext cx="270" cy="270"/>
              </a:xfrm>
              <a:prstGeom prst="ellipse">
                <a:avLst/>
              </a:pr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7" name="9Slide.vn 71">
                <a:extLst>
                  <a:ext uri="{FF2B5EF4-FFF2-40B4-BE49-F238E27FC236}">
                    <a16:creationId xmlns:a16="http://schemas.microsoft.com/office/drawing/2014/main" id="{274A5E6D-1374-9B41-9F4B-DA62BACF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307"/>
                <a:ext cx="202" cy="203"/>
              </a:xfrm>
              <a:prstGeom prst="ellipse">
                <a:avLst/>
              </a:pr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8" name="9Slide.vn 72">
                <a:extLst>
                  <a:ext uri="{FF2B5EF4-FFF2-40B4-BE49-F238E27FC236}">
                    <a16:creationId xmlns:a16="http://schemas.microsoft.com/office/drawing/2014/main" id="{EE41DAA3-53FB-3944-9A94-63FC8F33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526"/>
                <a:ext cx="163" cy="443"/>
              </a:xfrm>
              <a:custGeom>
                <a:avLst/>
                <a:gdLst>
                  <a:gd name="T0" fmla="*/ 46 w 50"/>
                  <a:gd name="T1" fmla="*/ 0 h 136"/>
                  <a:gd name="T2" fmla="*/ 39 w 50"/>
                  <a:gd name="T3" fmla="*/ 21 h 136"/>
                  <a:gd name="T4" fmla="*/ 18 w 50"/>
                  <a:gd name="T5" fmla="*/ 35 h 136"/>
                  <a:gd name="T6" fmla="*/ 18 w 50"/>
                  <a:gd name="T7" fmla="*/ 10 h 136"/>
                  <a:gd name="T8" fmla="*/ 9 w 50"/>
                  <a:gd name="T9" fmla="*/ 11 h 136"/>
                  <a:gd name="T10" fmla="*/ 0 w 50"/>
                  <a:gd name="T11" fmla="*/ 10 h 136"/>
                  <a:gd name="T12" fmla="*/ 0 w 50"/>
                  <a:gd name="T13" fmla="*/ 134 h 136"/>
                  <a:gd name="T14" fmla="*/ 1 w 50"/>
                  <a:gd name="T15" fmla="*/ 134 h 136"/>
                  <a:gd name="T16" fmla="*/ 18 w 50"/>
                  <a:gd name="T17" fmla="*/ 134 h 136"/>
                  <a:gd name="T18" fmla="*/ 18 w 50"/>
                  <a:gd name="T19" fmla="*/ 134 h 136"/>
                  <a:gd name="T20" fmla="*/ 18 w 50"/>
                  <a:gd name="T21" fmla="*/ 50 h 136"/>
                  <a:gd name="T22" fmla="*/ 44 w 50"/>
                  <a:gd name="T23" fmla="*/ 22 h 136"/>
                  <a:gd name="T24" fmla="*/ 50 w 50"/>
                  <a:gd name="T25" fmla="*/ 2 h 136"/>
                  <a:gd name="T26" fmla="*/ 46 w 50"/>
                  <a:gd name="T2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136">
                    <a:moveTo>
                      <a:pt x="46" y="0"/>
                    </a:moveTo>
                    <a:cubicBezTo>
                      <a:pt x="39" y="21"/>
                      <a:pt x="39" y="21"/>
                      <a:pt x="39" y="21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11"/>
                      <a:pt x="12" y="11"/>
                      <a:pt x="9" y="11"/>
                    </a:cubicBezTo>
                    <a:cubicBezTo>
                      <a:pt x="6" y="11"/>
                      <a:pt x="3" y="11"/>
                      <a:pt x="0" y="10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7" y="136"/>
                      <a:pt x="13" y="136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8" y="1"/>
                      <a:pt x="46" y="0"/>
                    </a:cubicBezTo>
                    <a:close/>
                  </a:path>
                </a:pathLst>
              </a:custGeom>
              <a:solidFill>
                <a:srgbClr val="C8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09" name="9Slide.vn 73">
                <a:extLst>
                  <a:ext uri="{FF2B5EF4-FFF2-40B4-BE49-F238E27FC236}">
                    <a16:creationId xmlns:a16="http://schemas.microsoft.com/office/drawing/2014/main" id="{96A865D4-9D63-1945-A8B2-64430984F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390"/>
                <a:ext cx="375" cy="407"/>
              </a:xfrm>
              <a:custGeom>
                <a:avLst/>
                <a:gdLst>
                  <a:gd name="T0" fmla="*/ 297 w 375"/>
                  <a:gd name="T1" fmla="*/ 407 h 407"/>
                  <a:gd name="T2" fmla="*/ 375 w 375"/>
                  <a:gd name="T3" fmla="*/ 349 h 407"/>
                  <a:gd name="T4" fmla="*/ 310 w 375"/>
                  <a:gd name="T5" fmla="*/ 130 h 407"/>
                  <a:gd name="T6" fmla="*/ 0 w 375"/>
                  <a:gd name="T7" fmla="*/ 0 h 407"/>
                  <a:gd name="T8" fmla="*/ 297 w 37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407">
                    <a:moveTo>
                      <a:pt x="297" y="407"/>
                    </a:moveTo>
                    <a:lnTo>
                      <a:pt x="375" y="349"/>
                    </a:lnTo>
                    <a:lnTo>
                      <a:pt x="310" y="130"/>
                    </a:lnTo>
                    <a:lnTo>
                      <a:pt x="0" y="0"/>
                    </a:lnTo>
                    <a:lnTo>
                      <a:pt x="297" y="407"/>
                    </a:lnTo>
                    <a:close/>
                  </a:path>
                </a:pathLst>
              </a:custGeom>
              <a:solidFill>
                <a:srgbClr val="A28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0" name="9Slide.vn 74">
                <a:extLst>
                  <a:ext uri="{FF2B5EF4-FFF2-40B4-BE49-F238E27FC236}">
                    <a16:creationId xmlns:a16="http://schemas.microsoft.com/office/drawing/2014/main" id="{DB5A6E6D-6AE3-BF42-8EA2-BCE16DD48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520"/>
                <a:ext cx="65" cy="242"/>
              </a:xfrm>
              <a:custGeom>
                <a:avLst/>
                <a:gdLst>
                  <a:gd name="T0" fmla="*/ 32 w 65"/>
                  <a:gd name="T1" fmla="*/ 242 h 242"/>
                  <a:gd name="T2" fmla="*/ 65 w 65"/>
                  <a:gd name="T3" fmla="*/ 219 h 242"/>
                  <a:gd name="T4" fmla="*/ 0 w 65"/>
                  <a:gd name="T5" fmla="*/ 0 h 242"/>
                  <a:gd name="T6" fmla="*/ 32 w 65"/>
                  <a:gd name="T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42">
                    <a:moveTo>
                      <a:pt x="32" y="242"/>
                    </a:moveTo>
                    <a:lnTo>
                      <a:pt x="65" y="219"/>
                    </a:lnTo>
                    <a:lnTo>
                      <a:pt x="0" y="0"/>
                    </a:lnTo>
                    <a:lnTo>
                      <a:pt x="32" y="242"/>
                    </a:ln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1" name="9Slide.vn 75">
                <a:extLst>
                  <a:ext uri="{FF2B5EF4-FFF2-40B4-BE49-F238E27FC236}">
                    <a16:creationId xmlns:a16="http://schemas.microsoft.com/office/drawing/2014/main" id="{6D8BAC63-708F-8B47-B626-FBCEE26E6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142"/>
                <a:ext cx="1228" cy="786"/>
              </a:xfrm>
              <a:custGeom>
                <a:avLst/>
                <a:gdLst>
                  <a:gd name="T0" fmla="*/ 377 w 377"/>
                  <a:gd name="T1" fmla="*/ 241 h 241"/>
                  <a:gd name="T2" fmla="*/ 376 w 377"/>
                  <a:gd name="T3" fmla="*/ 237 h 241"/>
                  <a:gd name="T4" fmla="*/ 157 w 377"/>
                  <a:gd name="T5" fmla="*/ 28 h 241"/>
                  <a:gd name="T6" fmla="*/ 1 w 377"/>
                  <a:gd name="T7" fmla="*/ 0 h 241"/>
                  <a:gd name="T8" fmla="*/ 1 w 377"/>
                  <a:gd name="T9" fmla="*/ 60 h 241"/>
                  <a:gd name="T10" fmla="*/ 0 w 377"/>
                  <a:gd name="T11" fmla="*/ 63 h 241"/>
                  <a:gd name="T12" fmla="*/ 377 w 377"/>
                  <a:gd name="T1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7" h="241">
                    <a:moveTo>
                      <a:pt x="377" y="241"/>
                    </a:moveTo>
                    <a:cubicBezTo>
                      <a:pt x="376" y="239"/>
                      <a:pt x="376" y="237"/>
                      <a:pt x="376" y="237"/>
                    </a:cubicBezTo>
                    <a:cubicBezTo>
                      <a:pt x="376" y="237"/>
                      <a:pt x="320" y="79"/>
                      <a:pt x="157" y="2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1"/>
                      <a:pt x="1" y="62"/>
                      <a:pt x="0" y="63"/>
                    </a:cubicBezTo>
                    <a:cubicBezTo>
                      <a:pt x="3" y="138"/>
                      <a:pt x="153" y="204"/>
                      <a:pt x="377" y="241"/>
                    </a:cubicBezTo>
                    <a:close/>
                  </a:path>
                </a:pathLst>
              </a:custGeom>
              <a:solidFill>
                <a:srgbClr val="B8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2" name="9Slide.vn 76">
                <a:extLst>
                  <a:ext uri="{FF2B5EF4-FFF2-40B4-BE49-F238E27FC236}">
                    <a16:creationId xmlns:a16="http://schemas.microsoft.com/office/drawing/2014/main" id="{DAA52770-1898-DC4D-BE6F-07FBEA94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061"/>
                <a:ext cx="1215" cy="547"/>
              </a:xfrm>
              <a:custGeom>
                <a:avLst/>
                <a:gdLst>
                  <a:gd name="T0" fmla="*/ 30 w 373"/>
                  <a:gd name="T1" fmla="*/ 0 h 168"/>
                  <a:gd name="T2" fmla="*/ 0 w 373"/>
                  <a:gd name="T3" fmla="*/ 0 h 168"/>
                  <a:gd name="T4" fmla="*/ 0 w 373"/>
                  <a:gd name="T5" fmla="*/ 25 h 168"/>
                  <a:gd name="T6" fmla="*/ 150 w 373"/>
                  <a:gd name="T7" fmla="*/ 121 h 168"/>
                  <a:gd name="T8" fmla="*/ 294 w 373"/>
                  <a:gd name="T9" fmla="*/ 168 h 168"/>
                  <a:gd name="T10" fmla="*/ 259 w 373"/>
                  <a:gd name="T11" fmla="*/ 120 h 168"/>
                  <a:gd name="T12" fmla="*/ 373 w 373"/>
                  <a:gd name="T13" fmla="*/ 154 h 168"/>
                  <a:gd name="T14" fmla="*/ 331 w 373"/>
                  <a:gd name="T15" fmla="*/ 107 h 168"/>
                  <a:gd name="T16" fmla="*/ 345 w 373"/>
                  <a:gd name="T17" fmla="*/ 98 h 168"/>
                  <a:gd name="T18" fmla="*/ 30 w 373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168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22" y="91"/>
                      <a:pt x="150" y="121"/>
                    </a:cubicBezTo>
                    <a:cubicBezTo>
                      <a:pt x="243" y="143"/>
                      <a:pt x="294" y="168"/>
                      <a:pt x="294" y="168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364" y="146"/>
                      <a:pt x="373" y="154"/>
                    </a:cubicBezTo>
                    <a:cubicBezTo>
                      <a:pt x="331" y="107"/>
                      <a:pt x="331" y="107"/>
                      <a:pt x="331" y="107"/>
                    </a:cubicBezTo>
                    <a:cubicBezTo>
                      <a:pt x="331" y="107"/>
                      <a:pt x="351" y="102"/>
                      <a:pt x="345" y="98"/>
                    </a:cubicBezTo>
                    <a:cubicBezTo>
                      <a:pt x="280" y="52"/>
                      <a:pt x="129" y="0"/>
                      <a:pt x="30" y="0"/>
                    </a:cubicBez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3" name="9Slide.vn 77">
                <a:extLst>
                  <a:ext uri="{FF2B5EF4-FFF2-40B4-BE49-F238E27FC236}">
                    <a16:creationId xmlns:a16="http://schemas.microsoft.com/office/drawing/2014/main" id="{0893A3A6-8216-E74D-8E01-3C878DE8F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067"/>
                <a:ext cx="450" cy="150"/>
              </a:xfrm>
              <a:custGeom>
                <a:avLst/>
                <a:gdLst>
                  <a:gd name="T0" fmla="*/ 138 w 138"/>
                  <a:gd name="T1" fmla="*/ 28 h 46"/>
                  <a:gd name="T2" fmla="*/ 137 w 138"/>
                  <a:gd name="T3" fmla="*/ 23 h 46"/>
                  <a:gd name="T4" fmla="*/ 26 w 138"/>
                  <a:gd name="T5" fmla="*/ 0 h 46"/>
                  <a:gd name="T6" fmla="*/ 2 w 138"/>
                  <a:gd name="T7" fmla="*/ 14 h 46"/>
                  <a:gd name="T8" fmla="*/ 68 w 138"/>
                  <a:gd name="T9" fmla="*/ 42 h 46"/>
                  <a:gd name="T10" fmla="*/ 138 w 138"/>
                  <a:gd name="T11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46">
                    <a:moveTo>
                      <a:pt x="138" y="28"/>
                    </a:moveTo>
                    <a:cubicBezTo>
                      <a:pt x="138" y="26"/>
                      <a:pt x="138" y="25"/>
                      <a:pt x="137" y="23"/>
                    </a:cubicBezTo>
                    <a:cubicBezTo>
                      <a:pt x="99" y="12"/>
                      <a:pt x="61" y="4"/>
                      <a:pt x="26" y="0"/>
                    </a:cubicBezTo>
                    <a:cubicBezTo>
                      <a:pt x="12" y="3"/>
                      <a:pt x="2" y="8"/>
                      <a:pt x="2" y="14"/>
                    </a:cubicBezTo>
                    <a:cubicBezTo>
                      <a:pt x="0" y="26"/>
                      <a:pt x="30" y="38"/>
                      <a:pt x="68" y="42"/>
                    </a:cubicBezTo>
                    <a:cubicBezTo>
                      <a:pt x="105" y="46"/>
                      <a:pt x="137" y="40"/>
                      <a:pt x="138" y="28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4" name="9Slide.vn 78">
                <a:extLst>
                  <a:ext uri="{FF2B5EF4-FFF2-40B4-BE49-F238E27FC236}">
                    <a16:creationId xmlns:a16="http://schemas.microsoft.com/office/drawing/2014/main" id="{B4651BCE-5C7E-5A46-8B5C-8756F305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50"/>
                <a:ext cx="1140" cy="358"/>
              </a:xfrm>
              <a:custGeom>
                <a:avLst/>
                <a:gdLst>
                  <a:gd name="T0" fmla="*/ 308 w 350"/>
                  <a:gd name="T1" fmla="*/ 49 h 110"/>
                  <a:gd name="T2" fmla="*/ 322 w 350"/>
                  <a:gd name="T3" fmla="*/ 40 h 110"/>
                  <a:gd name="T4" fmla="*/ 305 w 350"/>
                  <a:gd name="T5" fmla="*/ 29 h 110"/>
                  <a:gd name="T6" fmla="*/ 269 w 350"/>
                  <a:gd name="T7" fmla="*/ 28 h 110"/>
                  <a:gd name="T8" fmla="*/ 297 w 350"/>
                  <a:gd name="T9" fmla="*/ 53 h 110"/>
                  <a:gd name="T10" fmla="*/ 214 w 350"/>
                  <a:gd name="T11" fmla="*/ 33 h 110"/>
                  <a:gd name="T12" fmla="*/ 251 w 350"/>
                  <a:gd name="T13" fmla="*/ 55 h 110"/>
                  <a:gd name="T14" fmla="*/ 180 w 350"/>
                  <a:gd name="T15" fmla="*/ 51 h 110"/>
                  <a:gd name="T16" fmla="*/ 202 w 350"/>
                  <a:gd name="T17" fmla="*/ 65 h 110"/>
                  <a:gd name="T18" fmla="*/ 150 w 350"/>
                  <a:gd name="T19" fmla="*/ 52 h 110"/>
                  <a:gd name="T20" fmla="*/ 0 w 350"/>
                  <a:gd name="T21" fmla="*/ 0 h 110"/>
                  <a:gd name="T22" fmla="*/ 127 w 350"/>
                  <a:gd name="T23" fmla="*/ 63 h 110"/>
                  <a:gd name="T24" fmla="*/ 271 w 350"/>
                  <a:gd name="T25" fmla="*/ 110 h 110"/>
                  <a:gd name="T26" fmla="*/ 236 w 350"/>
                  <a:gd name="T27" fmla="*/ 62 h 110"/>
                  <a:gd name="T28" fmla="*/ 350 w 350"/>
                  <a:gd name="T29" fmla="*/ 96 h 110"/>
                  <a:gd name="T30" fmla="*/ 308 w 350"/>
                  <a:gd name="T31" fmla="*/ 4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0" h="110">
                    <a:moveTo>
                      <a:pt x="308" y="49"/>
                    </a:moveTo>
                    <a:cubicBezTo>
                      <a:pt x="308" y="49"/>
                      <a:pt x="328" y="44"/>
                      <a:pt x="322" y="40"/>
                    </a:cubicBezTo>
                    <a:cubicBezTo>
                      <a:pt x="317" y="36"/>
                      <a:pt x="311" y="32"/>
                      <a:pt x="305" y="29"/>
                    </a:cubicBezTo>
                    <a:cubicBezTo>
                      <a:pt x="283" y="22"/>
                      <a:pt x="259" y="21"/>
                      <a:pt x="269" y="28"/>
                    </a:cubicBezTo>
                    <a:cubicBezTo>
                      <a:pt x="284" y="37"/>
                      <a:pt x="297" y="53"/>
                      <a:pt x="297" y="53"/>
                    </a:cubicBezTo>
                    <a:cubicBezTo>
                      <a:pt x="279" y="39"/>
                      <a:pt x="205" y="30"/>
                      <a:pt x="214" y="33"/>
                    </a:cubicBezTo>
                    <a:cubicBezTo>
                      <a:pt x="222" y="37"/>
                      <a:pt x="265" y="58"/>
                      <a:pt x="251" y="55"/>
                    </a:cubicBezTo>
                    <a:cubicBezTo>
                      <a:pt x="237" y="53"/>
                      <a:pt x="180" y="51"/>
                      <a:pt x="180" y="51"/>
                    </a:cubicBezTo>
                    <a:cubicBezTo>
                      <a:pt x="202" y="65"/>
                      <a:pt x="202" y="65"/>
                      <a:pt x="202" y="65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84" y="44"/>
                      <a:pt x="33" y="20"/>
                      <a:pt x="0" y="0"/>
                    </a:cubicBezTo>
                    <a:cubicBezTo>
                      <a:pt x="21" y="21"/>
                      <a:pt x="59" y="47"/>
                      <a:pt x="127" y="63"/>
                    </a:cubicBezTo>
                    <a:cubicBezTo>
                      <a:pt x="220" y="85"/>
                      <a:pt x="271" y="110"/>
                      <a:pt x="271" y="110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341" y="88"/>
                      <a:pt x="350" y="96"/>
                    </a:cubicBezTo>
                    <a:lnTo>
                      <a:pt x="308" y="49"/>
                    </a:ln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5" name="9Slide.vn 79">
                <a:extLst>
                  <a:ext uri="{FF2B5EF4-FFF2-40B4-BE49-F238E27FC236}">
                    <a16:creationId xmlns:a16="http://schemas.microsoft.com/office/drawing/2014/main" id="{F6D132FB-83ED-AA4C-93D9-F9EF26C14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686"/>
                <a:ext cx="248" cy="185"/>
              </a:xfrm>
              <a:custGeom>
                <a:avLst/>
                <a:gdLst>
                  <a:gd name="T0" fmla="*/ 19 w 76"/>
                  <a:gd name="T1" fmla="*/ 50 h 57"/>
                  <a:gd name="T2" fmla="*/ 0 w 76"/>
                  <a:gd name="T3" fmla="*/ 24 h 57"/>
                  <a:gd name="T4" fmla="*/ 20 w 76"/>
                  <a:gd name="T5" fmla="*/ 36 h 57"/>
                  <a:gd name="T6" fmla="*/ 16 w 76"/>
                  <a:gd name="T7" fmla="*/ 8 h 57"/>
                  <a:gd name="T8" fmla="*/ 28 w 76"/>
                  <a:gd name="T9" fmla="*/ 32 h 57"/>
                  <a:gd name="T10" fmla="*/ 31 w 76"/>
                  <a:gd name="T11" fmla="*/ 0 h 57"/>
                  <a:gd name="T12" fmla="*/ 39 w 76"/>
                  <a:gd name="T13" fmla="*/ 25 h 57"/>
                  <a:gd name="T14" fmla="*/ 52 w 76"/>
                  <a:gd name="T15" fmla="*/ 1 h 57"/>
                  <a:gd name="T16" fmla="*/ 53 w 76"/>
                  <a:gd name="T17" fmla="*/ 23 h 57"/>
                  <a:gd name="T18" fmla="*/ 65 w 76"/>
                  <a:gd name="T19" fmla="*/ 11 h 57"/>
                  <a:gd name="T20" fmla="*/ 61 w 76"/>
                  <a:gd name="T21" fmla="*/ 32 h 57"/>
                  <a:gd name="T22" fmla="*/ 76 w 76"/>
                  <a:gd name="T23" fmla="*/ 23 h 57"/>
                  <a:gd name="T24" fmla="*/ 63 w 76"/>
                  <a:gd name="T25" fmla="*/ 48 h 57"/>
                  <a:gd name="T26" fmla="*/ 41 w 76"/>
                  <a:gd name="T27" fmla="*/ 57 h 57"/>
                  <a:gd name="T28" fmla="*/ 30 w 76"/>
                  <a:gd name="T29" fmla="*/ 51 h 57"/>
                  <a:gd name="T30" fmla="*/ 19 w 76"/>
                  <a:gd name="T31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57">
                    <a:moveTo>
                      <a:pt x="19" y="5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55" y="57"/>
                      <a:pt x="41" y="57"/>
                    </a:cubicBezTo>
                    <a:cubicBezTo>
                      <a:pt x="31" y="57"/>
                      <a:pt x="30" y="51"/>
                      <a:pt x="30" y="51"/>
                    </a:cubicBezTo>
                    <a:lnTo>
                      <a:pt x="19" y="50"/>
                    </a:lnTo>
                    <a:close/>
                  </a:path>
                </a:pathLst>
              </a:custGeom>
              <a:solidFill>
                <a:srgbClr val="9CC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6" name="9Slide.vn 80">
                <a:extLst>
                  <a:ext uri="{FF2B5EF4-FFF2-40B4-BE49-F238E27FC236}">
                    <a16:creationId xmlns:a16="http://schemas.microsoft.com/office/drawing/2014/main" id="{653D1A6A-AC11-3947-9236-274272223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816"/>
                <a:ext cx="209" cy="104"/>
              </a:xfrm>
              <a:custGeom>
                <a:avLst/>
                <a:gdLst>
                  <a:gd name="T0" fmla="*/ 5 w 64"/>
                  <a:gd name="T1" fmla="*/ 18 h 32"/>
                  <a:gd name="T2" fmla="*/ 39 w 64"/>
                  <a:gd name="T3" fmla="*/ 1 h 32"/>
                  <a:gd name="T4" fmla="*/ 64 w 64"/>
                  <a:gd name="T5" fmla="*/ 8 h 32"/>
                  <a:gd name="T6" fmla="*/ 15 w 64"/>
                  <a:gd name="T7" fmla="*/ 29 h 32"/>
                  <a:gd name="T8" fmla="*/ 7 w 64"/>
                  <a:gd name="T9" fmla="*/ 28 h 32"/>
                  <a:gd name="T10" fmla="*/ 5 w 64"/>
                  <a:gd name="T11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5" y="18"/>
                    </a:moveTo>
                    <a:cubicBezTo>
                      <a:pt x="5" y="18"/>
                      <a:pt x="25" y="0"/>
                      <a:pt x="39" y="1"/>
                    </a:cubicBezTo>
                    <a:cubicBezTo>
                      <a:pt x="52" y="3"/>
                      <a:pt x="64" y="8"/>
                      <a:pt x="64" y="8"/>
                    </a:cubicBezTo>
                    <a:cubicBezTo>
                      <a:pt x="64" y="8"/>
                      <a:pt x="37" y="32"/>
                      <a:pt x="15" y="29"/>
                    </a:cubicBezTo>
                    <a:cubicBezTo>
                      <a:pt x="10" y="29"/>
                      <a:pt x="7" y="28"/>
                      <a:pt x="7" y="28"/>
                    </a:cubicBezTo>
                    <a:cubicBezTo>
                      <a:pt x="7" y="28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7" name="9Slide.vn 81">
                <a:extLst>
                  <a:ext uri="{FF2B5EF4-FFF2-40B4-BE49-F238E27FC236}">
                    <a16:creationId xmlns:a16="http://schemas.microsoft.com/office/drawing/2014/main" id="{F1E94172-6AB7-9749-B854-1A17B359D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787"/>
                <a:ext cx="339" cy="365"/>
              </a:xfrm>
              <a:custGeom>
                <a:avLst/>
                <a:gdLst>
                  <a:gd name="T0" fmla="*/ 68 w 104"/>
                  <a:gd name="T1" fmla="*/ 41 h 112"/>
                  <a:gd name="T2" fmla="*/ 59 w 104"/>
                  <a:gd name="T3" fmla="*/ 43 h 112"/>
                  <a:gd name="T4" fmla="*/ 46 w 104"/>
                  <a:gd name="T5" fmla="*/ 34 h 112"/>
                  <a:gd name="T6" fmla="*/ 45 w 104"/>
                  <a:gd name="T7" fmla="*/ 32 h 112"/>
                  <a:gd name="T8" fmla="*/ 79 w 104"/>
                  <a:gd name="T9" fmla="*/ 3 h 112"/>
                  <a:gd name="T10" fmla="*/ 52 w 104"/>
                  <a:gd name="T11" fmla="*/ 2 h 112"/>
                  <a:gd name="T12" fmla="*/ 27 w 104"/>
                  <a:gd name="T13" fmla="*/ 21 h 112"/>
                  <a:gd name="T14" fmla="*/ 12 w 104"/>
                  <a:gd name="T15" fmla="*/ 28 h 112"/>
                  <a:gd name="T16" fmla="*/ 6 w 104"/>
                  <a:gd name="T17" fmla="*/ 35 h 112"/>
                  <a:gd name="T18" fmla="*/ 1 w 104"/>
                  <a:gd name="T19" fmla="*/ 45 h 112"/>
                  <a:gd name="T20" fmla="*/ 26 w 104"/>
                  <a:gd name="T21" fmla="*/ 60 h 112"/>
                  <a:gd name="T22" fmla="*/ 26 w 104"/>
                  <a:gd name="T23" fmla="*/ 61 h 112"/>
                  <a:gd name="T24" fmla="*/ 43 w 104"/>
                  <a:gd name="T25" fmla="*/ 84 h 112"/>
                  <a:gd name="T26" fmla="*/ 47 w 104"/>
                  <a:gd name="T27" fmla="*/ 92 h 112"/>
                  <a:gd name="T28" fmla="*/ 26 w 104"/>
                  <a:gd name="T29" fmla="*/ 91 h 112"/>
                  <a:gd name="T30" fmla="*/ 25 w 104"/>
                  <a:gd name="T31" fmla="*/ 101 h 112"/>
                  <a:gd name="T32" fmla="*/ 73 w 104"/>
                  <a:gd name="T33" fmla="*/ 109 h 112"/>
                  <a:gd name="T34" fmla="*/ 72 w 104"/>
                  <a:gd name="T35" fmla="*/ 106 h 112"/>
                  <a:gd name="T36" fmla="*/ 76 w 104"/>
                  <a:gd name="T37" fmla="*/ 106 h 112"/>
                  <a:gd name="T38" fmla="*/ 102 w 104"/>
                  <a:gd name="T39" fmla="*/ 70 h 112"/>
                  <a:gd name="T40" fmla="*/ 68 w 104"/>
                  <a:gd name="T41" fmla="*/ 4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12">
                    <a:moveTo>
                      <a:pt x="68" y="41"/>
                    </a:moveTo>
                    <a:cubicBezTo>
                      <a:pt x="65" y="41"/>
                      <a:pt x="62" y="42"/>
                      <a:pt x="59" y="43"/>
                    </a:cubicBezTo>
                    <a:cubicBezTo>
                      <a:pt x="56" y="38"/>
                      <a:pt x="51" y="35"/>
                      <a:pt x="46" y="34"/>
                    </a:cubicBezTo>
                    <a:cubicBezTo>
                      <a:pt x="46" y="34"/>
                      <a:pt x="45" y="33"/>
                      <a:pt x="45" y="32"/>
                    </a:cubicBezTo>
                    <a:cubicBezTo>
                      <a:pt x="63" y="24"/>
                      <a:pt x="79" y="3"/>
                      <a:pt x="79" y="3"/>
                    </a:cubicBezTo>
                    <a:cubicBezTo>
                      <a:pt x="79" y="3"/>
                      <a:pt x="65" y="0"/>
                      <a:pt x="52" y="2"/>
                    </a:cubicBezTo>
                    <a:cubicBezTo>
                      <a:pt x="42" y="3"/>
                      <a:pt x="32" y="14"/>
                      <a:pt x="27" y="21"/>
                    </a:cubicBezTo>
                    <a:cubicBezTo>
                      <a:pt x="21" y="22"/>
                      <a:pt x="15" y="25"/>
                      <a:pt x="12" y="28"/>
                    </a:cubicBezTo>
                    <a:cubicBezTo>
                      <a:pt x="10" y="31"/>
                      <a:pt x="8" y="33"/>
                      <a:pt x="6" y="35"/>
                    </a:cubicBezTo>
                    <a:cubicBezTo>
                      <a:pt x="3" y="38"/>
                      <a:pt x="0" y="41"/>
                      <a:pt x="1" y="45"/>
                    </a:cubicBezTo>
                    <a:cubicBezTo>
                      <a:pt x="2" y="51"/>
                      <a:pt x="13" y="60"/>
                      <a:pt x="26" y="60"/>
                    </a:cubicBezTo>
                    <a:cubicBezTo>
                      <a:pt x="26" y="60"/>
                      <a:pt x="26" y="61"/>
                      <a:pt x="26" y="61"/>
                    </a:cubicBezTo>
                    <a:cubicBezTo>
                      <a:pt x="27" y="73"/>
                      <a:pt x="35" y="82"/>
                      <a:pt x="43" y="84"/>
                    </a:cubicBezTo>
                    <a:cubicBezTo>
                      <a:pt x="44" y="87"/>
                      <a:pt x="46" y="89"/>
                      <a:pt x="47" y="92"/>
                    </a:cubicBezTo>
                    <a:cubicBezTo>
                      <a:pt x="41" y="89"/>
                      <a:pt x="32" y="86"/>
                      <a:pt x="26" y="91"/>
                    </a:cubicBezTo>
                    <a:cubicBezTo>
                      <a:pt x="17" y="98"/>
                      <a:pt x="25" y="101"/>
                      <a:pt x="25" y="101"/>
                    </a:cubicBezTo>
                    <a:cubicBezTo>
                      <a:pt x="25" y="101"/>
                      <a:pt x="67" y="112"/>
                      <a:pt x="73" y="109"/>
                    </a:cubicBezTo>
                    <a:cubicBezTo>
                      <a:pt x="74" y="109"/>
                      <a:pt x="74" y="108"/>
                      <a:pt x="72" y="106"/>
                    </a:cubicBezTo>
                    <a:cubicBezTo>
                      <a:pt x="74" y="106"/>
                      <a:pt x="75" y="106"/>
                      <a:pt x="76" y="106"/>
                    </a:cubicBezTo>
                    <a:cubicBezTo>
                      <a:pt x="92" y="104"/>
                      <a:pt x="104" y="88"/>
                      <a:pt x="102" y="70"/>
                    </a:cubicBezTo>
                    <a:cubicBezTo>
                      <a:pt x="100" y="52"/>
                      <a:pt x="84" y="39"/>
                      <a:pt x="68" y="41"/>
                    </a:cubicBezTo>
                    <a:close/>
                  </a:path>
                </a:pathLst>
              </a:custGeom>
              <a:solidFill>
                <a:srgbClr val="A3A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8" name="9Slide.vn 82">
                <a:extLst>
                  <a:ext uri="{FF2B5EF4-FFF2-40B4-BE49-F238E27FC236}">
                    <a16:creationId xmlns:a16="http://schemas.microsoft.com/office/drawing/2014/main" id="{6F3F6E42-A090-1E45-B132-96ECE3C1A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04" cy="150"/>
              </a:xfrm>
              <a:custGeom>
                <a:avLst/>
                <a:gdLst>
                  <a:gd name="T0" fmla="*/ 21 w 32"/>
                  <a:gd name="T1" fmla="*/ 23 h 46"/>
                  <a:gd name="T2" fmla="*/ 5 w 32"/>
                  <a:gd name="T3" fmla="*/ 28 h 46"/>
                  <a:gd name="T4" fmla="*/ 0 w 32"/>
                  <a:gd name="T5" fmla="*/ 46 h 46"/>
                  <a:gd name="T6" fmla="*/ 4 w 32"/>
                  <a:gd name="T7" fmla="*/ 46 h 46"/>
                  <a:gd name="T8" fmla="*/ 30 w 32"/>
                  <a:gd name="T9" fmla="*/ 10 h 46"/>
                  <a:gd name="T10" fmla="*/ 27 w 32"/>
                  <a:gd name="T11" fmla="*/ 0 h 46"/>
                  <a:gd name="T12" fmla="*/ 21 w 32"/>
                  <a:gd name="T1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6">
                    <a:moveTo>
                      <a:pt x="21" y="23"/>
                    </a:moveTo>
                    <a:cubicBezTo>
                      <a:pt x="15" y="27"/>
                      <a:pt x="5" y="28"/>
                      <a:pt x="5" y="28"/>
                    </a:cubicBezTo>
                    <a:cubicBezTo>
                      <a:pt x="12" y="39"/>
                      <a:pt x="0" y="46"/>
                      <a:pt x="0" y="46"/>
                    </a:cubicBezTo>
                    <a:cubicBezTo>
                      <a:pt x="2" y="46"/>
                      <a:pt x="3" y="46"/>
                      <a:pt x="4" y="46"/>
                    </a:cubicBezTo>
                    <a:cubicBezTo>
                      <a:pt x="20" y="44"/>
                      <a:pt x="32" y="28"/>
                      <a:pt x="30" y="10"/>
                    </a:cubicBezTo>
                    <a:cubicBezTo>
                      <a:pt x="29" y="6"/>
                      <a:pt x="28" y="3"/>
                      <a:pt x="27" y="0"/>
                    </a:cubicBezTo>
                    <a:cubicBezTo>
                      <a:pt x="31" y="14"/>
                      <a:pt x="27" y="18"/>
                      <a:pt x="21" y="23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19" name="9Slide.vn 83">
                <a:extLst>
                  <a:ext uri="{FF2B5EF4-FFF2-40B4-BE49-F238E27FC236}">
                    <a16:creationId xmlns:a16="http://schemas.microsoft.com/office/drawing/2014/main" id="{A518E829-D581-7144-B2B2-F21186AC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1770"/>
                <a:ext cx="150" cy="131"/>
              </a:xfrm>
              <a:custGeom>
                <a:avLst/>
                <a:gdLst>
                  <a:gd name="T0" fmla="*/ 0 w 46"/>
                  <a:gd name="T1" fmla="*/ 36 h 40"/>
                  <a:gd name="T2" fmla="*/ 46 w 46"/>
                  <a:gd name="T3" fmla="*/ 11 h 40"/>
                  <a:gd name="T4" fmla="*/ 2 w 46"/>
                  <a:gd name="T5" fmla="*/ 29 h 40"/>
                  <a:gd name="T6" fmla="*/ 3 w 46"/>
                  <a:gd name="T7" fmla="*/ 32 h 40"/>
                  <a:gd name="T8" fmla="*/ 7 w 46"/>
                  <a:gd name="T9" fmla="*/ 31 h 40"/>
                  <a:gd name="T10" fmla="*/ 4 w 46"/>
                  <a:gd name="T11" fmla="*/ 34 h 40"/>
                  <a:gd name="T12" fmla="*/ 9 w 46"/>
                  <a:gd name="T13" fmla="*/ 32 h 40"/>
                  <a:gd name="T14" fmla="*/ 0 w 46"/>
                  <a:gd name="T15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0" y="36"/>
                    </a:moveTo>
                    <a:cubicBezTo>
                      <a:pt x="0" y="36"/>
                      <a:pt x="22" y="40"/>
                      <a:pt x="46" y="11"/>
                    </a:cubicBezTo>
                    <a:cubicBezTo>
                      <a:pt x="46" y="11"/>
                      <a:pt x="23" y="0"/>
                      <a:pt x="2" y="29"/>
                    </a:cubicBezTo>
                    <a:cubicBezTo>
                      <a:pt x="2" y="29"/>
                      <a:pt x="6" y="29"/>
                      <a:pt x="3" y="32"/>
                    </a:cubicBezTo>
                    <a:cubicBezTo>
                      <a:pt x="2" y="32"/>
                      <a:pt x="7" y="31"/>
                      <a:pt x="7" y="31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5" y="35"/>
                      <a:pt x="0" y="36"/>
                    </a:cubicBezTo>
                    <a:close/>
                  </a:path>
                </a:pathLst>
              </a:custGeom>
              <a:solidFill>
                <a:srgbClr val="FA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0" name="9Slide.vn 84">
                <a:extLst>
                  <a:ext uri="{FF2B5EF4-FFF2-40B4-BE49-F238E27FC236}">
                    <a16:creationId xmlns:a16="http://schemas.microsoft.com/office/drawing/2014/main" id="{AEE5A635-04C8-3048-88D6-A5B0A916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937"/>
                <a:ext cx="79" cy="45"/>
              </a:xfrm>
              <a:custGeom>
                <a:avLst/>
                <a:gdLst>
                  <a:gd name="T0" fmla="*/ 24 w 24"/>
                  <a:gd name="T1" fmla="*/ 14 h 14"/>
                  <a:gd name="T2" fmla="*/ 24 w 24"/>
                  <a:gd name="T3" fmla="*/ 9 h 14"/>
                  <a:gd name="T4" fmla="*/ 0 w 24"/>
                  <a:gd name="T5" fmla="*/ 0 h 14"/>
                  <a:gd name="T6" fmla="*/ 24 w 2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4" y="14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9" y="7"/>
                      <a:pt x="0" y="0"/>
                    </a:cubicBezTo>
                    <a:cubicBezTo>
                      <a:pt x="3" y="6"/>
                      <a:pt x="12" y="14"/>
                      <a:pt x="24" y="14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1" name="9Slide.vn 85">
                <a:extLst>
                  <a:ext uri="{FF2B5EF4-FFF2-40B4-BE49-F238E27FC236}">
                    <a16:creationId xmlns:a16="http://schemas.microsoft.com/office/drawing/2014/main" id="{65D3BEA4-0684-0B46-9F5F-69AAFFBF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034"/>
                <a:ext cx="79" cy="79"/>
              </a:xfrm>
              <a:custGeom>
                <a:avLst/>
                <a:gdLst>
                  <a:gd name="T0" fmla="*/ 23 w 24"/>
                  <a:gd name="T1" fmla="*/ 11 h 24"/>
                  <a:gd name="T2" fmla="*/ 13 w 24"/>
                  <a:gd name="T3" fmla="*/ 23 h 24"/>
                  <a:gd name="T4" fmla="*/ 1 w 24"/>
                  <a:gd name="T5" fmla="*/ 14 h 24"/>
                  <a:gd name="T6" fmla="*/ 11 w 24"/>
                  <a:gd name="T7" fmla="*/ 1 h 24"/>
                  <a:gd name="T8" fmla="*/ 23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3" y="11"/>
                    </a:moveTo>
                    <a:cubicBezTo>
                      <a:pt x="24" y="17"/>
                      <a:pt x="20" y="23"/>
                      <a:pt x="13" y="23"/>
                    </a:cubicBezTo>
                    <a:cubicBezTo>
                      <a:pt x="7" y="24"/>
                      <a:pt x="2" y="20"/>
                      <a:pt x="1" y="14"/>
                    </a:cubicBezTo>
                    <a:cubicBezTo>
                      <a:pt x="0" y="7"/>
                      <a:pt x="4" y="2"/>
                      <a:pt x="11" y="1"/>
                    </a:cubicBezTo>
                    <a:cubicBezTo>
                      <a:pt x="17" y="0"/>
                      <a:pt x="22" y="5"/>
                      <a:pt x="23" y="11"/>
                    </a:cubicBezTo>
                    <a:close/>
                  </a:path>
                </a:pathLst>
              </a:custGeom>
              <a:solidFill>
                <a:srgbClr val="A3A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2" name="9Slide.vn 86">
                <a:extLst>
                  <a:ext uri="{FF2B5EF4-FFF2-40B4-BE49-F238E27FC236}">
                    <a16:creationId xmlns:a16="http://schemas.microsoft.com/office/drawing/2014/main" id="{4FFB2541-C319-2E42-A48B-1E303D509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1950"/>
                <a:ext cx="108" cy="111"/>
              </a:xfrm>
              <a:custGeom>
                <a:avLst/>
                <a:gdLst>
                  <a:gd name="T0" fmla="*/ 10 w 33"/>
                  <a:gd name="T1" fmla="*/ 12 h 34"/>
                  <a:gd name="T2" fmla="*/ 0 w 33"/>
                  <a:gd name="T3" fmla="*/ 22 h 34"/>
                  <a:gd name="T4" fmla="*/ 14 w 33"/>
                  <a:gd name="T5" fmla="*/ 34 h 34"/>
                  <a:gd name="T6" fmla="*/ 33 w 33"/>
                  <a:gd name="T7" fmla="*/ 3 h 34"/>
                  <a:gd name="T8" fmla="*/ 10 w 33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0" y="12"/>
                    </a:moveTo>
                    <a:cubicBezTo>
                      <a:pt x="5" y="20"/>
                      <a:pt x="2" y="22"/>
                      <a:pt x="0" y="22"/>
                    </a:cubicBezTo>
                    <a:cubicBezTo>
                      <a:pt x="4" y="28"/>
                      <a:pt x="9" y="33"/>
                      <a:pt x="14" y="34"/>
                    </a:cubicBezTo>
                    <a:cubicBezTo>
                      <a:pt x="14" y="34"/>
                      <a:pt x="1" y="2"/>
                      <a:pt x="33" y="3"/>
                    </a:cubicBezTo>
                    <a:cubicBezTo>
                      <a:pt x="33" y="3"/>
                      <a:pt x="17" y="0"/>
                      <a:pt x="10" y="12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3" name="9Slide.vn 87">
                <a:extLst>
                  <a:ext uri="{FF2B5EF4-FFF2-40B4-BE49-F238E27FC236}">
                    <a16:creationId xmlns:a16="http://schemas.microsoft.com/office/drawing/2014/main" id="{50E00B17-6AA0-DF40-91D8-9AB56B63D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907"/>
                <a:ext cx="864" cy="515"/>
              </a:xfrm>
              <a:custGeom>
                <a:avLst/>
                <a:gdLst>
                  <a:gd name="T0" fmla="*/ 74 w 265"/>
                  <a:gd name="T1" fmla="*/ 97 h 158"/>
                  <a:gd name="T2" fmla="*/ 172 w 265"/>
                  <a:gd name="T3" fmla="*/ 126 h 158"/>
                  <a:gd name="T4" fmla="*/ 265 w 265"/>
                  <a:gd name="T5" fmla="*/ 158 h 158"/>
                  <a:gd name="T6" fmla="*/ 255 w 265"/>
                  <a:gd name="T7" fmla="*/ 91 h 158"/>
                  <a:gd name="T8" fmla="*/ 158 w 265"/>
                  <a:gd name="T9" fmla="*/ 0 h 158"/>
                  <a:gd name="T10" fmla="*/ 69 w 265"/>
                  <a:gd name="T11" fmla="*/ 5 h 158"/>
                  <a:gd name="T12" fmla="*/ 49 w 265"/>
                  <a:gd name="T13" fmla="*/ 14 h 158"/>
                  <a:gd name="T14" fmla="*/ 4 w 265"/>
                  <a:gd name="T15" fmla="*/ 64 h 158"/>
                  <a:gd name="T16" fmla="*/ 12 w 265"/>
                  <a:gd name="T17" fmla="*/ 75 h 158"/>
                  <a:gd name="T18" fmla="*/ 74 w 265"/>
                  <a:gd name="T19" fmla="*/ 9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58">
                    <a:moveTo>
                      <a:pt x="74" y="97"/>
                    </a:moveTo>
                    <a:cubicBezTo>
                      <a:pt x="172" y="126"/>
                      <a:pt x="172" y="126"/>
                      <a:pt x="172" y="126"/>
                    </a:cubicBezTo>
                    <a:cubicBezTo>
                      <a:pt x="265" y="158"/>
                      <a:pt x="265" y="158"/>
                      <a:pt x="265" y="158"/>
                    </a:cubicBezTo>
                    <a:cubicBezTo>
                      <a:pt x="255" y="91"/>
                      <a:pt x="255" y="91"/>
                      <a:pt x="255" y="91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35" y="21"/>
                      <a:pt x="0" y="49"/>
                      <a:pt x="4" y="64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7" y="95"/>
                      <a:pt x="54" y="92"/>
                      <a:pt x="74" y="97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4" name="9Slide.vn 88">
                <a:extLst>
                  <a:ext uri="{FF2B5EF4-FFF2-40B4-BE49-F238E27FC236}">
                    <a16:creationId xmlns:a16="http://schemas.microsoft.com/office/drawing/2014/main" id="{23D2076D-5E90-334D-AC46-3C03CFE35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070"/>
                <a:ext cx="381" cy="147"/>
              </a:xfrm>
              <a:custGeom>
                <a:avLst/>
                <a:gdLst>
                  <a:gd name="T0" fmla="*/ 91 w 381"/>
                  <a:gd name="T1" fmla="*/ 0 h 147"/>
                  <a:gd name="T2" fmla="*/ 381 w 381"/>
                  <a:gd name="T3" fmla="*/ 147 h 147"/>
                  <a:gd name="T4" fmla="*/ 185 w 381"/>
                  <a:gd name="T5" fmla="*/ 108 h 147"/>
                  <a:gd name="T6" fmla="*/ 110 w 381"/>
                  <a:gd name="T7" fmla="*/ 124 h 147"/>
                  <a:gd name="T8" fmla="*/ 0 w 381"/>
                  <a:gd name="T9" fmla="*/ 114 h 147"/>
                  <a:gd name="T10" fmla="*/ 55 w 381"/>
                  <a:gd name="T11" fmla="*/ 36 h 147"/>
                  <a:gd name="T12" fmla="*/ 91 w 38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47">
                    <a:moveTo>
                      <a:pt x="91" y="0"/>
                    </a:moveTo>
                    <a:lnTo>
                      <a:pt x="381" y="147"/>
                    </a:lnTo>
                    <a:lnTo>
                      <a:pt x="185" y="108"/>
                    </a:lnTo>
                    <a:lnTo>
                      <a:pt x="110" y="124"/>
                    </a:lnTo>
                    <a:lnTo>
                      <a:pt x="0" y="114"/>
                    </a:lnTo>
                    <a:lnTo>
                      <a:pt x="55" y="36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5" name="9Slide.vn 89">
                <a:extLst>
                  <a:ext uri="{FF2B5EF4-FFF2-40B4-BE49-F238E27FC236}">
                    <a16:creationId xmlns:a16="http://schemas.microsoft.com/office/drawing/2014/main" id="{54A79A00-0771-C24C-9A41-E83427F6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07"/>
                <a:ext cx="509" cy="297"/>
              </a:xfrm>
              <a:custGeom>
                <a:avLst/>
                <a:gdLst>
                  <a:gd name="T0" fmla="*/ 153 w 156"/>
                  <a:gd name="T1" fmla="*/ 70 h 91"/>
                  <a:gd name="T2" fmla="*/ 153 w 156"/>
                  <a:gd name="T3" fmla="*/ 64 h 91"/>
                  <a:gd name="T4" fmla="*/ 84 w 156"/>
                  <a:gd name="T5" fmla="*/ 0 h 91"/>
                  <a:gd name="T6" fmla="*/ 3 w 156"/>
                  <a:gd name="T7" fmla="*/ 4 h 91"/>
                  <a:gd name="T8" fmla="*/ 0 w 156"/>
                  <a:gd name="T9" fmla="*/ 14 h 91"/>
                  <a:gd name="T10" fmla="*/ 9 w 156"/>
                  <a:gd name="T11" fmla="*/ 42 h 91"/>
                  <a:gd name="T12" fmla="*/ 86 w 156"/>
                  <a:gd name="T13" fmla="*/ 86 h 91"/>
                  <a:gd name="T14" fmla="*/ 112 w 156"/>
                  <a:gd name="T15" fmla="*/ 91 h 91"/>
                  <a:gd name="T16" fmla="*/ 153 w 156"/>
                  <a:gd name="T17" fmla="*/ 7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91">
                    <a:moveTo>
                      <a:pt x="153" y="70"/>
                    </a:moveTo>
                    <a:cubicBezTo>
                      <a:pt x="153" y="68"/>
                      <a:pt x="153" y="66"/>
                      <a:pt x="153" y="64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105" y="91"/>
                      <a:pt x="112" y="91"/>
                    </a:cubicBezTo>
                    <a:cubicBezTo>
                      <a:pt x="112" y="91"/>
                      <a:pt x="156" y="86"/>
                      <a:pt x="153" y="70"/>
                    </a:cubicBezTo>
                    <a:close/>
                  </a:path>
                </a:pathLst>
              </a:custGeom>
              <a:solidFill>
                <a:srgbClr val="80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6" name="9Slide.vn 90">
                <a:extLst>
                  <a:ext uri="{FF2B5EF4-FFF2-40B4-BE49-F238E27FC236}">
                    <a16:creationId xmlns:a16="http://schemas.microsoft.com/office/drawing/2014/main" id="{60F39F9B-E60F-804E-A59D-54611F7D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783"/>
                <a:ext cx="508" cy="388"/>
              </a:xfrm>
              <a:custGeom>
                <a:avLst/>
                <a:gdLst>
                  <a:gd name="T0" fmla="*/ 8 w 156"/>
                  <a:gd name="T1" fmla="*/ 19 h 119"/>
                  <a:gd name="T2" fmla="*/ 0 w 156"/>
                  <a:gd name="T3" fmla="*/ 43 h 119"/>
                  <a:gd name="T4" fmla="*/ 14 w 156"/>
                  <a:gd name="T5" fmla="*/ 80 h 119"/>
                  <a:gd name="T6" fmla="*/ 86 w 156"/>
                  <a:gd name="T7" fmla="*/ 115 h 119"/>
                  <a:gd name="T8" fmla="*/ 112 w 156"/>
                  <a:gd name="T9" fmla="*/ 119 h 119"/>
                  <a:gd name="T10" fmla="*/ 154 w 156"/>
                  <a:gd name="T11" fmla="*/ 99 h 119"/>
                  <a:gd name="T12" fmla="*/ 140 w 156"/>
                  <a:gd name="T13" fmla="*/ 38 h 119"/>
                  <a:gd name="T14" fmla="*/ 8 w 156"/>
                  <a:gd name="T15" fmla="*/ 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19">
                    <a:moveTo>
                      <a:pt x="8" y="19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86" y="115"/>
                      <a:pt x="86" y="115"/>
                      <a:pt x="86" y="115"/>
                    </a:cubicBezTo>
                    <a:cubicBezTo>
                      <a:pt x="86" y="115"/>
                      <a:pt x="105" y="119"/>
                      <a:pt x="112" y="119"/>
                    </a:cubicBezTo>
                    <a:cubicBezTo>
                      <a:pt x="112" y="119"/>
                      <a:pt x="156" y="115"/>
                      <a:pt x="154" y="99"/>
                    </a:cubicBezTo>
                    <a:cubicBezTo>
                      <a:pt x="151" y="82"/>
                      <a:pt x="147" y="57"/>
                      <a:pt x="140" y="38"/>
                    </a:cubicBezTo>
                    <a:cubicBezTo>
                      <a:pt x="133" y="20"/>
                      <a:pt x="27" y="0"/>
                      <a:pt x="8" y="19"/>
                    </a:cubicBez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7" name="9Slide.vn 91">
                <a:extLst>
                  <a:ext uri="{FF2B5EF4-FFF2-40B4-BE49-F238E27FC236}">
                    <a16:creationId xmlns:a16="http://schemas.microsoft.com/office/drawing/2014/main" id="{FA4A1C5F-BB1C-D941-A038-828CF8D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891"/>
                <a:ext cx="160" cy="264"/>
              </a:xfrm>
              <a:custGeom>
                <a:avLst/>
                <a:gdLst>
                  <a:gd name="T0" fmla="*/ 12 w 49"/>
                  <a:gd name="T1" fmla="*/ 16 h 81"/>
                  <a:gd name="T2" fmla="*/ 16 w 49"/>
                  <a:gd name="T3" fmla="*/ 32 h 81"/>
                  <a:gd name="T4" fmla="*/ 13 w 49"/>
                  <a:gd name="T5" fmla="*/ 49 h 81"/>
                  <a:gd name="T6" fmla="*/ 31 w 49"/>
                  <a:gd name="T7" fmla="*/ 81 h 81"/>
                  <a:gd name="T8" fmla="*/ 48 w 49"/>
                  <a:gd name="T9" fmla="*/ 66 h 81"/>
                  <a:gd name="T10" fmla="*/ 34 w 49"/>
                  <a:gd name="T11" fmla="*/ 5 h 81"/>
                  <a:gd name="T12" fmla="*/ 0 w 49"/>
                  <a:gd name="T13" fmla="*/ 0 h 81"/>
                  <a:gd name="T14" fmla="*/ 12 w 49"/>
                  <a:gd name="T15" fmla="*/ 1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12" y="16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41" y="78"/>
                      <a:pt x="49" y="73"/>
                      <a:pt x="48" y="66"/>
                    </a:cubicBezTo>
                    <a:cubicBezTo>
                      <a:pt x="45" y="49"/>
                      <a:pt x="41" y="24"/>
                      <a:pt x="3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8" name="9Slide.vn 92">
                <a:extLst>
                  <a:ext uri="{FF2B5EF4-FFF2-40B4-BE49-F238E27FC236}">
                    <a16:creationId xmlns:a16="http://schemas.microsoft.com/office/drawing/2014/main" id="{6BE60222-CB0B-DA45-A1F9-7F87B45F5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995"/>
                <a:ext cx="241" cy="189"/>
              </a:xfrm>
              <a:custGeom>
                <a:avLst/>
                <a:gdLst>
                  <a:gd name="T0" fmla="*/ 38 w 74"/>
                  <a:gd name="T1" fmla="*/ 10 h 58"/>
                  <a:gd name="T2" fmla="*/ 26 w 74"/>
                  <a:gd name="T3" fmla="*/ 0 h 58"/>
                  <a:gd name="T4" fmla="*/ 0 w 74"/>
                  <a:gd name="T5" fmla="*/ 35 h 58"/>
                  <a:gd name="T6" fmla="*/ 16 w 74"/>
                  <a:gd name="T7" fmla="*/ 51 h 58"/>
                  <a:gd name="T8" fmla="*/ 44 w 74"/>
                  <a:gd name="T9" fmla="*/ 58 h 58"/>
                  <a:gd name="T10" fmla="*/ 74 w 74"/>
                  <a:gd name="T11" fmla="*/ 21 h 58"/>
                  <a:gd name="T12" fmla="*/ 38 w 74"/>
                  <a:gd name="T13" fmla="*/ 1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58">
                    <a:moveTo>
                      <a:pt x="38" y="1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3" y="11"/>
                      <a:pt x="0" y="25"/>
                      <a:pt x="0" y="35"/>
                    </a:cubicBezTo>
                    <a:cubicBezTo>
                      <a:pt x="5" y="40"/>
                      <a:pt x="13" y="49"/>
                      <a:pt x="16" y="51"/>
                    </a:cubicBezTo>
                    <a:cubicBezTo>
                      <a:pt x="20" y="54"/>
                      <a:pt x="37" y="58"/>
                      <a:pt x="44" y="58"/>
                    </a:cubicBezTo>
                    <a:cubicBezTo>
                      <a:pt x="51" y="57"/>
                      <a:pt x="74" y="21"/>
                      <a:pt x="74" y="21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29" name="9Slide.vn 93">
                <a:extLst>
                  <a:ext uri="{FF2B5EF4-FFF2-40B4-BE49-F238E27FC236}">
                    <a16:creationId xmlns:a16="http://schemas.microsoft.com/office/drawing/2014/main" id="{A0C8F014-6986-7849-9414-F6438A90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927"/>
                <a:ext cx="143" cy="137"/>
              </a:xfrm>
              <a:custGeom>
                <a:avLst/>
                <a:gdLst>
                  <a:gd name="T0" fmla="*/ 33 w 44"/>
                  <a:gd name="T1" fmla="*/ 0 h 42"/>
                  <a:gd name="T2" fmla="*/ 15 w 44"/>
                  <a:gd name="T3" fmla="*/ 8 h 42"/>
                  <a:gd name="T4" fmla="*/ 0 w 44"/>
                  <a:gd name="T5" fmla="*/ 18 h 42"/>
                  <a:gd name="T6" fmla="*/ 10 w 44"/>
                  <a:gd name="T7" fmla="*/ 30 h 42"/>
                  <a:gd name="T8" fmla="*/ 44 w 44"/>
                  <a:gd name="T9" fmla="*/ 42 h 42"/>
                  <a:gd name="T10" fmla="*/ 32 w 44"/>
                  <a:gd name="T11" fmla="*/ 24 h 42"/>
                  <a:gd name="T12" fmla="*/ 33 w 44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2">
                    <a:moveTo>
                      <a:pt x="33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1" y="10"/>
                      <a:pt x="6" y="14"/>
                      <a:pt x="0" y="18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32" y="24"/>
                      <a:pt x="32" y="24"/>
                      <a:pt x="32" y="24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0" name="9Slide.vn 94">
                <a:extLst>
                  <a:ext uri="{FF2B5EF4-FFF2-40B4-BE49-F238E27FC236}">
                    <a16:creationId xmlns:a16="http://schemas.microsoft.com/office/drawing/2014/main" id="{674FCE08-23BA-8D4E-B4D4-7A5D4345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845"/>
                <a:ext cx="173" cy="261"/>
              </a:xfrm>
              <a:custGeom>
                <a:avLst/>
                <a:gdLst>
                  <a:gd name="T0" fmla="*/ 46 w 173"/>
                  <a:gd name="T1" fmla="*/ 199 h 261"/>
                  <a:gd name="T2" fmla="*/ 173 w 173"/>
                  <a:gd name="T3" fmla="*/ 261 h 261"/>
                  <a:gd name="T4" fmla="*/ 160 w 173"/>
                  <a:gd name="T5" fmla="*/ 219 h 261"/>
                  <a:gd name="T6" fmla="*/ 150 w 173"/>
                  <a:gd name="T7" fmla="*/ 147 h 261"/>
                  <a:gd name="T8" fmla="*/ 26 w 173"/>
                  <a:gd name="T9" fmla="*/ 0 h 261"/>
                  <a:gd name="T10" fmla="*/ 0 w 173"/>
                  <a:gd name="T11" fmla="*/ 79 h 261"/>
                  <a:gd name="T12" fmla="*/ 46 w 173"/>
                  <a:gd name="T13" fmla="*/ 19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261">
                    <a:moveTo>
                      <a:pt x="46" y="199"/>
                    </a:moveTo>
                    <a:lnTo>
                      <a:pt x="173" y="261"/>
                    </a:lnTo>
                    <a:lnTo>
                      <a:pt x="160" y="219"/>
                    </a:lnTo>
                    <a:lnTo>
                      <a:pt x="150" y="147"/>
                    </a:lnTo>
                    <a:lnTo>
                      <a:pt x="26" y="0"/>
                    </a:lnTo>
                    <a:lnTo>
                      <a:pt x="0" y="79"/>
                    </a:lnTo>
                    <a:lnTo>
                      <a:pt x="46" y="199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1" name="9Slide.vn 95">
                <a:extLst>
                  <a:ext uri="{FF2B5EF4-FFF2-40B4-BE49-F238E27FC236}">
                    <a16:creationId xmlns:a16="http://schemas.microsoft.com/office/drawing/2014/main" id="{04CD7F96-9CA0-EE4C-BE54-7F04B18C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38"/>
                <a:ext cx="339" cy="179"/>
              </a:xfrm>
              <a:custGeom>
                <a:avLst/>
                <a:gdLst>
                  <a:gd name="T0" fmla="*/ 55 w 339"/>
                  <a:gd name="T1" fmla="*/ 26 h 179"/>
                  <a:gd name="T2" fmla="*/ 296 w 339"/>
                  <a:gd name="T3" fmla="*/ 153 h 179"/>
                  <a:gd name="T4" fmla="*/ 339 w 339"/>
                  <a:gd name="T5" fmla="*/ 179 h 179"/>
                  <a:gd name="T6" fmla="*/ 49 w 339"/>
                  <a:gd name="T7" fmla="*/ 32 h 179"/>
                  <a:gd name="T8" fmla="*/ 0 w 339"/>
                  <a:gd name="T9" fmla="*/ 0 h 179"/>
                  <a:gd name="T10" fmla="*/ 55 w 339"/>
                  <a:gd name="T11" fmla="*/ 2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179">
                    <a:moveTo>
                      <a:pt x="55" y="26"/>
                    </a:moveTo>
                    <a:lnTo>
                      <a:pt x="296" y="153"/>
                    </a:lnTo>
                    <a:lnTo>
                      <a:pt x="339" y="179"/>
                    </a:lnTo>
                    <a:lnTo>
                      <a:pt x="49" y="32"/>
                    </a:lnTo>
                    <a:lnTo>
                      <a:pt x="0" y="0"/>
                    </a:lnTo>
                    <a:lnTo>
                      <a:pt x="55" y="26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2" name="9Slide.vn 96">
                <a:extLst>
                  <a:ext uri="{FF2B5EF4-FFF2-40B4-BE49-F238E27FC236}">
                    <a16:creationId xmlns:a16="http://schemas.microsoft.com/office/drawing/2014/main" id="{7453F70D-44B6-D247-9F2A-835F39D03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819"/>
                <a:ext cx="339" cy="173"/>
              </a:xfrm>
              <a:custGeom>
                <a:avLst/>
                <a:gdLst>
                  <a:gd name="T0" fmla="*/ 2 w 104"/>
                  <a:gd name="T1" fmla="*/ 8 h 53"/>
                  <a:gd name="T2" fmla="*/ 0 w 104"/>
                  <a:gd name="T3" fmla="*/ 14 h 53"/>
                  <a:gd name="T4" fmla="*/ 40 w 104"/>
                  <a:gd name="T5" fmla="*/ 53 h 53"/>
                  <a:gd name="T6" fmla="*/ 100 w 104"/>
                  <a:gd name="T7" fmla="*/ 22 h 53"/>
                  <a:gd name="T8" fmla="*/ 35 w 104"/>
                  <a:gd name="T9" fmla="*/ 0 h 53"/>
                  <a:gd name="T10" fmla="*/ 2 w 104"/>
                  <a:gd name="T11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53">
                    <a:moveTo>
                      <a:pt x="2" y="8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93" y="24"/>
                      <a:pt x="100" y="22"/>
                    </a:cubicBezTo>
                    <a:cubicBezTo>
                      <a:pt x="104" y="22"/>
                      <a:pt x="66" y="8"/>
                      <a:pt x="35" y="0"/>
                    </a:cubicBezTo>
                    <a:cubicBezTo>
                      <a:pt x="20" y="0"/>
                      <a:pt x="7" y="2"/>
                      <a:pt x="2" y="8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3" name="9Slide.vn 97">
                <a:extLst>
                  <a:ext uri="{FF2B5EF4-FFF2-40B4-BE49-F238E27FC236}">
                    <a16:creationId xmlns:a16="http://schemas.microsoft.com/office/drawing/2014/main" id="{B60F5EB8-8BE1-DA45-A15A-F6C7F1FB9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91"/>
                <a:ext cx="247" cy="192"/>
              </a:xfrm>
              <a:custGeom>
                <a:avLst/>
                <a:gdLst>
                  <a:gd name="T0" fmla="*/ 195 w 247"/>
                  <a:gd name="T1" fmla="*/ 0 h 192"/>
                  <a:gd name="T2" fmla="*/ 124 w 247"/>
                  <a:gd name="T3" fmla="*/ 23 h 192"/>
                  <a:gd name="T4" fmla="*/ 0 w 247"/>
                  <a:gd name="T5" fmla="*/ 101 h 192"/>
                  <a:gd name="T6" fmla="*/ 10 w 247"/>
                  <a:gd name="T7" fmla="*/ 173 h 192"/>
                  <a:gd name="T8" fmla="*/ 176 w 247"/>
                  <a:gd name="T9" fmla="*/ 192 h 192"/>
                  <a:gd name="T10" fmla="*/ 247 w 247"/>
                  <a:gd name="T11" fmla="*/ 104 h 192"/>
                  <a:gd name="T12" fmla="*/ 234 w 247"/>
                  <a:gd name="T13" fmla="*/ 52 h 192"/>
                  <a:gd name="T14" fmla="*/ 195 w 247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7" h="192">
                    <a:moveTo>
                      <a:pt x="195" y="0"/>
                    </a:moveTo>
                    <a:lnTo>
                      <a:pt x="124" y="23"/>
                    </a:lnTo>
                    <a:lnTo>
                      <a:pt x="0" y="101"/>
                    </a:lnTo>
                    <a:lnTo>
                      <a:pt x="10" y="173"/>
                    </a:lnTo>
                    <a:lnTo>
                      <a:pt x="176" y="192"/>
                    </a:lnTo>
                    <a:lnTo>
                      <a:pt x="247" y="104"/>
                    </a:lnTo>
                    <a:lnTo>
                      <a:pt x="234" y="52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4" name="9Slide.vn 98">
                <a:extLst>
                  <a:ext uri="{FF2B5EF4-FFF2-40B4-BE49-F238E27FC236}">
                    <a16:creationId xmlns:a16="http://schemas.microsoft.com/office/drawing/2014/main" id="{F7673A51-87F6-5D43-ACBE-B8B86F392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064"/>
                <a:ext cx="169" cy="42"/>
              </a:xfrm>
              <a:custGeom>
                <a:avLst/>
                <a:gdLst>
                  <a:gd name="T0" fmla="*/ 13 w 169"/>
                  <a:gd name="T1" fmla="*/ 42 h 42"/>
                  <a:gd name="T2" fmla="*/ 169 w 169"/>
                  <a:gd name="T3" fmla="*/ 29 h 42"/>
                  <a:gd name="T4" fmla="*/ 166 w 169"/>
                  <a:gd name="T5" fmla="*/ 19 h 42"/>
                  <a:gd name="T6" fmla="*/ 0 w 169"/>
                  <a:gd name="T7" fmla="*/ 0 h 42"/>
                  <a:gd name="T8" fmla="*/ 13 w 169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42">
                    <a:moveTo>
                      <a:pt x="13" y="42"/>
                    </a:moveTo>
                    <a:lnTo>
                      <a:pt x="169" y="29"/>
                    </a:lnTo>
                    <a:lnTo>
                      <a:pt x="166" y="19"/>
                    </a:lnTo>
                    <a:lnTo>
                      <a:pt x="0" y="0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5" name="9Slide.vn 99">
                <a:extLst>
                  <a:ext uri="{FF2B5EF4-FFF2-40B4-BE49-F238E27FC236}">
                    <a16:creationId xmlns:a16="http://schemas.microsoft.com/office/drawing/2014/main" id="{5245386B-2612-944B-A198-7F432F5FC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995"/>
                <a:ext cx="205" cy="176"/>
              </a:xfrm>
              <a:custGeom>
                <a:avLst/>
                <a:gdLst>
                  <a:gd name="T0" fmla="*/ 7 w 63"/>
                  <a:gd name="T1" fmla="*/ 27 h 54"/>
                  <a:gd name="T2" fmla="*/ 0 w 63"/>
                  <a:gd name="T3" fmla="*/ 51 h 54"/>
                  <a:gd name="T4" fmla="*/ 19 w 63"/>
                  <a:gd name="T5" fmla="*/ 54 h 54"/>
                  <a:gd name="T6" fmla="*/ 61 w 63"/>
                  <a:gd name="T7" fmla="*/ 34 h 54"/>
                  <a:gd name="T8" fmla="*/ 29 w 63"/>
                  <a:gd name="T9" fmla="*/ 0 h 54"/>
                  <a:gd name="T10" fmla="*/ 7 w 63"/>
                  <a:gd name="T11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54">
                    <a:moveTo>
                      <a:pt x="7" y="27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6" y="53"/>
                      <a:pt x="15" y="54"/>
                      <a:pt x="19" y="54"/>
                    </a:cubicBezTo>
                    <a:cubicBezTo>
                      <a:pt x="19" y="54"/>
                      <a:pt x="63" y="50"/>
                      <a:pt x="61" y="34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6" name="9Slide.vn 100">
                <a:extLst>
                  <a:ext uri="{FF2B5EF4-FFF2-40B4-BE49-F238E27FC236}">
                    <a16:creationId xmlns:a16="http://schemas.microsoft.com/office/drawing/2014/main" id="{8B6C1365-702A-D440-927E-B6BE599A3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2178"/>
                <a:ext cx="297" cy="121"/>
              </a:xfrm>
              <a:custGeom>
                <a:avLst/>
                <a:gdLst>
                  <a:gd name="T0" fmla="*/ 75 w 297"/>
                  <a:gd name="T1" fmla="*/ 0 h 121"/>
                  <a:gd name="T2" fmla="*/ 271 w 297"/>
                  <a:gd name="T3" fmla="*/ 39 h 121"/>
                  <a:gd name="T4" fmla="*/ 297 w 297"/>
                  <a:gd name="T5" fmla="*/ 121 h 121"/>
                  <a:gd name="T6" fmla="*/ 62 w 297"/>
                  <a:gd name="T7" fmla="*/ 42 h 121"/>
                  <a:gd name="T8" fmla="*/ 0 w 297"/>
                  <a:gd name="T9" fmla="*/ 16 h 121"/>
                  <a:gd name="T10" fmla="*/ 75 w 297"/>
                  <a:gd name="T11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21">
                    <a:moveTo>
                      <a:pt x="75" y="0"/>
                    </a:moveTo>
                    <a:lnTo>
                      <a:pt x="271" y="39"/>
                    </a:lnTo>
                    <a:lnTo>
                      <a:pt x="297" y="121"/>
                    </a:lnTo>
                    <a:lnTo>
                      <a:pt x="62" y="42"/>
                    </a:lnTo>
                    <a:lnTo>
                      <a:pt x="0" y="16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7" name="9Slide.vn 101">
                <a:extLst>
                  <a:ext uri="{FF2B5EF4-FFF2-40B4-BE49-F238E27FC236}">
                    <a16:creationId xmlns:a16="http://schemas.microsoft.com/office/drawing/2014/main" id="{AF5CCC76-B204-0A42-9B71-5E06FEEA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204"/>
                <a:ext cx="209" cy="218"/>
              </a:xfrm>
              <a:custGeom>
                <a:avLst/>
                <a:gdLst>
                  <a:gd name="T0" fmla="*/ 0 w 209"/>
                  <a:gd name="T1" fmla="*/ 98 h 218"/>
                  <a:gd name="T2" fmla="*/ 0 w 209"/>
                  <a:gd name="T3" fmla="*/ 147 h 218"/>
                  <a:gd name="T4" fmla="*/ 209 w 209"/>
                  <a:gd name="T5" fmla="*/ 218 h 218"/>
                  <a:gd name="T6" fmla="*/ 176 w 209"/>
                  <a:gd name="T7" fmla="*/ 0 h 218"/>
                  <a:gd name="T8" fmla="*/ 95 w 209"/>
                  <a:gd name="T9" fmla="*/ 85 h 218"/>
                  <a:gd name="T10" fmla="*/ 0 w 209"/>
                  <a:gd name="T11" fmla="*/ 9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218">
                    <a:moveTo>
                      <a:pt x="0" y="98"/>
                    </a:moveTo>
                    <a:lnTo>
                      <a:pt x="0" y="147"/>
                    </a:lnTo>
                    <a:lnTo>
                      <a:pt x="209" y="218"/>
                    </a:lnTo>
                    <a:lnTo>
                      <a:pt x="176" y="0"/>
                    </a:lnTo>
                    <a:lnTo>
                      <a:pt x="95" y="8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8" name="9Slide.vn 102">
                <a:extLst>
                  <a:ext uri="{FF2B5EF4-FFF2-40B4-BE49-F238E27FC236}">
                    <a16:creationId xmlns:a16="http://schemas.microsoft.com/office/drawing/2014/main" id="{7755909F-6BBB-4E4E-ABF1-3F7AAF8AF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511"/>
                <a:ext cx="79" cy="55"/>
              </a:xfrm>
              <a:custGeom>
                <a:avLst/>
                <a:gdLst>
                  <a:gd name="T0" fmla="*/ 24 w 24"/>
                  <a:gd name="T1" fmla="*/ 12 h 17"/>
                  <a:gd name="T2" fmla="*/ 10 w 24"/>
                  <a:gd name="T3" fmla="*/ 16 h 17"/>
                  <a:gd name="T4" fmla="*/ 0 w 24"/>
                  <a:gd name="T5" fmla="*/ 6 h 17"/>
                  <a:gd name="T6" fmla="*/ 14 w 24"/>
                  <a:gd name="T7" fmla="*/ 2 h 17"/>
                  <a:gd name="T8" fmla="*/ 24 w 24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24" y="12"/>
                    </a:moveTo>
                    <a:cubicBezTo>
                      <a:pt x="23" y="14"/>
                      <a:pt x="17" y="17"/>
                      <a:pt x="10" y="16"/>
                    </a:cubicBezTo>
                    <a:cubicBezTo>
                      <a:pt x="4" y="14"/>
                      <a:pt x="0" y="8"/>
                      <a:pt x="0" y="6"/>
                    </a:cubicBezTo>
                    <a:cubicBezTo>
                      <a:pt x="1" y="3"/>
                      <a:pt x="7" y="0"/>
                      <a:pt x="14" y="2"/>
                    </a:cubicBezTo>
                    <a:cubicBezTo>
                      <a:pt x="20" y="3"/>
                      <a:pt x="24" y="9"/>
                      <a:pt x="24" y="12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39" name="9Slide.vn 103">
                <a:extLst>
                  <a:ext uri="{FF2B5EF4-FFF2-40B4-BE49-F238E27FC236}">
                    <a16:creationId xmlns:a16="http://schemas.microsoft.com/office/drawing/2014/main" id="{BD5874C6-3897-DD41-8CA4-276E4CBE9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546"/>
                <a:ext cx="65" cy="72"/>
              </a:xfrm>
              <a:custGeom>
                <a:avLst/>
                <a:gdLst>
                  <a:gd name="T0" fmla="*/ 18 w 20"/>
                  <a:gd name="T1" fmla="*/ 2 h 22"/>
                  <a:gd name="T2" fmla="*/ 15 w 20"/>
                  <a:gd name="T3" fmla="*/ 16 h 22"/>
                  <a:gd name="T4" fmla="*/ 2 w 20"/>
                  <a:gd name="T5" fmla="*/ 20 h 22"/>
                  <a:gd name="T6" fmla="*/ 5 w 20"/>
                  <a:gd name="T7" fmla="*/ 6 h 22"/>
                  <a:gd name="T8" fmla="*/ 18 w 20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8" y="2"/>
                    </a:moveTo>
                    <a:cubicBezTo>
                      <a:pt x="20" y="4"/>
                      <a:pt x="20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1"/>
                      <a:pt x="5" y="6"/>
                    </a:cubicBezTo>
                    <a:cubicBezTo>
                      <a:pt x="9" y="1"/>
                      <a:pt x="16" y="0"/>
                      <a:pt x="18" y="2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0" name="9Slide.vn 104">
                <a:extLst>
                  <a:ext uri="{FF2B5EF4-FFF2-40B4-BE49-F238E27FC236}">
                    <a16:creationId xmlns:a16="http://schemas.microsoft.com/office/drawing/2014/main" id="{A558ED91-3C85-2C4A-B437-A6B40241C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546"/>
                <a:ext cx="78" cy="59"/>
              </a:xfrm>
              <a:custGeom>
                <a:avLst/>
                <a:gdLst>
                  <a:gd name="T0" fmla="*/ 24 w 24"/>
                  <a:gd name="T1" fmla="*/ 6 h 18"/>
                  <a:gd name="T2" fmla="*/ 14 w 24"/>
                  <a:gd name="T3" fmla="*/ 16 h 18"/>
                  <a:gd name="T4" fmla="*/ 0 w 24"/>
                  <a:gd name="T5" fmla="*/ 12 h 18"/>
                  <a:gd name="T6" fmla="*/ 10 w 24"/>
                  <a:gd name="T7" fmla="*/ 2 h 18"/>
                  <a:gd name="T8" fmla="*/ 24 w 2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4" y="6"/>
                    </a:moveTo>
                    <a:cubicBezTo>
                      <a:pt x="24" y="8"/>
                      <a:pt x="20" y="14"/>
                      <a:pt x="14" y="16"/>
                    </a:cubicBezTo>
                    <a:cubicBezTo>
                      <a:pt x="8" y="18"/>
                      <a:pt x="1" y="15"/>
                      <a:pt x="0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6" y="0"/>
                      <a:pt x="23" y="3"/>
                      <a:pt x="24" y="6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1" name="9Slide.vn 105">
                <a:extLst>
                  <a:ext uri="{FF2B5EF4-FFF2-40B4-BE49-F238E27FC236}">
                    <a16:creationId xmlns:a16="http://schemas.microsoft.com/office/drawing/2014/main" id="{A6AF18C3-1FF8-5E46-98C1-CB870F53F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452"/>
                <a:ext cx="59" cy="81"/>
              </a:xfrm>
              <a:custGeom>
                <a:avLst/>
                <a:gdLst>
                  <a:gd name="T0" fmla="*/ 6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4 h 25"/>
                  <a:gd name="T8" fmla="*/ 6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6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5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2" name="9Slide.vn 106">
                <a:extLst>
                  <a:ext uri="{FF2B5EF4-FFF2-40B4-BE49-F238E27FC236}">
                    <a16:creationId xmlns:a16="http://schemas.microsoft.com/office/drawing/2014/main" id="{8C2C9CAA-CF0F-F440-B8FE-490E1C1D8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471"/>
                <a:ext cx="68" cy="66"/>
              </a:xfrm>
              <a:custGeom>
                <a:avLst/>
                <a:gdLst>
                  <a:gd name="T0" fmla="*/ 19 w 21"/>
                  <a:gd name="T1" fmla="*/ 18 h 20"/>
                  <a:gd name="T2" fmla="*/ 5 w 21"/>
                  <a:gd name="T3" fmla="*/ 15 h 20"/>
                  <a:gd name="T4" fmla="*/ 1 w 21"/>
                  <a:gd name="T5" fmla="*/ 2 h 20"/>
                  <a:gd name="T6" fmla="*/ 15 w 21"/>
                  <a:gd name="T7" fmla="*/ 5 h 20"/>
                  <a:gd name="T8" fmla="*/ 19 w 21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9" y="18"/>
                    </a:moveTo>
                    <a:cubicBezTo>
                      <a:pt x="17" y="20"/>
                      <a:pt x="10" y="20"/>
                      <a:pt x="5" y="15"/>
                    </a:cubicBezTo>
                    <a:cubicBezTo>
                      <a:pt x="0" y="11"/>
                      <a:pt x="0" y="4"/>
                      <a:pt x="1" y="2"/>
                    </a:cubicBezTo>
                    <a:cubicBezTo>
                      <a:pt x="3" y="0"/>
                      <a:pt x="10" y="0"/>
                      <a:pt x="15" y="5"/>
                    </a:cubicBezTo>
                    <a:cubicBezTo>
                      <a:pt x="20" y="9"/>
                      <a:pt x="21" y="16"/>
                      <a:pt x="19" y="18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3" name="9Slide.vn 107">
                <a:extLst>
                  <a:ext uri="{FF2B5EF4-FFF2-40B4-BE49-F238E27FC236}">
                    <a16:creationId xmlns:a16="http://schemas.microsoft.com/office/drawing/2014/main" id="{1C5A48F5-0698-F64A-AEA8-FE58DEE30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403"/>
                <a:ext cx="55" cy="78"/>
              </a:xfrm>
              <a:custGeom>
                <a:avLst/>
                <a:gdLst>
                  <a:gd name="T0" fmla="*/ 12 w 17"/>
                  <a:gd name="T1" fmla="*/ 24 h 24"/>
                  <a:gd name="T2" fmla="*/ 2 w 17"/>
                  <a:gd name="T3" fmla="*/ 14 h 24"/>
                  <a:gd name="T4" fmla="*/ 6 w 17"/>
                  <a:gd name="T5" fmla="*/ 0 h 24"/>
                  <a:gd name="T6" fmla="*/ 16 w 17"/>
                  <a:gd name="T7" fmla="*/ 10 h 24"/>
                  <a:gd name="T8" fmla="*/ 12 w 1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12" y="24"/>
                    </a:moveTo>
                    <a:cubicBezTo>
                      <a:pt x="9" y="24"/>
                      <a:pt x="3" y="20"/>
                      <a:pt x="2" y="14"/>
                    </a:cubicBezTo>
                    <a:cubicBezTo>
                      <a:pt x="0" y="7"/>
                      <a:pt x="3" y="1"/>
                      <a:pt x="6" y="0"/>
                    </a:cubicBezTo>
                    <a:cubicBezTo>
                      <a:pt x="8" y="0"/>
                      <a:pt x="14" y="4"/>
                      <a:pt x="16" y="10"/>
                    </a:cubicBezTo>
                    <a:cubicBezTo>
                      <a:pt x="17" y="17"/>
                      <a:pt x="14" y="23"/>
                      <a:pt x="12" y="24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4" name="9Slide.vn 108">
                <a:extLst>
                  <a:ext uri="{FF2B5EF4-FFF2-40B4-BE49-F238E27FC236}">
                    <a16:creationId xmlns:a16="http://schemas.microsoft.com/office/drawing/2014/main" id="{12550273-5E12-4549-863D-4D6AB2C38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501"/>
                <a:ext cx="78" cy="52"/>
              </a:xfrm>
              <a:custGeom>
                <a:avLst/>
                <a:gdLst>
                  <a:gd name="T0" fmla="*/ 0 w 24"/>
                  <a:gd name="T1" fmla="*/ 10 h 16"/>
                  <a:gd name="T2" fmla="*/ 11 w 24"/>
                  <a:gd name="T3" fmla="*/ 1 h 16"/>
                  <a:gd name="T4" fmla="*/ 24 w 24"/>
                  <a:gd name="T5" fmla="*/ 6 h 16"/>
                  <a:gd name="T6" fmla="*/ 13 w 24"/>
                  <a:gd name="T7" fmla="*/ 15 h 16"/>
                  <a:gd name="T8" fmla="*/ 0 w 24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7" y="0"/>
                      <a:pt x="23" y="4"/>
                      <a:pt x="24" y="6"/>
                    </a:cubicBezTo>
                    <a:cubicBezTo>
                      <a:pt x="24" y="9"/>
                      <a:pt x="20" y="14"/>
                      <a:pt x="13" y="15"/>
                    </a:cubicBezTo>
                    <a:cubicBezTo>
                      <a:pt x="7" y="16"/>
                      <a:pt x="0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5" name="9Slide.vn 109">
                <a:extLst>
                  <a:ext uri="{FF2B5EF4-FFF2-40B4-BE49-F238E27FC236}">
                    <a16:creationId xmlns:a16="http://schemas.microsoft.com/office/drawing/2014/main" id="{5914EC8E-40AC-C842-861D-49BB43E2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452"/>
                <a:ext cx="59" cy="81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4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6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6" name="9Slide.vn 110">
                <a:extLst>
                  <a:ext uri="{FF2B5EF4-FFF2-40B4-BE49-F238E27FC236}">
                    <a16:creationId xmlns:a16="http://schemas.microsoft.com/office/drawing/2014/main" id="{25C246E6-6190-1E4A-96BD-3D1564F1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442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6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19"/>
                      <a:pt x="3" y="19"/>
                      <a:pt x="2" y="1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7" name="9Slide.vn 111">
                <a:extLst>
                  <a:ext uri="{FF2B5EF4-FFF2-40B4-BE49-F238E27FC236}">
                    <a16:creationId xmlns:a16="http://schemas.microsoft.com/office/drawing/2014/main" id="{2471151E-6F89-9C44-B3FD-183FA3BD4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550"/>
                <a:ext cx="82" cy="52"/>
              </a:xfrm>
              <a:custGeom>
                <a:avLst/>
                <a:gdLst>
                  <a:gd name="T0" fmla="*/ 1 w 25"/>
                  <a:gd name="T1" fmla="*/ 10 h 16"/>
                  <a:gd name="T2" fmla="*/ 12 w 25"/>
                  <a:gd name="T3" fmla="*/ 1 h 16"/>
                  <a:gd name="T4" fmla="*/ 25 w 25"/>
                  <a:gd name="T5" fmla="*/ 6 h 16"/>
                  <a:gd name="T6" fmla="*/ 14 w 25"/>
                  <a:gd name="T7" fmla="*/ 15 h 16"/>
                  <a:gd name="T8" fmla="*/ 1 w 25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1" y="10"/>
                    </a:moveTo>
                    <a:cubicBezTo>
                      <a:pt x="0" y="8"/>
                      <a:pt x="5" y="2"/>
                      <a:pt x="12" y="1"/>
                    </a:cubicBezTo>
                    <a:cubicBezTo>
                      <a:pt x="18" y="0"/>
                      <a:pt x="24" y="4"/>
                      <a:pt x="25" y="6"/>
                    </a:cubicBezTo>
                    <a:cubicBezTo>
                      <a:pt x="25" y="9"/>
                      <a:pt x="21" y="14"/>
                      <a:pt x="14" y="15"/>
                    </a:cubicBezTo>
                    <a:cubicBezTo>
                      <a:pt x="7" y="16"/>
                      <a:pt x="1" y="13"/>
                      <a:pt x="1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8" name="9Slide.vn 112">
                <a:extLst>
                  <a:ext uri="{FF2B5EF4-FFF2-40B4-BE49-F238E27FC236}">
                    <a16:creationId xmlns:a16="http://schemas.microsoft.com/office/drawing/2014/main" id="{A94E2BF4-6ED6-4346-99DC-258762033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501"/>
                <a:ext cx="59" cy="81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0 h 25"/>
                  <a:gd name="T4" fmla="*/ 12 w 18"/>
                  <a:gd name="T5" fmla="*/ 1 h 25"/>
                  <a:gd name="T6" fmla="*/ 16 w 18"/>
                  <a:gd name="T7" fmla="*/ 15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2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49" name="9Slide.vn 113">
                <a:extLst>
                  <a:ext uri="{FF2B5EF4-FFF2-40B4-BE49-F238E27FC236}">
                    <a16:creationId xmlns:a16="http://schemas.microsoft.com/office/drawing/2014/main" id="{C04E177E-67AF-3D4E-9217-FF2454EF0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491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6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1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0" y="19"/>
                      <a:pt x="3" y="19"/>
                      <a:pt x="2" y="1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0" name="9Slide.vn 114">
                <a:extLst>
                  <a:ext uri="{FF2B5EF4-FFF2-40B4-BE49-F238E27FC236}">
                    <a16:creationId xmlns:a16="http://schemas.microsoft.com/office/drawing/2014/main" id="{42CF8477-BD79-3C46-89F4-06B31F718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511"/>
                <a:ext cx="81" cy="52"/>
              </a:xfrm>
              <a:custGeom>
                <a:avLst/>
                <a:gdLst>
                  <a:gd name="T0" fmla="*/ 0 w 25"/>
                  <a:gd name="T1" fmla="*/ 10 h 16"/>
                  <a:gd name="T2" fmla="*/ 11 w 25"/>
                  <a:gd name="T3" fmla="*/ 1 h 16"/>
                  <a:gd name="T4" fmla="*/ 24 w 25"/>
                  <a:gd name="T5" fmla="*/ 6 h 16"/>
                  <a:gd name="T6" fmla="*/ 13 w 25"/>
                  <a:gd name="T7" fmla="*/ 15 h 16"/>
                  <a:gd name="T8" fmla="*/ 0 w 25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8" y="0"/>
                      <a:pt x="24" y="4"/>
                      <a:pt x="24" y="6"/>
                    </a:cubicBezTo>
                    <a:cubicBezTo>
                      <a:pt x="25" y="9"/>
                      <a:pt x="20" y="14"/>
                      <a:pt x="13" y="15"/>
                    </a:cubicBezTo>
                    <a:cubicBezTo>
                      <a:pt x="7" y="16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1" name="9Slide.vn 115">
                <a:extLst>
                  <a:ext uri="{FF2B5EF4-FFF2-40B4-BE49-F238E27FC236}">
                    <a16:creationId xmlns:a16="http://schemas.microsoft.com/office/drawing/2014/main" id="{F480BE60-6B08-7E41-90CE-FEF7BEC2E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462"/>
                <a:ext cx="59" cy="78"/>
              </a:xfrm>
              <a:custGeom>
                <a:avLst/>
                <a:gdLst>
                  <a:gd name="T0" fmla="*/ 6 w 18"/>
                  <a:gd name="T1" fmla="*/ 24 h 24"/>
                  <a:gd name="T2" fmla="*/ 2 w 18"/>
                  <a:gd name="T3" fmla="*/ 10 h 24"/>
                  <a:gd name="T4" fmla="*/ 13 w 18"/>
                  <a:gd name="T5" fmla="*/ 1 h 24"/>
                  <a:gd name="T6" fmla="*/ 16 w 18"/>
                  <a:gd name="T7" fmla="*/ 14 h 24"/>
                  <a:gd name="T8" fmla="*/ 6 w 1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6" y="24"/>
                    </a:moveTo>
                    <a:cubicBezTo>
                      <a:pt x="3" y="23"/>
                      <a:pt x="0" y="16"/>
                      <a:pt x="2" y="10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1"/>
                      <a:pt x="18" y="8"/>
                      <a:pt x="16" y="14"/>
                    </a:cubicBezTo>
                    <a:cubicBezTo>
                      <a:pt x="14" y="21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2" name="9Slide.vn 116">
                <a:extLst>
                  <a:ext uri="{FF2B5EF4-FFF2-40B4-BE49-F238E27FC236}">
                    <a16:creationId xmlns:a16="http://schemas.microsoft.com/office/drawing/2014/main" id="{B85AA258-2D26-BF4B-B8FD-00B123612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452"/>
                <a:ext cx="68" cy="62"/>
              </a:xfrm>
              <a:custGeom>
                <a:avLst/>
                <a:gdLst>
                  <a:gd name="T0" fmla="*/ 1 w 21"/>
                  <a:gd name="T1" fmla="*/ 17 h 19"/>
                  <a:gd name="T2" fmla="*/ 6 w 21"/>
                  <a:gd name="T3" fmla="*/ 4 h 19"/>
                  <a:gd name="T4" fmla="*/ 20 w 21"/>
                  <a:gd name="T5" fmla="*/ 2 h 19"/>
                  <a:gd name="T6" fmla="*/ 15 w 21"/>
                  <a:gd name="T7" fmla="*/ 15 h 19"/>
                  <a:gd name="T8" fmla="*/ 1 w 21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" y="17"/>
                    </a:moveTo>
                    <a:cubicBezTo>
                      <a:pt x="0" y="15"/>
                      <a:pt x="1" y="8"/>
                      <a:pt x="6" y="4"/>
                    </a:cubicBezTo>
                    <a:cubicBezTo>
                      <a:pt x="11" y="0"/>
                      <a:pt x="18" y="0"/>
                      <a:pt x="20" y="2"/>
                    </a:cubicBezTo>
                    <a:cubicBezTo>
                      <a:pt x="21" y="4"/>
                      <a:pt x="20" y="11"/>
                      <a:pt x="15" y="15"/>
                    </a:cubicBezTo>
                    <a:cubicBezTo>
                      <a:pt x="10" y="19"/>
                      <a:pt x="3" y="19"/>
                      <a:pt x="1" y="17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3" name="9Slide.vn 117">
                <a:extLst>
                  <a:ext uri="{FF2B5EF4-FFF2-40B4-BE49-F238E27FC236}">
                    <a16:creationId xmlns:a16="http://schemas.microsoft.com/office/drawing/2014/main" id="{25B46655-FCE3-2347-923A-0EBAE3A76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517"/>
                <a:ext cx="79" cy="55"/>
              </a:xfrm>
              <a:custGeom>
                <a:avLst/>
                <a:gdLst>
                  <a:gd name="T0" fmla="*/ 0 w 24"/>
                  <a:gd name="T1" fmla="*/ 11 h 17"/>
                  <a:gd name="T2" fmla="*/ 11 w 24"/>
                  <a:gd name="T3" fmla="*/ 1 h 17"/>
                  <a:gd name="T4" fmla="*/ 24 w 24"/>
                  <a:gd name="T5" fmla="*/ 7 h 17"/>
                  <a:gd name="T6" fmla="*/ 13 w 24"/>
                  <a:gd name="T7" fmla="*/ 16 h 17"/>
                  <a:gd name="T8" fmla="*/ 0 w 24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11"/>
                    </a:moveTo>
                    <a:cubicBezTo>
                      <a:pt x="0" y="8"/>
                      <a:pt x="4" y="3"/>
                      <a:pt x="11" y="1"/>
                    </a:cubicBezTo>
                    <a:cubicBezTo>
                      <a:pt x="17" y="0"/>
                      <a:pt x="24" y="4"/>
                      <a:pt x="24" y="7"/>
                    </a:cubicBezTo>
                    <a:cubicBezTo>
                      <a:pt x="24" y="9"/>
                      <a:pt x="20" y="15"/>
                      <a:pt x="13" y="16"/>
                    </a:cubicBezTo>
                    <a:cubicBezTo>
                      <a:pt x="7" y="17"/>
                      <a:pt x="1" y="13"/>
                      <a:pt x="0" y="11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4" name="9Slide.vn 118">
                <a:extLst>
                  <a:ext uri="{FF2B5EF4-FFF2-40B4-BE49-F238E27FC236}">
                    <a16:creationId xmlns:a16="http://schemas.microsoft.com/office/drawing/2014/main" id="{D410AEA3-5635-7E49-8792-08677A44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468"/>
                <a:ext cx="59" cy="82"/>
              </a:xfrm>
              <a:custGeom>
                <a:avLst/>
                <a:gdLst>
                  <a:gd name="T0" fmla="*/ 5 w 18"/>
                  <a:gd name="T1" fmla="*/ 24 h 25"/>
                  <a:gd name="T2" fmla="*/ 2 w 18"/>
                  <a:gd name="T3" fmla="*/ 11 h 25"/>
                  <a:gd name="T4" fmla="*/ 13 w 18"/>
                  <a:gd name="T5" fmla="*/ 1 h 25"/>
                  <a:gd name="T6" fmla="*/ 16 w 18"/>
                  <a:gd name="T7" fmla="*/ 15 h 25"/>
                  <a:gd name="T8" fmla="*/ 5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5" y="24"/>
                    </a:moveTo>
                    <a:cubicBezTo>
                      <a:pt x="3" y="23"/>
                      <a:pt x="0" y="17"/>
                      <a:pt x="2" y="11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5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5" name="9Slide.vn 119">
                <a:extLst>
                  <a:ext uri="{FF2B5EF4-FFF2-40B4-BE49-F238E27FC236}">
                    <a16:creationId xmlns:a16="http://schemas.microsoft.com/office/drawing/2014/main" id="{65F8DA74-0423-CC40-894C-6F296CE5D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58"/>
                <a:ext cx="72" cy="66"/>
              </a:xfrm>
              <a:custGeom>
                <a:avLst/>
                <a:gdLst>
                  <a:gd name="T0" fmla="*/ 2 w 22"/>
                  <a:gd name="T1" fmla="*/ 18 h 20"/>
                  <a:gd name="T2" fmla="*/ 7 w 22"/>
                  <a:gd name="T3" fmla="*/ 4 h 20"/>
                  <a:gd name="T4" fmla="*/ 20 w 22"/>
                  <a:gd name="T5" fmla="*/ 2 h 20"/>
                  <a:gd name="T6" fmla="*/ 16 w 22"/>
                  <a:gd name="T7" fmla="*/ 15 h 20"/>
                  <a:gd name="T8" fmla="*/ 2 w 22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2" y="18"/>
                    </a:moveTo>
                    <a:cubicBezTo>
                      <a:pt x="0" y="16"/>
                      <a:pt x="1" y="9"/>
                      <a:pt x="7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20"/>
                      <a:pt x="4" y="20"/>
                      <a:pt x="2" y="18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6" name="9Slide.vn 120">
                <a:extLst>
                  <a:ext uri="{FF2B5EF4-FFF2-40B4-BE49-F238E27FC236}">
                    <a16:creationId xmlns:a16="http://schemas.microsoft.com/office/drawing/2014/main" id="{56FCDB16-E444-3748-A09C-5E7E1A293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543"/>
                <a:ext cx="78" cy="52"/>
              </a:xfrm>
              <a:custGeom>
                <a:avLst/>
                <a:gdLst>
                  <a:gd name="T0" fmla="*/ 0 w 24"/>
                  <a:gd name="T1" fmla="*/ 10 h 16"/>
                  <a:gd name="T2" fmla="*/ 11 w 24"/>
                  <a:gd name="T3" fmla="*/ 1 h 16"/>
                  <a:gd name="T4" fmla="*/ 24 w 24"/>
                  <a:gd name="T5" fmla="*/ 6 h 16"/>
                  <a:gd name="T6" fmla="*/ 13 w 24"/>
                  <a:gd name="T7" fmla="*/ 15 h 16"/>
                  <a:gd name="T8" fmla="*/ 0 w 24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0" y="8"/>
                      <a:pt x="4" y="2"/>
                      <a:pt x="11" y="1"/>
                    </a:cubicBezTo>
                    <a:cubicBezTo>
                      <a:pt x="18" y="0"/>
                      <a:pt x="24" y="4"/>
                      <a:pt x="24" y="6"/>
                    </a:cubicBezTo>
                    <a:cubicBezTo>
                      <a:pt x="24" y="9"/>
                      <a:pt x="20" y="14"/>
                      <a:pt x="13" y="15"/>
                    </a:cubicBezTo>
                    <a:cubicBezTo>
                      <a:pt x="7" y="16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7" name="9Slide.vn 121">
                <a:extLst>
                  <a:ext uri="{FF2B5EF4-FFF2-40B4-BE49-F238E27FC236}">
                    <a16:creationId xmlns:a16="http://schemas.microsoft.com/office/drawing/2014/main" id="{9C8AD5F9-43D3-804C-B59A-87B4B87A9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494"/>
                <a:ext cx="59" cy="82"/>
              </a:xfrm>
              <a:custGeom>
                <a:avLst/>
                <a:gdLst>
                  <a:gd name="T0" fmla="*/ 6 w 18"/>
                  <a:gd name="T1" fmla="*/ 24 h 25"/>
                  <a:gd name="T2" fmla="*/ 2 w 18"/>
                  <a:gd name="T3" fmla="*/ 10 h 25"/>
                  <a:gd name="T4" fmla="*/ 13 w 18"/>
                  <a:gd name="T5" fmla="*/ 1 h 25"/>
                  <a:gd name="T6" fmla="*/ 16 w 18"/>
                  <a:gd name="T7" fmla="*/ 15 h 25"/>
                  <a:gd name="T8" fmla="*/ 6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6" y="24"/>
                    </a:moveTo>
                    <a:cubicBezTo>
                      <a:pt x="3" y="23"/>
                      <a:pt x="0" y="17"/>
                      <a:pt x="2" y="10"/>
                    </a:cubicBezTo>
                    <a:cubicBezTo>
                      <a:pt x="4" y="4"/>
                      <a:pt x="10" y="0"/>
                      <a:pt x="13" y="1"/>
                    </a:cubicBezTo>
                    <a:cubicBezTo>
                      <a:pt x="15" y="2"/>
                      <a:pt x="18" y="8"/>
                      <a:pt x="16" y="15"/>
                    </a:cubicBezTo>
                    <a:cubicBezTo>
                      <a:pt x="14" y="21"/>
                      <a:pt x="8" y="25"/>
                      <a:pt x="6" y="24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8" name="9Slide.vn 122">
                <a:extLst>
                  <a:ext uri="{FF2B5EF4-FFF2-40B4-BE49-F238E27FC236}">
                    <a16:creationId xmlns:a16="http://schemas.microsoft.com/office/drawing/2014/main" id="{F62C2CC3-E71F-C046-821B-5204D5EA8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484"/>
                <a:ext cx="72" cy="62"/>
              </a:xfrm>
              <a:custGeom>
                <a:avLst/>
                <a:gdLst>
                  <a:gd name="T0" fmla="*/ 2 w 22"/>
                  <a:gd name="T1" fmla="*/ 17 h 19"/>
                  <a:gd name="T2" fmla="*/ 7 w 22"/>
                  <a:gd name="T3" fmla="*/ 4 h 19"/>
                  <a:gd name="T4" fmla="*/ 20 w 22"/>
                  <a:gd name="T5" fmla="*/ 2 h 19"/>
                  <a:gd name="T6" fmla="*/ 16 w 22"/>
                  <a:gd name="T7" fmla="*/ 15 h 19"/>
                  <a:gd name="T8" fmla="*/ 2 w 22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" y="17"/>
                    </a:moveTo>
                    <a:cubicBezTo>
                      <a:pt x="0" y="15"/>
                      <a:pt x="2" y="8"/>
                      <a:pt x="7" y="4"/>
                    </a:cubicBezTo>
                    <a:cubicBezTo>
                      <a:pt x="12" y="0"/>
                      <a:pt x="19" y="0"/>
                      <a:pt x="20" y="2"/>
                    </a:cubicBezTo>
                    <a:cubicBezTo>
                      <a:pt x="22" y="4"/>
                      <a:pt x="21" y="11"/>
                      <a:pt x="16" y="15"/>
                    </a:cubicBezTo>
                    <a:cubicBezTo>
                      <a:pt x="11" y="19"/>
                      <a:pt x="4" y="19"/>
                      <a:pt x="2" y="1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59" name="9Slide.vn 123">
                <a:extLst>
                  <a:ext uri="{FF2B5EF4-FFF2-40B4-BE49-F238E27FC236}">
                    <a16:creationId xmlns:a16="http://schemas.microsoft.com/office/drawing/2014/main" id="{6A71AC60-B1AE-9846-9147-33F83C0D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576"/>
                <a:ext cx="75" cy="62"/>
              </a:xfrm>
              <a:custGeom>
                <a:avLst/>
                <a:gdLst>
                  <a:gd name="T0" fmla="*/ 2 w 23"/>
                  <a:gd name="T1" fmla="*/ 3 h 19"/>
                  <a:gd name="T2" fmla="*/ 16 w 23"/>
                  <a:gd name="T3" fmla="*/ 4 h 19"/>
                  <a:gd name="T4" fmla="*/ 22 w 23"/>
                  <a:gd name="T5" fmla="*/ 16 h 19"/>
                  <a:gd name="T6" fmla="*/ 8 w 23"/>
                  <a:gd name="T7" fmla="*/ 15 h 19"/>
                  <a:gd name="T8" fmla="*/ 2 w 2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" y="3"/>
                    </a:moveTo>
                    <a:cubicBezTo>
                      <a:pt x="3" y="1"/>
                      <a:pt x="10" y="0"/>
                      <a:pt x="16" y="4"/>
                    </a:cubicBezTo>
                    <a:cubicBezTo>
                      <a:pt x="21" y="7"/>
                      <a:pt x="23" y="14"/>
                      <a:pt x="22" y="16"/>
                    </a:cubicBezTo>
                    <a:cubicBezTo>
                      <a:pt x="20" y="18"/>
                      <a:pt x="13" y="19"/>
                      <a:pt x="8" y="15"/>
                    </a:cubicBezTo>
                    <a:cubicBezTo>
                      <a:pt x="2" y="12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0" name="9Slide.vn 124">
                <a:extLst>
                  <a:ext uri="{FF2B5EF4-FFF2-40B4-BE49-F238E27FC236}">
                    <a16:creationId xmlns:a16="http://schemas.microsoft.com/office/drawing/2014/main" id="{7C9D0658-B77C-1C44-8516-7148894F4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30"/>
                <a:ext cx="79" cy="62"/>
              </a:xfrm>
              <a:custGeom>
                <a:avLst/>
                <a:gdLst>
                  <a:gd name="T0" fmla="*/ 1 w 24"/>
                  <a:gd name="T1" fmla="*/ 15 h 19"/>
                  <a:gd name="T2" fmla="*/ 8 w 24"/>
                  <a:gd name="T3" fmla="*/ 3 h 19"/>
                  <a:gd name="T4" fmla="*/ 22 w 24"/>
                  <a:gd name="T5" fmla="*/ 4 h 19"/>
                  <a:gd name="T6" fmla="*/ 15 w 24"/>
                  <a:gd name="T7" fmla="*/ 16 h 19"/>
                  <a:gd name="T8" fmla="*/ 1 w 24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" y="15"/>
                    </a:moveTo>
                    <a:cubicBezTo>
                      <a:pt x="0" y="13"/>
                      <a:pt x="2" y="6"/>
                      <a:pt x="8" y="3"/>
                    </a:cubicBezTo>
                    <a:cubicBezTo>
                      <a:pt x="14" y="0"/>
                      <a:pt x="21" y="1"/>
                      <a:pt x="22" y="4"/>
                    </a:cubicBezTo>
                    <a:cubicBezTo>
                      <a:pt x="24" y="6"/>
                      <a:pt x="21" y="12"/>
                      <a:pt x="15" y="16"/>
                    </a:cubicBezTo>
                    <a:cubicBezTo>
                      <a:pt x="9" y="19"/>
                      <a:pt x="2" y="17"/>
                      <a:pt x="1" y="15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1" name="9Slide.vn 125">
                <a:extLst>
                  <a:ext uri="{FF2B5EF4-FFF2-40B4-BE49-F238E27FC236}">
                    <a16:creationId xmlns:a16="http://schemas.microsoft.com/office/drawing/2014/main" id="{77CF3561-EE10-004A-9969-540AEFD90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563"/>
                <a:ext cx="78" cy="49"/>
              </a:xfrm>
              <a:custGeom>
                <a:avLst/>
                <a:gdLst>
                  <a:gd name="T0" fmla="*/ 0 w 24"/>
                  <a:gd name="T1" fmla="*/ 7 h 15"/>
                  <a:gd name="T2" fmla="*/ 12 w 24"/>
                  <a:gd name="T3" fmla="*/ 1 h 15"/>
                  <a:gd name="T4" fmla="*/ 24 w 24"/>
                  <a:gd name="T5" fmla="*/ 8 h 15"/>
                  <a:gd name="T6" fmla="*/ 11 w 24"/>
                  <a:gd name="T7" fmla="*/ 15 h 15"/>
                  <a:gd name="T8" fmla="*/ 0 w 2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7"/>
                    </a:moveTo>
                    <a:cubicBezTo>
                      <a:pt x="0" y="4"/>
                      <a:pt x="6" y="0"/>
                      <a:pt x="12" y="1"/>
                    </a:cubicBezTo>
                    <a:cubicBezTo>
                      <a:pt x="19" y="1"/>
                      <a:pt x="24" y="6"/>
                      <a:pt x="24" y="8"/>
                    </a:cubicBezTo>
                    <a:cubicBezTo>
                      <a:pt x="24" y="11"/>
                      <a:pt x="18" y="15"/>
                      <a:pt x="11" y="15"/>
                    </a:cubicBezTo>
                    <a:cubicBezTo>
                      <a:pt x="5" y="14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2" name="9Slide.vn 126">
                <a:extLst>
                  <a:ext uri="{FF2B5EF4-FFF2-40B4-BE49-F238E27FC236}">
                    <a16:creationId xmlns:a16="http://schemas.microsoft.com/office/drawing/2014/main" id="{6774B24B-349E-A740-B11D-65E82D5A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631"/>
                <a:ext cx="75" cy="65"/>
              </a:xfrm>
              <a:custGeom>
                <a:avLst/>
                <a:gdLst>
                  <a:gd name="T0" fmla="*/ 2 w 23"/>
                  <a:gd name="T1" fmla="*/ 3 h 20"/>
                  <a:gd name="T2" fmla="*/ 16 w 23"/>
                  <a:gd name="T3" fmla="*/ 4 h 20"/>
                  <a:gd name="T4" fmla="*/ 22 w 23"/>
                  <a:gd name="T5" fmla="*/ 17 h 20"/>
                  <a:gd name="T6" fmla="*/ 8 w 23"/>
                  <a:gd name="T7" fmla="*/ 16 h 20"/>
                  <a:gd name="T8" fmla="*/ 2 w 2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" y="3"/>
                    </a:moveTo>
                    <a:cubicBezTo>
                      <a:pt x="3" y="1"/>
                      <a:pt x="10" y="0"/>
                      <a:pt x="16" y="4"/>
                    </a:cubicBezTo>
                    <a:cubicBezTo>
                      <a:pt x="21" y="8"/>
                      <a:pt x="23" y="15"/>
                      <a:pt x="22" y="17"/>
                    </a:cubicBezTo>
                    <a:cubicBezTo>
                      <a:pt x="20" y="19"/>
                      <a:pt x="13" y="20"/>
                      <a:pt x="8" y="16"/>
                    </a:cubicBezTo>
                    <a:cubicBezTo>
                      <a:pt x="2" y="12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3" name="9Slide.vn 127">
                <a:extLst>
                  <a:ext uri="{FF2B5EF4-FFF2-40B4-BE49-F238E27FC236}">
                    <a16:creationId xmlns:a16="http://schemas.microsoft.com/office/drawing/2014/main" id="{7FE39797-B24D-4C40-92AD-D331DC09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86"/>
                <a:ext cx="75" cy="61"/>
              </a:xfrm>
              <a:custGeom>
                <a:avLst/>
                <a:gdLst>
                  <a:gd name="T0" fmla="*/ 1 w 23"/>
                  <a:gd name="T1" fmla="*/ 16 h 19"/>
                  <a:gd name="T2" fmla="*/ 8 w 23"/>
                  <a:gd name="T3" fmla="*/ 3 h 19"/>
                  <a:gd name="T4" fmla="*/ 22 w 23"/>
                  <a:gd name="T5" fmla="*/ 4 h 19"/>
                  <a:gd name="T6" fmla="*/ 15 w 23"/>
                  <a:gd name="T7" fmla="*/ 16 h 19"/>
                  <a:gd name="T8" fmla="*/ 1 w 23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1" y="16"/>
                    </a:moveTo>
                    <a:cubicBezTo>
                      <a:pt x="0" y="13"/>
                      <a:pt x="2" y="7"/>
                      <a:pt x="8" y="3"/>
                    </a:cubicBezTo>
                    <a:cubicBezTo>
                      <a:pt x="14" y="0"/>
                      <a:pt x="21" y="2"/>
                      <a:pt x="22" y="4"/>
                    </a:cubicBezTo>
                    <a:cubicBezTo>
                      <a:pt x="23" y="6"/>
                      <a:pt x="21" y="13"/>
                      <a:pt x="15" y="16"/>
                    </a:cubicBezTo>
                    <a:cubicBezTo>
                      <a:pt x="9" y="19"/>
                      <a:pt x="2" y="18"/>
                      <a:pt x="1" y="16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4" name="9Slide.vn 128">
                <a:extLst>
                  <a:ext uri="{FF2B5EF4-FFF2-40B4-BE49-F238E27FC236}">
                    <a16:creationId xmlns:a16="http://schemas.microsoft.com/office/drawing/2014/main" id="{28CD8AC8-EA3A-A245-9AB5-06C980E4E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621"/>
                <a:ext cx="78" cy="49"/>
              </a:xfrm>
              <a:custGeom>
                <a:avLst/>
                <a:gdLst>
                  <a:gd name="T0" fmla="*/ 0 w 24"/>
                  <a:gd name="T1" fmla="*/ 6 h 15"/>
                  <a:gd name="T2" fmla="*/ 12 w 24"/>
                  <a:gd name="T3" fmla="*/ 0 h 15"/>
                  <a:gd name="T4" fmla="*/ 24 w 24"/>
                  <a:gd name="T5" fmla="*/ 8 h 15"/>
                  <a:gd name="T6" fmla="*/ 11 w 24"/>
                  <a:gd name="T7" fmla="*/ 14 h 15"/>
                  <a:gd name="T8" fmla="*/ 0 w 24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6"/>
                    </a:moveTo>
                    <a:cubicBezTo>
                      <a:pt x="0" y="4"/>
                      <a:pt x="6" y="0"/>
                      <a:pt x="12" y="0"/>
                    </a:cubicBezTo>
                    <a:cubicBezTo>
                      <a:pt x="19" y="0"/>
                      <a:pt x="24" y="5"/>
                      <a:pt x="24" y="8"/>
                    </a:cubicBezTo>
                    <a:cubicBezTo>
                      <a:pt x="24" y="10"/>
                      <a:pt x="18" y="15"/>
                      <a:pt x="11" y="14"/>
                    </a:cubicBezTo>
                    <a:cubicBezTo>
                      <a:pt x="5" y="14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5" name="9Slide.vn 129">
                <a:extLst>
                  <a:ext uri="{FF2B5EF4-FFF2-40B4-BE49-F238E27FC236}">
                    <a16:creationId xmlns:a16="http://schemas.microsoft.com/office/drawing/2014/main" id="{000C574E-0807-9D4A-9F3A-2707BCE45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550"/>
                <a:ext cx="71" cy="62"/>
              </a:xfrm>
              <a:custGeom>
                <a:avLst/>
                <a:gdLst>
                  <a:gd name="T0" fmla="*/ 1 w 22"/>
                  <a:gd name="T1" fmla="*/ 3 h 19"/>
                  <a:gd name="T2" fmla="*/ 15 w 22"/>
                  <a:gd name="T3" fmla="*/ 4 h 19"/>
                  <a:gd name="T4" fmla="*/ 21 w 22"/>
                  <a:gd name="T5" fmla="*/ 16 h 19"/>
                  <a:gd name="T6" fmla="*/ 7 w 22"/>
                  <a:gd name="T7" fmla="*/ 16 h 19"/>
                  <a:gd name="T8" fmla="*/ 1 w 2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" y="3"/>
                    </a:moveTo>
                    <a:cubicBezTo>
                      <a:pt x="3" y="1"/>
                      <a:pt x="10" y="0"/>
                      <a:pt x="15" y="4"/>
                    </a:cubicBezTo>
                    <a:cubicBezTo>
                      <a:pt x="21" y="7"/>
                      <a:pt x="22" y="14"/>
                      <a:pt x="21" y="16"/>
                    </a:cubicBezTo>
                    <a:cubicBezTo>
                      <a:pt x="20" y="19"/>
                      <a:pt x="13" y="19"/>
                      <a:pt x="7" y="16"/>
                    </a:cubicBezTo>
                    <a:cubicBezTo>
                      <a:pt x="2" y="12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6" name="9Slide.vn 130">
                <a:extLst>
                  <a:ext uri="{FF2B5EF4-FFF2-40B4-BE49-F238E27FC236}">
                    <a16:creationId xmlns:a16="http://schemas.microsoft.com/office/drawing/2014/main" id="{3CE0236D-E0E1-074D-B61F-B2509413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504"/>
                <a:ext cx="78" cy="62"/>
              </a:xfrm>
              <a:custGeom>
                <a:avLst/>
                <a:gdLst>
                  <a:gd name="T0" fmla="*/ 1 w 24"/>
                  <a:gd name="T1" fmla="*/ 15 h 19"/>
                  <a:gd name="T2" fmla="*/ 9 w 24"/>
                  <a:gd name="T3" fmla="*/ 3 h 19"/>
                  <a:gd name="T4" fmla="*/ 23 w 24"/>
                  <a:gd name="T5" fmla="*/ 4 h 19"/>
                  <a:gd name="T6" fmla="*/ 15 w 24"/>
                  <a:gd name="T7" fmla="*/ 16 h 19"/>
                  <a:gd name="T8" fmla="*/ 1 w 24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" y="15"/>
                    </a:moveTo>
                    <a:cubicBezTo>
                      <a:pt x="0" y="13"/>
                      <a:pt x="3" y="7"/>
                      <a:pt x="9" y="3"/>
                    </a:cubicBezTo>
                    <a:cubicBezTo>
                      <a:pt x="14" y="0"/>
                      <a:pt x="21" y="1"/>
                      <a:pt x="23" y="4"/>
                    </a:cubicBezTo>
                    <a:cubicBezTo>
                      <a:pt x="24" y="6"/>
                      <a:pt x="21" y="13"/>
                      <a:pt x="15" y="16"/>
                    </a:cubicBezTo>
                    <a:cubicBezTo>
                      <a:pt x="10" y="19"/>
                      <a:pt x="3" y="18"/>
                      <a:pt x="1" y="1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7" name="9Slide.vn 131">
                <a:extLst>
                  <a:ext uri="{FF2B5EF4-FFF2-40B4-BE49-F238E27FC236}">
                    <a16:creationId xmlns:a16="http://schemas.microsoft.com/office/drawing/2014/main" id="{8AED2A08-752A-A144-A974-3A9684F7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537"/>
                <a:ext cx="78" cy="49"/>
              </a:xfrm>
              <a:custGeom>
                <a:avLst/>
                <a:gdLst>
                  <a:gd name="T0" fmla="*/ 0 w 24"/>
                  <a:gd name="T1" fmla="*/ 7 h 15"/>
                  <a:gd name="T2" fmla="*/ 13 w 24"/>
                  <a:gd name="T3" fmla="*/ 1 h 15"/>
                  <a:gd name="T4" fmla="*/ 24 w 24"/>
                  <a:gd name="T5" fmla="*/ 9 h 15"/>
                  <a:gd name="T6" fmla="*/ 12 w 24"/>
                  <a:gd name="T7" fmla="*/ 15 h 15"/>
                  <a:gd name="T8" fmla="*/ 0 w 24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0" y="7"/>
                    </a:moveTo>
                    <a:cubicBezTo>
                      <a:pt x="0" y="5"/>
                      <a:pt x="6" y="0"/>
                      <a:pt x="13" y="1"/>
                    </a:cubicBezTo>
                    <a:cubicBezTo>
                      <a:pt x="19" y="1"/>
                      <a:pt x="24" y="6"/>
                      <a:pt x="24" y="9"/>
                    </a:cubicBezTo>
                    <a:cubicBezTo>
                      <a:pt x="24" y="11"/>
                      <a:pt x="18" y="15"/>
                      <a:pt x="12" y="15"/>
                    </a:cubicBezTo>
                    <a:cubicBezTo>
                      <a:pt x="5" y="15"/>
                      <a:pt x="0" y="10"/>
                      <a:pt x="0" y="7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8" name="9Slide.vn 132">
                <a:extLst>
                  <a:ext uri="{FF2B5EF4-FFF2-40B4-BE49-F238E27FC236}">
                    <a16:creationId xmlns:a16="http://schemas.microsoft.com/office/drawing/2014/main" id="{94C68746-2284-484E-8A2C-ED02609DB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59"/>
                <a:ext cx="81" cy="56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6 h 17"/>
                  <a:gd name="T4" fmla="*/ 1 w 25"/>
                  <a:gd name="T5" fmla="*/ 6 h 17"/>
                  <a:gd name="T6" fmla="*/ 14 w 25"/>
                  <a:gd name="T7" fmla="*/ 2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4"/>
                      <a:pt x="17" y="17"/>
                      <a:pt x="11" y="16"/>
                    </a:cubicBezTo>
                    <a:cubicBezTo>
                      <a:pt x="4" y="14"/>
                      <a:pt x="0" y="8"/>
                      <a:pt x="1" y="6"/>
                    </a:cubicBezTo>
                    <a:cubicBezTo>
                      <a:pt x="1" y="4"/>
                      <a:pt x="8" y="0"/>
                      <a:pt x="14" y="2"/>
                    </a:cubicBezTo>
                    <a:cubicBezTo>
                      <a:pt x="20" y="3"/>
                      <a:pt x="25" y="9"/>
                      <a:pt x="24" y="11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69" name="9Slide.vn 133">
                <a:extLst>
                  <a:ext uri="{FF2B5EF4-FFF2-40B4-BE49-F238E27FC236}">
                    <a16:creationId xmlns:a16="http://schemas.microsoft.com/office/drawing/2014/main" id="{7A8F9419-64F4-E241-8344-2860B2FC3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595"/>
                <a:ext cx="62" cy="72"/>
              </a:xfrm>
              <a:custGeom>
                <a:avLst/>
                <a:gdLst>
                  <a:gd name="T0" fmla="*/ 17 w 19"/>
                  <a:gd name="T1" fmla="*/ 2 h 22"/>
                  <a:gd name="T2" fmla="*/ 15 w 19"/>
                  <a:gd name="T3" fmla="*/ 16 h 22"/>
                  <a:gd name="T4" fmla="*/ 2 w 19"/>
                  <a:gd name="T5" fmla="*/ 20 h 22"/>
                  <a:gd name="T6" fmla="*/ 4 w 19"/>
                  <a:gd name="T7" fmla="*/ 7 h 22"/>
                  <a:gd name="T8" fmla="*/ 17 w 19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7" y="2"/>
                    </a:moveTo>
                    <a:cubicBezTo>
                      <a:pt x="19" y="4"/>
                      <a:pt x="19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2"/>
                      <a:pt x="4" y="7"/>
                    </a:cubicBezTo>
                    <a:cubicBezTo>
                      <a:pt x="8" y="2"/>
                      <a:pt x="15" y="0"/>
                      <a:pt x="17" y="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0" name="9Slide.vn 134">
                <a:extLst>
                  <a:ext uri="{FF2B5EF4-FFF2-40B4-BE49-F238E27FC236}">
                    <a16:creationId xmlns:a16="http://schemas.microsoft.com/office/drawing/2014/main" id="{1BE622BE-6ADF-EF4A-9050-E5993783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599"/>
                <a:ext cx="81" cy="55"/>
              </a:xfrm>
              <a:custGeom>
                <a:avLst/>
                <a:gdLst>
                  <a:gd name="T0" fmla="*/ 24 w 25"/>
                  <a:gd name="T1" fmla="*/ 5 h 17"/>
                  <a:gd name="T2" fmla="*/ 15 w 25"/>
                  <a:gd name="T3" fmla="*/ 15 h 17"/>
                  <a:gd name="T4" fmla="*/ 1 w 25"/>
                  <a:gd name="T5" fmla="*/ 12 h 17"/>
                  <a:gd name="T6" fmla="*/ 10 w 25"/>
                  <a:gd name="T7" fmla="*/ 2 h 17"/>
                  <a:gd name="T8" fmla="*/ 24 w 25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5"/>
                    </a:moveTo>
                    <a:cubicBezTo>
                      <a:pt x="25" y="7"/>
                      <a:pt x="21" y="13"/>
                      <a:pt x="15" y="15"/>
                    </a:cubicBezTo>
                    <a:cubicBezTo>
                      <a:pt x="8" y="17"/>
                      <a:pt x="2" y="15"/>
                      <a:pt x="1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3"/>
                      <a:pt x="24" y="5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1" name="9Slide.vn 135">
                <a:extLst>
                  <a:ext uri="{FF2B5EF4-FFF2-40B4-BE49-F238E27FC236}">
                    <a16:creationId xmlns:a16="http://schemas.microsoft.com/office/drawing/2014/main" id="{80F3CA6B-F240-304C-A767-F4516C655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540"/>
                <a:ext cx="81" cy="55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6 h 17"/>
                  <a:gd name="T4" fmla="*/ 1 w 25"/>
                  <a:gd name="T5" fmla="*/ 6 h 17"/>
                  <a:gd name="T6" fmla="*/ 14 w 25"/>
                  <a:gd name="T7" fmla="*/ 2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4"/>
                      <a:pt x="17" y="17"/>
                      <a:pt x="11" y="16"/>
                    </a:cubicBezTo>
                    <a:cubicBezTo>
                      <a:pt x="4" y="14"/>
                      <a:pt x="0" y="8"/>
                      <a:pt x="1" y="6"/>
                    </a:cubicBezTo>
                    <a:cubicBezTo>
                      <a:pt x="1" y="3"/>
                      <a:pt x="8" y="0"/>
                      <a:pt x="14" y="2"/>
                    </a:cubicBezTo>
                    <a:cubicBezTo>
                      <a:pt x="21" y="3"/>
                      <a:pt x="25" y="9"/>
                      <a:pt x="24" y="1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2" name="9Slide.vn 136">
                <a:extLst>
                  <a:ext uri="{FF2B5EF4-FFF2-40B4-BE49-F238E27FC236}">
                    <a16:creationId xmlns:a16="http://schemas.microsoft.com/office/drawing/2014/main" id="{E473E657-C0E4-224C-A91C-A378F5706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576"/>
                <a:ext cx="62" cy="71"/>
              </a:xfrm>
              <a:custGeom>
                <a:avLst/>
                <a:gdLst>
                  <a:gd name="T0" fmla="*/ 17 w 19"/>
                  <a:gd name="T1" fmla="*/ 2 h 22"/>
                  <a:gd name="T2" fmla="*/ 15 w 19"/>
                  <a:gd name="T3" fmla="*/ 16 h 22"/>
                  <a:gd name="T4" fmla="*/ 2 w 19"/>
                  <a:gd name="T5" fmla="*/ 20 h 22"/>
                  <a:gd name="T6" fmla="*/ 4 w 19"/>
                  <a:gd name="T7" fmla="*/ 6 h 22"/>
                  <a:gd name="T8" fmla="*/ 17 w 19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7" y="2"/>
                    </a:moveTo>
                    <a:cubicBezTo>
                      <a:pt x="19" y="3"/>
                      <a:pt x="19" y="11"/>
                      <a:pt x="15" y="16"/>
                    </a:cubicBezTo>
                    <a:cubicBezTo>
                      <a:pt x="11" y="21"/>
                      <a:pt x="4" y="22"/>
                      <a:pt x="2" y="20"/>
                    </a:cubicBezTo>
                    <a:cubicBezTo>
                      <a:pt x="0" y="19"/>
                      <a:pt x="0" y="12"/>
                      <a:pt x="4" y="6"/>
                    </a:cubicBezTo>
                    <a:cubicBezTo>
                      <a:pt x="8" y="1"/>
                      <a:pt x="15" y="0"/>
                      <a:pt x="17" y="2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3" name="9Slide.vn 137">
                <a:extLst>
                  <a:ext uri="{FF2B5EF4-FFF2-40B4-BE49-F238E27FC236}">
                    <a16:creationId xmlns:a16="http://schemas.microsoft.com/office/drawing/2014/main" id="{1BFED83E-0AD3-A748-819A-5443DF177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579"/>
                <a:ext cx="82" cy="55"/>
              </a:xfrm>
              <a:custGeom>
                <a:avLst/>
                <a:gdLst>
                  <a:gd name="T0" fmla="*/ 24 w 25"/>
                  <a:gd name="T1" fmla="*/ 5 h 17"/>
                  <a:gd name="T2" fmla="*/ 15 w 25"/>
                  <a:gd name="T3" fmla="*/ 15 h 17"/>
                  <a:gd name="T4" fmla="*/ 1 w 25"/>
                  <a:gd name="T5" fmla="*/ 12 h 17"/>
                  <a:gd name="T6" fmla="*/ 10 w 25"/>
                  <a:gd name="T7" fmla="*/ 2 h 17"/>
                  <a:gd name="T8" fmla="*/ 24 w 25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5"/>
                    </a:moveTo>
                    <a:cubicBezTo>
                      <a:pt x="25" y="7"/>
                      <a:pt x="21" y="13"/>
                      <a:pt x="15" y="15"/>
                    </a:cubicBezTo>
                    <a:cubicBezTo>
                      <a:pt x="8" y="17"/>
                      <a:pt x="2" y="14"/>
                      <a:pt x="1" y="12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2"/>
                      <a:pt x="24" y="5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4" name="9Slide.vn 138">
                <a:extLst>
                  <a:ext uri="{FF2B5EF4-FFF2-40B4-BE49-F238E27FC236}">
                    <a16:creationId xmlns:a16="http://schemas.microsoft.com/office/drawing/2014/main" id="{CFFF913E-0827-2A4E-BC8D-7425DDFB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537"/>
                <a:ext cx="82" cy="55"/>
              </a:xfrm>
              <a:custGeom>
                <a:avLst/>
                <a:gdLst>
                  <a:gd name="T0" fmla="*/ 24 w 25"/>
                  <a:gd name="T1" fmla="*/ 11 h 17"/>
                  <a:gd name="T2" fmla="*/ 11 w 25"/>
                  <a:gd name="T3" fmla="*/ 15 h 17"/>
                  <a:gd name="T4" fmla="*/ 1 w 25"/>
                  <a:gd name="T5" fmla="*/ 5 h 17"/>
                  <a:gd name="T6" fmla="*/ 14 w 25"/>
                  <a:gd name="T7" fmla="*/ 1 h 17"/>
                  <a:gd name="T8" fmla="*/ 24 w 2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4" y="11"/>
                    </a:moveTo>
                    <a:cubicBezTo>
                      <a:pt x="24" y="13"/>
                      <a:pt x="17" y="17"/>
                      <a:pt x="11" y="15"/>
                    </a:cubicBezTo>
                    <a:cubicBezTo>
                      <a:pt x="4" y="14"/>
                      <a:pt x="0" y="8"/>
                      <a:pt x="1" y="5"/>
                    </a:cubicBezTo>
                    <a:cubicBezTo>
                      <a:pt x="1" y="3"/>
                      <a:pt x="8" y="0"/>
                      <a:pt x="14" y="1"/>
                    </a:cubicBezTo>
                    <a:cubicBezTo>
                      <a:pt x="20" y="3"/>
                      <a:pt x="25" y="8"/>
                      <a:pt x="24" y="1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5" name="9Slide.vn 139">
                <a:extLst>
                  <a:ext uri="{FF2B5EF4-FFF2-40B4-BE49-F238E27FC236}">
                    <a16:creationId xmlns:a16="http://schemas.microsoft.com/office/drawing/2014/main" id="{CED5F26C-8A26-C843-9824-246400E87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572"/>
                <a:ext cx="62" cy="69"/>
              </a:xfrm>
              <a:custGeom>
                <a:avLst/>
                <a:gdLst>
                  <a:gd name="T0" fmla="*/ 17 w 19"/>
                  <a:gd name="T1" fmla="*/ 1 h 21"/>
                  <a:gd name="T2" fmla="*/ 15 w 19"/>
                  <a:gd name="T3" fmla="*/ 15 h 21"/>
                  <a:gd name="T4" fmla="*/ 2 w 19"/>
                  <a:gd name="T5" fmla="*/ 20 h 21"/>
                  <a:gd name="T6" fmla="*/ 4 w 19"/>
                  <a:gd name="T7" fmla="*/ 6 h 21"/>
                  <a:gd name="T8" fmla="*/ 17 w 19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7" y="1"/>
                    </a:moveTo>
                    <a:cubicBezTo>
                      <a:pt x="19" y="3"/>
                      <a:pt x="19" y="10"/>
                      <a:pt x="15" y="15"/>
                    </a:cubicBezTo>
                    <a:cubicBezTo>
                      <a:pt x="11" y="20"/>
                      <a:pt x="4" y="21"/>
                      <a:pt x="2" y="20"/>
                    </a:cubicBezTo>
                    <a:cubicBezTo>
                      <a:pt x="0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17" y="1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6" name="9Slide.vn 140">
                <a:extLst>
                  <a:ext uri="{FF2B5EF4-FFF2-40B4-BE49-F238E27FC236}">
                    <a16:creationId xmlns:a16="http://schemas.microsoft.com/office/drawing/2014/main" id="{F93B6E43-8C9E-254C-A991-DC602A0B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572"/>
                <a:ext cx="81" cy="59"/>
              </a:xfrm>
              <a:custGeom>
                <a:avLst/>
                <a:gdLst>
                  <a:gd name="T0" fmla="*/ 24 w 25"/>
                  <a:gd name="T1" fmla="*/ 5 h 18"/>
                  <a:gd name="T2" fmla="*/ 15 w 25"/>
                  <a:gd name="T3" fmla="*/ 16 h 18"/>
                  <a:gd name="T4" fmla="*/ 1 w 25"/>
                  <a:gd name="T5" fmla="*/ 13 h 18"/>
                  <a:gd name="T6" fmla="*/ 10 w 25"/>
                  <a:gd name="T7" fmla="*/ 2 h 18"/>
                  <a:gd name="T8" fmla="*/ 24 w 25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4" y="5"/>
                    </a:moveTo>
                    <a:cubicBezTo>
                      <a:pt x="25" y="8"/>
                      <a:pt x="21" y="14"/>
                      <a:pt x="15" y="16"/>
                    </a:cubicBezTo>
                    <a:cubicBezTo>
                      <a:pt x="8" y="18"/>
                      <a:pt x="2" y="15"/>
                      <a:pt x="1" y="13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7" y="0"/>
                      <a:pt x="23" y="3"/>
                      <a:pt x="24" y="5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7" name="9Slide.vn 141">
                <a:extLst>
                  <a:ext uri="{FF2B5EF4-FFF2-40B4-BE49-F238E27FC236}">
                    <a16:creationId xmlns:a16="http://schemas.microsoft.com/office/drawing/2014/main" id="{C66A0D6D-9609-B14A-8DD4-2F1D4B5B9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465"/>
                <a:ext cx="62" cy="75"/>
              </a:xfrm>
              <a:custGeom>
                <a:avLst/>
                <a:gdLst>
                  <a:gd name="T0" fmla="*/ 15 w 19"/>
                  <a:gd name="T1" fmla="*/ 22 h 23"/>
                  <a:gd name="T2" fmla="*/ 3 w 19"/>
                  <a:gd name="T3" fmla="*/ 15 h 23"/>
                  <a:gd name="T4" fmla="*/ 3 w 19"/>
                  <a:gd name="T5" fmla="*/ 1 h 23"/>
                  <a:gd name="T6" fmla="*/ 15 w 19"/>
                  <a:gd name="T7" fmla="*/ 8 h 23"/>
                  <a:gd name="T8" fmla="*/ 15 w 19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5" y="22"/>
                    </a:moveTo>
                    <a:cubicBezTo>
                      <a:pt x="13" y="23"/>
                      <a:pt x="7" y="21"/>
                      <a:pt x="3" y="15"/>
                    </a:cubicBezTo>
                    <a:cubicBezTo>
                      <a:pt x="0" y="9"/>
                      <a:pt x="1" y="2"/>
                      <a:pt x="3" y="1"/>
                    </a:cubicBezTo>
                    <a:cubicBezTo>
                      <a:pt x="5" y="0"/>
                      <a:pt x="12" y="2"/>
                      <a:pt x="15" y="8"/>
                    </a:cubicBezTo>
                    <a:cubicBezTo>
                      <a:pt x="19" y="13"/>
                      <a:pt x="18" y="20"/>
                      <a:pt x="15" y="2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8" name="9Slide.vn 142">
                <a:extLst>
                  <a:ext uri="{FF2B5EF4-FFF2-40B4-BE49-F238E27FC236}">
                    <a16:creationId xmlns:a16="http://schemas.microsoft.com/office/drawing/2014/main" id="{E732D326-56B4-8247-84A2-B47B3AAF8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517"/>
                <a:ext cx="81" cy="49"/>
              </a:xfrm>
              <a:custGeom>
                <a:avLst/>
                <a:gdLst>
                  <a:gd name="T0" fmla="*/ 25 w 25"/>
                  <a:gd name="T1" fmla="*/ 7 h 15"/>
                  <a:gd name="T2" fmla="*/ 13 w 25"/>
                  <a:gd name="T3" fmla="*/ 15 h 15"/>
                  <a:gd name="T4" fmla="*/ 0 w 25"/>
                  <a:gd name="T5" fmla="*/ 9 h 15"/>
                  <a:gd name="T6" fmla="*/ 12 w 25"/>
                  <a:gd name="T7" fmla="*/ 1 h 15"/>
                  <a:gd name="T8" fmla="*/ 25 w 2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9"/>
                      <a:pt x="20" y="14"/>
                      <a:pt x="13" y="15"/>
                    </a:cubicBezTo>
                    <a:cubicBezTo>
                      <a:pt x="6" y="15"/>
                      <a:pt x="1" y="11"/>
                      <a:pt x="0" y="9"/>
                    </a:cubicBezTo>
                    <a:cubicBezTo>
                      <a:pt x="0" y="6"/>
                      <a:pt x="5" y="1"/>
                      <a:pt x="12" y="1"/>
                    </a:cubicBezTo>
                    <a:cubicBezTo>
                      <a:pt x="19" y="0"/>
                      <a:pt x="24" y="4"/>
                      <a:pt x="25" y="7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79" name="9Slide.vn 143">
                <a:extLst>
                  <a:ext uri="{FF2B5EF4-FFF2-40B4-BE49-F238E27FC236}">
                    <a16:creationId xmlns:a16="http://schemas.microsoft.com/office/drawing/2014/main" id="{65814AE7-22A3-3B4D-9444-42429B1A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465"/>
                <a:ext cx="75" cy="59"/>
              </a:xfrm>
              <a:custGeom>
                <a:avLst/>
                <a:gdLst>
                  <a:gd name="T0" fmla="*/ 22 w 23"/>
                  <a:gd name="T1" fmla="*/ 15 h 18"/>
                  <a:gd name="T2" fmla="*/ 8 w 23"/>
                  <a:gd name="T3" fmla="*/ 15 h 18"/>
                  <a:gd name="T4" fmla="*/ 1 w 23"/>
                  <a:gd name="T5" fmla="*/ 3 h 18"/>
                  <a:gd name="T6" fmla="*/ 15 w 23"/>
                  <a:gd name="T7" fmla="*/ 3 h 18"/>
                  <a:gd name="T8" fmla="*/ 22 w 23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22" y="15"/>
                    </a:moveTo>
                    <a:cubicBezTo>
                      <a:pt x="21" y="17"/>
                      <a:pt x="14" y="18"/>
                      <a:pt x="8" y="15"/>
                    </a:cubicBezTo>
                    <a:cubicBezTo>
                      <a:pt x="2" y="12"/>
                      <a:pt x="0" y="6"/>
                      <a:pt x="1" y="3"/>
                    </a:cubicBezTo>
                    <a:cubicBezTo>
                      <a:pt x="2" y="1"/>
                      <a:pt x="9" y="0"/>
                      <a:pt x="15" y="3"/>
                    </a:cubicBezTo>
                    <a:cubicBezTo>
                      <a:pt x="21" y="6"/>
                      <a:pt x="23" y="12"/>
                      <a:pt x="22" y="1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0" name="9Slide.vn 144">
                <a:extLst>
                  <a:ext uri="{FF2B5EF4-FFF2-40B4-BE49-F238E27FC236}">
                    <a16:creationId xmlns:a16="http://schemas.microsoft.com/office/drawing/2014/main" id="{E47FAAC1-2984-AF4F-BF82-736E2A164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452"/>
                <a:ext cx="78" cy="55"/>
              </a:xfrm>
              <a:custGeom>
                <a:avLst/>
                <a:gdLst>
                  <a:gd name="T0" fmla="*/ 0 w 24"/>
                  <a:gd name="T1" fmla="*/ 12 h 17"/>
                  <a:gd name="T2" fmla="*/ 10 w 24"/>
                  <a:gd name="T3" fmla="*/ 2 h 17"/>
                  <a:gd name="T4" fmla="*/ 24 w 24"/>
                  <a:gd name="T5" fmla="*/ 5 h 17"/>
                  <a:gd name="T6" fmla="*/ 14 w 24"/>
                  <a:gd name="T7" fmla="*/ 15 h 17"/>
                  <a:gd name="T8" fmla="*/ 0 w 24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12"/>
                    </a:moveTo>
                    <a:cubicBezTo>
                      <a:pt x="0" y="9"/>
                      <a:pt x="4" y="3"/>
                      <a:pt x="10" y="2"/>
                    </a:cubicBezTo>
                    <a:cubicBezTo>
                      <a:pt x="16" y="0"/>
                      <a:pt x="23" y="3"/>
                      <a:pt x="24" y="5"/>
                    </a:cubicBezTo>
                    <a:cubicBezTo>
                      <a:pt x="24" y="8"/>
                      <a:pt x="20" y="14"/>
                      <a:pt x="14" y="15"/>
                    </a:cubicBezTo>
                    <a:cubicBezTo>
                      <a:pt x="7" y="17"/>
                      <a:pt x="1" y="14"/>
                      <a:pt x="0" y="12"/>
                    </a:cubicBezTo>
                    <a:close/>
                  </a:path>
                </a:pathLst>
              </a:custGeom>
              <a:solidFill>
                <a:srgbClr val="9CCC65">
                  <a:lumMod val="7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1" name="9Slide.vn 145">
                <a:extLst>
                  <a:ext uri="{FF2B5EF4-FFF2-40B4-BE49-F238E27FC236}">
                    <a16:creationId xmlns:a16="http://schemas.microsoft.com/office/drawing/2014/main" id="{EFFB46BD-B3E5-9448-A4C4-5E0D715A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06"/>
                <a:ext cx="55" cy="82"/>
              </a:xfrm>
              <a:custGeom>
                <a:avLst/>
                <a:gdLst>
                  <a:gd name="T0" fmla="*/ 6 w 17"/>
                  <a:gd name="T1" fmla="*/ 25 h 25"/>
                  <a:gd name="T2" fmla="*/ 2 w 17"/>
                  <a:gd name="T3" fmla="*/ 11 h 25"/>
                  <a:gd name="T4" fmla="*/ 11 w 17"/>
                  <a:gd name="T5" fmla="*/ 1 h 25"/>
                  <a:gd name="T6" fmla="*/ 16 w 17"/>
                  <a:gd name="T7" fmla="*/ 14 h 25"/>
                  <a:gd name="T8" fmla="*/ 6 w 17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6" y="25"/>
                    </a:moveTo>
                    <a:cubicBezTo>
                      <a:pt x="4" y="24"/>
                      <a:pt x="0" y="18"/>
                      <a:pt x="2" y="11"/>
                    </a:cubicBezTo>
                    <a:cubicBezTo>
                      <a:pt x="3" y="5"/>
                      <a:pt x="9" y="0"/>
                      <a:pt x="11" y="1"/>
                    </a:cubicBezTo>
                    <a:cubicBezTo>
                      <a:pt x="14" y="1"/>
                      <a:pt x="17" y="8"/>
                      <a:pt x="16" y="14"/>
                    </a:cubicBezTo>
                    <a:cubicBezTo>
                      <a:pt x="15" y="21"/>
                      <a:pt x="9" y="25"/>
                      <a:pt x="6" y="25"/>
                    </a:cubicBezTo>
                    <a:close/>
                  </a:path>
                </a:pathLst>
              </a:custGeom>
              <a:solidFill>
                <a:srgbClr val="00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2" name="9Slide.vn 146">
                <a:extLst>
                  <a:ext uri="{FF2B5EF4-FFF2-40B4-BE49-F238E27FC236}">
                    <a16:creationId xmlns:a16="http://schemas.microsoft.com/office/drawing/2014/main" id="{13F72CC5-11EF-F043-B1E9-9336835E6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390"/>
                <a:ext cx="65" cy="65"/>
              </a:xfrm>
              <a:custGeom>
                <a:avLst/>
                <a:gdLst>
                  <a:gd name="T0" fmla="*/ 2 w 20"/>
                  <a:gd name="T1" fmla="*/ 19 h 20"/>
                  <a:gd name="T2" fmla="*/ 5 w 20"/>
                  <a:gd name="T3" fmla="*/ 5 h 20"/>
                  <a:gd name="T4" fmla="*/ 19 w 20"/>
                  <a:gd name="T5" fmla="*/ 1 h 20"/>
                  <a:gd name="T6" fmla="*/ 15 w 20"/>
                  <a:gd name="T7" fmla="*/ 15 h 20"/>
                  <a:gd name="T8" fmla="*/ 2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2" y="19"/>
                    </a:moveTo>
                    <a:cubicBezTo>
                      <a:pt x="0" y="17"/>
                      <a:pt x="0" y="10"/>
                      <a:pt x="5" y="5"/>
                    </a:cubicBezTo>
                    <a:cubicBezTo>
                      <a:pt x="10" y="0"/>
                      <a:pt x="17" y="0"/>
                      <a:pt x="19" y="1"/>
                    </a:cubicBezTo>
                    <a:cubicBezTo>
                      <a:pt x="20" y="3"/>
                      <a:pt x="20" y="10"/>
                      <a:pt x="15" y="15"/>
                    </a:cubicBezTo>
                    <a:cubicBezTo>
                      <a:pt x="11" y="20"/>
                      <a:pt x="4" y="20"/>
                      <a:pt x="2" y="19"/>
                    </a:cubicBezTo>
                    <a:close/>
                  </a:path>
                </a:pathLst>
              </a:custGeom>
              <a:solidFill>
                <a:srgbClr val="2CB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3" name="9Slide.vn 147">
                <a:extLst>
                  <a:ext uri="{FF2B5EF4-FFF2-40B4-BE49-F238E27FC236}">
                    <a16:creationId xmlns:a16="http://schemas.microsoft.com/office/drawing/2014/main" id="{93CE2EAD-3DDF-D144-B726-3BDED5421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162"/>
                <a:ext cx="58" cy="42"/>
              </a:xfrm>
              <a:custGeom>
                <a:avLst/>
                <a:gdLst>
                  <a:gd name="T0" fmla="*/ 16 w 18"/>
                  <a:gd name="T1" fmla="*/ 7 h 13"/>
                  <a:gd name="T2" fmla="*/ 4 w 18"/>
                  <a:gd name="T3" fmla="*/ 12 h 13"/>
                  <a:gd name="T4" fmla="*/ 4 w 18"/>
                  <a:gd name="T5" fmla="*/ 3 h 13"/>
                  <a:gd name="T6" fmla="*/ 14 w 18"/>
                  <a:gd name="T7" fmla="*/ 1 h 13"/>
                  <a:gd name="T8" fmla="*/ 16 w 18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6" y="7"/>
                    </a:moveTo>
                    <a:cubicBezTo>
                      <a:pt x="14" y="9"/>
                      <a:pt x="7" y="13"/>
                      <a:pt x="4" y="12"/>
                    </a:cubicBezTo>
                    <a:cubicBezTo>
                      <a:pt x="0" y="10"/>
                      <a:pt x="2" y="5"/>
                      <a:pt x="4" y="3"/>
                    </a:cubicBezTo>
                    <a:cubicBezTo>
                      <a:pt x="6" y="1"/>
                      <a:pt x="10" y="0"/>
                      <a:pt x="14" y="1"/>
                    </a:cubicBezTo>
                    <a:cubicBezTo>
                      <a:pt x="17" y="2"/>
                      <a:pt x="18" y="5"/>
                      <a:pt x="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4" name="9Slide.vn 148">
                <a:extLst>
                  <a:ext uri="{FF2B5EF4-FFF2-40B4-BE49-F238E27FC236}">
                    <a16:creationId xmlns:a16="http://schemas.microsoft.com/office/drawing/2014/main" id="{6DE72F50-67F5-B040-BDFE-C44D7008D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2" y="2204"/>
                <a:ext cx="105" cy="49"/>
              </a:xfrm>
              <a:custGeom>
                <a:avLst/>
                <a:gdLst>
                  <a:gd name="T0" fmla="*/ 6 w 32"/>
                  <a:gd name="T1" fmla="*/ 0 h 15"/>
                  <a:gd name="T2" fmla="*/ 1 w 32"/>
                  <a:gd name="T3" fmla="*/ 6 h 15"/>
                  <a:gd name="T4" fmla="*/ 10 w 32"/>
                  <a:gd name="T5" fmla="*/ 9 h 15"/>
                  <a:gd name="T6" fmla="*/ 20 w 32"/>
                  <a:gd name="T7" fmla="*/ 2 h 15"/>
                  <a:gd name="T8" fmla="*/ 6 w 32"/>
                  <a:gd name="T9" fmla="*/ 0 h 15"/>
                  <a:gd name="T10" fmla="*/ 31 w 32"/>
                  <a:gd name="T11" fmla="*/ 9 h 15"/>
                  <a:gd name="T12" fmla="*/ 22 w 32"/>
                  <a:gd name="T13" fmla="*/ 3 h 15"/>
                  <a:gd name="T14" fmla="*/ 18 w 32"/>
                  <a:gd name="T15" fmla="*/ 11 h 15"/>
                  <a:gd name="T16" fmla="*/ 26 w 32"/>
                  <a:gd name="T17" fmla="*/ 14 h 15"/>
                  <a:gd name="T18" fmla="*/ 31 w 32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5">
                    <a:moveTo>
                      <a:pt x="6" y="0"/>
                    </a:moveTo>
                    <a:cubicBezTo>
                      <a:pt x="3" y="1"/>
                      <a:pt x="0" y="4"/>
                      <a:pt x="1" y="6"/>
                    </a:cubicBezTo>
                    <a:cubicBezTo>
                      <a:pt x="3" y="8"/>
                      <a:pt x="6" y="9"/>
                      <a:pt x="10" y="9"/>
                    </a:cubicBezTo>
                    <a:cubicBezTo>
                      <a:pt x="14" y="8"/>
                      <a:pt x="21" y="4"/>
                      <a:pt x="20" y="2"/>
                    </a:cubicBezTo>
                    <a:cubicBezTo>
                      <a:pt x="19" y="0"/>
                      <a:pt x="10" y="0"/>
                      <a:pt x="6" y="0"/>
                    </a:cubicBezTo>
                    <a:close/>
                    <a:moveTo>
                      <a:pt x="31" y="9"/>
                    </a:moveTo>
                    <a:cubicBezTo>
                      <a:pt x="31" y="6"/>
                      <a:pt x="26" y="2"/>
                      <a:pt x="22" y="3"/>
                    </a:cubicBezTo>
                    <a:cubicBezTo>
                      <a:pt x="18" y="3"/>
                      <a:pt x="17" y="9"/>
                      <a:pt x="18" y="11"/>
                    </a:cubicBezTo>
                    <a:cubicBezTo>
                      <a:pt x="18" y="13"/>
                      <a:pt x="22" y="15"/>
                      <a:pt x="26" y="14"/>
                    </a:cubicBezTo>
                    <a:cubicBezTo>
                      <a:pt x="30" y="13"/>
                      <a:pt x="32" y="11"/>
                      <a:pt x="3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5" name="9Slide.vn 149">
                <a:extLst>
                  <a:ext uri="{FF2B5EF4-FFF2-40B4-BE49-F238E27FC236}">
                    <a16:creationId xmlns:a16="http://schemas.microsoft.com/office/drawing/2014/main" id="{89C1F18A-3FC0-E544-9A32-282247A8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168"/>
                <a:ext cx="59" cy="39"/>
              </a:xfrm>
              <a:custGeom>
                <a:avLst/>
                <a:gdLst>
                  <a:gd name="T0" fmla="*/ 14 w 18"/>
                  <a:gd name="T1" fmla="*/ 3 h 12"/>
                  <a:gd name="T2" fmla="*/ 4 w 18"/>
                  <a:gd name="T3" fmla="*/ 2 h 12"/>
                  <a:gd name="T4" fmla="*/ 2 w 18"/>
                  <a:gd name="T5" fmla="*/ 8 h 12"/>
                  <a:gd name="T6" fmla="*/ 15 w 18"/>
                  <a:gd name="T7" fmla="*/ 11 h 12"/>
                  <a:gd name="T8" fmla="*/ 14 w 18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4" y="3"/>
                    </a:moveTo>
                    <a:cubicBezTo>
                      <a:pt x="12" y="1"/>
                      <a:pt x="7" y="0"/>
                      <a:pt x="4" y="2"/>
                    </a:cubicBezTo>
                    <a:cubicBezTo>
                      <a:pt x="1" y="3"/>
                      <a:pt x="0" y="6"/>
                      <a:pt x="2" y="8"/>
                    </a:cubicBezTo>
                    <a:cubicBezTo>
                      <a:pt x="4" y="10"/>
                      <a:pt x="11" y="12"/>
                      <a:pt x="15" y="11"/>
                    </a:cubicBezTo>
                    <a:cubicBezTo>
                      <a:pt x="18" y="10"/>
                      <a:pt x="16" y="4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6" name="9Slide.vn 150">
                <a:extLst>
                  <a:ext uri="{FF2B5EF4-FFF2-40B4-BE49-F238E27FC236}">
                    <a16:creationId xmlns:a16="http://schemas.microsoft.com/office/drawing/2014/main" id="{A5E20FB3-B73B-5D4C-826D-C34D4F464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194"/>
                <a:ext cx="65" cy="30"/>
              </a:xfrm>
              <a:custGeom>
                <a:avLst/>
                <a:gdLst>
                  <a:gd name="T0" fmla="*/ 20 w 20"/>
                  <a:gd name="T1" fmla="*/ 5 h 9"/>
                  <a:gd name="T2" fmla="*/ 13 w 20"/>
                  <a:gd name="T3" fmla="*/ 0 h 9"/>
                  <a:gd name="T4" fmla="*/ 1 w 20"/>
                  <a:gd name="T5" fmla="*/ 4 h 9"/>
                  <a:gd name="T6" fmla="*/ 12 w 20"/>
                  <a:gd name="T7" fmla="*/ 9 h 9"/>
                  <a:gd name="T8" fmla="*/ 20 w 2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20" y="5"/>
                    </a:moveTo>
                    <a:cubicBezTo>
                      <a:pt x="20" y="2"/>
                      <a:pt x="17" y="0"/>
                      <a:pt x="13" y="0"/>
                    </a:cubicBezTo>
                    <a:cubicBezTo>
                      <a:pt x="10" y="0"/>
                      <a:pt x="1" y="2"/>
                      <a:pt x="1" y="4"/>
                    </a:cubicBezTo>
                    <a:cubicBezTo>
                      <a:pt x="0" y="7"/>
                      <a:pt x="8" y="9"/>
                      <a:pt x="12" y="9"/>
                    </a:cubicBezTo>
                    <a:cubicBezTo>
                      <a:pt x="16" y="9"/>
                      <a:pt x="19" y="7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7" name="9Slide.vn 151">
                <a:extLst>
                  <a:ext uri="{FF2B5EF4-FFF2-40B4-BE49-F238E27FC236}">
                    <a16:creationId xmlns:a16="http://schemas.microsoft.com/office/drawing/2014/main" id="{8D74E44D-686A-E644-89BE-A48A8C7DF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191"/>
                <a:ext cx="49" cy="29"/>
              </a:xfrm>
              <a:custGeom>
                <a:avLst/>
                <a:gdLst>
                  <a:gd name="T0" fmla="*/ 13 w 15"/>
                  <a:gd name="T1" fmla="*/ 7 h 9"/>
                  <a:gd name="T2" fmla="*/ 4 w 15"/>
                  <a:gd name="T3" fmla="*/ 8 h 9"/>
                  <a:gd name="T4" fmla="*/ 2 w 15"/>
                  <a:gd name="T5" fmla="*/ 3 h 9"/>
                  <a:gd name="T6" fmla="*/ 11 w 15"/>
                  <a:gd name="T7" fmla="*/ 1 h 9"/>
                  <a:gd name="T8" fmla="*/ 13 w 15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3" y="7"/>
                    </a:moveTo>
                    <a:cubicBezTo>
                      <a:pt x="11" y="8"/>
                      <a:pt x="7" y="9"/>
                      <a:pt x="4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4" y="1"/>
                      <a:pt x="8" y="0"/>
                      <a:pt x="11" y="1"/>
                    </a:cubicBezTo>
                    <a:cubicBezTo>
                      <a:pt x="14" y="2"/>
                      <a:pt x="15" y="5"/>
                      <a:pt x="13" y="7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8" name="9Slide.vn 152">
                <a:extLst>
                  <a:ext uri="{FF2B5EF4-FFF2-40B4-BE49-F238E27FC236}">
                    <a16:creationId xmlns:a16="http://schemas.microsoft.com/office/drawing/2014/main" id="{B881E80F-7972-8843-B2BA-34AEF3588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292"/>
                <a:ext cx="49" cy="36"/>
              </a:xfrm>
              <a:custGeom>
                <a:avLst/>
                <a:gdLst>
                  <a:gd name="T0" fmla="*/ 13 w 15"/>
                  <a:gd name="T1" fmla="*/ 6 h 11"/>
                  <a:gd name="T2" fmla="*/ 3 w 15"/>
                  <a:gd name="T3" fmla="*/ 10 h 11"/>
                  <a:gd name="T4" fmla="*/ 3 w 15"/>
                  <a:gd name="T5" fmla="*/ 3 h 11"/>
                  <a:gd name="T6" fmla="*/ 11 w 15"/>
                  <a:gd name="T7" fmla="*/ 1 h 11"/>
                  <a:gd name="T8" fmla="*/ 13 w 15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6"/>
                    </a:moveTo>
                    <a:cubicBezTo>
                      <a:pt x="11" y="8"/>
                      <a:pt x="5" y="11"/>
                      <a:pt x="3" y="10"/>
                    </a:cubicBezTo>
                    <a:cubicBezTo>
                      <a:pt x="0" y="9"/>
                      <a:pt x="1" y="4"/>
                      <a:pt x="3" y="3"/>
                    </a:cubicBezTo>
                    <a:cubicBezTo>
                      <a:pt x="5" y="1"/>
                      <a:pt x="8" y="0"/>
                      <a:pt x="11" y="1"/>
                    </a:cubicBezTo>
                    <a:cubicBezTo>
                      <a:pt x="14" y="2"/>
                      <a:pt x="15" y="4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89" name="9Slide.vn 153">
                <a:extLst>
                  <a:ext uri="{FF2B5EF4-FFF2-40B4-BE49-F238E27FC236}">
                    <a16:creationId xmlns:a16="http://schemas.microsoft.com/office/drawing/2014/main" id="{C872A365-9B70-C14D-B83D-4ED93876D0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2" y="2328"/>
                <a:ext cx="88" cy="39"/>
              </a:xfrm>
              <a:custGeom>
                <a:avLst/>
                <a:gdLst>
                  <a:gd name="T0" fmla="*/ 5 w 27"/>
                  <a:gd name="T1" fmla="*/ 0 h 12"/>
                  <a:gd name="T2" fmla="*/ 1 w 27"/>
                  <a:gd name="T3" fmla="*/ 5 h 12"/>
                  <a:gd name="T4" fmla="*/ 8 w 27"/>
                  <a:gd name="T5" fmla="*/ 7 h 12"/>
                  <a:gd name="T6" fmla="*/ 17 w 27"/>
                  <a:gd name="T7" fmla="*/ 2 h 12"/>
                  <a:gd name="T8" fmla="*/ 5 w 27"/>
                  <a:gd name="T9" fmla="*/ 0 h 12"/>
                  <a:gd name="T10" fmla="*/ 26 w 27"/>
                  <a:gd name="T11" fmla="*/ 7 h 12"/>
                  <a:gd name="T12" fmla="*/ 19 w 27"/>
                  <a:gd name="T13" fmla="*/ 2 h 12"/>
                  <a:gd name="T14" fmla="*/ 15 w 27"/>
                  <a:gd name="T15" fmla="*/ 9 h 12"/>
                  <a:gd name="T16" fmla="*/ 22 w 27"/>
                  <a:gd name="T17" fmla="*/ 12 h 12"/>
                  <a:gd name="T18" fmla="*/ 26 w 27"/>
                  <a:gd name="T1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2">
                    <a:moveTo>
                      <a:pt x="5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12" y="7"/>
                      <a:pt x="17" y="4"/>
                      <a:pt x="17" y="2"/>
                    </a:cubicBezTo>
                    <a:cubicBezTo>
                      <a:pt x="16" y="0"/>
                      <a:pt x="8" y="0"/>
                      <a:pt x="5" y="0"/>
                    </a:cubicBezTo>
                    <a:close/>
                    <a:moveTo>
                      <a:pt x="26" y="7"/>
                    </a:moveTo>
                    <a:cubicBezTo>
                      <a:pt x="26" y="5"/>
                      <a:pt x="22" y="2"/>
                      <a:pt x="19" y="2"/>
                    </a:cubicBezTo>
                    <a:cubicBezTo>
                      <a:pt x="15" y="3"/>
                      <a:pt x="14" y="7"/>
                      <a:pt x="15" y="9"/>
                    </a:cubicBezTo>
                    <a:cubicBezTo>
                      <a:pt x="15" y="11"/>
                      <a:pt x="18" y="12"/>
                      <a:pt x="22" y="12"/>
                    </a:cubicBezTo>
                    <a:cubicBezTo>
                      <a:pt x="25" y="11"/>
                      <a:pt x="27" y="9"/>
                      <a:pt x="2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0" name="9Slide.vn 154">
                <a:extLst>
                  <a:ext uri="{FF2B5EF4-FFF2-40B4-BE49-F238E27FC236}">
                    <a16:creationId xmlns:a16="http://schemas.microsoft.com/office/drawing/2014/main" id="{A55C4739-9E23-2F42-B0C1-B90D0ABA8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299"/>
                <a:ext cx="49" cy="32"/>
              </a:xfrm>
              <a:custGeom>
                <a:avLst/>
                <a:gdLst>
                  <a:gd name="T0" fmla="*/ 12 w 15"/>
                  <a:gd name="T1" fmla="*/ 2 h 10"/>
                  <a:gd name="T2" fmla="*/ 3 w 15"/>
                  <a:gd name="T3" fmla="*/ 1 h 10"/>
                  <a:gd name="T4" fmla="*/ 2 w 15"/>
                  <a:gd name="T5" fmla="*/ 6 h 10"/>
                  <a:gd name="T6" fmla="*/ 12 w 15"/>
                  <a:gd name="T7" fmla="*/ 9 h 10"/>
                  <a:gd name="T8" fmla="*/ 12 w 15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2" y="2"/>
                    </a:moveTo>
                    <a:cubicBezTo>
                      <a:pt x="10" y="0"/>
                      <a:pt x="6" y="0"/>
                      <a:pt x="3" y="1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3" y="8"/>
                      <a:pt x="9" y="10"/>
                      <a:pt x="12" y="9"/>
                    </a:cubicBezTo>
                    <a:cubicBezTo>
                      <a:pt x="15" y="8"/>
                      <a:pt x="13" y="4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1" name="9Slide.vn 155">
                <a:extLst>
                  <a:ext uri="{FF2B5EF4-FFF2-40B4-BE49-F238E27FC236}">
                    <a16:creationId xmlns:a16="http://schemas.microsoft.com/office/drawing/2014/main" id="{3B117D1C-490D-2143-A902-A180DCA5F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321"/>
                <a:ext cx="55" cy="23"/>
              </a:xfrm>
              <a:custGeom>
                <a:avLst/>
                <a:gdLst>
                  <a:gd name="T0" fmla="*/ 17 w 17"/>
                  <a:gd name="T1" fmla="*/ 4 h 7"/>
                  <a:gd name="T2" fmla="*/ 11 w 17"/>
                  <a:gd name="T3" fmla="*/ 0 h 7"/>
                  <a:gd name="T4" fmla="*/ 1 w 17"/>
                  <a:gd name="T5" fmla="*/ 3 h 7"/>
                  <a:gd name="T6" fmla="*/ 10 w 17"/>
                  <a:gd name="T7" fmla="*/ 7 h 7"/>
                  <a:gd name="T8" fmla="*/ 17 w 1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17" y="4"/>
                    </a:moveTo>
                    <a:cubicBezTo>
                      <a:pt x="17" y="2"/>
                      <a:pt x="15" y="0"/>
                      <a:pt x="11" y="0"/>
                    </a:cubicBezTo>
                    <a:cubicBezTo>
                      <a:pt x="8" y="0"/>
                      <a:pt x="1" y="1"/>
                      <a:pt x="1" y="3"/>
                    </a:cubicBezTo>
                    <a:cubicBezTo>
                      <a:pt x="0" y="5"/>
                      <a:pt x="7" y="7"/>
                      <a:pt x="10" y="7"/>
                    </a:cubicBezTo>
                    <a:cubicBezTo>
                      <a:pt x="13" y="7"/>
                      <a:pt x="16" y="6"/>
                      <a:pt x="1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2" name="9Slide.vn 156">
                <a:extLst>
                  <a:ext uri="{FF2B5EF4-FFF2-40B4-BE49-F238E27FC236}">
                    <a16:creationId xmlns:a16="http://schemas.microsoft.com/office/drawing/2014/main" id="{05180633-F8F5-5B45-BDAF-7D5AEABF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318"/>
                <a:ext cx="39" cy="23"/>
              </a:xfrm>
              <a:custGeom>
                <a:avLst/>
                <a:gdLst>
                  <a:gd name="T0" fmla="*/ 11 w 12"/>
                  <a:gd name="T1" fmla="*/ 5 h 7"/>
                  <a:gd name="T2" fmla="*/ 3 w 12"/>
                  <a:gd name="T3" fmla="*/ 7 h 7"/>
                  <a:gd name="T4" fmla="*/ 1 w 12"/>
                  <a:gd name="T5" fmla="*/ 2 h 7"/>
                  <a:gd name="T6" fmla="*/ 9 w 12"/>
                  <a:gd name="T7" fmla="*/ 1 h 7"/>
                  <a:gd name="T8" fmla="*/ 11 w 12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11" y="5"/>
                    </a:moveTo>
                    <a:cubicBezTo>
                      <a:pt x="9" y="7"/>
                      <a:pt x="6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1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3" name="9Slide.vn 157">
                <a:extLst>
                  <a:ext uri="{FF2B5EF4-FFF2-40B4-BE49-F238E27FC236}">
                    <a16:creationId xmlns:a16="http://schemas.microsoft.com/office/drawing/2014/main" id="{81DA8E32-D1BB-6C44-985F-C87AFDDF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263"/>
                <a:ext cx="39" cy="29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8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9" y="7"/>
                      <a:pt x="5" y="9"/>
                      <a:pt x="2" y="8"/>
                    </a:cubicBezTo>
                    <a:cubicBezTo>
                      <a:pt x="0" y="8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2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4" name="9Slide.vn 158">
                <a:extLst>
                  <a:ext uri="{FF2B5EF4-FFF2-40B4-BE49-F238E27FC236}">
                    <a16:creationId xmlns:a16="http://schemas.microsoft.com/office/drawing/2014/main" id="{6A857D8C-F613-3547-BE70-6575F0B7EA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3" y="2292"/>
                <a:ext cx="75" cy="36"/>
              </a:xfrm>
              <a:custGeom>
                <a:avLst/>
                <a:gdLst>
                  <a:gd name="T0" fmla="*/ 4 w 23"/>
                  <a:gd name="T1" fmla="*/ 1 h 11"/>
                  <a:gd name="T2" fmla="*/ 1 w 23"/>
                  <a:gd name="T3" fmla="*/ 5 h 11"/>
                  <a:gd name="T4" fmla="*/ 7 w 23"/>
                  <a:gd name="T5" fmla="*/ 6 h 11"/>
                  <a:gd name="T6" fmla="*/ 14 w 23"/>
                  <a:gd name="T7" fmla="*/ 2 h 11"/>
                  <a:gd name="T8" fmla="*/ 4 w 23"/>
                  <a:gd name="T9" fmla="*/ 1 h 11"/>
                  <a:gd name="T10" fmla="*/ 22 w 23"/>
                  <a:gd name="T11" fmla="*/ 6 h 11"/>
                  <a:gd name="T12" fmla="*/ 15 w 23"/>
                  <a:gd name="T13" fmla="*/ 2 h 11"/>
                  <a:gd name="T14" fmla="*/ 12 w 23"/>
                  <a:gd name="T15" fmla="*/ 8 h 11"/>
                  <a:gd name="T16" fmla="*/ 18 w 23"/>
                  <a:gd name="T17" fmla="*/ 10 h 11"/>
                  <a:gd name="T18" fmla="*/ 22 w 23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2" y="6"/>
                      <a:pt x="4" y="7"/>
                      <a:pt x="7" y="6"/>
                    </a:cubicBezTo>
                    <a:cubicBezTo>
                      <a:pt x="10" y="6"/>
                      <a:pt x="15" y="3"/>
                      <a:pt x="14" y="2"/>
                    </a:cubicBezTo>
                    <a:cubicBezTo>
                      <a:pt x="13" y="0"/>
                      <a:pt x="7" y="0"/>
                      <a:pt x="4" y="1"/>
                    </a:cubicBezTo>
                    <a:close/>
                    <a:moveTo>
                      <a:pt x="22" y="6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3"/>
                      <a:pt x="12" y="6"/>
                      <a:pt x="12" y="8"/>
                    </a:cubicBezTo>
                    <a:cubicBezTo>
                      <a:pt x="13" y="10"/>
                      <a:pt x="15" y="11"/>
                      <a:pt x="18" y="10"/>
                    </a:cubicBezTo>
                    <a:cubicBezTo>
                      <a:pt x="21" y="10"/>
                      <a:pt x="23" y="8"/>
                      <a:pt x="2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5" name="9Slide.vn 159">
                <a:extLst>
                  <a:ext uri="{FF2B5EF4-FFF2-40B4-BE49-F238E27FC236}">
                    <a16:creationId xmlns:a16="http://schemas.microsoft.com/office/drawing/2014/main" id="{348911E5-5136-2645-B147-1EAE5CFBA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269"/>
                <a:ext cx="43" cy="26"/>
              </a:xfrm>
              <a:custGeom>
                <a:avLst/>
                <a:gdLst>
                  <a:gd name="T0" fmla="*/ 10 w 13"/>
                  <a:gd name="T1" fmla="*/ 1 h 8"/>
                  <a:gd name="T2" fmla="*/ 3 w 13"/>
                  <a:gd name="T3" fmla="*/ 1 h 8"/>
                  <a:gd name="T4" fmla="*/ 1 w 13"/>
                  <a:gd name="T5" fmla="*/ 5 h 8"/>
                  <a:gd name="T6" fmla="*/ 10 w 13"/>
                  <a:gd name="T7" fmla="*/ 7 h 8"/>
                  <a:gd name="T8" fmla="*/ 10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0" y="1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3" y="6"/>
                      <a:pt x="8" y="8"/>
                      <a:pt x="10" y="7"/>
                    </a:cubicBezTo>
                    <a:cubicBezTo>
                      <a:pt x="13" y="6"/>
                      <a:pt x="11" y="3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6" name="9Slide.vn 160">
                <a:extLst>
                  <a:ext uri="{FF2B5EF4-FFF2-40B4-BE49-F238E27FC236}">
                    <a16:creationId xmlns:a16="http://schemas.microsoft.com/office/drawing/2014/main" id="{B7418555-7683-314C-9B07-9F5B1BC5D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286"/>
                <a:ext cx="45" cy="22"/>
              </a:xfrm>
              <a:custGeom>
                <a:avLst/>
                <a:gdLst>
                  <a:gd name="T0" fmla="*/ 14 w 14"/>
                  <a:gd name="T1" fmla="*/ 4 h 7"/>
                  <a:gd name="T2" fmla="*/ 9 w 14"/>
                  <a:gd name="T3" fmla="*/ 0 h 7"/>
                  <a:gd name="T4" fmla="*/ 0 w 14"/>
                  <a:gd name="T5" fmla="*/ 3 h 7"/>
                  <a:gd name="T6" fmla="*/ 8 w 14"/>
                  <a:gd name="T7" fmla="*/ 6 h 7"/>
                  <a:gd name="T8" fmla="*/ 14 w 14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4" y="4"/>
                    </a:moveTo>
                    <a:cubicBezTo>
                      <a:pt x="14" y="2"/>
                      <a:pt x="12" y="0"/>
                      <a:pt x="9" y="0"/>
                    </a:cubicBezTo>
                    <a:cubicBezTo>
                      <a:pt x="6" y="0"/>
                      <a:pt x="0" y="2"/>
                      <a:pt x="0" y="3"/>
                    </a:cubicBezTo>
                    <a:cubicBezTo>
                      <a:pt x="0" y="5"/>
                      <a:pt x="5" y="6"/>
                      <a:pt x="8" y="6"/>
                    </a:cubicBezTo>
                    <a:cubicBezTo>
                      <a:pt x="11" y="7"/>
                      <a:pt x="13" y="5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7" name="9Slide.vn 161">
                <a:extLst>
                  <a:ext uri="{FF2B5EF4-FFF2-40B4-BE49-F238E27FC236}">
                    <a16:creationId xmlns:a16="http://schemas.microsoft.com/office/drawing/2014/main" id="{2167D9B0-E3FD-774E-A9AB-C0F45AE5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286"/>
                <a:ext cx="33" cy="19"/>
              </a:xfrm>
              <a:custGeom>
                <a:avLst/>
                <a:gdLst>
                  <a:gd name="T0" fmla="*/ 9 w 10"/>
                  <a:gd name="T1" fmla="*/ 4 h 6"/>
                  <a:gd name="T2" fmla="*/ 2 w 10"/>
                  <a:gd name="T3" fmla="*/ 5 h 6"/>
                  <a:gd name="T4" fmla="*/ 1 w 10"/>
                  <a:gd name="T5" fmla="*/ 2 h 6"/>
                  <a:gd name="T6" fmla="*/ 7 w 10"/>
                  <a:gd name="T7" fmla="*/ 0 h 6"/>
                  <a:gd name="T8" fmla="*/ 9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9" y="4"/>
                    </a:moveTo>
                    <a:cubicBezTo>
                      <a:pt x="7" y="5"/>
                      <a:pt x="5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9" y="1"/>
                      <a:pt x="10" y="3"/>
                      <a:pt x="9" y="4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8" name="9Slide.vn 162">
                <a:extLst>
                  <a:ext uri="{FF2B5EF4-FFF2-40B4-BE49-F238E27FC236}">
                    <a16:creationId xmlns:a16="http://schemas.microsoft.com/office/drawing/2014/main" id="{535BFD29-9F1E-FA42-B1AF-4FF3C7A9D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034"/>
                <a:ext cx="39" cy="30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9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9" y="7"/>
                      <a:pt x="4" y="9"/>
                      <a:pt x="2" y="9"/>
                    </a:cubicBezTo>
                    <a:cubicBezTo>
                      <a:pt x="0" y="8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1" y="2"/>
                      <a:pt x="12" y="4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299" name="9Slide.vn 163">
                <a:extLst>
                  <a:ext uri="{FF2B5EF4-FFF2-40B4-BE49-F238E27FC236}">
                    <a16:creationId xmlns:a16="http://schemas.microsoft.com/office/drawing/2014/main" id="{39E4E04B-E03C-3442-992A-5AA9E84BE7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8" y="2064"/>
                <a:ext cx="72" cy="36"/>
              </a:xfrm>
              <a:custGeom>
                <a:avLst/>
                <a:gdLst>
                  <a:gd name="T0" fmla="*/ 4 w 22"/>
                  <a:gd name="T1" fmla="*/ 1 h 11"/>
                  <a:gd name="T2" fmla="*/ 1 w 22"/>
                  <a:gd name="T3" fmla="*/ 5 h 11"/>
                  <a:gd name="T4" fmla="*/ 7 w 22"/>
                  <a:gd name="T5" fmla="*/ 7 h 11"/>
                  <a:gd name="T6" fmla="*/ 14 w 22"/>
                  <a:gd name="T7" fmla="*/ 2 h 11"/>
                  <a:gd name="T8" fmla="*/ 4 w 22"/>
                  <a:gd name="T9" fmla="*/ 1 h 11"/>
                  <a:gd name="T10" fmla="*/ 22 w 22"/>
                  <a:gd name="T11" fmla="*/ 7 h 11"/>
                  <a:gd name="T12" fmla="*/ 15 w 22"/>
                  <a:gd name="T13" fmla="*/ 2 h 11"/>
                  <a:gd name="T14" fmla="*/ 12 w 22"/>
                  <a:gd name="T15" fmla="*/ 8 h 11"/>
                  <a:gd name="T16" fmla="*/ 18 w 22"/>
                  <a:gd name="T17" fmla="*/ 10 h 11"/>
                  <a:gd name="T18" fmla="*/ 22 w 22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1" y="6"/>
                      <a:pt x="4" y="7"/>
                      <a:pt x="7" y="7"/>
                    </a:cubicBezTo>
                    <a:cubicBezTo>
                      <a:pt x="9" y="6"/>
                      <a:pt x="14" y="4"/>
                      <a:pt x="14" y="2"/>
                    </a:cubicBezTo>
                    <a:cubicBezTo>
                      <a:pt x="13" y="0"/>
                      <a:pt x="7" y="0"/>
                      <a:pt x="4" y="1"/>
                    </a:cubicBezTo>
                    <a:close/>
                    <a:moveTo>
                      <a:pt x="22" y="7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3"/>
                      <a:pt x="11" y="7"/>
                      <a:pt x="12" y="8"/>
                    </a:cubicBezTo>
                    <a:cubicBezTo>
                      <a:pt x="12" y="10"/>
                      <a:pt x="15" y="11"/>
                      <a:pt x="18" y="10"/>
                    </a:cubicBezTo>
                    <a:cubicBezTo>
                      <a:pt x="21" y="10"/>
                      <a:pt x="22" y="8"/>
                      <a:pt x="2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0" name="9Slide.vn 164">
                <a:extLst>
                  <a:ext uri="{FF2B5EF4-FFF2-40B4-BE49-F238E27FC236}">
                    <a16:creationId xmlns:a16="http://schemas.microsoft.com/office/drawing/2014/main" id="{33D31F62-EB7E-9E49-BCD9-4F5428422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041"/>
                <a:ext cx="39" cy="29"/>
              </a:xfrm>
              <a:custGeom>
                <a:avLst/>
                <a:gdLst>
                  <a:gd name="T0" fmla="*/ 10 w 12"/>
                  <a:gd name="T1" fmla="*/ 2 h 9"/>
                  <a:gd name="T2" fmla="*/ 3 w 12"/>
                  <a:gd name="T3" fmla="*/ 1 h 9"/>
                  <a:gd name="T4" fmla="*/ 1 w 12"/>
                  <a:gd name="T5" fmla="*/ 5 h 9"/>
                  <a:gd name="T6" fmla="*/ 10 w 12"/>
                  <a:gd name="T7" fmla="*/ 8 h 9"/>
                  <a:gd name="T8" fmla="*/ 10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3" y="7"/>
                      <a:pt x="8" y="9"/>
                      <a:pt x="10" y="8"/>
                    </a:cubicBezTo>
                    <a:cubicBezTo>
                      <a:pt x="12" y="7"/>
                      <a:pt x="11" y="3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1" name="9Slide.vn 165">
                <a:extLst>
                  <a:ext uri="{FF2B5EF4-FFF2-40B4-BE49-F238E27FC236}">
                    <a16:creationId xmlns:a16="http://schemas.microsoft.com/office/drawing/2014/main" id="{AF31FA9B-2F12-FC4D-812B-BBDC5162F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061"/>
                <a:ext cx="46" cy="19"/>
              </a:xfrm>
              <a:custGeom>
                <a:avLst/>
                <a:gdLst>
                  <a:gd name="T0" fmla="*/ 13 w 14"/>
                  <a:gd name="T1" fmla="*/ 3 h 6"/>
                  <a:gd name="T2" fmla="*/ 9 w 14"/>
                  <a:gd name="T3" fmla="*/ 0 h 6"/>
                  <a:gd name="T4" fmla="*/ 0 w 14"/>
                  <a:gd name="T5" fmla="*/ 2 h 6"/>
                  <a:gd name="T6" fmla="*/ 8 w 14"/>
                  <a:gd name="T7" fmla="*/ 6 h 6"/>
                  <a:gd name="T8" fmla="*/ 13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3" y="3"/>
                    </a:moveTo>
                    <a:cubicBezTo>
                      <a:pt x="14" y="1"/>
                      <a:pt x="12" y="0"/>
                      <a:pt x="9" y="0"/>
                    </a:cubicBezTo>
                    <a:cubicBezTo>
                      <a:pt x="6" y="0"/>
                      <a:pt x="0" y="1"/>
                      <a:pt x="0" y="2"/>
                    </a:cubicBezTo>
                    <a:cubicBezTo>
                      <a:pt x="0" y="4"/>
                      <a:pt x="5" y="6"/>
                      <a:pt x="8" y="6"/>
                    </a:cubicBezTo>
                    <a:cubicBezTo>
                      <a:pt x="11" y="6"/>
                      <a:pt x="13" y="4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2" name="9Slide.vn 166">
                <a:extLst>
                  <a:ext uri="{FF2B5EF4-FFF2-40B4-BE49-F238E27FC236}">
                    <a16:creationId xmlns:a16="http://schemas.microsoft.com/office/drawing/2014/main" id="{684B610D-305C-4143-A165-D2C042063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057"/>
                <a:ext cx="36" cy="20"/>
              </a:xfrm>
              <a:custGeom>
                <a:avLst/>
                <a:gdLst>
                  <a:gd name="T0" fmla="*/ 9 w 11"/>
                  <a:gd name="T1" fmla="*/ 4 h 6"/>
                  <a:gd name="T2" fmla="*/ 3 w 11"/>
                  <a:gd name="T3" fmla="*/ 6 h 6"/>
                  <a:gd name="T4" fmla="*/ 2 w 11"/>
                  <a:gd name="T5" fmla="*/ 2 h 6"/>
                  <a:gd name="T6" fmla="*/ 8 w 11"/>
                  <a:gd name="T7" fmla="*/ 1 h 6"/>
                  <a:gd name="T8" fmla="*/ 9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8" y="6"/>
                      <a:pt x="5" y="6"/>
                      <a:pt x="3" y="6"/>
                    </a:cubicBezTo>
                    <a:cubicBezTo>
                      <a:pt x="1" y="5"/>
                      <a:pt x="0" y="3"/>
                      <a:pt x="2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0" y="1"/>
                      <a:pt x="11" y="3"/>
                      <a:pt x="9" y="4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3" name="9Slide.vn 167">
                <a:extLst>
                  <a:ext uri="{FF2B5EF4-FFF2-40B4-BE49-F238E27FC236}">
                    <a16:creationId xmlns:a16="http://schemas.microsoft.com/office/drawing/2014/main" id="{3ADEDFBE-7B91-784C-B429-164D3FA58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054"/>
                <a:ext cx="39" cy="29"/>
              </a:xfrm>
              <a:custGeom>
                <a:avLst/>
                <a:gdLst>
                  <a:gd name="T0" fmla="*/ 11 w 12"/>
                  <a:gd name="T1" fmla="*/ 5 h 9"/>
                  <a:gd name="T2" fmla="*/ 2 w 12"/>
                  <a:gd name="T3" fmla="*/ 8 h 9"/>
                  <a:gd name="T4" fmla="*/ 2 w 12"/>
                  <a:gd name="T5" fmla="*/ 2 h 9"/>
                  <a:gd name="T6" fmla="*/ 9 w 12"/>
                  <a:gd name="T7" fmla="*/ 1 h 9"/>
                  <a:gd name="T8" fmla="*/ 11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1" y="5"/>
                    </a:moveTo>
                    <a:cubicBezTo>
                      <a:pt x="10" y="6"/>
                      <a:pt x="5" y="9"/>
                      <a:pt x="2" y="8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4" y="1"/>
                      <a:pt x="7" y="0"/>
                      <a:pt x="9" y="1"/>
                    </a:cubicBezTo>
                    <a:cubicBezTo>
                      <a:pt x="12" y="2"/>
                      <a:pt x="12" y="3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4" name="9Slide.vn 168">
                <a:extLst>
                  <a:ext uri="{FF2B5EF4-FFF2-40B4-BE49-F238E27FC236}">
                    <a16:creationId xmlns:a16="http://schemas.microsoft.com/office/drawing/2014/main" id="{F1EFD30A-4CCB-EE4F-B141-1CCE4BD9F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1" y="2083"/>
                <a:ext cx="75" cy="33"/>
              </a:xfrm>
              <a:custGeom>
                <a:avLst/>
                <a:gdLst>
                  <a:gd name="T0" fmla="*/ 4 w 23"/>
                  <a:gd name="T1" fmla="*/ 0 h 10"/>
                  <a:gd name="T2" fmla="*/ 1 w 23"/>
                  <a:gd name="T3" fmla="*/ 4 h 10"/>
                  <a:gd name="T4" fmla="*/ 7 w 23"/>
                  <a:gd name="T5" fmla="*/ 6 h 10"/>
                  <a:gd name="T6" fmla="*/ 14 w 23"/>
                  <a:gd name="T7" fmla="*/ 1 h 10"/>
                  <a:gd name="T8" fmla="*/ 4 w 23"/>
                  <a:gd name="T9" fmla="*/ 0 h 10"/>
                  <a:gd name="T10" fmla="*/ 22 w 23"/>
                  <a:gd name="T11" fmla="*/ 6 h 10"/>
                  <a:gd name="T12" fmla="*/ 15 w 23"/>
                  <a:gd name="T13" fmla="*/ 2 h 10"/>
                  <a:gd name="T14" fmla="*/ 12 w 23"/>
                  <a:gd name="T15" fmla="*/ 8 h 10"/>
                  <a:gd name="T16" fmla="*/ 18 w 23"/>
                  <a:gd name="T17" fmla="*/ 10 h 10"/>
                  <a:gd name="T18" fmla="*/ 22 w 23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0">
                    <a:moveTo>
                      <a:pt x="4" y="0"/>
                    </a:moveTo>
                    <a:cubicBezTo>
                      <a:pt x="2" y="1"/>
                      <a:pt x="0" y="3"/>
                      <a:pt x="1" y="4"/>
                    </a:cubicBezTo>
                    <a:cubicBezTo>
                      <a:pt x="2" y="6"/>
                      <a:pt x="4" y="7"/>
                      <a:pt x="7" y="6"/>
                    </a:cubicBezTo>
                    <a:cubicBezTo>
                      <a:pt x="10" y="6"/>
                      <a:pt x="15" y="3"/>
                      <a:pt x="14" y="1"/>
                    </a:cubicBezTo>
                    <a:cubicBezTo>
                      <a:pt x="13" y="0"/>
                      <a:pt x="7" y="0"/>
                      <a:pt x="4" y="0"/>
                    </a:cubicBezTo>
                    <a:close/>
                    <a:moveTo>
                      <a:pt x="22" y="6"/>
                    </a:moveTo>
                    <a:cubicBezTo>
                      <a:pt x="21" y="5"/>
                      <a:pt x="18" y="2"/>
                      <a:pt x="15" y="2"/>
                    </a:cubicBezTo>
                    <a:cubicBezTo>
                      <a:pt x="13" y="2"/>
                      <a:pt x="12" y="6"/>
                      <a:pt x="12" y="8"/>
                    </a:cubicBezTo>
                    <a:cubicBezTo>
                      <a:pt x="13" y="9"/>
                      <a:pt x="15" y="10"/>
                      <a:pt x="18" y="10"/>
                    </a:cubicBezTo>
                    <a:cubicBezTo>
                      <a:pt x="21" y="10"/>
                      <a:pt x="23" y="8"/>
                      <a:pt x="2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5" name="9Slide.vn 169">
                <a:extLst>
                  <a:ext uri="{FF2B5EF4-FFF2-40B4-BE49-F238E27FC236}">
                    <a16:creationId xmlns:a16="http://schemas.microsoft.com/office/drawing/2014/main" id="{DA241EAC-6151-E541-A501-770DA1C1D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2061"/>
                <a:ext cx="43" cy="26"/>
              </a:xfrm>
              <a:custGeom>
                <a:avLst/>
                <a:gdLst>
                  <a:gd name="T0" fmla="*/ 10 w 13"/>
                  <a:gd name="T1" fmla="*/ 1 h 8"/>
                  <a:gd name="T2" fmla="*/ 3 w 13"/>
                  <a:gd name="T3" fmla="*/ 1 h 8"/>
                  <a:gd name="T4" fmla="*/ 1 w 13"/>
                  <a:gd name="T5" fmla="*/ 5 h 8"/>
                  <a:gd name="T6" fmla="*/ 10 w 13"/>
                  <a:gd name="T7" fmla="*/ 7 h 8"/>
                  <a:gd name="T8" fmla="*/ 10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0" y="1"/>
                    </a:move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3" y="6"/>
                      <a:pt x="8" y="8"/>
                      <a:pt x="10" y="7"/>
                    </a:cubicBezTo>
                    <a:cubicBezTo>
                      <a:pt x="13" y="6"/>
                      <a:pt x="11" y="2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6" name="9Slide.vn 170">
                <a:extLst>
                  <a:ext uri="{FF2B5EF4-FFF2-40B4-BE49-F238E27FC236}">
                    <a16:creationId xmlns:a16="http://schemas.microsoft.com/office/drawing/2014/main" id="{A1EE32B6-62F5-D44D-8369-B4CE03338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077"/>
                <a:ext cx="45" cy="19"/>
              </a:xfrm>
              <a:custGeom>
                <a:avLst/>
                <a:gdLst>
                  <a:gd name="T0" fmla="*/ 14 w 14"/>
                  <a:gd name="T1" fmla="*/ 3 h 6"/>
                  <a:gd name="T2" fmla="*/ 9 w 14"/>
                  <a:gd name="T3" fmla="*/ 0 h 6"/>
                  <a:gd name="T4" fmla="*/ 0 w 14"/>
                  <a:gd name="T5" fmla="*/ 3 h 6"/>
                  <a:gd name="T6" fmla="*/ 8 w 14"/>
                  <a:gd name="T7" fmla="*/ 6 h 6"/>
                  <a:gd name="T8" fmla="*/ 14 w 14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14" y="3"/>
                    </a:moveTo>
                    <a:cubicBezTo>
                      <a:pt x="14" y="2"/>
                      <a:pt x="12" y="0"/>
                      <a:pt x="9" y="0"/>
                    </a:cubicBezTo>
                    <a:cubicBezTo>
                      <a:pt x="6" y="0"/>
                      <a:pt x="0" y="1"/>
                      <a:pt x="0" y="3"/>
                    </a:cubicBezTo>
                    <a:cubicBezTo>
                      <a:pt x="0" y="5"/>
                      <a:pt x="5" y="6"/>
                      <a:pt x="8" y="6"/>
                    </a:cubicBezTo>
                    <a:cubicBezTo>
                      <a:pt x="11" y="6"/>
                      <a:pt x="13" y="5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7" name="9Slide.vn 171">
                <a:extLst>
                  <a:ext uri="{FF2B5EF4-FFF2-40B4-BE49-F238E27FC236}">
                    <a16:creationId xmlns:a16="http://schemas.microsoft.com/office/drawing/2014/main" id="{C68D73FB-714A-6D46-9BC5-D6DC7FE9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074"/>
                <a:ext cx="33" cy="22"/>
              </a:xfrm>
              <a:custGeom>
                <a:avLst/>
                <a:gdLst>
                  <a:gd name="T0" fmla="*/ 9 w 10"/>
                  <a:gd name="T1" fmla="*/ 5 h 7"/>
                  <a:gd name="T2" fmla="*/ 2 w 10"/>
                  <a:gd name="T3" fmla="*/ 6 h 7"/>
                  <a:gd name="T4" fmla="*/ 1 w 10"/>
                  <a:gd name="T5" fmla="*/ 2 h 7"/>
                  <a:gd name="T6" fmla="*/ 7 w 10"/>
                  <a:gd name="T7" fmla="*/ 1 h 7"/>
                  <a:gd name="T8" fmla="*/ 9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7" y="6"/>
                      <a:pt x="5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9" y="2"/>
                      <a:pt x="10" y="4"/>
                      <a:pt x="9" y="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8" name="9Slide.vn 172">
                <a:extLst>
                  <a:ext uri="{FF2B5EF4-FFF2-40B4-BE49-F238E27FC236}">
                    <a16:creationId xmlns:a16="http://schemas.microsoft.com/office/drawing/2014/main" id="{87E02EEF-45C3-2F4A-BC25-F6354F0C6B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0" y="2742"/>
                <a:ext cx="603" cy="176"/>
              </a:xfrm>
              <a:custGeom>
                <a:avLst/>
                <a:gdLst>
                  <a:gd name="T0" fmla="*/ 107 w 185"/>
                  <a:gd name="T1" fmla="*/ 13 h 54"/>
                  <a:gd name="T2" fmla="*/ 68 w 185"/>
                  <a:gd name="T3" fmla="*/ 24 h 54"/>
                  <a:gd name="T4" fmla="*/ 107 w 185"/>
                  <a:gd name="T5" fmla="*/ 35 h 54"/>
                  <a:gd name="T6" fmla="*/ 146 w 185"/>
                  <a:gd name="T7" fmla="*/ 24 h 54"/>
                  <a:gd name="T8" fmla="*/ 107 w 185"/>
                  <a:gd name="T9" fmla="*/ 13 h 54"/>
                  <a:gd name="T10" fmla="*/ 31 w 185"/>
                  <a:gd name="T11" fmla="*/ 22 h 54"/>
                  <a:gd name="T12" fmla="*/ 112 w 185"/>
                  <a:gd name="T13" fmla="*/ 4 h 54"/>
                  <a:gd name="T14" fmla="*/ 182 w 185"/>
                  <a:gd name="T15" fmla="*/ 15 h 54"/>
                  <a:gd name="T16" fmla="*/ 110 w 185"/>
                  <a:gd name="T17" fmla="*/ 0 h 54"/>
                  <a:gd name="T18" fmla="*/ 31 w 185"/>
                  <a:gd name="T19" fmla="*/ 22 h 54"/>
                  <a:gd name="T20" fmla="*/ 112 w 185"/>
                  <a:gd name="T21" fmla="*/ 49 h 54"/>
                  <a:gd name="T22" fmla="*/ 29 w 185"/>
                  <a:gd name="T23" fmla="*/ 30 h 54"/>
                  <a:gd name="T24" fmla="*/ 110 w 185"/>
                  <a:gd name="T25" fmla="*/ 54 h 54"/>
                  <a:gd name="T26" fmla="*/ 185 w 185"/>
                  <a:gd name="T27" fmla="*/ 37 h 54"/>
                  <a:gd name="T28" fmla="*/ 112 w 185"/>
                  <a:gd name="T29" fmla="*/ 49 h 54"/>
                  <a:gd name="T30" fmla="*/ 5 w 185"/>
                  <a:gd name="T31" fmla="*/ 28 h 54"/>
                  <a:gd name="T32" fmla="*/ 74 w 185"/>
                  <a:gd name="T33" fmla="*/ 0 h 54"/>
                  <a:gd name="T34" fmla="*/ 38 w 185"/>
                  <a:gd name="T35" fmla="*/ 3 h 54"/>
                  <a:gd name="T36" fmla="*/ 2 w 185"/>
                  <a:gd name="T37" fmla="*/ 28 h 54"/>
                  <a:gd name="T38" fmla="*/ 25 w 185"/>
                  <a:gd name="T39" fmla="*/ 47 h 54"/>
                  <a:gd name="T40" fmla="*/ 5 w 185"/>
                  <a:gd name="T41" fmla="*/ 28 h 54"/>
                  <a:gd name="T42" fmla="*/ 176 w 185"/>
                  <a:gd name="T43" fmla="*/ 24 h 54"/>
                  <a:gd name="T44" fmla="*/ 148 w 185"/>
                  <a:gd name="T45" fmla="*/ 10 h 54"/>
                  <a:gd name="T46" fmla="*/ 172 w 185"/>
                  <a:gd name="T47" fmla="*/ 24 h 54"/>
                  <a:gd name="T48" fmla="*/ 145 w 185"/>
                  <a:gd name="T49" fmla="*/ 39 h 54"/>
                  <a:gd name="T50" fmla="*/ 176 w 185"/>
                  <a:gd name="T51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5" h="54">
                    <a:moveTo>
                      <a:pt x="107" y="13"/>
                    </a:moveTo>
                    <a:cubicBezTo>
                      <a:pt x="86" y="13"/>
                      <a:pt x="68" y="18"/>
                      <a:pt x="68" y="24"/>
                    </a:cubicBezTo>
                    <a:cubicBezTo>
                      <a:pt x="68" y="30"/>
                      <a:pt x="86" y="35"/>
                      <a:pt x="107" y="35"/>
                    </a:cubicBezTo>
                    <a:cubicBezTo>
                      <a:pt x="129" y="35"/>
                      <a:pt x="146" y="30"/>
                      <a:pt x="146" y="24"/>
                    </a:cubicBezTo>
                    <a:cubicBezTo>
                      <a:pt x="146" y="18"/>
                      <a:pt x="129" y="13"/>
                      <a:pt x="107" y="13"/>
                    </a:cubicBezTo>
                    <a:close/>
                    <a:moveTo>
                      <a:pt x="31" y="22"/>
                    </a:moveTo>
                    <a:cubicBezTo>
                      <a:pt x="39" y="12"/>
                      <a:pt x="72" y="4"/>
                      <a:pt x="112" y="4"/>
                    </a:cubicBezTo>
                    <a:cubicBezTo>
                      <a:pt x="141" y="4"/>
                      <a:pt x="167" y="8"/>
                      <a:pt x="182" y="15"/>
                    </a:cubicBezTo>
                    <a:cubicBezTo>
                      <a:pt x="168" y="6"/>
                      <a:pt x="141" y="0"/>
                      <a:pt x="110" y="0"/>
                    </a:cubicBezTo>
                    <a:cubicBezTo>
                      <a:pt x="71" y="0"/>
                      <a:pt x="38" y="10"/>
                      <a:pt x="31" y="22"/>
                    </a:cubicBezTo>
                    <a:close/>
                    <a:moveTo>
                      <a:pt x="112" y="49"/>
                    </a:moveTo>
                    <a:cubicBezTo>
                      <a:pt x="69" y="49"/>
                      <a:pt x="35" y="41"/>
                      <a:pt x="29" y="30"/>
                    </a:cubicBezTo>
                    <a:cubicBezTo>
                      <a:pt x="33" y="43"/>
                      <a:pt x="68" y="54"/>
                      <a:pt x="110" y="54"/>
                    </a:cubicBezTo>
                    <a:cubicBezTo>
                      <a:pt x="144" y="54"/>
                      <a:pt x="173" y="47"/>
                      <a:pt x="185" y="37"/>
                    </a:cubicBezTo>
                    <a:cubicBezTo>
                      <a:pt x="171" y="44"/>
                      <a:pt x="144" y="49"/>
                      <a:pt x="112" y="49"/>
                    </a:cubicBezTo>
                    <a:close/>
                    <a:moveTo>
                      <a:pt x="5" y="28"/>
                    </a:moveTo>
                    <a:cubicBezTo>
                      <a:pt x="5" y="14"/>
                      <a:pt x="35" y="2"/>
                      <a:pt x="74" y="0"/>
                    </a:cubicBezTo>
                    <a:cubicBezTo>
                      <a:pt x="61" y="0"/>
                      <a:pt x="49" y="2"/>
                      <a:pt x="38" y="3"/>
                    </a:cubicBezTo>
                    <a:cubicBezTo>
                      <a:pt x="14" y="8"/>
                      <a:pt x="0" y="18"/>
                      <a:pt x="2" y="28"/>
                    </a:cubicBezTo>
                    <a:cubicBezTo>
                      <a:pt x="3" y="35"/>
                      <a:pt x="12" y="42"/>
                      <a:pt x="25" y="47"/>
                    </a:cubicBezTo>
                    <a:cubicBezTo>
                      <a:pt x="13" y="42"/>
                      <a:pt x="5" y="35"/>
                      <a:pt x="5" y="28"/>
                    </a:cubicBezTo>
                    <a:close/>
                    <a:moveTo>
                      <a:pt x="176" y="24"/>
                    </a:moveTo>
                    <a:cubicBezTo>
                      <a:pt x="176" y="14"/>
                      <a:pt x="143" y="8"/>
                      <a:pt x="148" y="10"/>
                    </a:cubicBezTo>
                    <a:cubicBezTo>
                      <a:pt x="162" y="14"/>
                      <a:pt x="171" y="18"/>
                      <a:pt x="172" y="24"/>
                    </a:cubicBezTo>
                    <a:cubicBezTo>
                      <a:pt x="174" y="30"/>
                      <a:pt x="163" y="36"/>
                      <a:pt x="145" y="39"/>
                    </a:cubicBezTo>
                    <a:cubicBezTo>
                      <a:pt x="164" y="36"/>
                      <a:pt x="176" y="30"/>
                      <a:pt x="176" y="24"/>
                    </a:cubicBez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09" name="9Slide.vn 173">
                <a:extLst>
                  <a:ext uri="{FF2B5EF4-FFF2-40B4-BE49-F238E27FC236}">
                    <a16:creationId xmlns:a16="http://schemas.microsoft.com/office/drawing/2014/main" id="{B2FBB02C-235D-144A-8209-29612303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647"/>
                <a:ext cx="193" cy="190"/>
              </a:xfrm>
              <a:custGeom>
                <a:avLst/>
                <a:gdLst>
                  <a:gd name="T0" fmla="*/ 1 w 59"/>
                  <a:gd name="T1" fmla="*/ 30 h 58"/>
                  <a:gd name="T2" fmla="*/ 6 w 59"/>
                  <a:gd name="T3" fmla="*/ 50 h 58"/>
                  <a:gd name="T4" fmla="*/ 31 w 59"/>
                  <a:gd name="T5" fmla="*/ 57 h 58"/>
                  <a:gd name="T6" fmla="*/ 51 w 59"/>
                  <a:gd name="T7" fmla="*/ 54 h 58"/>
                  <a:gd name="T8" fmla="*/ 57 w 59"/>
                  <a:gd name="T9" fmla="*/ 50 h 58"/>
                  <a:gd name="T10" fmla="*/ 52 w 59"/>
                  <a:gd name="T11" fmla="*/ 36 h 58"/>
                  <a:gd name="T12" fmla="*/ 12 w 59"/>
                  <a:gd name="T13" fmla="*/ 0 h 58"/>
                  <a:gd name="T14" fmla="*/ 10 w 59"/>
                  <a:gd name="T15" fmla="*/ 0 h 58"/>
                  <a:gd name="T16" fmla="*/ 7 w 59"/>
                  <a:gd name="T17" fmla="*/ 5 h 58"/>
                  <a:gd name="T18" fmla="*/ 3 w 59"/>
                  <a:gd name="T19" fmla="*/ 2 h 58"/>
                  <a:gd name="T20" fmla="*/ 3 w 59"/>
                  <a:gd name="T21" fmla="*/ 9 h 58"/>
                  <a:gd name="T22" fmla="*/ 1 w 59"/>
                  <a:gd name="T23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58">
                    <a:moveTo>
                      <a:pt x="1" y="30"/>
                    </a:moveTo>
                    <a:cubicBezTo>
                      <a:pt x="0" y="37"/>
                      <a:pt x="1" y="45"/>
                      <a:pt x="6" y="50"/>
                    </a:cubicBezTo>
                    <a:cubicBezTo>
                      <a:pt x="13" y="57"/>
                      <a:pt x="23" y="57"/>
                      <a:pt x="31" y="57"/>
                    </a:cubicBezTo>
                    <a:cubicBezTo>
                      <a:pt x="38" y="58"/>
                      <a:pt x="45" y="57"/>
                      <a:pt x="51" y="54"/>
                    </a:cubicBezTo>
                    <a:cubicBezTo>
                      <a:pt x="54" y="53"/>
                      <a:pt x="56" y="52"/>
                      <a:pt x="57" y="50"/>
                    </a:cubicBezTo>
                    <a:cubicBezTo>
                      <a:pt x="59" y="48"/>
                      <a:pt x="54" y="38"/>
                      <a:pt x="52" y="36"/>
                    </a:cubicBezTo>
                    <a:cubicBezTo>
                      <a:pt x="52" y="34"/>
                      <a:pt x="26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6"/>
                      <a:pt x="4" y="2"/>
                      <a:pt x="3" y="2"/>
                    </a:cubicBezTo>
                    <a:cubicBezTo>
                      <a:pt x="1" y="3"/>
                      <a:pt x="2" y="7"/>
                      <a:pt x="3" y="9"/>
                    </a:cubicBezTo>
                    <a:cubicBezTo>
                      <a:pt x="4" y="15"/>
                      <a:pt x="1" y="23"/>
                      <a:pt x="1" y="30"/>
                    </a:cubicBezTo>
                    <a:close/>
                  </a:path>
                </a:pathLst>
              </a:custGeom>
              <a:solidFill>
                <a:srgbClr val="BD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0" name="9Slide.vn 174">
                <a:extLst>
                  <a:ext uri="{FF2B5EF4-FFF2-40B4-BE49-F238E27FC236}">
                    <a16:creationId xmlns:a16="http://schemas.microsoft.com/office/drawing/2014/main" id="{C1F33F65-86EF-1A41-B0A1-C577ACAA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647"/>
                <a:ext cx="189" cy="190"/>
              </a:xfrm>
              <a:custGeom>
                <a:avLst/>
                <a:gdLst>
                  <a:gd name="T0" fmla="*/ 22 w 58"/>
                  <a:gd name="T1" fmla="*/ 52 h 58"/>
                  <a:gd name="T2" fmla="*/ 6 w 58"/>
                  <a:gd name="T3" fmla="*/ 12 h 58"/>
                  <a:gd name="T4" fmla="*/ 13 w 58"/>
                  <a:gd name="T5" fmla="*/ 1 h 58"/>
                  <a:gd name="T6" fmla="*/ 13 w 58"/>
                  <a:gd name="T7" fmla="*/ 0 h 58"/>
                  <a:gd name="T8" fmla="*/ 12 w 58"/>
                  <a:gd name="T9" fmla="*/ 0 h 58"/>
                  <a:gd name="T10" fmla="*/ 10 w 58"/>
                  <a:gd name="T11" fmla="*/ 0 h 58"/>
                  <a:gd name="T12" fmla="*/ 7 w 58"/>
                  <a:gd name="T13" fmla="*/ 5 h 58"/>
                  <a:gd name="T14" fmla="*/ 3 w 58"/>
                  <a:gd name="T15" fmla="*/ 2 h 58"/>
                  <a:gd name="T16" fmla="*/ 3 w 58"/>
                  <a:gd name="T17" fmla="*/ 9 h 58"/>
                  <a:gd name="T18" fmla="*/ 1 w 58"/>
                  <a:gd name="T19" fmla="*/ 30 h 58"/>
                  <a:gd name="T20" fmla="*/ 6 w 58"/>
                  <a:gd name="T21" fmla="*/ 50 h 58"/>
                  <a:gd name="T22" fmla="*/ 31 w 58"/>
                  <a:gd name="T23" fmla="*/ 57 h 58"/>
                  <a:gd name="T24" fmla="*/ 51 w 58"/>
                  <a:gd name="T25" fmla="*/ 54 h 58"/>
                  <a:gd name="T26" fmla="*/ 57 w 58"/>
                  <a:gd name="T27" fmla="*/ 50 h 58"/>
                  <a:gd name="T28" fmla="*/ 57 w 58"/>
                  <a:gd name="T29" fmla="*/ 46 h 58"/>
                  <a:gd name="T30" fmla="*/ 22 w 58"/>
                  <a:gd name="T31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58">
                    <a:moveTo>
                      <a:pt x="22" y="52"/>
                    </a:moveTo>
                    <a:cubicBezTo>
                      <a:pt x="3" y="48"/>
                      <a:pt x="6" y="14"/>
                      <a:pt x="6" y="12"/>
                    </a:cubicBezTo>
                    <a:cubicBezTo>
                      <a:pt x="7" y="10"/>
                      <a:pt x="12" y="6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4"/>
                      <a:pt x="7" y="5"/>
                    </a:cubicBezTo>
                    <a:cubicBezTo>
                      <a:pt x="7" y="6"/>
                      <a:pt x="4" y="2"/>
                      <a:pt x="3" y="2"/>
                    </a:cubicBezTo>
                    <a:cubicBezTo>
                      <a:pt x="1" y="3"/>
                      <a:pt x="2" y="7"/>
                      <a:pt x="3" y="9"/>
                    </a:cubicBezTo>
                    <a:cubicBezTo>
                      <a:pt x="4" y="15"/>
                      <a:pt x="1" y="23"/>
                      <a:pt x="1" y="30"/>
                    </a:cubicBezTo>
                    <a:cubicBezTo>
                      <a:pt x="0" y="37"/>
                      <a:pt x="1" y="45"/>
                      <a:pt x="6" y="50"/>
                    </a:cubicBezTo>
                    <a:cubicBezTo>
                      <a:pt x="13" y="57"/>
                      <a:pt x="23" y="57"/>
                      <a:pt x="31" y="57"/>
                    </a:cubicBezTo>
                    <a:cubicBezTo>
                      <a:pt x="38" y="58"/>
                      <a:pt x="45" y="57"/>
                      <a:pt x="51" y="54"/>
                    </a:cubicBezTo>
                    <a:cubicBezTo>
                      <a:pt x="54" y="53"/>
                      <a:pt x="56" y="52"/>
                      <a:pt x="57" y="50"/>
                    </a:cubicBezTo>
                    <a:cubicBezTo>
                      <a:pt x="58" y="49"/>
                      <a:pt x="57" y="48"/>
                      <a:pt x="57" y="46"/>
                    </a:cubicBezTo>
                    <a:cubicBezTo>
                      <a:pt x="50" y="50"/>
                      <a:pt x="35" y="55"/>
                      <a:pt x="22" y="52"/>
                    </a:cubicBezTo>
                    <a:close/>
                  </a:path>
                </a:pathLst>
              </a:custGeom>
              <a:solidFill>
                <a:srgbClr val="9ED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1" name="9Slide.vn 175">
                <a:extLst>
                  <a:ext uri="{FF2B5EF4-FFF2-40B4-BE49-F238E27FC236}">
                    <a16:creationId xmlns:a16="http://schemas.microsoft.com/office/drawing/2014/main" id="{F356CEDC-802D-0342-980C-069EAAC54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2719"/>
                <a:ext cx="45" cy="46"/>
              </a:xfrm>
              <a:prstGeom prst="ellipse">
                <a:avLst/>
              </a:prstGeom>
              <a:solidFill>
                <a:srgbClr val="62B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2" name="9Slide.vn 176">
                <a:extLst>
                  <a:ext uri="{FF2B5EF4-FFF2-40B4-BE49-F238E27FC236}">
                    <a16:creationId xmlns:a16="http://schemas.microsoft.com/office/drawing/2014/main" id="{3ABA0D0D-D78A-6D43-82A3-3E7B4F0C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722"/>
                <a:ext cx="36" cy="36"/>
              </a:xfrm>
              <a:prstGeom prst="ellipse">
                <a:avLst/>
              </a:prstGeom>
              <a:solidFill>
                <a:srgbClr val="4B9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3" name="9Slide.vn 177">
                <a:extLst>
                  <a:ext uri="{FF2B5EF4-FFF2-40B4-BE49-F238E27FC236}">
                    <a16:creationId xmlns:a16="http://schemas.microsoft.com/office/drawing/2014/main" id="{2843180C-F1AC-7040-9981-378EACB5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26"/>
                <a:ext cx="17" cy="16"/>
              </a:xfrm>
              <a:prstGeom prst="ellipse">
                <a:avLst/>
              </a:prstGeom>
              <a:solidFill>
                <a:srgbClr val="BD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4" name="9Slide.vn 178">
                <a:extLst>
                  <a:ext uri="{FF2B5EF4-FFF2-40B4-BE49-F238E27FC236}">
                    <a16:creationId xmlns:a16="http://schemas.microsoft.com/office/drawing/2014/main" id="{BB47614B-7180-2541-AC5A-157E4F20D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408"/>
                <a:ext cx="694" cy="186"/>
              </a:xfrm>
              <a:custGeom>
                <a:avLst/>
                <a:gdLst>
                  <a:gd name="T0" fmla="*/ 53 w 213"/>
                  <a:gd name="T1" fmla="*/ 5 h 57"/>
                  <a:gd name="T2" fmla="*/ 112 w 213"/>
                  <a:gd name="T3" fmla="*/ 31 h 57"/>
                  <a:gd name="T4" fmla="*/ 172 w 213"/>
                  <a:gd name="T5" fmla="*/ 38 h 57"/>
                  <a:gd name="T6" fmla="*/ 186 w 213"/>
                  <a:gd name="T7" fmla="*/ 31 h 57"/>
                  <a:gd name="T8" fmla="*/ 188 w 213"/>
                  <a:gd name="T9" fmla="*/ 17 h 57"/>
                  <a:gd name="T10" fmla="*/ 182 w 213"/>
                  <a:gd name="T11" fmla="*/ 24 h 57"/>
                  <a:gd name="T12" fmla="*/ 168 w 213"/>
                  <a:gd name="T13" fmla="*/ 21 h 57"/>
                  <a:gd name="T14" fmla="*/ 176 w 213"/>
                  <a:gd name="T15" fmla="*/ 6 h 57"/>
                  <a:gd name="T16" fmla="*/ 205 w 213"/>
                  <a:gd name="T17" fmla="*/ 9 h 57"/>
                  <a:gd name="T18" fmla="*/ 208 w 213"/>
                  <a:gd name="T19" fmla="*/ 38 h 57"/>
                  <a:gd name="T20" fmla="*/ 181 w 213"/>
                  <a:gd name="T21" fmla="*/ 53 h 57"/>
                  <a:gd name="T22" fmla="*/ 125 w 213"/>
                  <a:gd name="T23" fmla="*/ 50 h 57"/>
                  <a:gd name="T24" fmla="*/ 68 w 213"/>
                  <a:gd name="T25" fmla="*/ 22 h 57"/>
                  <a:gd name="T26" fmla="*/ 0 w 213"/>
                  <a:gd name="T27" fmla="*/ 27 h 57"/>
                  <a:gd name="T28" fmla="*/ 53 w 213"/>
                  <a:gd name="T29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3" h="57">
                    <a:moveTo>
                      <a:pt x="53" y="5"/>
                    </a:moveTo>
                    <a:cubicBezTo>
                      <a:pt x="74" y="6"/>
                      <a:pt x="92" y="22"/>
                      <a:pt x="112" y="31"/>
                    </a:cubicBezTo>
                    <a:cubicBezTo>
                      <a:pt x="131" y="40"/>
                      <a:pt x="152" y="42"/>
                      <a:pt x="172" y="38"/>
                    </a:cubicBezTo>
                    <a:cubicBezTo>
                      <a:pt x="177" y="37"/>
                      <a:pt x="182" y="35"/>
                      <a:pt x="186" y="31"/>
                    </a:cubicBezTo>
                    <a:cubicBezTo>
                      <a:pt x="189" y="28"/>
                      <a:pt x="191" y="22"/>
                      <a:pt x="188" y="17"/>
                    </a:cubicBezTo>
                    <a:cubicBezTo>
                      <a:pt x="185" y="16"/>
                      <a:pt x="184" y="21"/>
                      <a:pt x="182" y="24"/>
                    </a:cubicBezTo>
                    <a:cubicBezTo>
                      <a:pt x="179" y="29"/>
                      <a:pt x="170" y="26"/>
                      <a:pt x="168" y="21"/>
                    </a:cubicBezTo>
                    <a:cubicBezTo>
                      <a:pt x="167" y="15"/>
                      <a:pt x="171" y="9"/>
                      <a:pt x="176" y="6"/>
                    </a:cubicBezTo>
                    <a:cubicBezTo>
                      <a:pt x="185" y="0"/>
                      <a:pt x="197" y="2"/>
                      <a:pt x="205" y="9"/>
                    </a:cubicBezTo>
                    <a:cubicBezTo>
                      <a:pt x="212" y="17"/>
                      <a:pt x="213" y="30"/>
                      <a:pt x="208" y="38"/>
                    </a:cubicBezTo>
                    <a:cubicBezTo>
                      <a:pt x="202" y="47"/>
                      <a:pt x="191" y="51"/>
                      <a:pt x="181" y="53"/>
                    </a:cubicBezTo>
                    <a:cubicBezTo>
                      <a:pt x="162" y="57"/>
                      <a:pt x="143" y="56"/>
                      <a:pt x="125" y="50"/>
                    </a:cubicBezTo>
                    <a:cubicBezTo>
                      <a:pt x="103" y="44"/>
                      <a:pt x="89" y="29"/>
                      <a:pt x="68" y="22"/>
                    </a:cubicBezTo>
                    <a:cubicBezTo>
                      <a:pt x="57" y="18"/>
                      <a:pt x="29" y="10"/>
                      <a:pt x="0" y="27"/>
                    </a:cubicBezTo>
                    <a:cubicBezTo>
                      <a:pt x="11" y="15"/>
                      <a:pt x="36" y="5"/>
                      <a:pt x="53" y="5"/>
                    </a:cubicBezTo>
                    <a:close/>
                  </a:path>
                </a:pathLst>
              </a:cu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6" name="9Slide.vn 179">
                <a:extLst>
                  <a:ext uri="{FF2B5EF4-FFF2-40B4-BE49-F238E27FC236}">
                    <a16:creationId xmlns:a16="http://schemas.microsoft.com/office/drawing/2014/main" id="{9CDC4131-5D03-5A4C-B20F-36B84263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3345"/>
                <a:ext cx="437" cy="362"/>
              </a:xfrm>
              <a:custGeom>
                <a:avLst/>
                <a:gdLst>
                  <a:gd name="T0" fmla="*/ 36 w 134"/>
                  <a:gd name="T1" fmla="*/ 63 h 111"/>
                  <a:gd name="T2" fmla="*/ 34 w 134"/>
                  <a:gd name="T3" fmla="*/ 60 h 111"/>
                  <a:gd name="T4" fmla="*/ 28 w 134"/>
                  <a:gd name="T5" fmla="*/ 61 h 111"/>
                  <a:gd name="T6" fmla="*/ 0 w 134"/>
                  <a:gd name="T7" fmla="*/ 47 h 111"/>
                  <a:gd name="T8" fmla="*/ 9 w 134"/>
                  <a:gd name="T9" fmla="*/ 42 h 111"/>
                  <a:gd name="T10" fmla="*/ 15 w 134"/>
                  <a:gd name="T11" fmla="*/ 46 h 111"/>
                  <a:gd name="T12" fmla="*/ 40 w 134"/>
                  <a:gd name="T13" fmla="*/ 49 h 111"/>
                  <a:gd name="T14" fmla="*/ 23 w 134"/>
                  <a:gd name="T15" fmla="*/ 35 h 111"/>
                  <a:gd name="T16" fmla="*/ 25 w 134"/>
                  <a:gd name="T17" fmla="*/ 15 h 111"/>
                  <a:gd name="T18" fmla="*/ 32 w 134"/>
                  <a:gd name="T19" fmla="*/ 14 h 111"/>
                  <a:gd name="T20" fmla="*/ 34 w 134"/>
                  <a:gd name="T21" fmla="*/ 26 h 111"/>
                  <a:gd name="T22" fmla="*/ 35 w 134"/>
                  <a:gd name="T23" fmla="*/ 29 h 111"/>
                  <a:gd name="T24" fmla="*/ 44 w 134"/>
                  <a:gd name="T25" fmla="*/ 22 h 111"/>
                  <a:gd name="T26" fmla="*/ 54 w 134"/>
                  <a:gd name="T27" fmla="*/ 12 h 111"/>
                  <a:gd name="T28" fmla="*/ 60 w 134"/>
                  <a:gd name="T29" fmla="*/ 25 h 111"/>
                  <a:gd name="T30" fmla="*/ 47 w 134"/>
                  <a:gd name="T31" fmla="*/ 35 h 111"/>
                  <a:gd name="T32" fmla="*/ 54 w 134"/>
                  <a:gd name="T33" fmla="*/ 53 h 111"/>
                  <a:gd name="T34" fmla="*/ 52 w 134"/>
                  <a:gd name="T35" fmla="*/ 59 h 111"/>
                  <a:gd name="T36" fmla="*/ 58 w 134"/>
                  <a:gd name="T37" fmla="*/ 63 h 111"/>
                  <a:gd name="T38" fmla="*/ 69 w 134"/>
                  <a:gd name="T39" fmla="*/ 55 h 111"/>
                  <a:gd name="T40" fmla="*/ 66 w 134"/>
                  <a:gd name="T41" fmla="*/ 41 h 111"/>
                  <a:gd name="T42" fmla="*/ 60 w 134"/>
                  <a:gd name="T43" fmla="*/ 34 h 111"/>
                  <a:gd name="T44" fmla="*/ 66 w 134"/>
                  <a:gd name="T45" fmla="*/ 31 h 111"/>
                  <a:gd name="T46" fmla="*/ 72 w 134"/>
                  <a:gd name="T47" fmla="*/ 32 h 111"/>
                  <a:gd name="T48" fmla="*/ 75 w 134"/>
                  <a:gd name="T49" fmla="*/ 36 h 111"/>
                  <a:gd name="T50" fmla="*/ 98 w 134"/>
                  <a:gd name="T51" fmla="*/ 35 h 111"/>
                  <a:gd name="T52" fmla="*/ 74 w 134"/>
                  <a:gd name="T53" fmla="*/ 5 h 111"/>
                  <a:gd name="T54" fmla="*/ 88 w 134"/>
                  <a:gd name="T55" fmla="*/ 8 h 111"/>
                  <a:gd name="T56" fmla="*/ 89 w 134"/>
                  <a:gd name="T57" fmla="*/ 14 h 111"/>
                  <a:gd name="T58" fmla="*/ 100 w 134"/>
                  <a:gd name="T59" fmla="*/ 10 h 111"/>
                  <a:gd name="T60" fmla="*/ 110 w 134"/>
                  <a:gd name="T61" fmla="*/ 1 h 111"/>
                  <a:gd name="T62" fmla="*/ 113 w 134"/>
                  <a:gd name="T63" fmla="*/ 12 h 111"/>
                  <a:gd name="T64" fmla="*/ 105 w 134"/>
                  <a:gd name="T65" fmla="*/ 21 h 111"/>
                  <a:gd name="T66" fmla="*/ 104 w 134"/>
                  <a:gd name="T67" fmla="*/ 32 h 111"/>
                  <a:gd name="T68" fmla="*/ 117 w 134"/>
                  <a:gd name="T69" fmla="*/ 30 h 111"/>
                  <a:gd name="T70" fmla="*/ 129 w 134"/>
                  <a:gd name="T71" fmla="*/ 25 h 111"/>
                  <a:gd name="T72" fmla="*/ 130 w 134"/>
                  <a:gd name="T73" fmla="*/ 39 h 111"/>
                  <a:gd name="T74" fmla="*/ 114 w 134"/>
                  <a:gd name="T75" fmla="*/ 45 h 111"/>
                  <a:gd name="T76" fmla="*/ 100 w 134"/>
                  <a:gd name="T77" fmla="*/ 47 h 111"/>
                  <a:gd name="T78" fmla="*/ 92 w 134"/>
                  <a:gd name="T79" fmla="*/ 53 h 111"/>
                  <a:gd name="T80" fmla="*/ 104 w 134"/>
                  <a:gd name="T81" fmla="*/ 59 h 111"/>
                  <a:gd name="T82" fmla="*/ 117 w 134"/>
                  <a:gd name="T83" fmla="*/ 64 h 111"/>
                  <a:gd name="T84" fmla="*/ 112 w 134"/>
                  <a:gd name="T85" fmla="*/ 71 h 111"/>
                  <a:gd name="T86" fmla="*/ 77 w 134"/>
                  <a:gd name="T87" fmla="*/ 68 h 111"/>
                  <a:gd name="T88" fmla="*/ 71 w 134"/>
                  <a:gd name="T89" fmla="*/ 74 h 111"/>
                  <a:gd name="T90" fmla="*/ 79 w 134"/>
                  <a:gd name="T91" fmla="*/ 83 h 111"/>
                  <a:gd name="T92" fmla="*/ 65 w 134"/>
                  <a:gd name="T93" fmla="*/ 85 h 111"/>
                  <a:gd name="T94" fmla="*/ 50 w 134"/>
                  <a:gd name="T95" fmla="*/ 100 h 111"/>
                  <a:gd name="T96" fmla="*/ 36 w 134"/>
                  <a:gd name="T97" fmla="*/ 6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4" h="111">
                    <a:moveTo>
                      <a:pt x="36" y="63"/>
                    </a:moveTo>
                    <a:cubicBezTo>
                      <a:pt x="36" y="62"/>
                      <a:pt x="35" y="60"/>
                      <a:pt x="34" y="60"/>
                    </a:cubicBezTo>
                    <a:cubicBezTo>
                      <a:pt x="32" y="59"/>
                      <a:pt x="30" y="60"/>
                      <a:pt x="28" y="61"/>
                    </a:cubicBezTo>
                    <a:cubicBezTo>
                      <a:pt x="17" y="65"/>
                      <a:pt x="3" y="58"/>
                      <a:pt x="0" y="47"/>
                    </a:cubicBezTo>
                    <a:cubicBezTo>
                      <a:pt x="2" y="43"/>
                      <a:pt x="6" y="41"/>
                      <a:pt x="9" y="42"/>
                    </a:cubicBezTo>
                    <a:cubicBezTo>
                      <a:pt x="11" y="43"/>
                      <a:pt x="13" y="45"/>
                      <a:pt x="15" y="46"/>
                    </a:cubicBezTo>
                    <a:cubicBezTo>
                      <a:pt x="22" y="51"/>
                      <a:pt x="32" y="52"/>
                      <a:pt x="40" y="49"/>
                    </a:cubicBezTo>
                    <a:cubicBezTo>
                      <a:pt x="36" y="43"/>
                      <a:pt x="27" y="41"/>
                      <a:pt x="23" y="35"/>
                    </a:cubicBezTo>
                    <a:cubicBezTo>
                      <a:pt x="18" y="29"/>
                      <a:pt x="19" y="19"/>
                      <a:pt x="25" y="15"/>
                    </a:cubicBezTo>
                    <a:cubicBezTo>
                      <a:pt x="28" y="15"/>
                      <a:pt x="30" y="14"/>
                      <a:pt x="32" y="14"/>
                    </a:cubicBezTo>
                    <a:cubicBezTo>
                      <a:pt x="32" y="18"/>
                      <a:pt x="33" y="22"/>
                      <a:pt x="34" y="26"/>
                    </a:cubicBezTo>
                    <a:cubicBezTo>
                      <a:pt x="34" y="27"/>
                      <a:pt x="34" y="28"/>
                      <a:pt x="35" y="29"/>
                    </a:cubicBezTo>
                    <a:cubicBezTo>
                      <a:pt x="38" y="32"/>
                      <a:pt x="43" y="26"/>
                      <a:pt x="44" y="22"/>
                    </a:cubicBezTo>
                    <a:cubicBezTo>
                      <a:pt x="46" y="17"/>
                      <a:pt x="49" y="12"/>
                      <a:pt x="54" y="12"/>
                    </a:cubicBezTo>
                    <a:cubicBezTo>
                      <a:pt x="60" y="13"/>
                      <a:pt x="62" y="20"/>
                      <a:pt x="60" y="25"/>
                    </a:cubicBezTo>
                    <a:cubicBezTo>
                      <a:pt x="57" y="30"/>
                      <a:pt x="52" y="33"/>
                      <a:pt x="47" y="35"/>
                    </a:cubicBezTo>
                    <a:cubicBezTo>
                      <a:pt x="44" y="41"/>
                      <a:pt x="57" y="47"/>
                      <a:pt x="54" y="53"/>
                    </a:cubicBezTo>
                    <a:cubicBezTo>
                      <a:pt x="54" y="55"/>
                      <a:pt x="52" y="57"/>
                      <a:pt x="52" y="59"/>
                    </a:cubicBezTo>
                    <a:cubicBezTo>
                      <a:pt x="52" y="61"/>
                      <a:pt x="55" y="63"/>
                      <a:pt x="58" y="63"/>
                    </a:cubicBezTo>
                    <a:cubicBezTo>
                      <a:pt x="63" y="63"/>
                      <a:pt x="68" y="59"/>
                      <a:pt x="69" y="55"/>
                    </a:cubicBezTo>
                    <a:cubicBezTo>
                      <a:pt x="71" y="50"/>
                      <a:pt x="69" y="44"/>
                      <a:pt x="66" y="41"/>
                    </a:cubicBezTo>
                    <a:cubicBezTo>
                      <a:pt x="63" y="39"/>
                      <a:pt x="59" y="37"/>
                      <a:pt x="60" y="34"/>
                    </a:cubicBezTo>
                    <a:cubicBezTo>
                      <a:pt x="61" y="32"/>
                      <a:pt x="64" y="31"/>
                      <a:pt x="66" y="31"/>
                    </a:cubicBezTo>
                    <a:cubicBezTo>
                      <a:pt x="68" y="31"/>
                      <a:pt x="71" y="31"/>
                      <a:pt x="72" y="32"/>
                    </a:cubicBezTo>
                    <a:cubicBezTo>
                      <a:pt x="74" y="33"/>
                      <a:pt x="74" y="35"/>
                      <a:pt x="75" y="36"/>
                    </a:cubicBezTo>
                    <a:cubicBezTo>
                      <a:pt x="80" y="45"/>
                      <a:pt x="95" y="44"/>
                      <a:pt x="98" y="35"/>
                    </a:cubicBezTo>
                    <a:cubicBezTo>
                      <a:pt x="86" y="29"/>
                      <a:pt x="77" y="18"/>
                      <a:pt x="74" y="5"/>
                    </a:cubicBezTo>
                    <a:cubicBezTo>
                      <a:pt x="77" y="0"/>
                      <a:pt x="87" y="2"/>
                      <a:pt x="88" y="8"/>
                    </a:cubicBezTo>
                    <a:cubicBezTo>
                      <a:pt x="88" y="10"/>
                      <a:pt x="88" y="12"/>
                      <a:pt x="89" y="14"/>
                    </a:cubicBezTo>
                    <a:cubicBezTo>
                      <a:pt x="92" y="18"/>
                      <a:pt x="98" y="14"/>
                      <a:pt x="100" y="10"/>
                    </a:cubicBezTo>
                    <a:cubicBezTo>
                      <a:pt x="102" y="6"/>
                      <a:pt x="105" y="0"/>
                      <a:pt x="110" y="1"/>
                    </a:cubicBezTo>
                    <a:cubicBezTo>
                      <a:pt x="114" y="2"/>
                      <a:pt x="115" y="8"/>
                      <a:pt x="113" y="12"/>
                    </a:cubicBezTo>
                    <a:cubicBezTo>
                      <a:pt x="111" y="15"/>
                      <a:pt x="107" y="18"/>
                      <a:pt x="105" y="21"/>
                    </a:cubicBezTo>
                    <a:cubicBezTo>
                      <a:pt x="102" y="24"/>
                      <a:pt x="101" y="29"/>
                      <a:pt x="104" y="32"/>
                    </a:cubicBezTo>
                    <a:cubicBezTo>
                      <a:pt x="108" y="35"/>
                      <a:pt x="113" y="33"/>
                      <a:pt x="117" y="30"/>
                    </a:cubicBezTo>
                    <a:cubicBezTo>
                      <a:pt x="120" y="27"/>
                      <a:pt x="124" y="23"/>
                      <a:pt x="129" y="25"/>
                    </a:cubicBezTo>
                    <a:cubicBezTo>
                      <a:pt x="134" y="27"/>
                      <a:pt x="134" y="35"/>
                      <a:pt x="130" y="39"/>
                    </a:cubicBezTo>
                    <a:cubicBezTo>
                      <a:pt x="126" y="43"/>
                      <a:pt x="120" y="44"/>
                      <a:pt x="114" y="45"/>
                    </a:cubicBezTo>
                    <a:cubicBezTo>
                      <a:pt x="110" y="45"/>
                      <a:pt x="105" y="46"/>
                      <a:pt x="100" y="47"/>
                    </a:cubicBezTo>
                    <a:cubicBezTo>
                      <a:pt x="97" y="48"/>
                      <a:pt x="93" y="50"/>
                      <a:pt x="92" y="53"/>
                    </a:cubicBezTo>
                    <a:cubicBezTo>
                      <a:pt x="91" y="58"/>
                      <a:pt x="99" y="60"/>
                      <a:pt x="104" y="59"/>
                    </a:cubicBezTo>
                    <a:cubicBezTo>
                      <a:pt x="109" y="58"/>
                      <a:pt x="117" y="59"/>
                      <a:pt x="117" y="64"/>
                    </a:cubicBezTo>
                    <a:cubicBezTo>
                      <a:pt x="118" y="67"/>
                      <a:pt x="115" y="70"/>
                      <a:pt x="112" y="71"/>
                    </a:cubicBezTo>
                    <a:cubicBezTo>
                      <a:pt x="101" y="77"/>
                      <a:pt x="86" y="76"/>
                      <a:pt x="77" y="68"/>
                    </a:cubicBezTo>
                    <a:cubicBezTo>
                      <a:pt x="76" y="71"/>
                      <a:pt x="74" y="73"/>
                      <a:pt x="71" y="74"/>
                    </a:cubicBezTo>
                    <a:cubicBezTo>
                      <a:pt x="73" y="77"/>
                      <a:pt x="76" y="80"/>
                      <a:pt x="79" y="83"/>
                    </a:cubicBezTo>
                    <a:cubicBezTo>
                      <a:pt x="75" y="86"/>
                      <a:pt x="70" y="87"/>
                      <a:pt x="65" y="85"/>
                    </a:cubicBezTo>
                    <a:cubicBezTo>
                      <a:pt x="70" y="87"/>
                      <a:pt x="68" y="111"/>
                      <a:pt x="50" y="100"/>
                    </a:cubicBezTo>
                    <a:cubicBezTo>
                      <a:pt x="35" y="92"/>
                      <a:pt x="41" y="77"/>
                      <a:pt x="36" y="63"/>
                    </a:cubicBezTo>
                    <a:close/>
                  </a:path>
                </a:pathLst>
              </a:custGeom>
              <a:solidFill>
                <a:srgbClr val="00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19" name="9Slide.vn 180">
                <a:extLst>
                  <a:ext uri="{FF2B5EF4-FFF2-40B4-BE49-F238E27FC236}">
                    <a16:creationId xmlns:a16="http://schemas.microsoft.com/office/drawing/2014/main" id="{A23591FB-6EA9-A442-AD4D-D99C53E28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456"/>
                <a:ext cx="306" cy="258"/>
              </a:xfrm>
              <a:custGeom>
                <a:avLst/>
                <a:gdLst>
                  <a:gd name="T0" fmla="*/ 25 w 94"/>
                  <a:gd name="T1" fmla="*/ 45 h 79"/>
                  <a:gd name="T2" fmla="*/ 23 w 94"/>
                  <a:gd name="T3" fmla="*/ 43 h 79"/>
                  <a:gd name="T4" fmla="*/ 19 w 94"/>
                  <a:gd name="T5" fmla="*/ 43 h 79"/>
                  <a:gd name="T6" fmla="*/ 0 w 94"/>
                  <a:gd name="T7" fmla="*/ 33 h 79"/>
                  <a:gd name="T8" fmla="*/ 6 w 94"/>
                  <a:gd name="T9" fmla="*/ 31 h 79"/>
                  <a:gd name="T10" fmla="*/ 10 w 94"/>
                  <a:gd name="T11" fmla="*/ 33 h 79"/>
                  <a:gd name="T12" fmla="*/ 27 w 94"/>
                  <a:gd name="T13" fmla="*/ 35 h 79"/>
                  <a:gd name="T14" fmla="*/ 16 w 94"/>
                  <a:gd name="T15" fmla="*/ 25 h 79"/>
                  <a:gd name="T16" fmla="*/ 17 w 94"/>
                  <a:gd name="T17" fmla="*/ 11 h 79"/>
                  <a:gd name="T18" fmla="*/ 22 w 94"/>
                  <a:gd name="T19" fmla="*/ 11 h 79"/>
                  <a:gd name="T20" fmla="*/ 23 w 94"/>
                  <a:gd name="T21" fmla="*/ 19 h 79"/>
                  <a:gd name="T22" fmla="*/ 24 w 94"/>
                  <a:gd name="T23" fmla="*/ 21 h 79"/>
                  <a:gd name="T24" fmla="*/ 31 w 94"/>
                  <a:gd name="T25" fmla="*/ 16 h 79"/>
                  <a:gd name="T26" fmla="*/ 38 w 94"/>
                  <a:gd name="T27" fmla="*/ 9 h 79"/>
                  <a:gd name="T28" fmla="*/ 42 w 94"/>
                  <a:gd name="T29" fmla="*/ 18 h 79"/>
                  <a:gd name="T30" fmla="*/ 32 w 94"/>
                  <a:gd name="T31" fmla="*/ 25 h 79"/>
                  <a:gd name="T32" fmla="*/ 38 w 94"/>
                  <a:gd name="T33" fmla="*/ 38 h 79"/>
                  <a:gd name="T34" fmla="*/ 36 w 94"/>
                  <a:gd name="T35" fmla="*/ 42 h 79"/>
                  <a:gd name="T36" fmla="*/ 40 w 94"/>
                  <a:gd name="T37" fmla="*/ 45 h 79"/>
                  <a:gd name="T38" fmla="*/ 48 w 94"/>
                  <a:gd name="T39" fmla="*/ 39 h 79"/>
                  <a:gd name="T40" fmla="*/ 46 w 94"/>
                  <a:gd name="T41" fmla="*/ 30 h 79"/>
                  <a:gd name="T42" fmla="*/ 42 w 94"/>
                  <a:gd name="T43" fmla="*/ 24 h 79"/>
                  <a:gd name="T44" fmla="*/ 46 w 94"/>
                  <a:gd name="T45" fmla="*/ 23 h 79"/>
                  <a:gd name="T46" fmla="*/ 51 w 94"/>
                  <a:gd name="T47" fmla="*/ 23 h 79"/>
                  <a:gd name="T48" fmla="*/ 52 w 94"/>
                  <a:gd name="T49" fmla="*/ 26 h 79"/>
                  <a:gd name="T50" fmla="*/ 69 w 94"/>
                  <a:gd name="T51" fmla="*/ 25 h 79"/>
                  <a:gd name="T52" fmla="*/ 51 w 94"/>
                  <a:gd name="T53" fmla="*/ 4 h 79"/>
                  <a:gd name="T54" fmla="*/ 61 w 94"/>
                  <a:gd name="T55" fmla="*/ 6 h 79"/>
                  <a:gd name="T56" fmla="*/ 62 w 94"/>
                  <a:gd name="T57" fmla="*/ 10 h 79"/>
                  <a:gd name="T58" fmla="*/ 70 w 94"/>
                  <a:gd name="T59" fmla="*/ 8 h 79"/>
                  <a:gd name="T60" fmla="*/ 77 w 94"/>
                  <a:gd name="T61" fmla="*/ 2 h 79"/>
                  <a:gd name="T62" fmla="*/ 79 w 94"/>
                  <a:gd name="T63" fmla="*/ 9 h 79"/>
                  <a:gd name="T64" fmla="*/ 73 w 94"/>
                  <a:gd name="T65" fmla="*/ 15 h 79"/>
                  <a:gd name="T66" fmla="*/ 73 w 94"/>
                  <a:gd name="T67" fmla="*/ 23 h 79"/>
                  <a:gd name="T68" fmla="*/ 82 w 94"/>
                  <a:gd name="T69" fmla="*/ 22 h 79"/>
                  <a:gd name="T70" fmla="*/ 90 w 94"/>
                  <a:gd name="T71" fmla="*/ 18 h 79"/>
                  <a:gd name="T72" fmla="*/ 91 w 94"/>
                  <a:gd name="T73" fmla="*/ 28 h 79"/>
                  <a:gd name="T74" fmla="*/ 80 w 94"/>
                  <a:gd name="T75" fmla="*/ 32 h 79"/>
                  <a:gd name="T76" fmla="*/ 70 w 94"/>
                  <a:gd name="T77" fmla="*/ 34 h 79"/>
                  <a:gd name="T78" fmla="*/ 64 w 94"/>
                  <a:gd name="T79" fmla="*/ 38 h 79"/>
                  <a:gd name="T80" fmla="*/ 73 w 94"/>
                  <a:gd name="T81" fmla="*/ 42 h 79"/>
                  <a:gd name="T82" fmla="*/ 82 w 94"/>
                  <a:gd name="T83" fmla="*/ 46 h 79"/>
                  <a:gd name="T84" fmla="*/ 78 w 94"/>
                  <a:gd name="T85" fmla="*/ 51 h 79"/>
                  <a:gd name="T86" fmla="*/ 53 w 94"/>
                  <a:gd name="T87" fmla="*/ 48 h 79"/>
                  <a:gd name="T88" fmla="*/ 49 w 94"/>
                  <a:gd name="T89" fmla="*/ 53 h 79"/>
                  <a:gd name="T90" fmla="*/ 55 w 94"/>
                  <a:gd name="T91" fmla="*/ 59 h 79"/>
                  <a:gd name="T92" fmla="*/ 45 w 94"/>
                  <a:gd name="T93" fmla="*/ 61 h 79"/>
                  <a:gd name="T94" fmla="*/ 34 w 94"/>
                  <a:gd name="T95" fmla="*/ 71 h 79"/>
                  <a:gd name="T96" fmla="*/ 25 w 94"/>
                  <a:gd name="T97" fmla="*/ 4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4" h="79">
                    <a:moveTo>
                      <a:pt x="25" y="45"/>
                    </a:moveTo>
                    <a:cubicBezTo>
                      <a:pt x="25" y="44"/>
                      <a:pt x="24" y="43"/>
                      <a:pt x="23" y="43"/>
                    </a:cubicBezTo>
                    <a:cubicBezTo>
                      <a:pt x="22" y="42"/>
                      <a:pt x="20" y="43"/>
                      <a:pt x="19" y="43"/>
                    </a:cubicBezTo>
                    <a:cubicBezTo>
                      <a:pt x="11" y="46"/>
                      <a:pt x="2" y="41"/>
                      <a:pt x="0" y="33"/>
                    </a:cubicBezTo>
                    <a:cubicBezTo>
                      <a:pt x="1" y="31"/>
                      <a:pt x="3" y="30"/>
                      <a:pt x="6" y="31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15" y="37"/>
                      <a:pt x="22" y="38"/>
                      <a:pt x="27" y="35"/>
                    </a:cubicBezTo>
                    <a:cubicBezTo>
                      <a:pt x="25" y="31"/>
                      <a:pt x="19" y="29"/>
                      <a:pt x="16" y="25"/>
                    </a:cubicBezTo>
                    <a:cubicBezTo>
                      <a:pt x="12" y="21"/>
                      <a:pt x="13" y="14"/>
                      <a:pt x="17" y="11"/>
                    </a:cubicBezTo>
                    <a:cubicBezTo>
                      <a:pt x="19" y="11"/>
                      <a:pt x="20" y="11"/>
                      <a:pt x="22" y="11"/>
                    </a:cubicBezTo>
                    <a:cubicBezTo>
                      <a:pt x="22" y="13"/>
                      <a:pt x="22" y="16"/>
                      <a:pt x="23" y="19"/>
                    </a:cubicBezTo>
                    <a:cubicBezTo>
                      <a:pt x="23" y="19"/>
                      <a:pt x="23" y="20"/>
                      <a:pt x="24" y="21"/>
                    </a:cubicBezTo>
                    <a:cubicBezTo>
                      <a:pt x="26" y="23"/>
                      <a:pt x="29" y="19"/>
                      <a:pt x="31" y="16"/>
                    </a:cubicBezTo>
                    <a:cubicBezTo>
                      <a:pt x="32" y="13"/>
                      <a:pt x="34" y="9"/>
                      <a:pt x="38" y="9"/>
                    </a:cubicBezTo>
                    <a:cubicBezTo>
                      <a:pt x="41" y="10"/>
                      <a:pt x="43" y="15"/>
                      <a:pt x="42" y="18"/>
                    </a:cubicBezTo>
                    <a:cubicBezTo>
                      <a:pt x="40" y="22"/>
                      <a:pt x="36" y="24"/>
                      <a:pt x="32" y="25"/>
                    </a:cubicBezTo>
                    <a:cubicBezTo>
                      <a:pt x="31" y="30"/>
                      <a:pt x="39" y="34"/>
                      <a:pt x="38" y="38"/>
                    </a:cubicBezTo>
                    <a:cubicBezTo>
                      <a:pt x="37" y="40"/>
                      <a:pt x="36" y="41"/>
                      <a:pt x="36" y="42"/>
                    </a:cubicBezTo>
                    <a:cubicBezTo>
                      <a:pt x="36" y="44"/>
                      <a:pt x="38" y="45"/>
                      <a:pt x="40" y="45"/>
                    </a:cubicBezTo>
                    <a:cubicBezTo>
                      <a:pt x="44" y="45"/>
                      <a:pt x="47" y="42"/>
                      <a:pt x="48" y="39"/>
                    </a:cubicBezTo>
                    <a:cubicBezTo>
                      <a:pt x="50" y="36"/>
                      <a:pt x="48" y="32"/>
                      <a:pt x="46" y="30"/>
                    </a:cubicBezTo>
                    <a:cubicBezTo>
                      <a:pt x="44" y="28"/>
                      <a:pt x="41" y="27"/>
                      <a:pt x="42" y="24"/>
                    </a:cubicBezTo>
                    <a:cubicBezTo>
                      <a:pt x="43" y="23"/>
                      <a:pt x="44" y="23"/>
                      <a:pt x="46" y="23"/>
                    </a:cubicBezTo>
                    <a:cubicBezTo>
                      <a:pt x="47" y="22"/>
                      <a:pt x="49" y="22"/>
                      <a:pt x="51" y="23"/>
                    </a:cubicBezTo>
                    <a:cubicBezTo>
                      <a:pt x="51" y="24"/>
                      <a:pt x="52" y="25"/>
                      <a:pt x="52" y="26"/>
                    </a:cubicBezTo>
                    <a:cubicBezTo>
                      <a:pt x="56" y="32"/>
                      <a:pt x="66" y="32"/>
                      <a:pt x="69" y="25"/>
                    </a:cubicBezTo>
                    <a:cubicBezTo>
                      <a:pt x="60" y="21"/>
                      <a:pt x="54" y="13"/>
                      <a:pt x="51" y="4"/>
                    </a:cubicBezTo>
                    <a:cubicBezTo>
                      <a:pt x="54" y="0"/>
                      <a:pt x="61" y="2"/>
                      <a:pt x="61" y="6"/>
                    </a:cubicBezTo>
                    <a:cubicBezTo>
                      <a:pt x="62" y="8"/>
                      <a:pt x="61" y="9"/>
                      <a:pt x="62" y="10"/>
                    </a:cubicBezTo>
                    <a:cubicBezTo>
                      <a:pt x="64" y="13"/>
                      <a:pt x="68" y="10"/>
                      <a:pt x="70" y="8"/>
                    </a:cubicBezTo>
                    <a:cubicBezTo>
                      <a:pt x="71" y="5"/>
                      <a:pt x="74" y="1"/>
                      <a:pt x="77" y="2"/>
                    </a:cubicBezTo>
                    <a:cubicBezTo>
                      <a:pt x="80" y="2"/>
                      <a:pt x="80" y="6"/>
                      <a:pt x="79" y="9"/>
                    </a:cubicBezTo>
                    <a:cubicBezTo>
                      <a:pt x="77" y="11"/>
                      <a:pt x="75" y="13"/>
                      <a:pt x="73" y="15"/>
                    </a:cubicBezTo>
                    <a:cubicBezTo>
                      <a:pt x="71" y="18"/>
                      <a:pt x="71" y="21"/>
                      <a:pt x="73" y="23"/>
                    </a:cubicBezTo>
                    <a:cubicBezTo>
                      <a:pt x="75" y="25"/>
                      <a:pt x="79" y="24"/>
                      <a:pt x="82" y="22"/>
                    </a:cubicBezTo>
                    <a:cubicBezTo>
                      <a:pt x="84" y="20"/>
                      <a:pt x="87" y="17"/>
                      <a:pt x="90" y="18"/>
                    </a:cubicBezTo>
                    <a:cubicBezTo>
                      <a:pt x="94" y="19"/>
                      <a:pt x="94" y="25"/>
                      <a:pt x="91" y="28"/>
                    </a:cubicBezTo>
                    <a:cubicBezTo>
                      <a:pt x="88" y="31"/>
                      <a:pt x="84" y="31"/>
                      <a:pt x="80" y="32"/>
                    </a:cubicBezTo>
                    <a:cubicBezTo>
                      <a:pt x="77" y="33"/>
                      <a:pt x="73" y="33"/>
                      <a:pt x="70" y="34"/>
                    </a:cubicBezTo>
                    <a:cubicBezTo>
                      <a:pt x="67" y="35"/>
                      <a:pt x="65" y="36"/>
                      <a:pt x="64" y="38"/>
                    </a:cubicBezTo>
                    <a:cubicBezTo>
                      <a:pt x="64" y="42"/>
                      <a:pt x="69" y="43"/>
                      <a:pt x="73" y="42"/>
                    </a:cubicBezTo>
                    <a:cubicBezTo>
                      <a:pt x="77" y="42"/>
                      <a:pt x="82" y="42"/>
                      <a:pt x="82" y="46"/>
                    </a:cubicBezTo>
                    <a:cubicBezTo>
                      <a:pt x="82" y="48"/>
                      <a:pt x="80" y="50"/>
                      <a:pt x="78" y="51"/>
                    </a:cubicBezTo>
                    <a:cubicBezTo>
                      <a:pt x="71" y="55"/>
                      <a:pt x="60" y="54"/>
                      <a:pt x="53" y="48"/>
                    </a:cubicBezTo>
                    <a:cubicBezTo>
                      <a:pt x="53" y="51"/>
                      <a:pt x="51" y="52"/>
                      <a:pt x="49" y="53"/>
                    </a:cubicBezTo>
                    <a:cubicBezTo>
                      <a:pt x="51" y="55"/>
                      <a:pt x="53" y="57"/>
                      <a:pt x="55" y="59"/>
                    </a:cubicBezTo>
                    <a:cubicBezTo>
                      <a:pt x="53" y="61"/>
                      <a:pt x="49" y="62"/>
                      <a:pt x="45" y="61"/>
                    </a:cubicBezTo>
                    <a:cubicBezTo>
                      <a:pt x="49" y="62"/>
                      <a:pt x="48" y="79"/>
                      <a:pt x="34" y="71"/>
                    </a:cubicBezTo>
                    <a:cubicBezTo>
                      <a:pt x="24" y="65"/>
                      <a:pt x="28" y="55"/>
                      <a:pt x="25" y="45"/>
                    </a:cubicBezTo>
                    <a:close/>
                  </a:path>
                </a:pathLst>
              </a:custGeom>
              <a:solidFill>
                <a:srgbClr val="EC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26" name="9Slide.vn 181">
                <a:extLst>
                  <a:ext uri="{FF2B5EF4-FFF2-40B4-BE49-F238E27FC236}">
                    <a16:creationId xmlns:a16="http://schemas.microsoft.com/office/drawing/2014/main" id="{9FF51472-25EB-9C4D-BDC5-20B5A7DBB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317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6 w 6"/>
                  <a:gd name="T3" fmla="*/ 10 h 10"/>
                  <a:gd name="T4" fmla="*/ 0 w 6"/>
                  <a:gd name="T5" fmla="*/ 3 h 10"/>
                  <a:gd name="T6" fmla="*/ 6 w 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6" y="10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29" name="9Slide.vn 182">
                <a:extLst>
                  <a:ext uri="{FF2B5EF4-FFF2-40B4-BE49-F238E27FC236}">
                    <a16:creationId xmlns:a16="http://schemas.microsoft.com/office/drawing/2014/main" id="{47937BF6-E2B2-C844-A501-EFC2BEED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275"/>
                <a:ext cx="127" cy="49"/>
              </a:xfrm>
              <a:custGeom>
                <a:avLst/>
                <a:gdLst>
                  <a:gd name="T0" fmla="*/ 20 w 39"/>
                  <a:gd name="T1" fmla="*/ 8 h 15"/>
                  <a:gd name="T2" fmla="*/ 19 w 39"/>
                  <a:gd name="T3" fmla="*/ 5 h 15"/>
                  <a:gd name="T4" fmla="*/ 17 w 39"/>
                  <a:gd name="T5" fmla="*/ 3 h 15"/>
                  <a:gd name="T6" fmla="*/ 0 w 39"/>
                  <a:gd name="T7" fmla="*/ 2 h 15"/>
                  <a:gd name="T8" fmla="*/ 17 w 39"/>
                  <a:gd name="T9" fmla="*/ 0 h 15"/>
                  <a:gd name="T10" fmla="*/ 20 w 39"/>
                  <a:gd name="T11" fmla="*/ 1 h 15"/>
                  <a:gd name="T12" fmla="*/ 23 w 39"/>
                  <a:gd name="T13" fmla="*/ 5 h 15"/>
                  <a:gd name="T14" fmla="*/ 26 w 39"/>
                  <a:gd name="T15" fmla="*/ 6 h 15"/>
                  <a:gd name="T16" fmla="*/ 29 w 39"/>
                  <a:gd name="T17" fmla="*/ 5 h 15"/>
                  <a:gd name="T18" fmla="*/ 32 w 39"/>
                  <a:gd name="T19" fmla="*/ 6 h 15"/>
                  <a:gd name="T20" fmla="*/ 39 w 39"/>
                  <a:gd name="T21" fmla="*/ 14 h 15"/>
                  <a:gd name="T22" fmla="*/ 32 w 39"/>
                  <a:gd name="T23" fmla="*/ 9 h 15"/>
                  <a:gd name="T24" fmla="*/ 29 w 39"/>
                  <a:gd name="T25" fmla="*/ 9 h 15"/>
                  <a:gd name="T26" fmla="*/ 29 w 39"/>
                  <a:gd name="T27" fmla="*/ 10 h 15"/>
                  <a:gd name="T28" fmla="*/ 29 w 39"/>
                  <a:gd name="T29" fmla="*/ 14 h 15"/>
                  <a:gd name="T30" fmla="*/ 27 w 39"/>
                  <a:gd name="T31" fmla="*/ 13 h 15"/>
                  <a:gd name="T32" fmla="*/ 21 w 39"/>
                  <a:gd name="T33" fmla="*/ 9 h 15"/>
                  <a:gd name="T34" fmla="*/ 13 w 39"/>
                  <a:gd name="T35" fmla="*/ 10 h 15"/>
                  <a:gd name="T36" fmla="*/ 17 w 39"/>
                  <a:gd name="T37" fmla="*/ 7 h 15"/>
                  <a:gd name="T38" fmla="*/ 20 w 39"/>
                  <a:gd name="T3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15">
                    <a:moveTo>
                      <a:pt x="20" y="8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3"/>
                      <a:pt x="17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9" y="0"/>
                      <a:pt x="20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7"/>
                      <a:pt x="25" y="7"/>
                      <a:pt x="26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0" y="5"/>
                      <a:pt x="31" y="5"/>
                      <a:pt x="32" y="6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1"/>
                      <a:pt x="31" y="13"/>
                      <a:pt x="29" y="14"/>
                    </a:cubicBezTo>
                    <a:cubicBezTo>
                      <a:pt x="28" y="14"/>
                      <a:pt x="27" y="13"/>
                      <a:pt x="27" y="13"/>
                    </a:cubicBezTo>
                    <a:cubicBezTo>
                      <a:pt x="27" y="13"/>
                      <a:pt x="23" y="15"/>
                      <a:pt x="2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6" name="9Slide.vn 183">
                <a:extLst>
                  <a:ext uri="{FF2B5EF4-FFF2-40B4-BE49-F238E27FC236}">
                    <a16:creationId xmlns:a16="http://schemas.microsoft.com/office/drawing/2014/main" id="{00CEBB1A-1F46-6149-BB07-A29066DE8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" y="1317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7" name="9Slide.vn 184">
                <a:extLst>
                  <a:ext uri="{FF2B5EF4-FFF2-40B4-BE49-F238E27FC236}">
                    <a16:creationId xmlns:a16="http://schemas.microsoft.com/office/drawing/2014/main" id="{BCECB597-F6BC-0E4A-BC0A-05591CDC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444"/>
                <a:ext cx="6" cy="13"/>
              </a:xfrm>
              <a:custGeom>
                <a:avLst/>
                <a:gdLst>
                  <a:gd name="T0" fmla="*/ 3 w 6"/>
                  <a:gd name="T1" fmla="*/ 0 h 13"/>
                  <a:gd name="T2" fmla="*/ 6 w 6"/>
                  <a:gd name="T3" fmla="*/ 13 h 13"/>
                  <a:gd name="T4" fmla="*/ 0 w 6"/>
                  <a:gd name="T5" fmla="*/ 4 h 13"/>
                  <a:gd name="T6" fmla="*/ 3 w 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3" y="0"/>
                    </a:moveTo>
                    <a:lnTo>
                      <a:pt x="6" y="13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8" name="9Slide.vn 185">
                <a:extLst>
                  <a:ext uri="{FF2B5EF4-FFF2-40B4-BE49-F238E27FC236}">
                    <a16:creationId xmlns:a16="http://schemas.microsoft.com/office/drawing/2014/main" id="{1B117B46-5C0A-694D-9BC6-04C9FE8C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392"/>
                <a:ext cx="140" cy="59"/>
              </a:xfrm>
              <a:custGeom>
                <a:avLst/>
                <a:gdLst>
                  <a:gd name="T0" fmla="*/ 22 w 43"/>
                  <a:gd name="T1" fmla="*/ 10 h 18"/>
                  <a:gd name="T2" fmla="*/ 21 w 43"/>
                  <a:gd name="T3" fmla="*/ 6 h 18"/>
                  <a:gd name="T4" fmla="*/ 18 w 43"/>
                  <a:gd name="T5" fmla="*/ 3 h 18"/>
                  <a:gd name="T6" fmla="*/ 0 w 43"/>
                  <a:gd name="T7" fmla="*/ 3 h 18"/>
                  <a:gd name="T8" fmla="*/ 19 w 43"/>
                  <a:gd name="T9" fmla="*/ 0 h 18"/>
                  <a:gd name="T10" fmla="*/ 22 w 43"/>
                  <a:gd name="T11" fmla="*/ 2 h 18"/>
                  <a:gd name="T12" fmla="*/ 25 w 43"/>
                  <a:gd name="T13" fmla="*/ 7 h 18"/>
                  <a:gd name="T14" fmla="*/ 29 w 43"/>
                  <a:gd name="T15" fmla="*/ 8 h 18"/>
                  <a:gd name="T16" fmla="*/ 32 w 43"/>
                  <a:gd name="T17" fmla="*/ 7 h 18"/>
                  <a:gd name="T18" fmla="*/ 35 w 43"/>
                  <a:gd name="T19" fmla="*/ 8 h 18"/>
                  <a:gd name="T20" fmla="*/ 43 w 43"/>
                  <a:gd name="T21" fmla="*/ 17 h 18"/>
                  <a:gd name="T22" fmla="*/ 35 w 43"/>
                  <a:gd name="T23" fmla="*/ 11 h 18"/>
                  <a:gd name="T24" fmla="*/ 33 w 43"/>
                  <a:gd name="T25" fmla="*/ 12 h 18"/>
                  <a:gd name="T26" fmla="*/ 32 w 43"/>
                  <a:gd name="T27" fmla="*/ 12 h 18"/>
                  <a:gd name="T28" fmla="*/ 33 w 43"/>
                  <a:gd name="T29" fmla="*/ 17 h 18"/>
                  <a:gd name="T30" fmla="*/ 30 w 43"/>
                  <a:gd name="T31" fmla="*/ 16 h 18"/>
                  <a:gd name="T32" fmla="*/ 23 w 43"/>
                  <a:gd name="T33" fmla="*/ 12 h 18"/>
                  <a:gd name="T34" fmla="*/ 15 w 43"/>
                  <a:gd name="T35" fmla="*/ 13 h 18"/>
                  <a:gd name="T36" fmla="*/ 19 w 43"/>
                  <a:gd name="T37" fmla="*/ 9 h 18"/>
                  <a:gd name="T38" fmla="*/ 22 w 43"/>
                  <a:gd name="T3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18">
                    <a:moveTo>
                      <a:pt x="22" y="10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9" y="4"/>
                      <a:pt x="18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1" y="1"/>
                      <a:pt x="22" y="2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7" y="9"/>
                      <a:pt x="29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6"/>
                      <a:pt x="34" y="6"/>
                      <a:pt x="35" y="8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3" y="11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3"/>
                      <a:pt x="35" y="16"/>
                      <a:pt x="33" y="17"/>
                    </a:cubicBezTo>
                    <a:cubicBezTo>
                      <a:pt x="31" y="18"/>
                      <a:pt x="30" y="16"/>
                      <a:pt x="30" y="16"/>
                    </a:cubicBezTo>
                    <a:cubicBezTo>
                      <a:pt x="30" y="16"/>
                      <a:pt x="26" y="18"/>
                      <a:pt x="23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9" y="9"/>
                      <a:pt x="19" y="9"/>
                      <a:pt x="19" y="9"/>
                    </a:cubicBez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39" name="9Slide.vn 186">
                <a:extLst>
                  <a:ext uri="{FF2B5EF4-FFF2-40B4-BE49-F238E27FC236}">
                    <a16:creationId xmlns:a16="http://schemas.microsoft.com/office/drawing/2014/main" id="{43144782-08C1-934D-ABC7-A70BE77AC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1444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0" name="9Slide.vn 187">
                <a:extLst>
                  <a:ext uri="{FF2B5EF4-FFF2-40B4-BE49-F238E27FC236}">
                    <a16:creationId xmlns:a16="http://schemas.microsoft.com/office/drawing/2014/main" id="{159C2A3A-F1C3-7445-BD62-09CD5143B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425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0 w 6"/>
                  <a:gd name="T5" fmla="*/ 3 h 6"/>
                  <a:gd name="T6" fmla="*/ 3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lnTo>
                      <a:pt x="6" y="6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1" name="9Slide.vn 188">
                <a:extLst>
                  <a:ext uri="{FF2B5EF4-FFF2-40B4-BE49-F238E27FC236}">
                    <a16:creationId xmlns:a16="http://schemas.microsoft.com/office/drawing/2014/main" id="{F40D51DE-4D2B-A04C-AC01-419BA3425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395"/>
                <a:ext cx="81" cy="33"/>
              </a:xfrm>
              <a:custGeom>
                <a:avLst/>
                <a:gdLst>
                  <a:gd name="T0" fmla="*/ 13 w 25"/>
                  <a:gd name="T1" fmla="*/ 5 h 10"/>
                  <a:gd name="T2" fmla="*/ 12 w 25"/>
                  <a:gd name="T3" fmla="*/ 3 h 10"/>
                  <a:gd name="T4" fmla="*/ 11 w 25"/>
                  <a:gd name="T5" fmla="*/ 2 h 10"/>
                  <a:gd name="T6" fmla="*/ 0 w 25"/>
                  <a:gd name="T7" fmla="*/ 1 h 10"/>
                  <a:gd name="T8" fmla="*/ 11 w 25"/>
                  <a:gd name="T9" fmla="*/ 0 h 10"/>
                  <a:gd name="T10" fmla="*/ 13 w 25"/>
                  <a:gd name="T11" fmla="*/ 1 h 10"/>
                  <a:gd name="T12" fmla="*/ 15 w 25"/>
                  <a:gd name="T13" fmla="*/ 4 h 10"/>
                  <a:gd name="T14" fmla="*/ 17 w 25"/>
                  <a:gd name="T15" fmla="*/ 4 h 10"/>
                  <a:gd name="T16" fmla="*/ 19 w 25"/>
                  <a:gd name="T17" fmla="*/ 4 h 10"/>
                  <a:gd name="T18" fmla="*/ 21 w 25"/>
                  <a:gd name="T19" fmla="*/ 4 h 10"/>
                  <a:gd name="T20" fmla="*/ 25 w 25"/>
                  <a:gd name="T21" fmla="*/ 10 h 10"/>
                  <a:gd name="T22" fmla="*/ 21 w 25"/>
                  <a:gd name="T23" fmla="*/ 6 h 10"/>
                  <a:gd name="T24" fmla="*/ 19 w 25"/>
                  <a:gd name="T25" fmla="*/ 6 h 10"/>
                  <a:gd name="T26" fmla="*/ 19 w 25"/>
                  <a:gd name="T27" fmla="*/ 7 h 10"/>
                  <a:gd name="T28" fmla="*/ 19 w 25"/>
                  <a:gd name="T29" fmla="*/ 10 h 10"/>
                  <a:gd name="T30" fmla="*/ 18 w 25"/>
                  <a:gd name="T31" fmla="*/ 9 h 10"/>
                  <a:gd name="T32" fmla="*/ 13 w 25"/>
                  <a:gd name="T33" fmla="*/ 7 h 10"/>
                  <a:gd name="T34" fmla="*/ 9 w 25"/>
                  <a:gd name="T35" fmla="*/ 7 h 10"/>
                  <a:gd name="T36" fmla="*/ 11 w 25"/>
                  <a:gd name="T37" fmla="*/ 5 h 10"/>
                  <a:gd name="T38" fmla="*/ 13 w 25"/>
                  <a:gd name="T3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0">
                    <a:moveTo>
                      <a:pt x="13" y="5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20" y="3"/>
                      <a:pt x="21" y="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5" y="10"/>
                      <a:pt x="13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5"/>
                      <a:pt x="11" y="5"/>
                      <a:pt x="11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2" name="9Slide.vn 189">
                <a:extLst>
                  <a:ext uri="{FF2B5EF4-FFF2-40B4-BE49-F238E27FC236}">
                    <a16:creationId xmlns:a16="http://schemas.microsoft.com/office/drawing/2014/main" id="{D845089E-63EF-6148-933A-9F0CAD992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425"/>
                <a:ext cx="1" cy="1"/>
              </a:xfrm>
              <a:prstGeom prst="ellipse">
                <a:avLst/>
              </a:prstGeom>
              <a:solidFill>
                <a:srgbClr val="92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3" name="9Slide.vn 190">
                <a:extLst>
                  <a:ext uri="{FF2B5EF4-FFF2-40B4-BE49-F238E27FC236}">
                    <a16:creationId xmlns:a16="http://schemas.microsoft.com/office/drawing/2014/main" id="{1DB4E5CF-3CE8-CF4E-81E2-9C3D9D642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704"/>
                <a:ext cx="515" cy="255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4" name="9Slide.vn 191">
                <a:extLst>
                  <a:ext uri="{FF2B5EF4-FFF2-40B4-BE49-F238E27FC236}">
                    <a16:creationId xmlns:a16="http://schemas.microsoft.com/office/drawing/2014/main" id="{96D249B8-4678-9C4B-83C7-E0669528A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799"/>
                <a:ext cx="515" cy="160"/>
              </a:xfrm>
              <a:custGeom>
                <a:avLst/>
                <a:gdLst>
                  <a:gd name="T0" fmla="*/ 82 w 158"/>
                  <a:gd name="T1" fmla="*/ 37 h 49"/>
                  <a:gd name="T2" fmla="*/ 3 w 158"/>
                  <a:gd name="T3" fmla="*/ 0 h 49"/>
                  <a:gd name="T4" fmla="*/ 0 w 158"/>
                  <a:gd name="T5" fmla="*/ 10 h 49"/>
                  <a:gd name="T6" fmla="*/ 79 w 158"/>
                  <a:gd name="T7" fmla="*/ 49 h 49"/>
                  <a:gd name="T8" fmla="*/ 158 w 158"/>
                  <a:gd name="T9" fmla="*/ 10 h 49"/>
                  <a:gd name="T10" fmla="*/ 158 w 158"/>
                  <a:gd name="T11" fmla="*/ 8 h 49"/>
                  <a:gd name="T12" fmla="*/ 82 w 158"/>
                  <a:gd name="T13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49">
                    <a:moveTo>
                      <a:pt x="82" y="37"/>
                    </a:moveTo>
                    <a:cubicBezTo>
                      <a:pt x="39" y="37"/>
                      <a:pt x="5" y="21"/>
                      <a:pt x="3" y="0"/>
                    </a:cubicBezTo>
                    <a:cubicBezTo>
                      <a:pt x="1" y="3"/>
                      <a:pt x="0" y="6"/>
                      <a:pt x="0" y="10"/>
                    </a:cubicBezTo>
                    <a:cubicBezTo>
                      <a:pt x="0" y="31"/>
                      <a:pt x="36" y="49"/>
                      <a:pt x="79" y="49"/>
                    </a:cubicBezTo>
                    <a:cubicBezTo>
                      <a:pt x="123" y="49"/>
                      <a:pt x="158" y="31"/>
                      <a:pt x="158" y="10"/>
                    </a:cubicBezTo>
                    <a:cubicBezTo>
                      <a:pt x="158" y="9"/>
                      <a:pt x="158" y="8"/>
                      <a:pt x="158" y="8"/>
                    </a:cubicBezTo>
                    <a:cubicBezTo>
                      <a:pt x="149" y="25"/>
                      <a:pt x="118" y="37"/>
                      <a:pt x="82" y="37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5" name="9Slide.vn 192">
                <a:extLst>
                  <a:ext uri="{FF2B5EF4-FFF2-40B4-BE49-F238E27FC236}">
                    <a16:creationId xmlns:a16="http://schemas.microsoft.com/office/drawing/2014/main" id="{20B1925C-8825-E34D-902F-94AB53090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844"/>
                <a:ext cx="338" cy="167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6" name="9Slide.vn 193">
                <a:extLst>
                  <a:ext uri="{FF2B5EF4-FFF2-40B4-BE49-F238E27FC236}">
                    <a16:creationId xmlns:a16="http://schemas.microsoft.com/office/drawing/2014/main" id="{03EB7985-8836-D148-B608-44D0A384C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900"/>
                <a:ext cx="338" cy="111"/>
              </a:xfrm>
              <a:custGeom>
                <a:avLst/>
                <a:gdLst>
                  <a:gd name="T0" fmla="*/ 101 w 104"/>
                  <a:gd name="T1" fmla="*/ 0 h 34"/>
                  <a:gd name="T2" fmla="*/ 49 w 104"/>
                  <a:gd name="T3" fmla="*/ 24 h 34"/>
                  <a:gd name="T4" fmla="*/ 0 w 104"/>
                  <a:gd name="T5" fmla="*/ 7 h 34"/>
                  <a:gd name="T6" fmla="*/ 0 w 104"/>
                  <a:gd name="T7" fmla="*/ 9 h 34"/>
                  <a:gd name="T8" fmla="*/ 52 w 104"/>
                  <a:gd name="T9" fmla="*/ 34 h 34"/>
                  <a:gd name="T10" fmla="*/ 104 w 104"/>
                  <a:gd name="T11" fmla="*/ 9 h 34"/>
                  <a:gd name="T12" fmla="*/ 101 w 10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4">
                    <a:moveTo>
                      <a:pt x="101" y="0"/>
                    </a:moveTo>
                    <a:cubicBezTo>
                      <a:pt x="100" y="13"/>
                      <a:pt x="77" y="24"/>
                      <a:pt x="49" y="24"/>
                    </a:cubicBezTo>
                    <a:cubicBezTo>
                      <a:pt x="27" y="24"/>
                      <a:pt x="8" y="1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23"/>
                      <a:pt x="23" y="34"/>
                      <a:pt x="52" y="34"/>
                    </a:cubicBezTo>
                    <a:cubicBezTo>
                      <a:pt x="81" y="34"/>
                      <a:pt x="104" y="23"/>
                      <a:pt x="104" y="9"/>
                    </a:cubicBezTo>
                    <a:cubicBezTo>
                      <a:pt x="104" y="6"/>
                      <a:pt x="103" y="3"/>
                      <a:pt x="101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7" name="9Slide.vn 194">
                <a:extLst>
                  <a:ext uri="{FF2B5EF4-FFF2-40B4-BE49-F238E27FC236}">
                    <a16:creationId xmlns:a16="http://schemas.microsoft.com/office/drawing/2014/main" id="{6C1A96C6-9A99-A94E-9903-187DE9B17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796"/>
                <a:ext cx="229" cy="114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8" name="9Slide.vn 195">
                <a:extLst>
                  <a:ext uri="{FF2B5EF4-FFF2-40B4-BE49-F238E27FC236}">
                    <a16:creationId xmlns:a16="http://schemas.microsoft.com/office/drawing/2014/main" id="{879E9858-0097-D342-A67C-3482A089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962"/>
                <a:ext cx="339" cy="169"/>
              </a:xfrm>
              <a:prstGeom prst="ellipse">
                <a:avLst/>
              </a:prstGeom>
              <a:solidFill>
                <a:srgbClr val="FFFFFF">
                  <a:lumMod val="9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49" name="9Slide.vn 196">
                <a:extLst>
                  <a:ext uri="{FF2B5EF4-FFF2-40B4-BE49-F238E27FC236}">
                    <a16:creationId xmlns:a16="http://schemas.microsoft.com/office/drawing/2014/main" id="{234DBF9F-DCA7-5247-A7CD-70341258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011"/>
                <a:ext cx="339" cy="120"/>
              </a:xfrm>
              <a:custGeom>
                <a:avLst/>
                <a:gdLst>
                  <a:gd name="T0" fmla="*/ 99 w 104"/>
                  <a:gd name="T1" fmla="*/ 0 h 37"/>
                  <a:gd name="T2" fmla="*/ 99 w 104"/>
                  <a:gd name="T3" fmla="*/ 1 h 37"/>
                  <a:gd name="T4" fmla="*/ 47 w 104"/>
                  <a:gd name="T5" fmla="*/ 26 h 37"/>
                  <a:gd name="T6" fmla="*/ 0 w 104"/>
                  <a:gd name="T7" fmla="*/ 11 h 37"/>
                  <a:gd name="T8" fmla="*/ 52 w 104"/>
                  <a:gd name="T9" fmla="*/ 37 h 37"/>
                  <a:gd name="T10" fmla="*/ 104 w 104"/>
                  <a:gd name="T11" fmla="*/ 11 h 37"/>
                  <a:gd name="T12" fmla="*/ 99 w 10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7">
                    <a:moveTo>
                      <a:pt x="99" y="0"/>
                    </a:moveTo>
                    <a:cubicBezTo>
                      <a:pt x="99" y="0"/>
                      <a:pt x="99" y="1"/>
                      <a:pt x="99" y="1"/>
                    </a:cubicBezTo>
                    <a:cubicBezTo>
                      <a:pt x="99" y="15"/>
                      <a:pt x="76" y="26"/>
                      <a:pt x="47" y="26"/>
                    </a:cubicBezTo>
                    <a:cubicBezTo>
                      <a:pt x="26" y="26"/>
                      <a:pt x="8" y="20"/>
                      <a:pt x="0" y="11"/>
                    </a:cubicBezTo>
                    <a:cubicBezTo>
                      <a:pt x="0" y="25"/>
                      <a:pt x="23" y="37"/>
                      <a:pt x="52" y="37"/>
                    </a:cubicBezTo>
                    <a:cubicBezTo>
                      <a:pt x="80" y="37"/>
                      <a:pt x="104" y="25"/>
                      <a:pt x="104" y="11"/>
                    </a:cubicBezTo>
                    <a:cubicBezTo>
                      <a:pt x="104" y="7"/>
                      <a:pt x="102" y="4"/>
                      <a:pt x="99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0" name="9Slide.vn 197">
                <a:extLst>
                  <a:ext uri="{FF2B5EF4-FFF2-40B4-BE49-F238E27FC236}">
                    <a16:creationId xmlns:a16="http://schemas.microsoft.com/office/drawing/2014/main" id="{EDED8F30-48CA-2740-9CD0-17EBE80F5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1236"/>
                <a:ext cx="14" cy="16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1" name="9Slide.vn 198">
                <a:extLst>
                  <a:ext uri="{FF2B5EF4-FFF2-40B4-BE49-F238E27FC236}">
                    <a16:creationId xmlns:a16="http://schemas.microsoft.com/office/drawing/2014/main" id="{3A2BA678-9F47-9545-89BD-CB136E9B78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8" y="1285"/>
                <a:ext cx="14" cy="182"/>
              </a:xfrm>
              <a:custGeom>
                <a:avLst/>
                <a:gdLst>
                  <a:gd name="T0" fmla="*/ 14 w 14"/>
                  <a:gd name="T1" fmla="*/ 182 h 182"/>
                  <a:gd name="T2" fmla="*/ 0 w 14"/>
                  <a:gd name="T3" fmla="*/ 182 h 182"/>
                  <a:gd name="T4" fmla="*/ 0 w 14"/>
                  <a:gd name="T5" fmla="*/ 117 h 182"/>
                  <a:gd name="T6" fmla="*/ 14 w 14"/>
                  <a:gd name="T7" fmla="*/ 117 h 182"/>
                  <a:gd name="T8" fmla="*/ 14 w 14"/>
                  <a:gd name="T9" fmla="*/ 182 h 182"/>
                  <a:gd name="T10" fmla="*/ 14 w 14"/>
                  <a:gd name="T11" fmla="*/ 81 h 182"/>
                  <a:gd name="T12" fmla="*/ 0 w 14"/>
                  <a:gd name="T13" fmla="*/ 81 h 182"/>
                  <a:gd name="T14" fmla="*/ 0 w 14"/>
                  <a:gd name="T15" fmla="*/ 0 h 182"/>
                  <a:gd name="T16" fmla="*/ 14 w 14"/>
                  <a:gd name="T17" fmla="*/ 0 h 182"/>
                  <a:gd name="T18" fmla="*/ 14 w 14"/>
                  <a:gd name="T19" fmla="*/ 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82">
                    <a:moveTo>
                      <a:pt x="14" y="182"/>
                    </a:moveTo>
                    <a:lnTo>
                      <a:pt x="0" y="182"/>
                    </a:lnTo>
                    <a:lnTo>
                      <a:pt x="0" y="117"/>
                    </a:lnTo>
                    <a:lnTo>
                      <a:pt x="14" y="117"/>
                    </a:lnTo>
                    <a:lnTo>
                      <a:pt x="14" y="182"/>
                    </a:lnTo>
                    <a:close/>
                    <a:moveTo>
                      <a:pt x="14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81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2" name="9Slide.vn 199">
                <a:extLst>
                  <a:ext uri="{FF2B5EF4-FFF2-40B4-BE49-F238E27FC236}">
                    <a16:creationId xmlns:a16="http://schemas.microsoft.com/office/drawing/2014/main" id="{81B924AB-73EC-E147-9A1A-D7B801DBE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8" y="1549"/>
                <a:ext cx="14" cy="247"/>
              </a:xfrm>
              <a:custGeom>
                <a:avLst/>
                <a:gdLst>
                  <a:gd name="T0" fmla="*/ 14 w 14"/>
                  <a:gd name="T1" fmla="*/ 247 h 247"/>
                  <a:gd name="T2" fmla="*/ 0 w 14"/>
                  <a:gd name="T3" fmla="*/ 247 h 247"/>
                  <a:gd name="T4" fmla="*/ 0 w 14"/>
                  <a:gd name="T5" fmla="*/ 182 h 247"/>
                  <a:gd name="T6" fmla="*/ 14 w 14"/>
                  <a:gd name="T7" fmla="*/ 182 h 247"/>
                  <a:gd name="T8" fmla="*/ 14 w 14"/>
                  <a:gd name="T9" fmla="*/ 247 h 247"/>
                  <a:gd name="T10" fmla="*/ 14 w 14"/>
                  <a:gd name="T11" fmla="*/ 150 h 247"/>
                  <a:gd name="T12" fmla="*/ 0 w 14"/>
                  <a:gd name="T13" fmla="*/ 150 h 247"/>
                  <a:gd name="T14" fmla="*/ 0 w 14"/>
                  <a:gd name="T15" fmla="*/ 68 h 247"/>
                  <a:gd name="T16" fmla="*/ 14 w 14"/>
                  <a:gd name="T17" fmla="*/ 68 h 247"/>
                  <a:gd name="T18" fmla="*/ 14 w 14"/>
                  <a:gd name="T19" fmla="*/ 150 h 247"/>
                  <a:gd name="T20" fmla="*/ 14 w 14"/>
                  <a:gd name="T21" fmla="*/ 32 h 247"/>
                  <a:gd name="T22" fmla="*/ 0 w 14"/>
                  <a:gd name="T23" fmla="*/ 32 h 247"/>
                  <a:gd name="T24" fmla="*/ 0 w 14"/>
                  <a:gd name="T25" fmla="*/ 0 h 247"/>
                  <a:gd name="T26" fmla="*/ 14 w 14"/>
                  <a:gd name="T27" fmla="*/ 0 h 247"/>
                  <a:gd name="T28" fmla="*/ 14 w 14"/>
                  <a:gd name="T29" fmla="*/ 3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47">
                    <a:moveTo>
                      <a:pt x="14" y="247"/>
                    </a:moveTo>
                    <a:lnTo>
                      <a:pt x="0" y="247"/>
                    </a:lnTo>
                    <a:lnTo>
                      <a:pt x="0" y="182"/>
                    </a:lnTo>
                    <a:lnTo>
                      <a:pt x="14" y="182"/>
                    </a:lnTo>
                    <a:lnTo>
                      <a:pt x="14" y="247"/>
                    </a:lnTo>
                    <a:close/>
                    <a:moveTo>
                      <a:pt x="14" y="150"/>
                    </a:moveTo>
                    <a:lnTo>
                      <a:pt x="0" y="150"/>
                    </a:lnTo>
                    <a:lnTo>
                      <a:pt x="0" y="68"/>
                    </a:lnTo>
                    <a:lnTo>
                      <a:pt x="14" y="68"/>
                    </a:lnTo>
                    <a:lnTo>
                      <a:pt x="14" y="150"/>
                    </a:lnTo>
                    <a:close/>
                    <a:moveTo>
                      <a:pt x="14" y="32"/>
                    </a:moveTo>
                    <a:lnTo>
                      <a:pt x="0" y="3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3" name="9Slide.vn 200">
                <a:extLst>
                  <a:ext uri="{FF2B5EF4-FFF2-40B4-BE49-F238E27FC236}">
                    <a16:creationId xmlns:a16="http://schemas.microsoft.com/office/drawing/2014/main" id="{38A6A45B-BC6E-E944-AC5A-94CEEA00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1881"/>
                <a:ext cx="14" cy="13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4" name="9Slide.vn 201">
                <a:extLst>
                  <a:ext uri="{FF2B5EF4-FFF2-40B4-BE49-F238E27FC236}">
                    <a16:creationId xmlns:a16="http://schemas.microsoft.com/office/drawing/2014/main" id="{1BC3429D-21C0-C74A-8029-BD9BC1BAD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9" y="1236"/>
                <a:ext cx="16" cy="16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5" name="9Slide.vn 202">
                <a:extLst>
                  <a:ext uri="{FF2B5EF4-FFF2-40B4-BE49-F238E27FC236}">
                    <a16:creationId xmlns:a16="http://schemas.microsoft.com/office/drawing/2014/main" id="{732F396D-923D-6948-98BC-75056E4D9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9" y="1285"/>
                <a:ext cx="16" cy="182"/>
              </a:xfrm>
              <a:custGeom>
                <a:avLst/>
                <a:gdLst>
                  <a:gd name="T0" fmla="*/ 16 w 16"/>
                  <a:gd name="T1" fmla="*/ 182 h 182"/>
                  <a:gd name="T2" fmla="*/ 0 w 16"/>
                  <a:gd name="T3" fmla="*/ 182 h 182"/>
                  <a:gd name="T4" fmla="*/ 0 w 16"/>
                  <a:gd name="T5" fmla="*/ 117 h 182"/>
                  <a:gd name="T6" fmla="*/ 16 w 16"/>
                  <a:gd name="T7" fmla="*/ 117 h 182"/>
                  <a:gd name="T8" fmla="*/ 16 w 16"/>
                  <a:gd name="T9" fmla="*/ 182 h 182"/>
                  <a:gd name="T10" fmla="*/ 16 w 16"/>
                  <a:gd name="T11" fmla="*/ 81 h 182"/>
                  <a:gd name="T12" fmla="*/ 0 w 16"/>
                  <a:gd name="T13" fmla="*/ 81 h 182"/>
                  <a:gd name="T14" fmla="*/ 0 w 16"/>
                  <a:gd name="T15" fmla="*/ 0 h 182"/>
                  <a:gd name="T16" fmla="*/ 16 w 16"/>
                  <a:gd name="T17" fmla="*/ 0 h 182"/>
                  <a:gd name="T18" fmla="*/ 16 w 16"/>
                  <a:gd name="T19" fmla="*/ 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82">
                    <a:moveTo>
                      <a:pt x="16" y="182"/>
                    </a:moveTo>
                    <a:lnTo>
                      <a:pt x="0" y="182"/>
                    </a:lnTo>
                    <a:lnTo>
                      <a:pt x="0" y="117"/>
                    </a:lnTo>
                    <a:lnTo>
                      <a:pt x="16" y="117"/>
                    </a:lnTo>
                    <a:lnTo>
                      <a:pt x="16" y="182"/>
                    </a:lnTo>
                    <a:close/>
                    <a:moveTo>
                      <a:pt x="16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81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6" name="9Slide.vn 203">
                <a:extLst>
                  <a:ext uri="{FF2B5EF4-FFF2-40B4-BE49-F238E27FC236}">
                    <a16:creationId xmlns:a16="http://schemas.microsoft.com/office/drawing/2014/main" id="{6C3E7E3D-64F8-C345-A233-54C73329B8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9" y="1549"/>
                <a:ext cx="16" cy="247"/>
              </a:xfrm>
              <a:custGeom>
                <a:avLst/>
                <a:gdLst>
                  <a:gd name="T0" fmla="*/ 16 w 16"/>
                  <a:gd name="T1" fmla="*/ 247 h 247"/>
                  <a:gd name="T2" fmla="*/ 0 w 16"/>
                  <a:gd name="T3" fmla="*/ 247 h 247"/>
                  <a:gd name="T4" fmla="*/ 0 w 16"/>
                  <a:gd name="T5" fmla="*/ 182 h 247"/>
                  <a:gd name="T6" fmla="*/ 16 w 16"/>
                  <a:gd name="T7" fmla="*/ 182 h 247"/>
                  <a:gd name="T8" fmla="*/ 16 w 16"/>
                  <a:gd name="T9" fmla="*/ 247 h 247"/>
                  <a:gd name="T10" fmla="*/ 16 w 16"/>
                  <a:gd name="T11" fmla="*/ 150 h 247"/>
                  <a:gd name="T12" fmla="*/ 0 w 16"/>
                  <a:gd name="T13" fmla="*/ 150 h 247"/>
                  <a:gd name="T14" fmla="*/ 0 w 16"/>
                  <a:gd name="T15" fmla="*/ 68 h 247"/>
                  <a:gd name="T16" fmla="*/ 16 w 16"/>
                  <a:gd name="T17" fmla="*/ 68 h 247"/>
                  <a:gd name="T18" fmla="*/ 16 w 16"/>
                  <a:gd name="T19" fmla="*/ 150 h 247"/>
                  <a:gd name="T20" fmla="*/ 16 w 16"/>
                  <a:gd name="T21" fmla="*/ 32 h 247"/>
                  <a:gd name="T22" fmla="*/ 0 w 16"/>
                  <a:gd name="T23" fmla="*/ 32 h 247"/>
                  <a:gd name="T24" fmla="*/ 0 w 16"/>
                  <a:gd name="T25" fmla="*/ 0 h 247"/>
                  <a:gd name="T26" fmla="*/ 16 w 16"/>
                  <a:gd name="T27" fmla="*/ 0 h 247"/>
                  <a:gd name="T28" fmla="*/ 16 w 16"/>
                  <a:gd name="T29" fmla="*/ 32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47">
                    <a:moveTo>
                      <a:pt x="16" y="247"/>
                    </a:moveTo>
                    <a:lnTo>
                      <a:pt x="0" y="247"/>
                    </a:lnTo>
                    <a:lnTo>
                      <a:pt x="0" y="182"/>
                    </a:lnTo>
                    <a:lnTo>
                      <a:pt x="16" y="182"/>
                    </a:lnTo>
                    <a:lnTo>
                      <a:pt x="16" y="247"/>
                    </a:lnTo>
                    <a:close/>
                    <a:moveTo>
                      <a:pt x="16" y="150"/>
                    </a:moveTo>
                    <a:lnTo>
                      <a:pt x="0" y="150"/>
                    </a:lnTo>
                    <a:lnTo>
                      <a:pt x="0" y="68"/>
                    </a:lnTo>
                    <a:lnTo>
                      <a:pt x="16" y="68"/>
                    </a:lnTo>
                    <a:lnTo>
                      <a:pt x="16" y="150"/>
                    </a:lnTo>
                    <a:close/>
                    <a:moveTo>
                      <a:pt x="16" y="32"/>
                    </a:moveTo>
                    <a:lnTo>
                      <a:pt x="0" y="3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  <p:sp>
            <p:nvSpPr>
              <p:cNvPr id="357" name="9Slide.vn 204">
                <a:extLst>
                  <a:ext uri="{FF2B5EF4-FFF2-40B4-BE49-F238E27FC236}">
                    <a16:creationId xmlns:a16="http://schemas.microsoft.com/office/drawing/2014/main" id="{9F3341E3-BEEE-E64C-A04C-C434DD1E2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9" y="1881"/>
                <a:ext cx="16" cy="13"/>
              </a:xfrm>
              <a:prstGeom prst="rect">
                <a:avLst/>
              </a:prstGeom>
              <a:solidFill>
                <a:srgbClr val="496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656D78"/>
                  </a:solidFill>
                  <a:effectLst/>
                  <a:uLnTx/>
                  <a:uFillTx/>
                  <a:latin typeface="#9Slide02 Noi dung dai"/>
                </a:endParaRPr>
              </a:p>
            </p:txBody>
          </p:sp>
        </p:grpSp>
        <p:sp>
          <p:nvSpPr>
            <p:cNvPr id="109" name="9Slide.vn 205">
              <a:extLst>
                <a:ext uri="{FF2B5EF4-FFF2-40B4-BE49-F238E27FC236}">
                  <a16:creationId xmlns:a16="http://schemas.microsoft.com/office/drawing/2014/main" id="{793F12E1-2CF6-9E4D-807E-B1CD71360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5" y="1236"/>
              <a:ext cx="17" cy="16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0" name="9Slide.vn 206">
              <a:extLst>
                <a:ext uri="{FF2B5EF4-FFF2-40B4-BE49-F238E27FC236}">
                  <a16:creationId xmlns:a16="http://schemas.microsoft.com/office/drawing/2014/main" id="{25BB425A-F6F9-3E4F-AD08-4F2966699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5" y="1285"/>
              <a:ext cx="17" cy="182"/>
            </a:xfrm>
            <a:custGeom>
              <a:avLst/>
              <a:gdLst>
                <a:gd name="T0" fmla="*/ 17 w 17"/>
                <a:gd name="T1" fmla="*/ 182 h 182"/>
                <a:gd name="T2" fmla="*/ 0 w 17"/>
                <a:gd name="T3" fmla="*/ 182 h 182"/>
                <a:gd name="T4" fmla="*/ 0 w 17"/>
                <a:gd name="T5" fmla="*/ 117 h 182"/>
                <a:gd name="T6" fmla="*/ 17 w 17"/>
                <a:gd name="T7" fmla="*/ 117 h 182"/>
                <a:gd name="T8" fmla="*/ 17 w 17"/>
                <a:gd name="T9" fmla="*/ 182 h 182"/>
                <a:gd name="T10" fmla="*/ 17 w 17"/>
                <a:gd name="T11" fmla="*/ 81 h 182"/>
                <a:gd name="T12" fmla="*/ 0 w 17"/>
                <a:gd name="T13" fmla="*/ 81 h 182"/>
                <a:gd name="T14" fmla="*/ 0 w 17"/>
                <a:gd name="T15" fmla="*/ 0 h 182"/>
                <a:gd name="T16" fmla="*/ 17 w 17"/>
                <a:gd name="T17" fmla="*/ 0 h 182"/>
                <a:gd name="T18" fmla="*/ 17 w 17"/>
                <a:gd name="T19" fmla="*/ 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2">
                  <a:moveTo>
                    <a:pt x="17" y="182"/>
                  </a:moveTo>
                  <a:lnTo>
                    <a:pt x="0" y="182"/>
                  </a:lnTo>
                  <a:lnTo>
                    <a:pt x="0" y="117"/>
                  </a:lnTo>
                  <a:lnTo>
                    <a:pt x="17" y="117"/>
                  </a:lnTo>
                  <a:lnTo>
                    <a:pt x="17" y="182"/>
                  </a:lnTo>
                  <a:close/>
                  <a:moveTo>
                    <a:pt x="17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81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1" name="9Slide.vn 207">
              <a:extLst>
                <a:ext uri="{FF2B5EF4-FFF2-40B4-BE49-F238E27FC236}">
                  <a16:creationId xmlns:a16="http://schemas.microsoft.com/office/drawing/2014/main" id="{7273AB8E-D554-B44F-987B-8FA8FFEA6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5" y="1549"/>
              <a:ext cx="17" cy="247"/>
            </a:xfrm>
            <a:custGeom>
              <a:avLst/>
              <a:gdLst>
                <a:gd name="T0" fmla="*/ 17 w 17"/>
                <a:gd name="T1" fmla="*/ 247 h 247"/>
                <a:gd name="T2" fmla="*/ 0 w 17"/>
                <a:gd name="T3" fmla="*/ 247 h 247"/>
                <a:gd name="T4" fmla="*/ 0 w 17"/>
                <a:gd name="T5" fmla="*/ 182 h 247"/>
                <a:gd name="T6" fmla="*/ 17 w 17"/>
                <a:gd name="T7" fmla="*/ 182 h 247"/>
                <a:gd name="T8" fmla="*/ 17 w 17"/>
                <a:gd name="T9" fmla="*/ 247 h 247"/>
                <a:gd name="T10" fmla="*/ 17 w 17"/>
                <a:gd name="T11" fmla="*/ 150 h 247"/>
                <a:gd name="T12" fmla="*/ 0 w 17"/>
                <a:gd name="T13" fmla="*/ 150 h 247"/>
                <a:gd name="T14" fmla="*/ 0 w 17"/>
                <a:gd name="T15" fmla="*/ 68 h 247"/>
                <a:gd name="T16" fmla="*/ 17 w 17"/>
                <a:gd name="T17" fmla="*/ 68 h 247"/>
                <a:gd name="T18" fmla="*/ 17 w 17"/>
                <a:gd name="T19" fmla="*/ 150 h 247"/>
                <a:gd name="T20" fmla="*/ 17 w 17"/>
                <a:gd name="T21" fmla="*/ 32 h 247"/>
                <a:gd name="T22" fmla="*/ 0 w 17"/>
                <a:gd name="T23" fmla="*/ 32 h 247"/>
                <a:gd name="T24" fmla="*/ 0 w 17"/>
                <a:gd name="T25" fmla="*/ 0 h 247"/>
                <a:gd name="T26" fmla="*/ 17 w 17"/>
                <a:gd name="T27" fmla="*/ 0 h 247"/>
                <a:gd name="T28" fmla="*/ 17 w 17"/>
                <a:gd name="T29" fmla="*/ 3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47">
                  <a:moveTo>
                    <a:pt x="17" y="247"/>
                  </a:moveTo>
                  <a:lnTo>
                    <a:pt x="0" y="247"/>
                  </a:lnTo>
                  <a:lnTo>
                    <a:pt x="0" y="182"/>
                  </a:lnTo>
                  <a:lnTo>
                    <a:pt x="17" y="182"/>
                  </a:lnTo>
                  <a:lnTo>
                    <a:pt x="17" y="247"/>
                  </a:lnTo>
                  <a:close/>
                  <a:moveTo>
                    <a:pt x="17" y="150"/>
                  </a:moveTo>
                  <a:lnTo>
                    <a:pt x="0" y="150"/>
                  </a:lnTo>
                  <a:lnTo>
                    <a:pt x="0" y="68"/>
                  </a:lnTo>
                  <a:lnTo>
                    <a:pt x="17" y="68"/>
                  </a:lnTo>
                  <a:lnTo>
                    <a:pt x="17" y="150"/>
                  </a:lnTo>
                  <a:close/>
                  <a:moveTo>
                    <a:pt x="17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2" name="9Slide.vn 208">
              <a:extLst>
                <a:ext uri="{FF2B5EF4-FFF2-40B4-BE49-F238E27FC236}">
                  <a16:creationId xmlns:a16="http://schemas.microsoft.com/office/drawing/2014/main" id="{6E5B130B-56CB-E341-A269-82F24C71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5" y="1881"/>
              <a:ext cx="17" cy="13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3" name="9Slide.vn 209">
              <a:extLst>
                <a:ext uri="{FF2B5EF4-FFF2-40B4-BE49-F238E27FC236}">
                  <a16:creationId xmlns:a16="http://schemas.microsoft.com/office/drawing/2014/main" id="{84B4FC86-681D-A646-8755-D64845CE8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" y="1236"/>
              <a:ext cx="16" cy="16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4" name="9Slide.vn 210">
              <a:extLst>
                <a:ext uri="{FF2B5EF4-FFF2-40B4-BE49-F238E27FC236}">
                  <a16:creationId xmlns:a16="http://schemas.microsoft.com/office/drawing/2014/main" id="{309A4398-5315-2E47-9D9D-C24ACA0E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" y="1285"/>
              <a:ext cx="16" cy="182"/>
            </a:xfrm>
            <a:custGeom>
              <a:avLst/>
              <a:gdLst>
                <a:gd name="T0" fmla="*/ 16 w 16"/>
                <a:gd name="T1" fmla="*/ 182 h 182"/>
                <a:gd name="T2" fmla="*/ 0 w 16"/>
                <a:gd name="T3" fmla="*/ 182 h 182"/>
                <a:gd name="T4" fmla="*/ 0 w 16"/>
                <a:gd name="T5" fmla="*/ 117 h 182"/>
                <a:gd name="T6" fmla="*/ 16 w 16"/>
                <a:gd name="T7" fmla="*/ 117 h 182"/>
                <a:gd name="T8" fmla="*/ 16 w 16"/>
                <a:gd name="T9" fmla="*/ 182 h 182"/>
                <a:gd name="T10" fmla="*/ 16 w 16"/>
                <a:gd name="T11" fmla="*/ 81 h 182"/>
                <a:gd name="T12" fmla="*/ 0 w 16"/>
                <a:gd name="T13" fmla="*/ 81 h 182"/>
                <a:gd name="T14" fmla="*/ 0 w 16"/>
                <a:gd name="T15" fmla="*/ 0 h 182"/>
                <a:gd name="T16" fmla="*/ 16 w 16"/>
                <a:gd name="T17" fmla="*/ 0 h 182"/>
                <a:gd name="T18" fmla="*/ 16 w 16"/>
                <a:gd name="T19" fmla="*/ 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2">
                  <a:moveTo>
                    <a:pt x="16" y="182"/>
                  </a:moveTo>
                  <a:lnTo>
                    <a:pt x="0" y="182"/>
                  </a:lnTo>
                  <a:lnTo>
                    <a:pt x="0" y="117"/>
                  </a:lnTo>
                  <a:lnTo>
                    <a:pt x="16" y="117"/>
                  </a:lnTo>
                  <a:lnTo>
                    <a:pt x="16" y="182"/>
                  </a:lnTo>
                  <a:close/>
                  <a:moveTo>
                    <a:pt x="16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81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5" name="9Slide.vn 211">
              <a:extLst>
                <a:ext uri="{FF2B5EF4-FFF2-40B4-BE49-F238E27FC236}">
                  <a16:creationId xmlns:a16="http://schemas.microsoft.com/office/drawing/2014/main" id="{2D40BD43-7FA3-A64C-8900-F6A0BE90D8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" y="1549"/>
              <a:ext cx="16" cy="247"/>
            </a:xfrm>
            <a:custGeom>
              <a:avLst/>
              <a:gdLst>
                <a:gd name="T0" fmla="*/ 16 w 16"/>
                <a:gd name="T1" fmla="*/ 247 h 247"/>
                <a:gd name="T2" fmla="*/ 0 w 16"/>
                <a:gd name="T3" fmla="*/ 247 h 247"/>
                <a:gd name="T4" fmla="*/ 0 w 16"/>
                <a:gd name="T5" fmla="*/ 182 h 247"/>
                <a:gd name="T6" fmla="*/ 16 w 16"/>
                <a:gd name="T7" fmla="*/ 182 h 247"/>
                <a:gd name="T8" fmla="*/ 16 w 16"/>
                <a:gd name="T9" fmla="*/ 247 h 247"/>
                <a:gd name="T10" fmla="*/ 16 w 16"/>
                <a:gd name="T11" fmla="*/ 150 h 247"/>
                <a:gd name="T12" fmla="*/ 0 w 16"/>
                <a:gd name="T13" fmla="*/ 150 h 247"/>
                <a:gd name="T14" fmla="*/ 0 w 16"/>
                <a:gd name="T15" fmla="*/ 68 h 247"/>
                <a:gd name="T16" fmla="*/ 16 w 16"/>
                <a:gd name="T17" fmla="*/ 68 h 247"/>
                <a:gd name="T18" fmla="*/ 16 w 16"/>
                <a:gd name="T19" fmla="*/ 150 h 247"/>
                <a:gd name="T20" fmla="*/ 16 w 16"/>
                <a:gd name="T21" fmla="*/ 32 h 247"/>
                <a:gd name="T22" fmla="*/ 0 w 16"/>
                <a:gd name="T23" fmla="*/ 32 h 247"/>
                <a:gd name="T24" fmla="*/ 0 w 16"/>
                <a:gd name="T25" fmla="*/ 0 h 247"/>
                <a:gd name="T26" fmla="*/ 16 w 16"/>
                <a:gd name="T27" fmla="*/ 0 h 247"/>
                <a:gd name="T28" fmla="*/ 16 w 16"/>
                <a:gd name="T29" fmla="*/ 3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47">
                  <a:moveTo>
                    <a:pt x="16" y="247"/>
                  </a:moveTo>
                  <a:lnTo>
                    <a:pt x="0" y="247"/>
                  </a:lnTo>
                  <a:lnTo>
                    <a:pt x="0" y="182"/>
                  </a:lnTo>
                  <a:lnTo>
                    <a:pt x="16" y="182"/>
                  </a:lnTo>
                  <a:lnTo>
                    <a:pt x="16" y="247"/>
                  </a:lnTo>
                  <a:close/>
                  <a:moveTo>
                    <a:pt x="16" y="150"/>
                  </a:moveTo>
                  <a:lnTo>
                    <a:pt x="0" y="150"/>
                  </a:lnTo>
                  <a:lnTo>
                    <a:pt x="0" y="68"/>
                  </a:lnTo>
                  <a:lnTo>
                    <a:pt x="16" y="68"/>
                  </a:lnTo>
                  <a:lnTo>
                    <a:pt x="16" y="150"/>
                  </a:lnTo>
                  <a:close/>
                  <a:moveTo>
                    <a:pt x="16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6" name="9Slide.vn 212">
              <a:extLst>
                <a:ext uri="{FF2B5EF4-FFF2-40B4-BE49-F238E27FC236}">
                  <a16:creationId xmlns:a16="http://schemas.microsoft.com/office/drawing/2014/main" id="{EB79A54B-A3C1-2742-AEB1-C4F32AABD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" y="1881"/>
              <a:ext cx="16" cy="13"/>
            </a:xfrm>
            <a:prstGeom prst="rect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7" name="9Slide.vn 213">
              <a:extLst>
                <a:ext uri="{FF2B5EF4-FFF2-40B4-BE49-F238E27FC236}">
                  <a16:creationId xmlns:a16="http://schemas.microsoft.com/office/drawing/2014/main" id="{192E92CC-5408-F648-A1BF-50DF69898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1017"/>
              <a:ext cx="515" cy="258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8" name="9Slide.vn 214">
              <a:extLst>
                <a:ext uri="{FF2B5EF4-FFF2-40B4-BE49-F238E27FC236}">
                  <a16:creationId xmlns:a16="http://schemas.microsoft.com/office/drawing/2014/main" id="{BC9D593A-FE9A-6749-A7AF-6AA009AC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115"/>
              <a:ext cx="515" cy="160"/>
            </a:xfrm>
            <a:custGeom>
              <a:avLst/>
              <a:gdLst>
                <a:gd name="T0" fmla="*/ 81 w 158"/>
                <a:gd name="T1" fmla="*/ 37 h 49"/>
                <a:gd name="T2" fmla="*/ 2 w 158"/>
                <a:gd name="T3" fmla="*/ 0 h 49"/>
                <a:gd name="T4" fmla="*/ 0 w 158"/>
                <a:gd name="T5" fmla="*/ 10 h 49"/>
                <a:gd name="T6" fmla="*/ 79 w 158"/>
                <a:gd name="T7" fmla="*/ 49 h 49"/>
                <a:gd name="T8" fmla="*/ 158 w 158"/>
                <a:gd name="T9" fmla="*/ 10 h 49"/>
                <a:gd name="T10" fmla="*/ 157 w 158"/>
                <a:gd name="T11" fmla="*/ 8 h 49"/>
                <a:gd name="T12" fmla="*/ 81 w 158"/>
                <a:gd name="T1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49">
                  <a:moveTo>
                    <a:pt x="81" y="37"/>
                  </a:moveTo>
                  <a:cubicBezTo>
                    <a:pt x="39" y="37"/>
                    <a:pt x="4" y="21"/>
                    <a:pt x="2" y="0"/>
                  </a:cubicBezTo>
                  <a:cubicBezTo>
                    <a:pt x="0" y="3"/>
                    <a:pt x="0" y="6"/>
                    <a:pt x="0" y="10"/>
                  </a:cubicBezTo>
                  <a:cubicBezTo>
                    <a:pt x="0" y="31"/>
                    <a:pt x="35" y="49"/>
                    <a:pt x="79" y="49"/>
                  </a:cubicBezTo>
                  <a:cubicBezTo>
                    <a:pt x="122" y="49"/>
                    <a:pt x="158" y="31"/>
                    <a:pt x="158" y="10"/>
                  </a:cubicBezTo>
                  <a:cubicBezTo>
                    <a:pt x="158" y="9"/>
                    <a:pt x="157" y="8"/>
                    <a:pt x="157" y="8"/>
                  </a:cubicBezTo>
                  <a:cubicBezTo>
                    <a:pt x="149" y="24"/>
                    <a:pt x="118" y="37"/>
                    <a:pt x="81" y="37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19" name="9Slide.vn 215">
              <a:extLst>
                <a:ext uri="{FF2B5EF4-FFF2-40B4-BE49-F238E27FC236}">
                  <a16:creationId xmlns:a16="http://schemas.microsoft.com/office/drawing/2014/main" id="{B6AF6249-8764-7640-9167-55BE02501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1161"/>
              <a:ext cx="336" cy="166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0" name="9Slide.vn 216">
              <a:extLst>
                <a:ext uri="{FF2B5EF4-FFF2-40B4-BE49-F238E27FC236}">
                  <a16:creationId xmlns:a16="http://schemas.microsoft.com/office/drawing/2014/main" id="{13D0B790-48D6-5946-BA9B-A2257AF4C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213"/>
              <a:ext cx="336" cy="114"/>
            </a:xfrm>
            <a:custGeom>
              <a:avLst/>
              <a:gdLst>
                <a:gd name="T0" fmla="*/ 100 w 103"/>
                <a:gd name="T1" fmla="*/ 0 h 35"/>
                <a:gd name="T2" fmla="*/ 48 w 103"/>
                <a:gd name="T3" fmla="*/ 25 h 35"/>
                <a:gd name="T4" fmla="*/ 0 w 103"/>
                <a:gd name="T5" fmla="*/ 8 h 35"/>
                <a:gd name="T6" fmla="*/ 0 w 103"/>
                <a:gd name="T7" fmla="*/ 9 h 35"/>
                <a:gd name="T8" fmla="*/ 52 w 103"/>
                <a:gd name="T9" fmla="*/ 35 h 35"/>
                <a:gd name="T10" fmla="*/ 103 w 103"/>
                <a:gd name="T11" fmla="*/ 9 h 35"/>
                <a:gd name="T12" fmla="*/ 100 w 10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35">
                  <a:moveTo>
                    <a:pt x="100" y="0"/>
                  </a:moveTo>
                  <a:cubicBezTo>
                    <a:pt x="99" y="14"/>
                    <a:pt x="76" y="25"/>
                    <a:pt x="48" y="25"/>
                  </a:cubicBezTo>
                  <a:cubicBezTo>
                    <a:pt x="26" y="25"/>
                    <a:pt x="7" y="1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4"/>
                    <a:pt x="23" y="35"/>
                    <a:pt x="52" y="35"/>
                  </a:cubicBezTo>
                  <a:cubicBezTo>
                    <a:pt x="80" y="35"/>
                    <a:pt x="103" y="24"/>
                    <a:pt x="103" y="9"/>
                  </a:cubicBezTo>
                  <a:cubicBezTo>
                    <a:pt x="103" y="6"/>
                    <a:pt x="102" y="3"/>
                    <a:pt x="100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1" name="9Slide.vn 217">
              <a:extLst>
                <a:ext uri="{FF2B5EF4-FFF2-40B4-BE49-F238E27FC236}">
                  <a16:creationId xmlns:a16="http://schemas.microsoft.com/office/drawing/2014/main" id="{0163044E-B486-1F48-B758-1BF4F7E7E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1" y="1112"/>
              <a:ext cx="228" cy="114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2" name="9Slide.vn 218">
              <a:extLst>
                <a:ext uri="{FF2B5EF4-FFF2-40B4-BE49-F238E27FC236}">
                  <a16:creationId xmlns:a16="http://schemas.microsoft.com/office/drawing/2014/main" id="{FA259DED-95CF-9941-902C-9D15F059A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" y="1278"/>
              <a:ext cx="339" cy="166"/>
            </a:xfrm>
            <a:prstGeom prst="ellipse">
              <a:avLst/>
            </a:pr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3" name="9Slide.vn 219">
              <a:extLst>
                <a:ext uri="{FF2B5EF4-FFF2-40B4-BE49-F238E27FC236}">
                  <a16:creationId xmlns:a16="http://schemas.microsoft.com/office/drawing/2014/main" id="{5E4279D5-6B82-FE40-A417-02FA6CDF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" y="1327"/>
              <a:ext cx="339" cy="117"/>
            </a:xfrm>
            <a:custGeom>
              <a:avLst/>
              <a:gdLst>
                <a:gd name="T0" fmla="*/ 99 w 104"/>
                <a:gd name="T1" fmla="*/ 0 h 36"/>
                <a:gd name="T2" fmla="*/ 99 w 104"/>
                <a:gd name="T3" fmla="*/ 0 h 36"/>
                <a:gd name="T4" fmla="*/ 47 w 104"/>
                <a:gd name="T5" fmla="*/ 26 h 36"/>
                <a:gd name="T6" fmla="*/ 0 w 104"/>
                <a:gd name="T7" fmla="*/ 11 h 36"/>
                <a:gd name="T8" fmla="*/ 52 w 104"/>
                <a:gd name="T9" fmla="*/ 36 h 36"/>
                <a:gd name="T10" fmla="*/ 104 w 104"/>
                <a:gd name="T11" fmla="*/ 11 h 36"/>
                <a:gd name="T12" fmla="*/ 99 w 104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36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9" y="14"/>
                    <a:pt x="76" y="26"/>
                    <a:pt x="47" y="26"/>
                  </a:cubicBezTo>
                  <a:cubicBezTo>
                    <a:pt x="26" y="26"/>
                    <a:pt x="8" y="20"/>
                    <a:pt x="0" y="11"/>
                  </a:cubicBezTo>
                  <a:cubicBezTo>
                    <a:pt x="0" y="25"/>
                    <a:pt x="24" y="36"/>
                    <a:pt x="52" y="36"/>
                  </a:cubicBezTo>
                  <a:cubicBezTo>
                    <a:pt x="81" y="36"/>
                    <a:pt x="104" y="25"/>
                    <a:pt x="104" y="11"/>
                  </a:cubicBezTo>
                  <a:cubicBezTo>
                    <a:pt x="104" y="7"/>
                    <a:pt x="102" y="3"/>
                    <a:pt x="99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4" name="9Slide.vn 220">
              <a:extLst>
                <a:ext uri="{FF2B5EF4-FFF2-40B4-BE49-F238E27FC236}">
                  <a16:creationId xmlns:a16="http://schemas.microsoft.com/office/drawing/2014/main" id="{03B13D27-D059-EF42-BEE5-9C700E6E3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" y="1839"/>
              <a:ext cx="863" cy="776"/>
            </a:xfrm>
            <a:custGeom>
              <a:avLst/>
              <a:gdLst>
                <a:gd name="T0" fmla="*/ 200 w 265"/>
                <a:gd name="T1" fmla="*/ 238 h 238"/>
                <a:gd name="T2" fmla="*/ 208 w 265"/>
                <a:gd name="T3" fmla="*/ 182 h 238"/>
                <a:gd name="T4" fmla="*/ 196 w 265"/>
                <a:gd name="T5" fmla="*/ 147 h 238"/>
                <a:gd name="T6" fmla="*/ 24 w 265"/>
                <a:gd name="T7" fmla="*/ 115 h 238"/>
                <a:gd name="T8" fmla="*/ 113 w 265"/>
                <a:gd name="T9" fmla="*/ 64 h 238"/>
                <a:gd name="T10" fmla="*/ 21 w 265"/>
                <a:gd name="T11" fmla="*/ 31 h 238"/>
                <a:gd name="T12" fmla="*/ 59 w 265"/>
                <a:gd name="T13" fmla="*/ 13 h 238"/>
                <a:gd name="T14" fmla="*/ 158 w 265"/>
                <a:gd name="T15" fmla="*/ 5 h 238"/>
                <a:gd name="T16" fmla="*/ 265 w 265"/>
                <a:gd name="T17" fmla="*/ 33 h 238"/>
                <a:gd name="T18" fmla="*/ 265 w 265"/>
                <a:gd name="T19" fmla="*/ 170 h 238"/>
                <a:gd name="T20" fmla="*/ 200 w 265"/>
                <a:gd name="T2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5" h="238">
                  <a:moveTo>
                    <a:pt x="200" y="238"/>
                  </a:moveTo>
                  <a:cubicBezTo>
                    <a:pt x="200" y="238"/>
                    <a:pt x="198" y="203"/>
                    <a:pt x="208" y="182"/>
                  </a:cubicBezTo>
                  <a:cubicBezTo>
                    <a:pt x="219" y="161"/>
                    <a:pt x="241" y="155"/>
                    <a:pt x="196" y="147"/>
                  </a:cubicBezTo>
                  <a:cubicBezTo>
                    <a:pt x="108" y="133"/>
                    <a:pt x="0" y="126"/>
                    <a:pt x="24" y="115"/>
                  </a:cubicBezTo>
                  <a:cubicBezTo>
                    <a:pt x="49" y="104"/>
                    <a:pt x="128" y="75"/>
                    <a:pt x="113" y="64"/>
                  </a:cubicBezTo>
                  <a:cubicBezTo>
                    <a:pt x="97" y="53"/>
                    <a:pt x="21" y="31"/>
                    <a:pt x="21" y="31"/>
                  </a:cubicBezTo>
                  <a:cubicBezTo>
                    <a:pt x="21" y="31"/>
                    <a:pt x="43" y="22"/>
                    <a:pt x="59" y="13"/>
                  </a:cubicBezTo>
                  <a:cubicBezTo>
                    <a:pt x="74" y="3"/>
                    <a:pt x="113" y="0"/>
                    <a:pt x="158" y="5"/>
                  </a:cubicBezTo>
                  <a:cubicBezTo>
                    <a:pt x="203" y="10"/>
                    <a:pt x="265" y="33"/>
                    <a:pt x="265" y="33"/>
                  </a:cubicBezTo>
                  <a:cubicBezTo>
                    <a:pt x="265" y="170"/>
                    <a:pt x="265" y="170"/>
                    <a:pt x="265" y="170"/>
                  </a:cubicBezTo>
                  <a:cubicBezTo>
                    <a:pt x="265" y="170"/>
                    <a:pt x="252" y="209"/>
                    <a:pt x="200" y="238"/>
                  </a:cubicBezTo>
                  <a:close/>
                </a:path>
              </a:pathLst>
            </a:custGeom>
            <a:solidFill>
              <a:srgbClr val="625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5" name="9Slide.vn 221">
              <a:extLst>
                <a:ext uri="{FF2B5EF4-FFF2-40B4-BE49-F238E27FC236}">
                  <a16:creationId xmlns:a16="http://schemas.microsoft.com/office/drawing/2014/main" id="{C8543F60-069F-3F4E-91ED-EDFC012F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" y="1839"/>
              <a:ext cx="830" cy="776"/>
            </a:xfrm>
            <a:custGeom>
              <a:avLst/>
              <a:gdLst>
                <a:gd name="T0" fmla="*/ 189 w 255"/>
                <a:gd name="T1" fmla="*/ 238 h 238"/>
                <a:gd name="T2" fmla="*/ 197 w 255"/>
                <a:gd name="T3" fmla="*/ 182 h 238"/>
                <a:gd name="T4" fmla="*/ 210 w 255"/>
                <a:gd name="T5" fmla="*/ 128 h 238"/>
                <a:gd name="T6" fmla="*/ 24 w 255"/>
                <a:gd name="T7" fmla="*/ 115 h 238"/>
                <a:gd name="T8" fmla="*/ 147 w 255"/>
                <a:gd name="T9" fmla="*/ 47 h 238"/>
                <a:gd name="T10" fmla="*/ 47 w 255"/>
                <a:gd name="T11" fmla="*/ 23 h 238"/>
                <a:gd name="T12" fmla="*/ 48 w 255"/>
                <a:gd name="T13" fmla="*/ 13 h 238"/>
                <a:gd name="T14" fmla="*/ 147 w 255"/>
                <a:gd name="T15" fmla="*/ 5 h 238"/>
                <a:gd name="T16" fmla="*/ 254 w 255"/>
                <a:gd name="T17" fmla="*/ 33 h 238"/>
                <a:gd name="T18" fmla="*/ 254 w 255"/>
                <a:gd name="T19" fmla="*/ 170 h 238"/>
                <a:gd name="T20" fmla="*/ 189 w 255"/>
                <a:gd name="T2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238">
                  <a:moveTo>
                    <a:pt x="189" y="238"/>
                  </a:moveTo>
                  <a:cubicBezTo>
                    <a:pt x="189" y="238"/>
                    <a:pt x="187" y="203"/>
                    <a:pt x="197" y="182"/>
                  </a:cubicBezTo>
                  <a:cubicBezTo>
                    <a:pt x="208" y="161"/>
                    <a:pt x="255" y="135"/>
                    <a:pt x="210" y="128"/>
                  </a:cubicBezTo>
                  <a:cubicBezTo>
                    <a:pt x="122" y="114"/>
                    <a:pt x="0" y="126"/>
                    <a:pt x="24" y="115"/>
                  </a:cubicBezTo>
                  <a:cubicBezTo>
                    <a:pt x="49" y="104"/>
                    <a:pt x="163" y="58"/>
                    <a:pt x="147" y="47"/>
                  </a:cubicBezTo>
                  <a:cubicBezTo>
                    <a:pt x="132" y="36"/>
                    <a:pt x="47" y="23"/>
                    <a:pt x="47" y="23"/>
                  </a:cubicBezTo>
                  <a:cubicBezTo>
                    <a:pt x="47" y="23"/>
                    <a:pt x="32" y="22"/>
                    <a:pt x="48" y="13"/>
                  </a:cubicBezTo>
                  <a:cubicBezTo>
                    <a:pt x="63" y="3"/>
                    <a:pt x="102" y="0"/>
                    <a:pt x="147" y="5"/>
                  </a:cubicBezTo>
                  <a:cubicBezTo>
                    <a:pt x="192" y="10"/>
                    <a:pt x="254" y="33"/>
                    <a:pt x="254" y="33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4" y="170"/>
                    <a:pt x="241" y="209"/>
                    <a:pt x="189" y="238"/>
                  </a:cubicBezTo>
                  <a:close/>
                </a:path>
              </a:pathLst>
            </a:custGeom>
            <a:solidFill>
              <a:srgbClr val="6A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6" name="9Slide.vn 222">
              <a:extLst>
                <a:ext uri="{FF2B5EF4-FFF2-40B4-BE49-F238E27FC236}">
                  <a16:creationId xmlns:a16="http://schemas.microsoft.com/office/drawing/2014/main" id="{E4A8F2AB-16F2-144B-87F8-BFAEB092A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357"/>
              <a:ext cx="567" cy="359"/>
            </a:xfrm>
            <a:custGeom>
              <a:avLst/>
              <a:gdLst>
                <a:gd name="T0" fmla="*/ 37 w 174"/>
                <a:gd name="T1" fmla="*/ 2 h 110"/>
                <a:gd name="T2" fmla="*/ 35 w 174"/>
                <a:gd name="T3" fmla="*/ 0 h 110"/>
                <a:gd name="T4" fmla="*/ 51 w 174"/>
                <a:gd name="T5" fmla="*/ 61 h 110"/>
                <a:gd name="T6" fmla="*/ 0 w 174"/>
                <a:gd name="T7" fmla="*/ 77 h 110"/>
                <a:gd name="T8" fmla="*/ 134 w 174"/>
                <a:gd name="T9" fmla="*/ 90 h 110"/>
                <a:gd name="T10" fmla="*/ 120 w 174"/>
                <a:gd name="T11" fmla="*/ 110 h 110"/>
                <a:gd name="T12" fmla="*/ 174 w 174"/>
                <a:gd name="T13" fmla="*/ 92 h 110"/>
                <a:gd name="T14" fmla="*/ 37 w 174"/>
                <a:gd name="T1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10">
                  <a:moveTo>
                    <a:pt x="37" y="2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34" y="90"/>
                    <a:pt x="134" y="90"/>
                    <a:pt x="134" y="9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52" y="42"/>
                    <a:pt x="37" y="2"/>
                  </a:cubicBezTo>
                  <a:close/>
                </a:path>
              </a:pathLst>
            </a:custGeom>
            <a:solidFill>
              <a:srgbClr val="5C7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7" name="9Slide.vn 223">
              <a:extLst>
                <a:ext uri="{FF2B5EF4-FFF2-40B4-BE49-F238E27FC236}">
                  <a16:creationId xmlns:a16="http://schemas.microsoft.com/office/drawing/2014/main" id="{6C8AD137-22D2-2942-9C98-A6EB45AB4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659"/>
              <a:ext cx="602" cy="1033"/>
            </a:xfrm>
            <a:custGeom>
              <a:avLst/>
              <a:gdLst>
                <a:gd name="T0" fmla="*/ 77 w 185"/>
                <a:gd name="T1" fmla="*/ 166 h 317"/>
                <a:gd name="T2" fmla="*/ 67 w 185"/>
                <a:gd name="T3" fmla="*/ 189 h 317"/>
                <a:gd name="T4" fmla="*/ 131 w 185"/>
                <a:gd name="T5" fmla="*/ 269 h 317"/>
                <a:gd name="T6" fmla="*/ 185 w 185"/>
                <a:gd name="T7" fmla="*/ 317 h 317"/>
                <a:gd name="T8" fmla="*/ 88 w 185"/>
                <a:gd name="T9" fmla="*/ 155 h 317"/>
                <a:gd name="T10" fmla="*/ 53 w 185"/>
                <a:gd name="T11" fmla="*/ 1 h 317"/>
                <a:gd name="T12" fmla="*/ 52 w 185"/>
                <a:gd name="T13" fmla="*/ 0 h 317"/>
                <a:gd name="T14" fmla="*/ 0 w 185"/>
                <a:gd name="T15" fmla="*/ 2 h 317"/>
                <a:gd name="T16" fmla="*/ 77 w 185"/>
                <a:gd name="T17" fmla="*/ 152 h 317"/>
                <a:gd name="T18" fmla="*/ 31 w 185"/>
                <a:gd name="T19" fmla="*/ 157 h 317"/>
                <a:gd name="T20" fmla="*/ 77 w 185"/>
                <a:gd name="T21" fmla="*/ 16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317">
                  <a:moveTo>
                    <a:pt x="77" y="166"/>
                  </a:moveTo>
                  <a:cubicBezTo>
                    <a:pt x="67" y="189"/>
                    <a:pt x="67" y="189"/>
                    <a:pt x="67" y="18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85" y="317"/>
                    <a:pt x="185" y="317"/>
                    <a:pt x="185" y="317"/>
                  </a:cubicBezTo>
                  <a:cubicBezTo>
                    <a:pt x="178" y="283"/>
                    <a:pt x="88" y="155"/>
                    <a:pt x="88" y="155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2" y="1"/>
                    <a:pt x="5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31" y="157"/>
                    <a:pt x="31" y="157"/>
                    <a:pt x="31" y="157"/>
                  </a:cubicBezTo>
                  <a:lnTo>
                    <a:pt x="77" y="166"/>
                  </a:lnTo>
                  <a:close/>
                </a:path>
              </a:pathLst>
            </a:custGeom>
            <a:solidFill>
              <a:srgbClr val="537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8" name="9Slide.vn 224">
              <a:extLst>
                <a:ext uri="{FF2B5EF4-FFF2-40B4-BE49-F238E27FC236}">
                  <a16:creationId xmlns:a16="http://schemas.microsoft.com/office/drawing/2014/main" id="{5686AF12-EE41-6040-82DA-6C772C2C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" y="2253"/>
              <a:ext cx="352" cy="218"/>
            </a:xfrm>
            <a:custGeom>
              <a:avLst/>
              <a:gdLst>
                <a:gd name="T0" fmla="*/ 102 w 108"/>
                <a:gd name="T1" fmla="*/ 16 h 67"/>
                <a:gd name="T2" fmla="*/ 48 w 108"/>
                <a:gd name="T3" fmla="*/ 6 h 67"/>
                <a:gd name="T4" fmla="*/ 2 w 108"/>
                <a:gd name="T5" fmla="*/ 35 h 67"/>
                <a:gd name="T6" fmla="*/ 4 w 108"/>
                <a:gd name="T7" fmla="*/ 46 h 67"/>
                <a:gd name="T8" fmla="*/ 59 w 108"/>
                <a:gd name="T9" fmla="*/ 62 h 67"/>
                <a:gd name="T10" fmla="*/ 106 w 108"/>
                <a:gd name="T11" fmla="*/ 32 h 67"/>
                <a:gd name="T12" fmla="*/ 102 w 108"/>
                <a:gd name="T13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67">
                  <a:moveTo>
                    <a:pt x="102" y="16"/>
                  </a:moveTo>
                  <a:cubicBezTo>
                    <a:pt x="100" y="5"/>
                    <a:pt x="76" y="0"/>
                    <a:pt x="48" y="6"/>
                  </a:cubicBezTo>
                  <a:cubicBezTo>
                    <a:pt x="21" y="11"/>
                    <a:pt x="0" y="24"/>
                    <a:pt x="2" y="35"/>
                  </a:cubicBezTo>
                  <a:cubicBezTo>
                    <a:pt x="2" y="37"/>
                    <a:pt x="3" y="42"/>
                    <a:pt x="4" y="46"/>
                  </a:cubicBezTo>
                  <a:cubicBezTo>
                    <a:pt x="5" y="49"/>
                    <a:pt x="31" y="67"/>
                    <a:pt x="59" y="62"/>
                  </a:cubicBezTo>
                  <a:cubicBezTo>
                    <a:pt x="87" y="56"/>
                    <a:pt x="108" y="43"/>
                    <a:pt x="106" y="32"/>
                  </a:cubicBezTo>
                  <a:cubicBezTo>
                    <a:pt x="105" y="29"/>
                    <a:pt x="103" y="19"/>
                    <a:pt x="102" y="16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29" name="9Slide.vn 225">
              <a:extLst>
                <a:ext uri="{FF2B5EF4-FFF2-40B4-BE49-F238E27FC236}">
                  <a16:creationId xmlns:a16="http://schemas.microsoft.com/office/drawing/2014/main" id="{AC0B8EF8-6765-C245-818B-EA2A62C84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" y="2266"/>
              <a:ext cx="290" cy="124"/>
            </a:xfrm>
            <a:custGeom>
              <a:avLst/>
              <a:gdLst>
                <a:gd name="T0" fmla="*/ 88 w 89"/>
                <a:gd name="T1" fmla="*/ 11 h 38"/>
                <a:gd name="T2" fmla="*/ 47 w 89"/>
                <a:gd name="T3" fmla="*/ 33 h 38"/>
                <a:gd name="T4" fmla="*/ 2 w 89"/>
                <a:gd name="T5" fmla="*/ 27 h 38"/>
                <a:gd name="T6" fmla="*/ 42 w 89"/>
                <a:gd name="T7" fmla="*/ 4 h 38"/>
                <a:gd name="T8" fmla="*/ 88 w 89"/>
                <a:gd name="T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8">
                  <a:moveTo>
                    <a:pt x="88" y="11"/>
                  </a:moveTo>
                  <a:cubicBezTo>
                    <a:pt x="89" y="19"/>
                    <a:pt x="71" y="29"/>
                    <a:pt x="47" y="33"/>
                  </a:cubicBezTo>
                  <a:cubicBezTo>
                    <a:pt x="24" y="38"/>
                    <a:pt x="3" y="35"/>
                    <a:pt x="2" y="27"/>
                  </a:cubicBezTo>
                  <a:cubicBezTo>
                    <a:pt x="0" y="19"/>
                    <a:pt x="18" y="9"/>
                    <a:pt x="42" y="4"/>
                  </a:cubicBezTo>
                  <a:cubicBezTo>
                    <a:pt x="66" y="0"/>
                    <a:pt x="86" y="3"/>
                    <a:pt x="88" y="11"/>
                  </a:cubicBezTo>
                  <a:close/>
                </a:path>
              </a:pathLst>
            </a:custGeom>
            <a:solidFill>
              <a:srgbClr val="49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0" name="9Slide.vn 226">
              <a:extLst>
                <a:ext uri="{FF2B5EF4-FFF2-40B4-BE49-F238E27FC236}">
                  <a16:creationId xmlns:a16="http://schemas.microsoft.com/office/drawing/2014/main" id="{B86DD776-892C-B441-9DA6-86FC4156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2299"/>
              <a:ext cx="195" cy="71"/>
            </a:xfrm>
            <a:custGeom>
              <a:avLst/>
              <a:gdLst>
                <a:gd name="T0" fmla="*/ 59 w 60"/>
                <a:gd name="T1" fmla="*/ 5 h 22"/>
                <a:gd name="T2" fmla="*/ 32 w 60"/>
                <a:gd name="T3" fmla="*/ 19 h 22"/>
                <a:gd name="T4" fmla="*/ 1 w 60"/>
                <a:gd name="T5" fmla="*/ 16 h 22"/>
                <a:gd name="T6" fmla="*/ 29 w 60"/>
                <a:gd name="T7" fmla="*/ 3 h 22"/>
                <a:gd name="T8" fmla="*/ 59 w 60"/>
                <a:gd name="T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2">
                  <a:moveTo>
                    <a:pt x="59" y="5"/>
                  </a:moveTo>
                  <a:cubicBezTo>
                    <a:pt x="60" y="10"/>
                    <a:pt x="47" y="15"/>
                    <a:pt x="32" y="19"/>
                  </a:cubicBezTo>
                  <a:cubicBezTo>
                    <a:pt x="16" y="22"/>
                    <a:pt x="2" y="21"/>
                    <a:pt x="1" y="16"/>
                  </a:cubicBezTo>
                  <a:cubicBezTo>
                    <a:pt x="0" y="12"/>
                    <a:pt x="13" y="6"/>
                    <a:pt x="29" y="3"/>
                  </a:cubicBezTo>
                  <a:cubicBezTo>
                    <a:pt x="44" y="0"/>
                    <a:pt x="58" y="1"/>
                    <a:pt x="59" y="5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1" name="9Slide.vn 227">
              <a:extLst>
                <a:ext uri="{FF2B5EF4-FFF2-40B4-BE49-F238E27FC236}">
                  <a16:creationId xmlns:a16="http://schemas.microsoft.com/office/drawing/2014/main" id="{0DE3EC5F-7C29-B046-9BEC-ADE31C9A4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" y="2334"/>
              <a:ext cx="137" cy="33"/>
            </a:xfrm>
            <a:custGeom>
              <a:avLst/>
              <a:gdLst>
                <a:gd name="T0" fmla="*/ 0 w 42"/>
                <a:gd name="T1" fmla="*/ 9 h 10"/>
                <a:gd name="T2" fmla="*/ 22 w 42"/>
                <a:gd name="T3" fmla="*/ 8 h 10"/>
                <a:gd name="T4" fmla="*/ 42 w 42"/>
                <a:gd name="T5" fmla="*/ 1 h 10"/>
                <a:gd name="T6" fmla="*/ 21 w 42"/>
                <a:gd name="T7" fmla="*/ 3 h 10"/>
                <a:gd name="T8" fmla="*/ 0 w 42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">
                  <a:moveTo>
                    <a:pt x="0" y="9"/>
                  </a:moveTo>
                  <a:cubicBezTo>
                    <a:pt x="5" y="10"/>
                    <a:pt x="13" y="9"/>
                    <a:pt x="22" y="8"/>
                  </a:cubicBezTo>
                  <a:cubicBezTo>
                    <a:pt x="30" y="6"/>
                    <a:pt x="37" y="4"/>
                    <a:pt x="42" y="1"/>
                  </a:cubicBezTo>
                  <a:cubicBezTo>
                    <a:pt x="37" y="0"/>
                    <a:pt x="29" y="1"/>
                    <a:pt x="21" y="3"/>
                  </a:cubicBezTo>
                  <a:cubicBezTo>
                    <a:pt x="12" y="4"/>
                    <a:pt x="5" y="7"/>
                    <a:pt x="0" y="9"/>
                  </a:cubicBezTo>
                  <a:close/>
                </a:path>
              </a:pathLst>
            </a:custGeom>
            <a:solidFill>
              <a:srgbClr val="62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2" name="9Slide.vn 228">
              <a:extLst>
                <a:ext uri="{FF2B5EF4-FFF2-40B4-BE49-F238E27FC236}">
                  <a16:creationId xmlns:a16="http://schemas.microsoft.com/office/drawing/2014/main" id="{912E768E-AD3C-0F4F-B36F-FB7E01CB0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9" y="2406"/>
              <a:ext cx="235" cy="78"/>
            </a:xfrm>
            <a:custGeom>
              <a:avLst/>
              <a:gdLst>
                <a:gd name="T0" fmla="*/ 16 w 72"/>
                <a:gd name="T1" fmla="*/ 0 h 24"/>
                <a:gd name="T2" fmla="*/ 72 w 72"/>
                <a:gd name="T3" fmla="*/ 24 h 24"/>
                <a:gd name="T4" fmla="*/ 16 w 7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24">
                  <a:moveTo>
                    <a:pt x="16" y="0"/>
                  </a:moveTo>
                  <a:cubicBezTo>
                    <a:pt x="16" y="0"/>
                    <a:pt x="4" y="15"/>
                    <a:pt x="72" y="24"/>
                  </a:cubicBezTo>
                  <a:cubicBezTo>
                    <a:pt x="72" y="24"/>
                    <a:pt x="0" y="20"/>
                    <a:pt x="16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3" name="9Slide.vn 229">
              <a:extLst>
                <a:ext uri="{FF2B5EF4-FFF2-40B4-BE49-F238E27FC236}">
                  <a16:creationId xmlns:a16="http://schemas.microsoft.com/office/drawing/2014/main" id="{179C51DD-4053-3643-B80B-0721F9D7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" y="2426"/>
              <a:ext cx="117" cy="55"/>
            </a:xfrm>
            <a:custGeom>
              <a:avLst/>
              <a:gdLst>
                <a:gd name="T0" fmla="*/ 9 w 36"/>
                <a:gd name="T1" fmla="*/ 0 h 17"/>
                <a:gd name="T2" fmla="*/ 36 w 36"/>
                <a:gd name="T3" fmla="*/ 17 h 17"/>
                <a:gd name="T4" fmla="*/ 9 w 3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7">
                  <a:moveTo>
                    <a:pt x="9" y="0"/>
                  </a:moveTo>
                  <a:cubicBezTo>
                    <a:pt x="9" y="0"/>
                    <a:pt x="2" y="11"/>
                    <a:pt x="36" y="17"/>
                  </a:cubicBezTo>
                  <a:cubicBezTo>
                    <a:pt x="36" y="17"/>
                    <a:pt x="0" y="15"/>
                    <a:pt x="9" y="0"/>
                  </a:cubicBezTo>
                  <a:close/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4" name="9Slide.vn 230">
              <a:extLst>
                <a:ext uri="{FF2B5EF4-FFF2-40B4-BE49-F238E27FC236}">
                  <a16:creationId xmlns:a16="http://schemas.microsoft.com/office/drawing/2014/main" id="{ADA00552-B5ED-3C4B-90E3-D86841C4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" y="1382"/>
              <a:ext cx="404" cy="718"/>
            </a:xfrm>
            <a:custGeom>
              <a:avLst/>
              <a:gdLst>
                <a:gd name="T0" fmla="*/ 111 w 124"/>
                <a:gd name="T1" fmla="*/ 105 h 220"/>
                <a:gd name="T2" fmla="*/ 92 w 124"/>
                <a:gd name="T3" fmla="*/ 119 h 220"/>
                <a:gd name="T4" fmla="*/ 91 w 124"/>
                <a:gd name="T5" fmla="*/ 98 h 220"/>
                <a:gd name="T6" fmla="*/ 91 w 124"/>
                <a:gd name="T7" fmla="*/ 81 h 220"/>
                <a:gd name="T8" fmla="*/ 103 w 124"/>
                <a:gd name="T9" fmla="*/ 28 h 220"/>
                <a:gd name="T10" fmla="*/ 118 w 124"/>
                <a:gd name="T11" fmla="*/ 27 h 220"/>
                <a:gd name="T12" fmla="*/ 122 w 124"/>
                <a:gd name="T13" fmla="*/ 22 h 220"/>
                <a:gd name="T14" fmla="*/ 108 w 124"/>
                <a:gd name="T15" fmla="*/ 22 h 220"/>
                <a:gd name="T16" fmla="*/ 124 w 124"/>
                <a:gd name="T17" fmla="*/ 4 h 220"/>
                <a:gd name="T18" fmla="*/ 120 w 124"/>
                <a:gd name="T19" fmla="*/ 0 h 220"/>
                <a:gd name="T20" fmla="*/ 111 w 124"/>
                <a:gd name="T21" fmla="*/ 11 h 220"/>
                <a:gd name="T22" fmla="*/ 97 w 124"/>
                <a:gd name="T23" fmla="*/ 26 h 220"/>
                <a:gd name="T24" fmla="*/ 86 w 124"/>
                <a:gd name="T25" fmla="*/ 2 h 220"/>
                <a:gd name="T26" fmla="*/ 82 w 124"/>
                <a:gd name="T27" fmla="*/ 3 h 220"/>
                <a:gd name="T28" fmla="*/ 95 w 124"/>
                <a:gd name="T29" fmla="*/ 33 h 220"/>
                <a:gd name="T30" fmla="*/ 81 w 124"/>
                <a:gd name="T31" fmla="*/ 88 h 220"/>
                <a:gd name="T32" fmla="*/ 55 w 124"/>
                <a:gd name="T33" fmla="*/ 53 h 220"/>
                <a:gd name="T34" fmla="*/ 12 w 124"/>
                <a:gd name="T35" fmla="*/ 31 h 220"/>
                <a:gd name="T36" fmla="*/ 10 w 124"/>
                <a:gd name="T37" fmla="*/ 36 h 220"/>
                <a:gd name="T38" fmla="*/ 46 w 124"/>
                <a:gd name="T39" fmla="*/ 55 h 220"/>
                <a:gd name="T40" fmla="*/ 15 w 124"/>
                <a:gd name="T41" fmla="*/ 77 h 220"/>
                <a:gd name="T42" fmla="*/ 3 w 124"/>
                <a:gd name="T43" fmla="*/ 73 h 220"/>
                <a:gd name="T44" fmla="*/ 0 w 124"/>
                <a:gd name="T45" fmla="*/ 77 h 220"/>
                <a:gd name="T46" fmla="*/ 17 w 124"/>
                <a:gd name="T47" fmla="*/ 82 h 220"/>
                <a:gd name="T48" fmla="*/ 51 w 124"/>
                <a:gd name="T49" fmla="*/ 59 h 220"/>
                <a:gd name="T50" fmla="*/ 72 w 124"/>
                <a:gd name="T51" fmla="*/ 95 h 220"/>
                <a:gd name="T52" fmla="*/ 72 w 124"/>
                <a:gd name="T53" fmla="*/ 218 h 220"/>
                <a:gd name="T54" fmla="*/ 74 w 124"/>
                <a:gd name="T55" fmla="*/ 218 h 220"/>
                <a:gd name="T56" fmla="*/ 91 w 124"/>
                <a:gd name="T57" fmla="*/ 218 h 220"/>
                <a:gd name="T58" fmla="*/ 91 w 124"/>
                <a:gd name="T59" fmla="*/ 134 h 220"/>
                <a:gd name="T60" fmla="*/ 117 w 124"/>
                <a:gd name="T61" fmla="*/ 107 h 220"/>
                <a:gd name="T62" fmla="*/ 123 w 124"/>
                <a:gd name="T63" fmla="*/ 86 h 220"/>
                <a:gd name="T64" fmla="*/ 118 w 124"/>
                <a:gd name="T65" fmla="*/ 84 h 220"/>
                <a:gd name="T66" fmla="*/ 111 w 124"/>
                <a:gd name="T67" fmla="*/ 10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220">
                  <a:moveTo>
                    <a:pt x="111" y="105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9" y="220"/>
                    <a:pt x="85" y="220"/>
                    <a:pt x="91" y="218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3" y="86"/>
                    <a:pt x="120" y="85"/>
                    <a:pt x="118" y="84"/>
                  </a:cubicBezTo>
                  <a:lnTo>
                    <a:pt x="111" y="105"/>
                  </a:lnTo>
                  <a:close/>
                </a:path>
              </a:pathLst>
            </a:custGeom>
            <a:solidFill>
              <a:srgbClr val="53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5" name="9Slide.vn 231">
              <a:extLst>
                <a:ext uri="{FF2B5EF4-FFF2-40B4-BE49-F238E27FC236}">
                  <a16:creationId xmlns:a16="http://schemas.microsoft.com/office/drawing/2014/main" id="{5C5B5C77-E0B7-134C-9B51-67473E049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" y="1477"/>
              <a:ext cx="238" cy="427"/>
            </a:xfrm>
            <a:custGeom>
              <a:avLst/>
              <a:gdLst>
                <a:gd name="T0" fmla="*/ 66 w 73"/>
                <a:gd name="T1" fmla="*/ 62 h 131"/>
                <a:gd name="T2" fmla="*/ 54 w 73"/>
                <a:gd name="T3" fmla="*/ 71 h 131"/>
                <a:gd name="T4" fmla="*/ 54 w 73"/>
                <a:gd name="T5" fmla="*/ 58 h 131"/>
                <a:gd name="T6" fmla="*/ 54 w 73"/>
                <a:gd name="T7" fmla="*/ 48 h 131"/>
                <a:gd name="T8" fmla="*/ 61 w 73"/>
                <a:gd name="T9" fmla="*/ 16 h 131"/>
                <a:gd name="T10" fmla="*/ 70 w 73"/>
                <a:gd name="T11" fmla="*/ 16 h 131"/>
                <a:gd name="T12" fmla="*/ 72 w 73"/>
                <a:gd name="T13" fmla="*/ 13 h 131"/>
                <a:gd name="T14" fmla="*/ 64 w 73"/>
                <a:gd name="T15" fmla="*/ 13 h 131"/>
                <a:gd name="T16" fmla="*/ 73 w 73"/>
                <a:gd name="T17" fmla="*/ 2 h 131"/>
                <a:gd name="T18" fmla="*/ 71 w 73"/>
                <a:gd name="T19" fmla="*/ 0 h 131"/>
                <a:gd name="T20" fmla="*/ 66 w 73"/>
                <a:gd name="T21" fmla="*/ 6 h 131"/>
                <a:gd name="T22" fmla="*/ 57 w 73"/>
                <a:gd name="T23" fmla="*/ 15 h 131"/>
                <a:gd name="T24" fmla="*/ 51 w 73"/>
                <a:gd name="T25" fmla="*/ 1 h 131"/>
                <a:gd name="T26" fmla="*/ 49 w 73"/>
                <a:gd name="T27" fmla="*/ 2 h 131"/>
                <a:gd name="T28" fmla="*/ 56 w 73"/>
                <a:gd name="T29" fmla="*/ 19 h 131"/>
                <a:gd name="T30" fmla="*/ 48 w 73"/>
                <a:gd name="T31" fmla="*/ 52 h 131"/>
                <a:gd name="T32" fmla="*/ 33 w 73"/>
                <a:gd name="T33" fmla="*/ 31 h 131"/>
                <a:gd name="T34" fmla="*/ 7 w 73"/>
                <a:gd name="T35" fmla="*/ 18 h 131"/>
                <a:gd name="T36" fmla="*/ 5 w 73"/>
                <a:gd name="T37" fmla="*/ 21 h 131"/>
                <a:gd name="T38" fmla="*/ 27 w 73"/>
                <a:gd name="T39" fmla="*/ 32 h 131"/>
                <a:gd name="T40" fmla="*/ 9 w 73"/>
                <a:gd name="T41" fmla="*/ 46 h 131"/>
                <a:gd name="T42" fmla="*/ 2 w 73"/>
                <a:gd name="T43" fmla="*/ 43 h 131"/>
                <a:gd name="T44" fmla="*/ 0 w 73"/>
                <a:gd name="T45" fmla="*/ 45 h 131"/>
                <a:gd name="T46" fmla="*/ 10 w 73"/>
                <a:gd name="T47" fmla="*/ 49 h 131"/>
                <a:gd name="T48" fmla="*/ 30 w 73"/>
                <a:gd name="T49" fmla="*/ 35 h 131"/>
                <a:gd name="T50" fmla="*/ 43 w 73"/>
                <a:gd name="T51" fmla="*/ 56 h 131"/>
                <a:gd name="T52" fmla="*/ 43 w 73"/>
                <a:gd name="T53" fmla="*/ 129 h 131"/>
                <a:gd name="T54" fmla="*/ 43 w 73"/>
                <a:gd name="T55" fmla="*/ 129 h 131"/>
                <a:gd name="T56" fmla="*/ 54 w 73"/>
                <a:gd name="T57" fmla="*/ 129 h 131"/>
                <a:gd name="T58" fmla="*/ 54 w 73"/>
                <a:gd name="T59" fmla="*/ 79 h 131"/>
                <a:gd name="T60" fmla="*/ 69 w 73"/>
                <a:gd name="T61" fmla="*/ 63 h 131"/>
                <a:gd name="T62" fmla="*/ 73 w 73"/>
                <a:gd name="T63" fmla="*/ 51 h 131"/>
                <a:gd name="T64" fmla="*/ 70 w 73"/>
                <a:gd name="T65" fmla="*/ 50 h 131"/>
                <a:gd name="T66" fmla="*/ 66 w 73"/>
                <a:gd name="T67" fmla="*/ 6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131">
                  <a:moveTo>
                    <a:pt x="66" y="62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7" y="131"/>
                    <a:pt x="50" y="131"/>
                    <a:pt x="54" y="12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1" y="50"/>
                    <a:pt x="70" y="50"/>
                  </a:cubicBezTo>
                  <a:lnTo>
                    <a:pt x="66" y="62"/>
                  </a:lnTo>
                  <a:close/>
                </a:path>
              </a:pathLst>
            </a:custGeom>
            <a:solidFill>
              <a:srgbClr val="53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6" name="9Slide.vn 232">
              <a:extLst>
                <a:ext uri="{FF2B5EF4-FFF2-40B4-BE49-F238E27FC236}">
                  <a16:creationId xmlns:a16="http://schemas.microsoft.com/office/drawing/2014/main" id="{B68765E5-9112-A640-81AD-3C82216F1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" y="1976"/>
              <a:ext cx="91" cy="101"/>
            </a:xfrm>
            <a:custGeom>
              <a:avLst/>
              <a:gdLst>
                <a:gd name="T0" fmla="*/ 17 w 28"/>
                <a:gd name="T1" fmla="*/ 11 h 31"/>
                <a:gd name="T2" fmla="*/ 15 w 28"/>
                <a:gd name="T3" fmla="*/ 5 h 31"/>
                <a:gd name="T4" fmla="*/ 13 w 28"/>
                <a:gd name="T5" fmla="*/ 0 h 31"/>
                <a:gd name="T6" fmla="*/ 9 w 28"/>
                <a:gd name="T7" fmla="*/ 3 h 31"/>
                <a:gd name="T8" fmla="*/ 10 w 28"/>
                <a:gd name="T9" fmla="*/ 7 h 31"/>
                <a:gd name="T10" fmla="*/ 10 w 28"/>
                <a:gd name="T11" fmla="*/ 10 h 31"/>
                <a:gd name="T12" fmla="*/ 7 w 28"/>
                <a:gd name="T13" fmla="*/ 12 h 31"/>
                <a:gd name="T14" fmla="*/ 2 w 28"/>
                <a:gd name="T15" fmla="*/ 13 h 31"/>
                <a:gd name="T16" fmla="*/ 1 w 28"/>
                <a:gd name="T17" fmla="*/ 17 h 31"/>
                <a:gd name="T18" fmla="*/ 7 w 28"/>
                <a:gd name="T19" fmla="*/ 17 h 31"/>
                <a:gd name="T20" fmla="*/ 6 w 28"/>
                <a:gd name="T21" fmla="*/ 21 h 31"/>
                <a:gd name="T22" fmla="*/ 5 w 28"/>
                <a:gd name="T23" fmla="*/ 25 h 31"/>
                <a:gd name="T24" fmla="*/ 6 w 28"/>
                <a:gd name="T25" fmla="*/ 25 h 31"/>
                <a:gd name="T26" fmla="*/ 10 w 28"/>
                <a:gd name="T27" fmla="*/ 24 h 31"/>
                <a:gd name="T28" fmla="*/ 11 w 28"/>
                <a:gd name="T29" fmla="*/ 21 h 31"/>
                <a:gd name="T30" fmla="*/ 13 w 28"/>
                <a:gd name="T31" fmla="*/ 22 h 31"/>
                <a:gd name="T32" fmla="*/ 13 w 28"/>
                <a:gd name="T33" fmla="*/ 24 h 31"/>
                <a:gd name="T34" fmla="*/ 13 w 28"/>
                <a:gd name="T35" fmla="*/ 31 h 31"/>
                <a:gd name="T36" fmla="*/ 17 w 28"/>
                <a:gd name="T37" fmla="*/ 28 h 31"/>
                <a:gd name="T38" fmla="*/ 17 w 28"/>
                <a:gd name="T39" fmla="*/ 22 h 31"/>
                <a:gd name="T40" fmla="*/ 20 w 28"/>
                <a:gd name="T41" fmla="*/ 22 h 31"/>
                <a:gd name="T42" fmla="*/ 26 w 28"/>
                <a:gd name="T43" fmla="*/ 26 h 31"/>
                <a:gd name="T44" fmla="*/ 25 w 28"/>
                <a:gd name="T45" fmla="*/ 21 h 31"/>
                <a:gd name="T46" fmla="*/ 23 w 28"/>
                <a:gd name="T47" fmla="*/ 17 h 31"/>
                <a:gd name="T48" fmla="*/ 28 w 28"/>
                <a:gd name="T49" fmla="*/ 13 h 31"/>
                <a:gd name="T50" fmla="*/ 25 w 28"/>
                <a:gd name="T51" fmla="*/ 9 h 31"/>
                <a:gd name="T52" fmla="*/ 23 w 28"/>
                <a:gd name="T53" fmla="*/ 15 h 31"/>
                <a:gd name="T54" fmla="*/ 21 w 28"/>
                <a:gd name="T55" fmla="*/ 9 h 31"/>
                <a:gd name="T56" fmla="*/ 23 w 28"/>
                <a:gd name="T57" fmla="*/ 5 h 31"/>
                <a:gd name="T58" fmla="*/ 19 w 28"/>
                <a:gd name="T5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31">
                  <a:moveTo>
                    <a:pt x="17" y="11"/>
                  </a:moveTo>
                  <a:cubicBezTo>
                    <a:pt x="16" y="10"/>
                    <a:pt x="15" y="8"/>
                    <a:pt x="15" y="5"/>
                  </a:cubicBezTo>
                  <a:cubicBezTo>
                    <a:pt x="15" y="3"/>
                    <a:pt x="15" y="0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ubicBezTo>
                    <a:pt x="9" y="4"/>
                    <a:pt x="9" y="6"/>
                    <a:pt x="10" y="7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5" y="13"/>
                    <a:pt x="4" y="12"/>
                    <a:pt x="2" y="13"/>
                  </a:cubicBezTo>
                  <a:cubicBezTo>
                    <a:pt x="1" y="14"/>
                    <a:pt x="0" y="16"/>
                    <a:pt x="1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8"/>
                    <a:pt x="7" y="20"/>
                    <a:pt x="6" y="21"/>
                  </a:cubicBezTo>
                  <a:cubicBezTo>
                    <a:pt x="5" y="22"/>
                    <a:pt x="4" y="24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5"/>
                    <a:pt x="10" y="25"/>
                    <a:pt x="10" y="24"/>
                  </a:cubicBezTo>
                  <a:cubicBezTo>
                    <a:pt x="11" y="23"/>
                    <a:pt x="10" y="22"/>
                    <a:pt x="11" y="21"/>
                  </a:cubicBezTo>
                  <a:cubicBezTo>
                    <a:pt x="12" y="20"/>
                    <a:pt x="13" y="21"/>
                    <a:pt x="13" y="22"/>
                  </a:cubicBezTo>
                  <a:cubicBezTo>
                    <a:pt x="14" y="22"/>
                    <a:pt x="14" y="23"/>
                    <a:pt x="13" y="24"/>
                  </a:cubicBezTo>
                  <a:cubicBezTo>
                    <a:pt x="13" y="26"/>
                    <a:pt x="13" y="28"/>
                    <a:pt x="13" y="31"/>
                  </a:cubicBezTo>
                  <a:cubicBezTo>
                    <a:pt x="15" y="31"/>
                    <a:pt x="17" y="30"/>
                    <a:pt x="17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8" y="22"/>
                    <a:pt x="19" y="22"/>
                    <a:pt x="20" y="22"/>
                  </a:cubicBezTo>
                  <a:cubicBezTo>
                    <a:pt x="20" y="25"/>
                    <a:pt x="24" y="27"/>
                    <a:pt x="26" y="26"/>
                  </a:cubicBezTo>
                  <a:cubicBezTo>
                    <a:pt x="27" y="25"/>
                    <a:pt x="26" y="22"/>
                    <a:pt x="25" y="21"/>
                  </a:cubicBezTo>
                  <a:cubicBezTo>
                    <a:pt x="24" y="20"/>
                    <a:pt x="22" y="19"/>
                    <a:pt x="23" y="17"/>
                  </a:cubicBezTo>
                  <a:cubicBezTo>
                    <a:pt x="25" y="18"/>
                    <a:pt x="28" y="15"/>
                    <a:pt x="28" y="13"/>
                  </a:cubicBezTo>
                  <a:cubicBezTo>
                    <a:pt x="28" y="11"/>
                    <a:pt x="27" y="9"/>
                    <a:pt x="25" y="9"/>
                  </a:cubicBezTo>
                  <a:cubicBezTo>
                    <a:pt x="23" y="10"/>
                    <a:pt x="25" y="14"/>
                    <a:pt x="23" y="15"/>
                  </a:cubicBezTo>
                  <a:cubicBezTo>
                    <a:pt x="21" y="13"/>
                    <a:pt x="20" y="11"/>
                    <a:pt x="21" y="9"/>
                  </a:cubicBezTo>
                  <a:cubicBezTo>
                    <a:pt x="22" y="8"/>
                    <a:pt x="24" y="6"/>
                    <a:pt x="23" y="5"/>
                  </a:cubicBezTo>
                  <a:cubicBezTo>
                    <a:pt x="20" y="6"/>
                    <a:pt x="18" y="10"/>
                    <a:pt x="19" y="12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7" name="9Slide.vn 233">
              <a:extLst>
                <a:ext uri="{FF2B5EF4-FFF2-40B4-BE49-F238E27FC236}">
                  <a16:creationId xmlns:a16="http://schemas.microsoft.com/office/drawing/2014/main" id="{590CCDDE-FDA8-D04B-9261-5F9CCB3B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" y="2367"/>
              <a:ext cx="79" cy="75"/>
            </a:xfrm>
            <a:custGeom>
              <a:avLst/>
              <a:gdLst>
                <a:gd name="T0" fmla="*/ 16 w 24"/>
                <a:gd name="T1" fmla="*/ 13 h 23"/>
                <a:gd name="T2" fmla="*/ 21 w 24"/>
                <a:gd name="T3" fmla="*/ 11 h 23"/>
                <a:gd name="T4" fmla="*/ 24 w 24"/>
                <a:gd name="T5" fmla="*/ 8 h 23"/>
                <a:gd name="T6" fmla="*/ 22 w 24"/>
                <a:gd name="T7" fmla="*/ 5 h 23"/>
                <a:gd name="T8" fmla="*/ 18 w 24"/>
                <a:gd name="T9" fmla="*/ 7 h 23"/>
                <a:gd name="T10" fmla="*/ 16 w 24"/>
                <a:gd name="T11" fmla="*/ 7 h 23"/>
                <a:gd name="T12" fmla="*/ 14 w 24"/>
                <a:gd name="T13" fmla="*/ 5 h 23"/>
                <a:gd name="T14" fmla="*/ 13 w 24"/>
                <a:gd name="T15" fmla="*/ 1 h 23"/>
                <a:gd name="T16" fmla="*/ 10 w 24"/>
                <a:gd name="T17" fmla="*/ 1 h 23"/>
                <a:gd name="T18" fmla="*/ 10 w 24"/>
                <a:gd name="T19" fmla="*/ 6 h 23"/>
                <a:gd name="T20" fmla="*/ 7 w 24"/>
                <a:gd name="T21" fmla="*/ 5 h 23"/>
                <a:gd name="T22" fmla="*/ 4 w 24"/>
                <a:gd name="T23" fmla="*/ 5 h 23"/>
                <a:gd name="T24" fmla="*/ 4 w 24"/>
                <a:gd name="T25" fmla="*/ 6 h 23"/>
                <a:gd name="T26" fmla="*/ 5 w 24"/>
                <a:gd name="T27" fmla="*/ 9 h 23"/>
                <a:gd name="T28" fmla="*/ 8 w 24"/>
                <a:gd name="T29" fmla="*/ 9 h 23"/>
                <a:gd name="T30" fmla="*/ 7 w 24"/>
                <a:gd name="T31" fmla="*/ 11 h 23"/>
                <a:gd name="T32" fmla="*/ 5 w 24"/>
                <a:gd name="T33" fmla="*/ 12 h 23"/>
                <a:gd name="T34" fmla="*/ 0 w 24"/>
                <a:gd name="T35" fmla="*/ 12 h 23"/>
                <a:gd name="T36" fmla="*/ 3 w 24"/>
                <a:gd name="T37" fmla="*/ 15 h 23"/>
                <a:gd name="T38" fmla="*/ 7 w 24"/>
                <a:gd name="T39" fmla="*/ 14 h 23"/>
                <a:gd name="T40" fmla="*/ 8 w 24"/>
                <a:gd name="T41" fmla="*/ 16 h 23"/>
                <a:gd name="T42" fmla="*/ 6 w 24"/>
                <a:gd name="T43" fmla="*/ 22 h 23"/>
                <a:gd name="T44" fmla="*/ 9 w 24"/>
                <a:gd name="T45" fmla="*/ 21 h 23"/>
                <a:gd name="T46" fmla="*/ 12 w 24"/>
                <a:gd name="T47" fmla="*/ 18 h 23"/>
                <a:gd name="T48" fmla="*/ 16 w 24"/>
                <a:gd name="T49" fmla="*/ 22 h 23"/>
                <a:gd name="T50" fmla="*/ 19 w 24"/>
                <a:gd name="T51" fmla="*/ 19 h 23"/>
                <a:gd name="T52" fmla="*/ 14 w 24"/>
                <a:gd name="T53" fmla="*/ 18 h 23"/>
                <a:gd name="T54" fmla="*/ 18 w 24"/>
                <a:gd name="T55" fmla="*/ 16 h 23"/>
                <a:gd name="T56" fmla="*/ 22 w 24"/>
                <a:gd name="T57" fmla="*/ 17 h 23"/>
                <a:gd name="T58" fmla="*/ 15 w 24"/>
                <a:gd name="T5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3">
                  <a:moveTo>
                    <a:pt x="16" y="13"/>
                  </a:moveTo>
                  <a:cubicBezTo>
                    <a:pt x="17" y="11"/>
                    <a:pt x="19" y="11"/>
                    <a:pt x="21" y="11"/>
                  </a:cubicBezTo>
                  <a:cubicBezTo>
                    <a:pt x="22" y="11"/>
                    <a:pt x="24" y="10"/>
                    <a:pt x="24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1" y="5"/>
                    <a:pt x="19" y="6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5" y="8"/>
                    <a:pt x="14" y="6"/>
                    <a:pt x="14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"/>
                    <a:pt x="10" y="4"/>
                    <a:pt x="10" y="6"/>
                  </a:cubicBezTo>
                  <a:cubicBezTo>
                    <a:pt x="10" y="7"/>
                    <a:pt x="8" y="6"/>
                    <a:pt x="7" y="5"/>
                  </a:cubicBezTo>
                  <a:cubicBezTo>
                    <a:pt x="6" y="5"/>
                    <a:pt x="5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4" y="9"/>
                    <a:pt x="5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0" y="13"/>
                    <a:pt x="1" y="15"/>
                    <a:pt x="3" y="15"/>
                  </a:cubicBezTo>
                  <a:cubicBezTo>
                    <a:pt x="4" y="15"/>
                    <a:pt x="6" y="15"/>
                    <a:pt x="7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6" y="17"/>
                    <a:pt x="4" y="20"/>
                    <a:pt x="6" y="22"/>
                  </a:cubicBezTo>
                  <a:cubicBezTo>
                    <a:pt x="7" y="23"/>
                    <a:pt x="9" y="22"/>
                    <a:pt x="9" y="21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2" y="20"/>
                    <a:pt x="14" y="22"/>
                    <a:pt x="16" y="22"/>
                  </a:cubicBezTo>
                  <a:cubicBezTo>
                    <a:pt x="18" y="22"/>
                    <a:pt x="19" y="20"/>
                    <a:pt x="19" y="19"/>
                  </a:cubicBezTo>
                  <a:cubicBezTo>
                    <a:pt x="18" y="18"/>
                    <a:pt x="15" y="19"/>
                    <a:pt x="14" y="18"/>
                  </a:cubicBezTo>
                  <a:cubicBezTo>
                    <a:pt x="15" y="16"/>
                    <a:pt x="17" y="15"/>
                    <a:pt x="18" y="16"/>
                  </a:cubicBezTo>
                  <a:cubicBezTo>
                    <a:pt x="19" y="16"/>
                    <a:pt x="21" y="18"/>
                    <a:pt x="22" y="17"/>
                  </a:cubicBezTo>
                  <a:cubicBezTo>
                    <a:pt x="21" y="14"/>
                    <a:pt x="18" y="13"/>
                    <a:pt x="15" y="14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8" name="9Slide.vn 234">
              <a:extLst>
                <a:ext uri="{FF2B5EF4-FFF2-40B4-BE49-F238E27FC236}">
                  <a16:creationId xmlns:a16="http://schemas.microsoft.com/office/drawing/2014/main" id="{4E0D9FF0-EAE5-4E47-BBC2-C4D38FD8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" y="2048"/>
              <a:ext cx="75" cy="68"/>
            </a:xfrm>
            <a:custGeom>
              <a:avLst/>
              <a:gdLst>
                <a:gd name="T0" fmla="*/ 10 w 23"/>
                <a:gd name="T1" fmla="*/ 7 h 21"/>
                <a:gd name="T2" fmla="*/ 5 w 23"/>
                <a:gd name="T3" fmla="*/ 4 h 21"/>
                <a:gd name="T4" fmla="*/ 1 w 23"/>
                <a:gd name="T5" fmla="*/ 3 h 21"/>
                <a:gd name="T6" fmla="*/ 0 w 23"/>
                <a:gd name="T7" fmla="*/ 7 h 21"/>
                <a:gd name="T8" fmla="*/ 3 w 23"/>
                <a:gd name="T9" fmla="*/ 9 h 21"/>
                <a:gd name="T10" fmla="*/ 5 w 23"/>
                <a:gd name="T11" fmla="*/ 10 h 21"/>
                <a:gd name="T12" fmla="*/ 5 w 23"/>
                <a:gd name="T13" fmla="*/ 13 h 21"/>
                <a:gd name="T14" fmla="*/ 2 w 23"/>
                <a:gd name="T15" fmla="*/ 16 h 21"/>
                <a:gd name="T16" fmla="*/ 4 w 23"/>
                <a:gd name="T17" fmla="*/ 19 h 21"/>
                <a:gd name="T18" fmla="*/ 7 w 23"/>
                <a:gd name="T19" fmla="*/ 16 h 21"/>
                <a:gd name="T20" fmla="*/ 9 w 23"/>
                <a:gd name="T21" fmla="*/ 19 h 21"/>
                <a:gd name="T22" fmla="*/ 11 w 23"/>
                <a:gd name="T23" fmla="*/ 21 h 21"/>
                <a:gd name="T24" fmla="*/ 12 w 23"/>
                <a:gd name="T25" fmla="*/ 20 h 21"/>
                <a:gd name="T26" fmla="*/ 13 w 23"/>
                <a:gd name="T27" fmla="*/ 18 h 21"/>
                <a:gd name="T28" fmla="*/ 12 w 23"/>
                <a:gd name="T29" fmla="*/ 16 h 21"/>
                <a:gd name="T30" fmla="*/ 14 w 23"/>
                <a:gd name="T31" fmla="*/ 15 h 21"/>
                <a:gd name="T32" fmla="*/ 15 w 23"/>
                <a:gd name="T33" fmla="*/ 16 h 21"/>
                <a:gd name="T34" fmla="*/ 18 w 23"/>
                <a:gd name="T35" fmla="*/ 20 h 21"/>
                <a:gd name="T36" fmla="*/ 19 w 23"/>
                <a:gd name="T37" fmla="*/ 16 h 21"/>
                <a:gd name="T38" fmla="*/ 16 w 23"/>
                <a:gd name="T39" fmla="*/ 13 h 21"/>
                <a:gd name="T40" fmla="*/ 18 w 23"/>
                <a:gd name="T41" fmla="*/ 11 h 21"/>
                <a:gd name="T42" fmla="*/ 23 w 23"/>
                <a:gd name="T43" fmla="*/ 10 h 21"/>
                <a:gd name="T44" fmla="*/ 20 w 23"/>
                <a:gd name="T45" fmla="*/ 8 h 21"/>
                <a:gd name="T46" fmla="*/ 16 w 23"/>
                <a:gd name="T47" fmla="*/ 7 h 21"/>
                <a:gd name="T48" fmla="*/ 16 w 23"/>
                <a:gd name="T49" fmla="*/ 1 h 21"/>
                <a:gd name="T50" fmla="*/ 13 w 23"/>
                <a:gd name="T51" fmla="*/ 1 h 21"/>
                <a:gd name="T52" fmla="*/ 15 w 23"/>
                <a:gd name="T53" fmla="*/ 6 h 21"/>
                <a:gd name="T54" fmla="*/ 11 w 23"/>
                <a:gd name="T55" fmla="*/ 3 h 21"/>
                <a:gd name="T56" fmla="*/ 9 w 23"/>
                <a:gd name="T57" fmla="*/ 0 h 21"/>
                <a:gd name="T58" fmla="*/ 11 w 23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1">
                  <a:moveTo>
                    <a:pt x="10" y="7"/>
                  </a:moveTo>
                  <a:cubicBezTo>
                    <a:pt x="8" y="7"/>
                    <a:pt x="7" y="6"/>
                    <a:pt x="5" y="4"/>
                  </a:cubicBezTo>
                  <a:cubicBezTo>
                    <a:pt x="4" y="3"/>
                    <a:pt x="2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2" y="8"/>
                    <a:pt x="3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4" y="14"/>
                    <a:pt x="3" y="15"/>
                    <a:pt x="2" y="16"/>
                  </a:cubicBezTo>
                  <a:cubicBezTo>
                    <a:pt x="2" y="17"/>
                    <a:pt x="3" y="19"/>
                    <a:pt x="4" y="19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9" y="16"/>
                    <a:pt x="9" y="17"/>
                    <a:pt x="9" y="19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3" y="19"/>
                    <a:pt x="13" y="18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5"/>
                    <a:pt x="13" y="15"/>
                    <a:pt x="14" y="15"/>
                  </a:cubicBezTo>
                  <a:cubicBezTo>
                    <a:pt x="14" y="15"/>
                    <a:pt x="15" y="15"/>
                    <a:pt x="15" y="16"/>
                  </a:cubicBezTo>
                  <a:cubicBezTo>
                    <a:pt x="16" y="17"/>
                    <a:pt x="17" y="19"/>
                    <a:pt x="18" y="20"/>
                  </a:cubicBezTo>
                  <a:cubicBezTo>
                    <a:pt x="20" y="19"/>
                    <a:pt x="20" y="17"/>
                    <a:pt x="19" y="16"/>
                  </a:cubicBezTo>
                  <a:cubicBezTo>
                    <a:pt x="19" y="15"/>
                    <a:pt x="17" y="14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9" y="13"/>
                    <a:pt x="22" y="12"/>
                    <a:pt x="23" y="10"/>
                  </a:cubicBezTo>
                  <a:cubicBezTo>
                    <a:pt x="23" y="8"/>
                    <a:pt x="21" y="8"/>
                    <a:pt x="20" y="8"/>
                  </a:cubicBezTo>
                  <a:cubicBezTo>
                    <a:pt x="18" y="8"/>
                    <a:pt x="17" y="8"/>
                    <a:pt x="16" y="7"/>
                  </a:cubicBezTo>
                  <a:cubicBezTo>
                    <a:pt x="18" y="6"/>
                    <a:pt x="18" y="3"/>
                    <a:pt x="16" y="1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2" y="2"/>
                    <a:pt x="15" y="4"/>
                    <a:pt x="15" y="6"/>
                  </a:cubicBezTo>
                  <a:cubicBezTo>
                    <a:pt x="13" y="5"/>
                    <a:pt x="11" y="5"/>
                    <a:pt x="11" y="3"/>
                  </a:cubicBezTo>
                  <a:cubicBezTo>
                    <a:pt x="10" y="2"/>
                    <a:pt x="11" y="0"/>
                    <a:pt x="9" y="0"/>
                  </a:cubicBezTo>
                  <a:cubicBezTo>
                    <a:pt x="8" y="2"/>
                    <a:pt x="9" y="5"/>
                    <a:pt x="11" y="6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39" name="9Slide.vn 235">
              <a:extLst>
                <a:ext uri="{FF2B5EF4-FFF2-40B4-BE49-F238E27FC236}">
                  <a16:creationId xmlns:a16="http://schemas.microsoft.com/office/drawing/2014/main" id="{1C328119-694E-6941-B892-3A73278B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201"/>
              <a:ext cx="75" cy="72"/>
            </a:xfrm>
            <a:custGeom>
              <a:avLst/>
              <a:gdLst>
                <a:gd name="T0" fmla="*/ 11 w 23"/>
                <a:gd name="T1" fmla="*/ 7 h 22"/>
                <a:gd name="T2" fmla="*/ 7 w 23"/>
                <a:gd name="T3" fmla="*/ 3 h 22"/>
                <a:gd name="T4" fmla="*/ 3 w 23"/>
                <a:gd name="T5" fmla="*/ 1 h 22"/>
                <a:gd name="T6" fmla="*/ 2 w 23"/>
                <a:gd name="T7" fmla="*/ 4 h 22"/>
                <a:gd name="T8" fmla="*/ 4 w 23"/>
                <a:gd name="T9" fmla="*/ 7 h 22"/>
                <a:gd name="T10" fmla="*/ 6 w 23"/>
                <a:gd name="T11" fmla="*/ 8 h 22"/>
                <a:gd name="T12" fmla="*/ 4 w 23"/>
                <a:gd name="T13" fmla="*/ 12 h 22"/>
                <a:gd name="T14" fmla="*/ 1 w 23"/>
                <a:gd name="T15" fmla="*/ 14 h 22"/>
                <a:gd name="T16" fmla="*/ 2 w 23"/>
                <a:gd name="T17" fmla="*/ 17 h 22"/>
                <a:gd name="T18" fmla="*/ 6 w 23"/>
                <a:gd name="T19" fmla="*/ 15 h 22"/>
                <a:gd name="T20" fmla="*/ 7 w 23"/>
                <a:gd name="T21" fmla="*/ 18 h 22"/>
                <a:gd name="T22" fmla="*/ 8 w 23"/>
                <a:gd name="T23" fmla="*/ 21 h 22"/>
                <a:gd name="T24" fmla="*/ 9 w 23"/>
                <a:gd name="T25" fmla="*/ 21 h 22"/>
                <a:gd name="T26" fmla="*/ 11 w 23"/>
                <a:gd name="T27" fmla="*/ 18 h 22"/>
                <a:gd name="T28" fmla="*/ 10 w 23"/>
                <a:gd name="T29" fmla="*/ 16 h 22"/>
                <a:gd name="T30" fmla="*/ 12 w 23"/>
                <a:gd name="T31" fmla="*/ 16 h 22"/>
                <a:gd name="T32" fmla="*/ 13 w 23"/>
                <a:gd name="T33" fmla="*/ 17 h 22"/>
                <a:gd name="T34" fmla="*/ 15 w 23"/>
                <a:gd name="T35" fmla="*/ 22 h 22"/>
                <a:gd name="T36" fmla="*/ 17 w 23"/>
                <a:gd name="T37" fmla="*/ 18 h 22"/>
                <a:gd name="T38" fmla="*/ 15 w 23"/>
                <a:gd name="T39" fmla="*/ 14 h 22"/>
                <a:gd name="T40" fmla="*/ 17 w 23"/>
                <a:gd name="T41" fmla="*/ 13 h 22"/>
                <a:gd name="T42" fmla="*/ 23 w 23"/>
                <a:gd name="T43" fmla="*/ 13 h 22"/>
                <a:gd name="T44" fmla="*/ 20 w 23"/>
                <a:gd name="T45" fmla="*/ 10 h 22"/>
                <a:gd name="T46" fmla="*/ 17 w 23"/>
                <a:gd name="T47" fmla="*/ 9 h 22"/>
                <a:gd name="T48" fmla="*/ 19 w 23"/>
                <a:gd name="T49" fmla="*/ 3 h 22"/>
                <a:gd name="T50" fmla="*/ 16 w 23"/>
                <a:gd name="T51" fmla="*/ 2 h 22"/>
                <a:gd name="T52" fmla="*/ 16 w 23"/>
                <a:gd name="T53" fmla="*/ 7 h 22"/>
                <a:gd name="T54" fmla="*/ 13 w 23"/>
                <a:gd name="T55" fmla="*/ 4 h 22"/>
                <a:gd name="T56" fmla="*/ 12 w 23"/>
                <a:gd name="T57" fmla="*/ 0 h 22"/>
                <a:gd name="T58" fmla="*/ 12 w 23"/>
                <a:gd name="T5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2">
                  <a:moveTo>
                    <a:pt x="11" y="7"/>
                  </a:moveTo>
                  <a:cubicBezTo>
                    <a:pt x="9" y="7"/>
                    <a:pt x="8" y="5"/>
                    <a:pt x="7" y="3"/>
                  </a:cubicBezTo>
                  <a:cubicBezTo>
                    <a:pt x="6" y="2"/>
                    <a:pt x="5" y="0"/>
                    <a:pt x="3" y="1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10"/>
                    <a:pt x="5" y="11"/>
                    <a:pt x="4" y="12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0" y="15"/>
                    <a:pt x="0" y="17"/>
                    <a:pt x="2" y="17"/>
                  </a:cubicBezTo>
                  <a:cubicBezTo>
                    <a:pt x="3" y="16"/>
                    <a:pt x="5" y="16"/>
                    <a:pt x="6" y="15"/>
                  </a:cubicBezTo>
                  <a:cubicBezTo>
                    <a:pt x="7" y="15"/>
                    <a:pt x="7" y="17"/>
                    <a:pt x="7" y="18"/>
                  </a:cubicBezTo>
                  <a:cubicBezTo>
                    <a:pt x="7" y="19"/>
                    <a:pt x="7" y="21"/>
                    <a:pt x="8" y="21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1" y="15"/>
                    <a:pt x="12" y="15"/>
                    <a:pt x="12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4" y="19"/>
                    <a:pt x="15" y="20"/>
                    <a:pt x="15" y="22"/>
                  </a:cubicBezTo>
                  <a:cubicBezTo>
                    <a:pt x="17" y="22"/>
                    <a:pt x="18" y="20"/>
                    <a:pt x="17" y="18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6" y="14"/>
                    <a:pt x="16" y="14"/>
                    <a:pt x="17" y="13"/>
                  </a:cubicBezTo>
                  <a:cubicBezTo>
                    <a:pt x="18" y="15"/>
                    <a:pt x="22" y="15"/>
                    <a:pt x="23" y="13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9" y="10"/>
                    <a:pt x="17" y="10"/>
                    <a:pt x="17" y="9"/>
                  </a:cubicBezTo>
                  <a:cubicBezTo>
                    <a:pt x="19" y="8"/>
                    <a:pt x="20" y="5"/>
                    <a:pt x="19" y="3"/>
                  </a:cubicBezTo>
                  <a:cubicBezTo>
                    <a:pt x="18" y="2"/>
                    <a:pt x="17" y="1"/>
                    <a:pt x="16" y="2"/>
                  </a:cubicBezTo>
                  <a:cubicBezTo>
                    <a:pt x="15" y="3"/>
                    <a:pt x="17" y="6"/>
                    <a:pt x="16" y="7"/>
                  </a:cubicBezTo>
                  <a:cubicBezTo>
                    <a:pt x="14" y="7"/>
                    <a:pt x="12" y="6"/>
                    <a:pt x="13" y="4"/>
                  </a:cubicBezTo>
                  <a:cubicBezTo>
                    <a:pt x="13" y="2"/>
                    <a:pt x="14" y="1"/>
                    <a:pt x="12" y="0"/>
                  </a:cubicBezTo>
                  <a:cubicBezTo>
                    <a:pt x="11" y="2"/>
                    <a:pt x="11" y="5"/>
                    <a:pt x="12" y="7"/>
                  </a:cubicBezTo>
                </a:path>
              </a:pathLst>
            </a:custGeom>
            <a:solidFill>
              <a:srgbClr val="3C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  <p:sp>
          <p:nvSpPr>
            <p:cNvPr id="140" name="9Slide.vn 236">
              <a:extLst>
                <a:ext uri="{FF2B5EF4-FFF2-40B4-BE49-F238E27FC236}">
                  <a16:creationId xmlns:a16="http://schemas.microsoft.com/office/drawing/2014/main" id="{D439393A-E921-BB4F-A2CC-F5E95533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347"/>
              <a:ext cx="4887" cy="1973"/>
            </a:xfrm>
            <a:custGeom>
              <a:avLst/>
              <a:gdLst>
                <a:gd name="T0" fmla="*/ 1435 w 1500"/>
                <a:gd name="T1" fmla="*/ 346 h 605"/>
                <a:gd name="T2" fmla="*/ 1338 w 1500"/>
                <a:gd name="T3" fmla="*/ 267 h 605"/>
                <a:gd name="T4" fmla="*/ 1296 w 1500"/>
                <a:gd name="T5" fmla="*/ 167 h 605"/>
                <a:gd name="T6" fmla="*/ 1169 w 1500"/>
                <a:gd name="T7" fmla="*/ 189 h 605"/>
                <a:gd name="T8" fmla="*/ 1039 w 1500"/>
                <a:gd name="T9" fmla="*/ 202 h 605"/>
                <a:gd name="T10" fmla="*/ 920 w 1500"/>
                <a:gd name="T11" fmla="*/ 388 h 605"/>
                <a:gd name="T12" fmla="*/ 548 w 1500"/>
                <a:gd name="T13" fmla="*/ 393 h 605"/>
                <a:gd name="T14" fmla="*/ 377 w 1500"/>
                <a:gd name="T15" fmla="*/ 178 h 605"/>
                <a:gd name="T16" fmla="*/ 0 w 1500"/>
                <a:gd name="T17" fmla="*/ 0 h 605"/>
                <a:gd name="T18" fmla="*/ 0 w 1500"/>
                <a:gd name="T19" fmla="*/ 4 h 605"/>
                <a:gd name="T20" fmla="*/ 808 w 1500"/>
                <a:gd name="T21" fmla="*/ 605 h 605"/>
                <a:gd name="T22" fmla="*/ 1500 w 1500"/>
                <a:gd name="T23" fmla="*/ 314 h 605"/>
                <a:gd name="T24" fmla="*/ 1435 w 1500"/>
                <a:gd name="T25" fmla="*/ 34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00" h="605">
                  <a:moveTo>
                    <a:pt x="1435" y="346"/>
                  </a:moveTo>
                  <a:cubicBezTo>
                    <a:pt x="1338" y="267"/>
                    <a:pt x="1338" y="267"/>
                    <a:pt x="1338" y="267"/>
                  </a:cubicBezTo>
                  <a:cubicBezTo>
                    <a:pt x="1296" y="167"/>
                    <a:pt x="1296" y="167"/>
                    <a:pt x="1296" y="167"/>
                  </a:cubicBezTo>
                  <a:cubicBezTo>
                    <a:pt x="1296" y="167"/>
                    <a:pt x="1200" y="184"/>
                    <a:pt x="1169" y="189"/>
                  </a:cubicBezTo>
                  <a:cubicBezTo>
                    <a:pt x="1136" y="193"/>
                    <a:pt x="1039" y="202"/>
                    <a:pt x="1039" y="202"/>
                  </a:cubicBezTo>
                  <a:cubicBezTo>
                    <a:pt x="920" y="388"/>
                    <a:pt x="920" y="388"/>
                    <a:pt x="920" y="388"/>
                  </a:cubicBezTo>
                  <a:cubicBezTo>
                    <a:pt x="920" y="388"/>
                    <a:pt x="659" y="453"/>
                    <a:pt x="548" y="393"/>
                  </a:cubicBezTo>
                  <a:cubicBezTo>
                    <a:pt x="446" y="338"/>
                    <a:pt x="387" y="202"/>
                    <a:pt x="377" y="178"/>
                  </a:cubicBezTo>
                  <a:cubicBezTo>
                    <a:pt x="153" y="141"/>
                    <a:pt x="3" y="75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336"/>
                    <a:pt x="362" y="605"/>
                    <a:pt x="808" y="605"/>
                  </a:cubicBezTo>
                  <a:cubicBezTo>
                    <a:pt x="1102" y="605"/>
                    <a:pt x="1359" y="488"/>
                    <a:pt x="1500" y="314"/>
                  </a:cubicBezTo>
                  <a:lnTo>
                    <a:pt x="1435" y="346"/>
                  </a:lnTo>
                  <a:close/>
                </a:path>
              </a:pathLst>
            </a:custGeom>
            <a:solidFill>
              <a:srgbClr val="74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656D78"/>
                </a:solidFill>
                <a:effectLst/>
                <a:uLnTx/>
                <a:uFillTx/>
                <a:latin typeface="#9Slide02 Noi dung dai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5551550" y="1725979"/>
            <a:ext cx="4237149" cy="37856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hậu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fr-FR" sz="32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fr-FR" sz="32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fr-FR" sz="3200" b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9779729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" grpId="0" animBg="1"/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20"/>
          <p:cNvSpPr/>
          <p:nvPr/>
        </p:nvSpPr>
        <p:spPr>
          <a:xfrm>
            <a:off x="4179889" y="2733676"/>
            <a:ext cx="295275" cy="282575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4499" name="Google Shape;316;p20"/>
          <p:cNvGrpSpPr>
            <a:grpSpLocks/>
          </p:cNvGrpSpPr>
          <p:nvPr/>
        </p:nvGrpSpPr>
        <p:grpSpPr bwMode="auto">
          <a:xfrm>
            <a:off x="5437189" y="192089"/>
            <a:ext cx="325437" cy="327025"/>
            <a:chOff x="5294400" y="974850"/>
            <a:chExt cx="416500" cy="417100"/>
          </a:xfrm>
        </p:grpSpPr>
        <p:sp>
          <p:nvSpPr>
            <p:cNvPr id="317" name="Google Shape;317;p20"/>
            <p:cNvSpPr/>
            <p:nvPr/>
          </p:nvSpPr>
          <p:spPr>
            <a:xfrm>
              <a:off x="5324875" y="997122"/>
              <a:ext cx="152379" cy="155907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0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rgbClr val="CE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0" name="Google Shape;319;p20"/>
          <p:cNvGrpSpPr>
            <a:grpSpLocks/>
          </p:cNvGrpSpPr>
          <p:nvPr/>
        </p:nvGrpSpPr>
        <p:grpSpPr bwMode="auto">
          <a:xfrm>
            <a:off x="9906001" y="6270626"/>
            <a:ext cx="587375" cy="587375"/>
            <a:chOff x="5941025" y="3634400"/>
            <a:chExt cx="467650" cy="467650"/>
          </a:xfrm>
        </p:grpSpPr>
        <p:sp>
          <p:nvSpPr>
            <p:cNvPr id="320" name="Google Shape;320;p20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1" name="Google Shape;321;p20"/>
            <p:cNvSpPr/>
            <p:nvPr/>
          </p:nvSpPr>
          <p:spPr>
            <a:xfrm>
              <a:off x="6211504" y="3753208"/>
              <a:ext cx="20223" cy="18959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2" name="Google Shape;322;p20"/>
            <p:cNvSpPr/>
            <p:nvPr/>
          </p:nvSpPr>
          <p:spPr>
            <a:xfrm>
              <a:off x="5943553" y="3696332"/>
              <a:ext cx="178213" cy="351369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3" name="Google Shape;323;p20"/>
            <p:cNvSpPr/>
            <p:nvPr/>
          </p:nvSpPr>
          <p:spPr>
            <a:xfrm>
              <a:off x="6128085" y="3696332"/>
              <a:ext cx="87211" cy="4676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6358118" y="3940268"/>
              <a:ext cx="17695" cy="34126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  <p:sp>
          <p:nvSpPr>
            <p:cNvPr id="325" name="Google Shape;325;p20"/>
            <p:cNvSpPr/>
            <p:nvPr/>
          </p:nvSpPr>
          <p:spPr>
            <a:xfrm>
              <a:off x="6202657" y="3720346"/>
              <a:ext cx="204755" cy="279326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ln w="0"/>
                <a:solidFill>
                  <a:srgbClr val="37A9DD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Arial"/>
                <a:sym typeface="Arial"/>
              </a:endParaRPr>
            </a:p>
          </p:txBody>
        </p:sp>
      </p:grpSp>
      <p:grpSp>
        <p:nvGrpSpPr>
          <p:cNvPr id="234501" name="Google Shape;326;p20"/>
          <p:cNvGrpSpPr>
            <a:grpSpLocks/>
          </p:cNvGrpSpPr>
          <p:nvPr/>
        </p:nvGrpSpPr>
        <p:grpSpPr bwMode="auto">
          <a:xfrm>
            <a:off x="187594" y="192089"/>
            <a:ext cx="1076325" cy="1076325"/>
            <a:chOff x="6643075" y="3664250"/>
            <a:chExt cx="407950" cy="407975"/>
          </a:xfrm>
        </p:grpSpPr>
        <p:sp>
          <p:nvSpPr>
            <p:cNvPr id="327" name="Google Shape;327;p20"/>
            <p:cNvSpPr/>
            <p:nvPr/>
          </p:nvSpPr>
          <p:spPr>
            <a:xfrm>
              <a:off x="6794101" y="3815285"/>
              <a:ext cx="211195" cy="211208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0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02" name="Google Shape;329;p20"/>
          <p:cNvGrpSpPr>
            <a:grpSpLocks/>
          </p:cNvGrpSpPr>
          <p:nvPr/>
        </p:nvGrpSpPr>
        <p:grpSpPr bwMode="auto">
          <a:xfrm rot="1385783">
            <a:off x="7845426" y="6303963"/>
            <a:ext cx="468313" cy="468312"/>
            <a:chOff x="576250" y="4319400"/>
            <a:chExt cx="442075" cy="442050"/>
          </a:xfrm>
        </p:grpSpPr>
        <p:sp>
          <p:nvSpPr>
            <p:cNvPr id="330" name="Google Shape;330;p20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0"/>
            <p:cNvSpPr/>
            <p:nvPr/>
          </p:nvSpPr>
          <p:spPr>
            <a:xfrm>
              <a:off x="588104" y="4668486"/>
              <a:ext cx="73430" cy="73426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0"/>
            <p:cNvSpPr/>
            <p:nvPr/>
          </p:nvSpPr>
          <p:spPr>
            <a:xfrm>
              <a:off x="649553" y="4710392"/>
              <a:ext cx="46455" cy="46452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0"/>
            <p:cNvSpPr/>
            <p:nvPr/>
          </p:nvSpPr>
          <p:spPr>
            <a:xfrm>
              <a:off x="571367" y="4637844"/>
              <a:ext cx="46456" cy="46453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spcFirstLastPara="1" lIns="91425" tIns="91425" rIns="91425" bIns="91425" anchor="ctr"/>
            <a:lstStyle/>
            <a:p>
              <a:pPr>
                <a:buClr>
                  <a:srgbClr val="000000"/>
                </a:buClr>
                <a:defRPr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4" name="Google Shape;334;p20"/>
          <p:cNvSpPr/>
          <p:nvPr/>
        </p:nvSpPr>
        <p:spPr>
          <a:xfrm rot="6304741">
            <a:off x="4302126" y="1441451"/>
            <a:ext cx="192087" cy="1825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20"/>
          <p:cNvSpPr/>
          <p:nvPr/>
        </p:nvSpPr>
        <p:spPr>
          <a:xfrm rot="1735981">
            <a:off x="5213350" y="2366963"/>
            <a:ext cx="203200" cy="195262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rgbClr val="EDC67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91425" tIns="91425" rIns="91425" bIns="91425" anchor="ctr"/>
          <a:lstStyle/>
          <a:p>
            <a:pPr>
              <a:buClr>
                <a:srgbClr val="000000"/>
              </a:buClr>
              <a:defRPr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505" name="Google Shape;336;p20"/>
          <p:cNvSpPr>
            <a:spLocks noGrp="1"/>
          </p:cNvSpPr>
          <p:nvPr>
            <p:ph type="sldNum" sz="quarter" idx="10"/>
          </p:nvPr>
        </p:nvSpPr>
        <p:spPr>
          <a:xfrm>
            <a:off x="1524000" y="5535614"/>
            <a:ext cx="465138" cy="465137"/>
          </a:xfrm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7BDFA98-BF64-4B42-B82B-7576686859DA}" type="slidenum">
              <a:rPr lang="en-US" altLang="en-US" smtClean="0">
                <a:solidFill>
                  <a:srgbClr val="FFFFFF"/>
                </a:solidFill>
                <a:latin typeface="Arvo" charset="0"/>
                <a:sym typeface="Arvo" charset="0"/>
              </a:rPr>
              <a:pPr/>
              <a:t>8</a:t>
            </a:fld>
            <a:endParaRPr lang="en-US" altLang="en-US" smtClean="0">
              <a:solidFill>
                <a:srgbClr val="FFFFFF"/>
              </a:solidFill>
              <a:latin typeface="Arvo" charset="0"/>
              <a:sym typeface="Arvo" charset="0"/>
            </a:endParaRPr>
          </a:p>
        </p:txBody>
      </p:sp>
      <p:sp>
        <p:nvSpPr>
          <p:cNvPr id="30" name="TextBox 5"/>
          <p:cNvSpPr txBox="1">
            <a:spLocks noChangeArrowheads="1"/>
          </p:cNvSpPr>
          <p:nvPr/>
        </p:nvSpPr>
        <p:spPr bwMode="auto">
          <a:xfrm>
            <a:off x="1524000" y="-21430"/>
            <a:ext cx="982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Flowchart: Sequential Access Storage 3"/>
          <p:cNvSpPr/>
          <p:nvPr/>
        </p:nvSpPr>
        <p:spPr>
          <a:xfrm>
            <a:off x="1504682" y="2712120"/>
            <a:ext cx="5482107" cy="2973634"/>
          </a:xfrm>
          <a:prstGeom prst="flowChartMagneticTap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i="1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fr-FR" sz="2800" i="1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Nam. 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090393" y="812695"/>
            <a:ext cx="3348507" cy="54709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HOẠT</a:t>
            </a:r>
            <a:r>
              <a:rPr lang="en-US" dirty="0" smtClean="0"/>
              <a:t> </a:t>
            </a:r>
            <a:r>
              <a:rPr lang="en-US" dirty="0" err="1" smtClean="0"/>
              <a:t>ĐỘNG</a:t>
            </a:r>
            <a:r>
              <a:rPr lang="en-US" dirty="0" smtClean="0"/>
              <a:t> </a:t>
            </a:r>
            <a:r>
              <a:rPr lang="en-US" dirty="0" err="1" smtClean="0"/>
              <a:t>GHÉP</a:t>
            </a:r>
            <a:r>
              <a:rPr lang="en-US" dirty="0" smtClean="0"/>
              <a:t> </a:t>
            </a:r>
            <a:r>
              <a:rPr lang="en-US" dirty="0" err="1" smtClean="0"/>
              <a:t>ĐÔI</a:t>
            </a:r>
            <a:endParaRPr lang="en-US" dirty="0"/>
          </a:p>
        </p:txBody>
      </p:sp>
      <p:pic>
        <p:nvPicPr>
          <p:cNvPr id="29" name="Picture 28" descr="farmer_hoe_garden_hb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0600" y="2827337"/>
            <a:ext cx="3581400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5913683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305060" y="184633"/>
            <a:ext cx="6344991" cy="584200"/>
          </a:xfrm>
          <a:prstGeom prst="rect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I: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altLang="en-US" sz="3200" b="1" dirty="0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 smtClean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endParaRPr lang="en-US" altLang="en-US" sz="3200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6563" y="1390917"/>
            <a:ext cx="3580327" cy="3992451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880316" y="1578597"/>
            <a:ext cx="4687909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Nam: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đen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bazan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ong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pha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28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fr-FR" sz="28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Curved Down Arrow 9"/>
          <p:cNvSpPr/>
          <p:nvPr/>
        </p:nvSpPr>
        <p:spPr>
          <a:xfrm>
            <a:off x="1184856" y="1159098"/>
            <a:ext cx="1004552" cy="669701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639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2_www.jpppt.com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5xe31t3c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4_www.jpppt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D5901"/>
      </a:accent1>
      <a:accent2>
        <a:srgbClr val="F78104"/>
      </a:accent2>
      <a:accent3>
        <a:srgbClr val="FAAB36"/>
      </a:accent3>
      <a:accent4>
        <a:srgbClr val="249EA0"/>
      </a:accent4>
      <a:accent5>
        <a:srgbClr val="008083"/>
      </a:accent5>
      <a:accent6>
        <a:srgbClr val="005F60"/>
      </a:accent6>
      <a:hlink>
        <a:srgbClr val="393939"/>
      </a:hlink>
      <a:folHlink>
        <a:srgbClr val="BFBFBF"/>
      </a:folHlink>
    </a:clrScheme>
    <a:fontScheme name="xt5mjugk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cdb2004101gl">
  <a:themeElements>
    <a:clrScheme name="cdb2004101gl 3">
      <a:dk1>
        <a:srgbClr val="335338"/>
      </a:dk1>
      <a:lt1>
        <a:srgbClr val="D7E4BE"/>
      </a:lt1>
      <a:dk2>
        <a:srgbClr val="000066"/>
      </a:dk2>
      <a:lt2>
        <a:srgbClr val="B2B2B2"/>
      </a:lt2>
      <a:accent1>
        <a:srgbClr val="2F86B1"/>
      </a:accent1>
      <a:accent2>
        <a:srgbClr val="D2761A"/>
      </a:accent2>
      <a:accent3>
        <a:srgbClr val="E8EFDB"/>
      </a:accent3>
      <a:accent4>
        <a:srgbClr val="2A462E"/>
      </a:accent4>
      <a:accent5>
        <a:srgbClr val="ADC3D5"/>
      </a:accent5>
      <a:accent6>
        <a:srgbClr val="BE6A16"/>
      </a:accent6>
      <a:hlink>
        <a:srgbClr val="368463"/>
      </a:hlink>
      <a:folHlink>
        <a:srgbClr val="481ECE"/>
      </a:folHlink>
    </a:clrScheme>
    <a:fontScheme name="cdb2004101gl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cdb2004101gl 1">
        <a:dk1>
          <a:srgbClr val="1A3E86"/>
        </a:dk1>
        <a:lt1>
          <a:srgbClr val="C1CFDD"/>
        </a:lt1>
        <a:dk2>
          <a:srgbClr val="000000"/>
        </a:dk2>
        <a:lt2>
          <a:srgbClr val="B2B2B2"/>
        </a:lt2>
        <a:accent1>
          <a:srgbClr val="4AAAC0"/>
        </a:accent1>
        <a:accent2>
          <a:srgbClr val="6600FF"/>
        </a:accent2>
        <a:accent3>
          <a:srgbClr val="DDE4EB"/>
        </a:accent3>
        <a:accent4>
          <a:srgbClr val="143472"/>
        </a:accent4>
        <a:accent5>
          <a:srgbClr val="B1D2DC"/>
        </a:accent5>
        <a:accent6>
          <a:srgbClr val="5C00E7"/>
        </a:accent6>
        <a:hlink>
          <a:srgbClr val="006699"/>
        </a:hlink>
        <a:folHlink>
          <a:srgbClr val="3366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2">
        <a:dk1>
          <a:srgbClr val="2B166E"/>
        </a:dk1>
        <a:lt1>
          <a:srgbClr val="AADBFC"/>
        </a:lt1>
        <a:dk2>
          <a:srgbClr val="003366"/>
        </a:dk2>
        <a:lt2>
          <a:srgbClr val="B2B2B2"/>
        </a:lt2>
        <a:accent1>
          <a:srgbClr val="19B17B"/>
        </a:accent1>
        <a:accent2>
          <a:srgbClr val="E57B1B"/>
        </a:accent2>
        <a:accent3>
          <a:srgbClr val="D2EAFD"/>
        </a:accent3>
        <a:accent4>
          <a:srgbClr val="23115D"/>
        </a:accent4>
        <a:accent5>
          <a:srgbClr val="ABD5BF"/>
        </a:accent5>
        <a:accent6>
          <a:srgbClr val="CF6F17"/>
        </a:accent6>
        <a:hlink>
          <a:srgbClr val="0066CC"/>
        </a:hlink>
        <a:folHlink>
          <a:srgbClr val="8C71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3">
        <a:dk1>
          <a:srgbClr val="335338"/>
        </a:dk1>
        <a:lt1>
          <a:srgbClr val="D7E4BE"/>
        </a:lt1>
        <a:dk2>
          <a:srgbClr val="000066"/>
        </a:dk2>
        <a:lt2>
          <a:srgbClr val="B2B2B2"/>
        </a:lt2>
        <a:accent1>
          <a:srgbClr val="2F86B1"/>
        </a:accent1>
        <a:accent2>
          <a:srgbClr val="D2761A"/>
        </a:accent2>
        <a:accent3>
          <a:srgbClr val="E8EFDB"/>
        </a:accent3>
        <a:accent4>
          <a:srgbClr val="2A462E"/>
        </a:accent4>
        <a:accent5>
          <a:srgbClr val="ADC3D5"/>
        </a:accent5>
        <a:accent6>
          <a:srgbClr val="BE6A16"/>
        </a:accent6>
        <a:hlink>
          <a:srgbClr val="368463"/>
        </a:hlink>
        <a:folHlink>
          <a:srgbClr val="481EC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www.jpppt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D5901"/>
      </a:accent1>
      <a:accent2>
        <a:srgbClr val="F78104"/>
      </a:accent2>
      <a:accent3>
        <a:srgbClr val="FAAB36"/>
      </a:accent3>
      <a:accent4>
        <a:srgbClr val="249EA0"/>
      </a:accent4>
      <a:accent5>
        <a:srgbClr val="008083"/>
      </a:accent5>
      <a:accent6>
        <a:srgbClr val="005F60"/>
      </a:accent6>
      <a:hlink>
        <a:srgbClr val="393939"/>
      </a:hlink>
      <a:folHlink>
        <a:srgbClr val="BFBFBF"/>
      </a:folHlink>
    </a:clrScheme>
    <a:fontScheme name="xt5mjugk">
      <a:majorFont>
        <a:latin typeface="微软雅黑"/>
        <a:ea typeface="方正卡通简体"/>
        <a:cs typeface=""/>
      </a:majorFont>
      <a:minorFont>
        <a:latin typeface="微软雅黑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cdb2004101gl">
  <a:themeElements>
    <a:clrScheme name="cdb2004101gl 3">
      <a:dk1>
        <a:srgbClr val="335338"/>
      </a:dk1>
      <a:lt1>
        <a:srgbClr val="D7E4BE"/>
      </a:lt1>
      <a:dk2>
        <a:srgbClr val="000066"/>
      </a:dk2>
      <a:lt2>
        <a:srgbClr val="B2B2B2"/>
      </a:lt2>
      <a:accent1>
        <a:srgbClr val="2F86B1"/>
      </a:accent1>
      <a:accent2>
        <a:srgbClr val="D2761A"/>
      </a:accent2>
      <a:accent3>
        <a:srgbClr val="E8EFDB"/>
      </a:accent3>
      <a:accent4>
        <a:srgbClr val="2A462E"/>
      </a:accent4>
      <a:accent5>
        <a:srgbClr val="ADC3D5"/>
      </a:accent5>
      <a:accent6>
        <a:srgbClr val="BE6A16"/>
      </a:accent6>
      <a:hlink>
        <a:srgbClr val="368463"/>
      </a:hlink>
      <a:folHlink>
        <a:srgbClr val="481ECE"/>
      </a:folHlink>
    </a:clrScheme>
    <a:fontScheme name="cdb2004101gl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cdb2004101gl 1">
        <a:dk1>
          <a:srgbClr val="1A3E86"/>
        </a:dk1>
        <a:lt1>
          <a:srgbClr val="C1CFDD"/>
        </a:lt1>
        <a:dk2>
          <a:srgbClr val="000000"/>
        </a:dk2>
        <a:lt2>
          <a:srgbClr val="B2B2B2"/>
        </a:lt2>
        <a:accent1>
          <a:srgbClr val="4AAAC0"/>
        </a:accent1>
        <a:accent2>
          <a:srgbClr val="6600FF"/>
        </a:accent2>
        <a:accent3>
          <a:srgbClr val="DDE4EB"/>
        </a:accent3>
        <a:accent4>
          <a:srgbClr val="143472"/>
        </a:accent4>
        <a:accent5>
          <a:srgbClr val="B1D2DC"/>
        </a:accent5>
        <a:accent6>
          <a:srgbClr val="5C00E7"/>
        </a:accent6>
        <a:hlink>
          <a:srgbClr val="006699"/>
        </a:hlink>
        <a:folHlink>
          <a:srgbClr val="3366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2">
        <a:dk1>
          <a:srgbClr val="2B166E"/>
        </a:dk1>
        <a:lt1>
          <a:srgbClr val="AADBFC"/>
        </a:lt1>
        <a:dk2>
          <a:srgbClr val="003366"/>
        </a:dk2>
        <a:lt2>
          <a:srgbClr val="B2B2B2"/>
        </a:lt2>
        <a:accent1>
          <a:srgbClr val="19B17B"/>
        </a:accent1>
        <a:accent2>
          <a:srgbClr val="E57B1B"/>
        </a:accent2>
        <a:accent3>
          <a:srgbClr val="D2EAFD"/>
        </a:accent3>
        <a:accent4>
          <a:srgbClr val="23115D"/>
        </a:accent4>
        <a:accent5>
          <a:srgbClr val="ABD5BF"/>
        </a:accent5>
        <a:accent6>
          <a:srgbClr val="CF6F17"/>
        </a:accent6>
        <a:hlink>
          <a:srgbClr val="0066CC"/>
        </a:hlink>
        <a:folHlink>
          <a:srgbClr val="8C71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db2004101gl 3">
        <a:dk1>
          <a:srgbClr val="335338"/>
        </a:dk1>
        <a:lt1>
          <a:srgbClr val="D7E4BE"/>
        </a:lt1>
        <a:dk2>
          <a:srgbClr val="000066"/>
        </a:dk2>
        <a:lt2>
          <a:srgbClr val="B2B2B2"/>
        </a:lt2>
        <a:accent1>
          <a:srgbClr val="2F86B1"/>
        </a:accent1>
        <a:accent2>
          <a:srgbClr val="D2761A"/>
        </a:accent2>
        <a:accent3>
          <a:srgbClr val="E8EFDB"/>
        </a:accent3>
        <a:accent4>
          <a:srgbClr val="2A462E"/>
        </a:accent4>
        <a:accent5>
          <a:srgbClr val="ADC3D5"/>
        </a:accent5>
        <a:accent6>
          <a:srgbClr val="BE6A16"/>
        </a:accent6>
        <a:hlink>
          <a:srgbClr val="368463"/>
        </a:hlink>
        <a:folHlink>
          <a:srgbClr val="481EC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Titania template">
  <a:themeElements>
    <a:clrScheme name="Custom 347">
      <a:dk1>
        <a:srgbClr val="4D778A"/>
      </a:dk1>
      <a:lt1>
        <a:srgbClr val="FFFFFF"/>
      </a:lt1>
      <a:dk2>
        <a:srgbClr val="7198A9"/>
      </a:dk2>
      <a:lt2>
        <a:srgbClr val="EFF3F5"/>
      </a:lt2>
      <a:accent1>
        <a:srgbClr val="37A9DD"/>
      </a:accent1>
      <a:accent2>
        <a:srgbClr val="B0D85B"/>
      </a:accent2>
      <a:accent3>
        <a:srgbClr val="EDC67B"/>
      </a:accent3>
      <a:accent4>
        <a:srgbClr val="FAA99C"/>
      </a:accent4>
      <a:accent5>
        <a:srgbClr val="EFF3F5"/>
      </a:accent5>
      <a:accent6>
        <a:srgbClr val="7198A9"/>
      </a:accent6>
      <a:hlink>
        <a:srgbClr val="4D778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FD5901"/>
    </a:accent1>
    <a:accent2>
      <a:srgbClr val="F78104"/>
    </a:accent2>
    <a:accent3>
      <a:srgbClr val="FAAB36"/>
    </a:accent3>
    <a:accent4>
      <a:srgbClr val="249EA0"/>
    </a:accent4>
    <a:accent5>
      <a:srgbClr val="008083"/>
    </a:accent5>
    <a:accent6>
      <a:srgbClr val="005F60"/>
    </a:accent6>
    <a:hlink>
      <a:srgbClr val="393939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748</TotalTime>
  <Words>1941</Words>
  <Application>Microsoft Office PowerPoint</Application>
  <PresentationFormat>Widescreen</PresentationFormat>
  <Paragraphs>225</Paragraphs>
  <Slides>41</Slides>
  <Notes>27</Notes>
  <HiddenSlides>0</HiddenSlides>
  <MMClips>1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15</vt:i4>
      </vt:variant>
      <vt:variant>
        <vt:lpstr>Slide Titles</vt:lpstr>
      </vt:variant>
      <vt:variant>
        <vt:i4>41</vt:i4>
      </vt:variant>
    </vt:vector>
  </HeadingPairs>
  <TitlesOfParts>
    <vt:vector size="68" baseType="lpstr">
      <vt:lpstr>微软雅黑</vt:lpstr>
      <vt:lpstr>宋体</vt:lpstr>
      <vt:lpstr>#9Slide02 Noi dung dai</vt:lpstr>
      <vt:lpstr>Arial</vt:lpstr>
      <vt:lpstr>Arvo</vt:lpstr>
      <vt:lpstr>Calibri</vt:lpstr>
      <vt:lpstr>Muli</vt:lpstr>
      <vt:lpstr>Open Sans</vt:lpstr>
      <vt:lpstr>Times New Roman</vt:lpstr>
      <vt:lpstr>Verdana</vt:lpstr>
      <vt:lpstr>Wingdings</vt:lpstr>
      <vt:lpstr>方正卡通简体</vt:lpstr>
      <vt:lpstr>1_Office Theme</vt:lpstr>
      <vt:lpstr>Default Design</vt:lpstr>
      <vt:lpstr>4_cdb2004101gl</vt:lpstr>
      <vt:lpstr>1_www.jpppt.com</vt:lpstr>
      <vt:lpstr>Titania template</vt:lpstr>
      <vt:lpstr>1_cdb2004101gl</vt:lpstr>
      <vt:lpstr>1_Titania template</vt:lpstr>
      <vt:lpstr>2_Titania template</vt:lpstr>
      <vt:lpstr>3_Titania template</vt:lpstr>
      <vt:lpstr>1_Default Design</vt:lpstr>
      <vt:lpstr>2_www.jpppt.com</vt:lpstr>
      <vt:lpstr>2_Default Design</vt:lpstr>
      <vt:lpstr>4_www.jpppt.com</vt:lpstr>
      <vt:lpstr>https://www.freeppt7.com​​</vt:lpstr>
      <vt:lpstr>3_Default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STD</cp:lastModifiedBy>
  <cp:revision>36</cp:revision>
  <dcterms:created xsi:type="dcterms:W3CDTF">2022-07-22T08:08:43Z</dcterms:created>
  <dcterms:modified xsi:type="dcterms:W3CDTF">2025-09-23T02:27:11Z</dcterms:modified>
</cp:coreProperties>
</file>