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336" r:id="rId10"/>
    <p:sldId id="307" r:id="rId11"/>
    <p:sldId id="275" r:id="rId12"/>
    <p:sldId id="270" r:id="rId13"/>
    <p:sldId id="338" r:id="rId14"/>
    <p:sldId id="276" r:id="rId15"/>
    <p:sldId id="277" r:id="rId16"/>
    <p:sldId id="278" r:id="rId17"/>
    <p:sldId id="279" r:id="rId18"/>
    <p:sldId id="280" r:id="rId19"/>
    <p:sldId id="274" r:id="rId20"/>
    <p:sldId id="281" r:id="rId21"/>
    <p:sldId id="282" r:id="rId22"/>
    <p:sldId id="305" r:id="rId23"/>
    <p:sldId id="283" r:id="rId24"/>
    <p:sldId id="313" r:id="rId25"/>
    <p:sldId id="284" r:id="rId26"/>
    <p:sldId id="285" r:id="rId27"/>
    <p:sldId id="268" r:id="rId28"/>
    <p:sldId id="286" r:id="rId29"/>
    <p:sldId id="271" r:id="rId30"/>
    <p:sldId id="287" r:id="rId31"/>
    <p:sldId id="288" r:id="rId32"/>
    <p:sldId id="289" r:id="rId33"/>
    <p:sldId id="291" r:id="rId34"/>
    <p:sldId id="273" r:id="rId35"/>
    <p:sldId id="290" r:id="rId36"/>
    <p:sldId id="292" r:id="rId37"/>
    <p:sldId id="293" r:id="rId38"/>
    <p:sldId id="299" r:id="rId39"/>
    <p:sldId id="294" r:id="rId40"/>
    <p:sldId id="295" r:id="rId41"/>
    <p:sldId id="296" r:id="rId42"/>
    <p:sldId id="308" r:id="rId43"/>
    <p:sldId id="309" r:id="rId44"/>
    <p:sldId id="310" r:id="rId45"/>
    <p:sldId id="311" r:id="rId46"/>
    <p:sldId id="312" r:id="rId47"/>
    <p:sldId id="297" r:id="rId48"/>
    <p:sldId id="300" r:id="rId49"/>
    <p:sldId id="301" r:id="rId50"/>
    <p:sldId id="303" r:id="rId51"/>
    <p:sldId id="302" r:id="rId52"/>
    <p:sldId id="304" r:id="rId53"/>
    <p:sldId id="306" r:id="rId54"/>
    <p:sldId id="337" r:id="rId55"/>
  </p:sldIdLst>
  <p:sldSz cx="12192000" cy="6858000"/>
  <p:notesSz cx="9144000" cy="6858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1E41"/>
    <a:srgbClr val="00A1DA"/>
    <a:srgbClr val="F43857"/>
    <a:srgbClr val="F1CAB9"/>
    <a:srgbClr val="B7E2F7"/>
    <a:srgbClr val="0139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D4DE71-4C95-4970-A9F8-E431C63242BE}" type="doc">
      <dgm:prSet loTypeId="urn:microsoft.com/office/officeart/2005/8/layout/list1" loCatId="list" qsTypeId="urn:microsoft.com/office/officeart/2005/8/quickstyle/3d2" qsCatId="3D" csTypeId="urn:microsoft.com/office/officeart/2005/8/colors/accent1_2" csCatId="accent1" phldr="1"/>
      <dgm:spPr/>
      <dgm:t>
        <a:bodyPr/>
        <a:lstStyle/>
        <a:p>
          <a:endParaRPr lang="vi-VN"/>
        </a:p>
      </dgm:t>
    </dgm:pt>
    <dgm:pt modelId="{F9A72797-FEBA-4CE2-8D58-E3EACC6E5C78}">
      <dgm:prSet phldrT="[Text]"/>
      <dgm:spPr/>
      <dgm:t>
        <a:bodyPr/>
        <a:lstStyle/>
        <a:p>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THÍ</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NGHIỆM</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VỀ</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LỰC</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TÁC</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DỤNG</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LÊN</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ĐOẬN</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DÂY</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DẪN</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MANG</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DÒNG</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ĐIỆN</a:t>
          </a:r>
          <a:endParaRPr lang="vi-VN" dirty="0">
            <a:solidFill>
              <a:schemeClr val="bg1"/>
            </a:solidFill>
          </a:endParaRPr>
        </a:p>
      </dgm:t>
    </dgm:pt>
    <dgm:pt modelId="{0346E5BF-7B87-4AD2-B8C9-2E25FA7C14C0}" type="parTrans" cxnId="{BF8F389F-9FF2-4124-96E4-26850A913E65}">
      <dgm:prSet/>
      <dgm:spPr/>
      <dgm:t>
        <a:bodyPr/>
        <a:lstStyle/>
        <a:p>
          <a:endParaRPr lang="vi-VN"/>
        </a:p>
      </dgm:t>
    </dgm:pt>
    <dgm:pt modelId="{9DF65456-8E3E-40DC-A0EA-A71325AEE4CC}" type="sibTrans" cxnId="{BF8F389F-9FF2-4124-96E4-26850A913E65}">
      <dgm:prSet/>
      <dgm:spPr/>
      <dgm:t>
        <a:bodyPr/>
        <a:lstStyle/>
        <a:p>
          <a:endParaRPr lang="vi-VN"/>
        </a:p>
      </dgm:t>
    </dgm:pt>
    <dgm:pt modelId="{91BA9038-9C36-46E6-8281-BC9DBB12384E}">
      <dgm:prSet phldrT="[Text]"/>
      <dgm:spPr/>
      <dgm:t>
        <a:bodyPr/>
        <a:lstStyle/>
        <a:p>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ĐỘ</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LỚN</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CẢM</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ỨNG</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endParaRPr lang="vi-VN" dirty="0">
            <a:solidFill>
              <a:schemeClr val="bg1"/>
            </a:solidFill>
          </a:endParaRPr>
        </a:p>
      </dgm:t>
    </dgm:pt>
    <dgm:pt modelId="{13A5C456-C9E3-4964-8A47-EA34E0427014}" type="parTrans" cxnId="{A1F4BB4A-5486-4EF7-A26A-74AFF4E2328E}">
      <dgm:prSet/>
      <dgm:spPr/>
      <dgm:t>
        <a:bodyPr/>
        <a:lstStyle/>
        <a:p>
          <a:endParaRPr lang="vi-VN"/>
        </a:p>
      </dgm:t>
    </dgm:pt>
    <dgm:pt modelId="{8762E0C7-5191-47CE-B2BD-1730D41EE2F7}" type="sibTrans" cxnId="{A1F4BB4A-5486-4EF7-A26A-74AFF4E2328E}">
      <dgm:prSet/>
      <dgm:spPr/>
      <dgm:t>
        <a:bodyPr/>
        <a:lstStyle/>
        <a:p>
          <a:endParaRPr lang="vi-VN"/>
        </a:p>
      </dgm:t>
    </dgm:pt>
    <dgm:pt modelId="{1D952C64-171A-4BFF-9314-BD254706E774}">
      <dgm:prSet phldrT="[Text]"/>
      <dgm:spPr/>
      <dgm:t>
        <a:bodyPr/>
        <a:lstStyle/>
        <a:p>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THỰC</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HÀNH</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ĐO</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ĐỘ</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CẢM</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ỨNG</a:t>
          </a:r>
          <a:r>
            <a:rPr lang="en-US" b="1"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b="1"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endParaRPr lang="vi-VN" dirty="0">
            <a:solidFill>
              <a:schemeClr val="bg1"/>
            </a:solidFill>
          </a:endParaRPr>
        </a:p>
      </dgm:t>
    </dgm:pt>
    <dgm:pt modelId="{27B2ED5E-58FA-44E0-8B5E-ED3A3769EE93}" type="parTrans" cxnId="{97FA1C0B-16FB-49FA-88EC-6D4AC9C4D703}">
      <dgm:prSet/>
      <dgm:spPr/>
      <dgm:t>
        <a:bodyPr/>
        <a:lstStyle/>
        <a:p>
          <a:endParaRPr lang="vi-VN"/>
        </a:p>
      </dgm:t>
    </dgm:pt>
    <dgm:pt modelId="{F9B8656D-0907-4FD5-93CB-A9911A92DC47}" type="sibTrans" cxnId="{97FA1C0B-16FB-49FA-88EC-6D4AC9C4D703}">
      <dgm:prSet/>
      <dgm:spPr/>
      <dgm:t>
        <a:bodyPr/>
        <a:lstStyle/>
        <a:p>
          <a:endParaRPr lang="vi-VN"/>
        </a:p>
      </dgm:t>
    </dgm:pt>
    <dgm:pt modelId="{07B3BDE0-7037-4D85-B80F-4E61CB783766}" type="pres">
      <dgm:prSet presAssocID="{DFD4DE71-4C95-4970-A9F8-E431C63242BE}" presName="linear" presStyleCnt="0">
        <dgm:presLayoutVars>
          <dgm:dir/>
          <dgm:animLvl val="lvl"/>
          <dgm:resizeHandles val="exact"/>
        </dgm:presLayoutVars>
      </dgm:prSet>
      <dgm:spPr/>
    </dgm:pt>
    <dgm:pt modelId="{6290E991-8B71-492E-B645-B53B89CAB5CB}" type="pres">
      <dgm:prSet presAssocID="{F9A72797-FEBA-4CE2-8D58-E3EACC6E5C78}" presName="parentLin" presStyleCnt="0"/>
      <dgm:spPr/>
    </dgm:pt>
    <dgm:pt modelId="{3FA39561-B705-4836-9F47-91424AE0538E}" type="pres">
      <dgm:prSet presAssocID="{F9A72797-FEBA-4CE2-8D58-E3EACC6E5C78}" presName="parentLeftMargin" presStyleLbl="node1" presStyleIdx="0" presStyleCnt="3"/>
      <dgm:spPr/>
    </dgm:pt>
    <dgm:pt modelId="{11987EF2-B218-43B4-8209-8AA0C754EE98}" type="pres">
      <dgm:prSet presAssocID="{F9A72797-FEBA-4CE2-8D58-E3EACC6E5C78}" presName="parentText" presStyleLbl="node1" presStyleIdx="0" presStyleCnt="3">
        <dgm:presLayoutVars>
          <dgm:chMax val="0"/>
          <dgm:bulletEnabled val="1"/>
        </dgm:presLayoutVars>
      </dgm:prSet>
      <dgm:spPr/>
    </dgm:pt>
    <dgm:pt modelId="{3AB17AF4-69E9-4301-9417-D3B9E01C4E79}" type="pres">
      <dgm:prSet presAssocID="{F9A72797-FEBA-4CE2-8D58-E3EACC6E5C78}" presName="negativeSpace" presStyleCnt="0"/>
      <dgm:spPr/>
    </dgm:pt>
    <dgm:pt modelId="{B7F036B6-90BF-4CFF-AB1A-8BD156CEC8A2}" type="pres">
      <dgm:prSet presAssocID="{F9A72797-FEBA-4CE2-8D58-E3EACC6E5C78}" presName="childText" presStyleLbl="conFgAcc1" presStyleIdx="0" presStyleCnt="3">
        <dgm:presLayoutVars>
          <dgm:bulletEnabled val="1"/>
        </dgm:presLayoutVars>
      </dgm:prSet>
      <dgm:spPr/>
    </dgm:pt>
    <dgm:pt modelId="{459B42D5-675E-4F4E-ABB9-17F9D17659F2}" type="pres">
      <dgm:prSet presAssocID="{9DF65456-8E3E-40DC-A0EA-A71325AEE4CC}" presName="spaceBetweenRectangles" presStyleCnt="0"/>
      <dgm:spPr/>
    </dgm:pt>
    <dgm:pt modelId="{2420BADA-B72B-49B8-9701-B242B0AC01DC}" type="pres">
      <dgm:prSet presAssocID="{91BA9038-9C36-46E6-8281-BC9DBB12384E}" presName="parentLin" presStyleCnt="0"/>
      <dgm:spPr/>
    </dgm:pt>
    <dgm:pt modelId="{0136B866-D852-4CD6-ABA6-429D82395BDF}" type="pres">
      <dgm:prSet presAssocID="{91BA9038-9C36-46E6-8281-BC9DBB12384E}" presName="parentLeftMargin" presStyleLbl="node1" presStyleIdx="0" presStyleCnt="3"/>
      <dgm:spPr/>
    </dgm:pt>
    <dgm:pt modelId="{6C15C905-6AC0-4B12-91F1-25BBE50FD570}" type="pres">
      <dgm:prSet presAssocID="{91BA9038-9C36-46E6-8281-BC9DBB12384E}" presName="parentText" presStyleLbl="node1" presStyleIdx="1" presStyleCnt="3">
        <dgm:presLayoutVars>
          <dgm:chMax val="0"/>
          <dgm:bulletEnabled val="1"/>
        </dgm:presLayoutVars>
      </dgm:prSet>
      <dgm:spPr/>
    </dgm:pt>
    <dgm:pt modelId="{FA70F746-A730-4D61-800A-07E548C9157C}" type="pres">
      <dgm:prSet presAssocID="{91BA9038-9C36-46E6-8281-BC9DBB12384E}" presName="negativeSpace" presStyleCnt="0"/>
      <dgm:spPr/>
    </dgm:pt>
    <dgm:pt modelId="{63017406-044C-4249-A214-1A37DE0B1B1C}" type="pres">
      <dgm:prSet presAssocID="{91BA9038-9C36-46E6-8281-BC9DBB12384E}" presName="childText" presStyleLbl="conFgAcc1" presStyleIdx="1" presStyleCnt="3">
        <dgm:presLayoutVars>
          <dgm:bulletEnabled val="1"/>
        </dgm:presLayoutVars>
      </dgm:prSet>
      <dgm:spPr/>
    </dgm:pt>
    <dgm:pt modelId="{4E630134-12ED-4E04-AC61-BE7F11AA91F3}" type="pres">
      <dgm:prSet presAssocID="{8762E0C7-5191-47CE-B2BD-1730D41EE2F7}" presName="spaceBetweenRectangles" presStyleCnt="0"/>
      <dgm:spPr/>
    </dgm:pt>
    <dgm:pt modelId="{1CABC08C-A369-495F-8015-ABFCC539B772}" type="pres">
      <dgm:prSet presAssocID="{1D952C64-171A-4BFF-9314-BD254706E774}" presName="parentLin" presStyleCnt="0"/>
      <dgm:spPr/>
    </dgm:pt>
    <dgm:pt modelId="{8746BFB8-E36A-4EB6-9334-D2ACF30CA15E}" type="pres">
      <dgm:prSet presAssocID="{1D952C64-171A-4BFF-9314-BD254706E774}" presName="parentLeftMargin" presStyleLbl="node1" presStyleIdx="1" presStyleCnt="3"/>
      <dgm:spPr/>
    </dgm:pt>
    <dgm:pt modelId="{890D139B-4432-4905-AC15-261488101C4E}" type="pres">
      <dgm:prSet presAssocID="{1D952C64-171A-4BFF-9314-BD254706E774}" presName="parentText" presStyleLbl="node1" presStyleIdx="2" presStyleCnt="3">
        <dgm:presLayoutVars>
          <dgm:chMax val="0"/>
          <dgm:bulletEnabled val="1"/>
        </dgm:presLayoutVars>
      </dgm:prSet>
      <dgm:spPr/>
    </dgm:pt>
    <dgm:pt modelId="{A911CE2F-694E-4EEB-B89C-58C076D2CFAD}" type="pres">
      <dgm:prSet presAssocID="{1D952C64-171A-4BFF-9314-BD254706E774}" presName="negativeSpace" presStyleCnt="0"/>
      <dgm:spPr/>
    </dgm:pt>
    <dgm:pt modelId="{94E348D6-1B3A-4CD0-AB6C-D88C9F708C6F}" type="pres">
      <dgm:prSet presAssocID="{1D952C64-171A-4BFF-9314-BD254706E774}" presName="childText" presStyleLbl="conFgAcc1" presStyleIdx="2" presStyleCnt="3">
        <dgm:presLayoutVars>
          <dgm:bulletEnabled val="1"/>
        </dgm:presLayoutVars>
      </dgm:prSet>
      <dgm:spPr/>
    </dgm:pt>
  </dgm:ptLst>
  <dgm:cxnLst>
    <dgm:cxn modelId="{97FA1C0B-16FB-49FA-88EC-6D4AC9C4D703}" srcId="{DFD4DE71-4C95-4970-A9F8-E431C63242BE}" destId="{1D952C64-171A-4BFF-9314-BD254706E774}" srcOrd="2" destOrd="0" parTransId="{27B2ED5E-58FA-44E0-8B5E-ED3A3769EE93}" sibTransId="{F9B8656D-0907-4FD5-93CB-A9911A92DC47}"/>
    <dgm:cxn modelId="{CBB3C521-74F3-42A4-BB5B-D4C9ED8F6184}" type="presOf" srcId="{DFD4DE71-4C95-4970-A9F8-E431C63242BE}" destId="{07B3BDE0-7037-4D85-B80F-4E61CB783766}" srcOrd="0" destOrd="0" presId="urn:microsoft.com/office/officeart/2005/8/layout/list1"/>
    <dgm:cxn modelId="{9C499649-1F40-4EF2-9F25-D7DB070D179D}" type="presOf" srcId="{1D952C64-171A-4BFF-9314-BD254706E774}" destId="{890D139B-4432-4905-AC15-261488101C4E}" srcOrd="1" destOrd="0" presId="urn:microsoft.com/office/officeart/2005/8/layout/list1"/>
    <dgm:cxn modelId="{A1F4BB4A-5486-4EF7-A26A-74AFF4E2328E}" srcId="{DFD4DE71-4C95-4970-A9F8-E431C63242BE}" destId="{91BA9038-9C36-46E6-8281-BC9DBB12384E}" srcOrd="1" destOrd="0" parTransId="{13A5C456-C9E3-4964-8A47-EA34E0427014}" sibTransId="{8762E0C7-5191-47CE-B2BD-1730D41EE2F7}"/>
    <dgm:cxn modelId="{299A4D77-8E04-4C0F-BDCC-72CA58056595}" type="presOf" srcId="{F9A72797-FEBA-4CE2-8D58-E3EACC6E5C78}" destId="{11987EF2-B218-43B4-8209-8AA0C754EE98}" srcOrd="1" destOrd="0" presId="urn:microsoft.com/office/officeart/2005/8/layout/list1"/>
    <dgm:cxn modelId="{BF8F389F-9FF2-4124-96E4-26850A913E65}" srcId="{DFD4DE71-4C95-4970-A9F8-E431C63242BE}" destId="{F9A72797-FEBA-4CE2-8D58-E3EACC6E5C78}" srcOrd="0" destOrd="0" parTransId="{0346E5BF-7B87-4AD2-B8C9-2E25FA7C14C0}" sibTransId="{9DF65456-8E3E-40DC-A0EA-A71325AEE4CC}"/>
    <dgm:cxn modelId="{CD71F5AB-25DB-47E5-BD4C-09B2CC89AC3B}" type="presOf" srcId="{F9A72797-FEBA-4CE2-8D58-E3EACC6E5C78}" destId="{3FA39561-B705-4836-9F47-91424AE0538E}" srcOrd="0" destOrd="0" presId="urn:microsoft.com/office/officeart/2005/8/layout/list1"/>
    <dgm:cxn modelId="{F34F5AAF-000D-4703-B8F0-50632BDB5B8D}" type="presOf" srcId="{1D952C64-171A-4BFF-9314-BD254706E774}" destId="{8746BFB8-E36A-4EB6-9334-D2ACF30CA15E}" srcOrd="0" destOrd="0" presId="urn:microsoft.com/office/officeart/2005/8/layout/list1"/>
    <dgm:cxn modelId="{AFB6E7E3-1CCD-4EC8-9E5C-F79B71E34A1F}" type="presOf" srcId="{91BA9038-9C36-46E6-8281-BC9DBB12384E}" destId="{0136B866-D852-4CD6-ABA6-429D82395BDF}" srcOrd="0" destOrd="0" presId="urn:microsoft.com/office/officeart/2005/8/layout/list1"/>
    <dgm:cxn modelId="{8F1EC7E7-3295-482B-8E81-E04B9A335853}" type="presOf" srcId="{91BA9038-9C36-46E6-8281-BC9DBB12384E}" destId="{6C15C905-6AC0-4B12-91F1-25BBE50FD570}" srcOrd="1" destOrd="0" presId="urn:microsoft.com/office/officeart/2005/8/layout/list1"/>
    <dgm:cxn modelId="{5D74C205-E8F7-40E5-9773-51E06533D450}" type="presParOf" srcId="{07B3BDE0-7037-4D85-B80F-4E61CB783766}" destId="{6290E991-8B71-492E-B645-B53B89CAB5CB}" srcOrd="0" destOrd="0" presId="urn:microsoft.com/office/officeart/2005/8/layout/list1"/>
    <dgm:cxn modelId="{FE9A4218-2E8D-4FA0-8DD8-230DA4AA55E6}" type="presParOf" srcId="{6290E991-8B71-492E-B645-B53B89CAB5CB}" destId="{3FA39561-B705-4836-9F47-91424AE0538E}" srcOrd="0" destOrd="0" presId="urn:microsoft.com/office/officeart/2005/8/layout/list1"/>
    <dgm:cxn modelId="{DFDB20D3-7FF4-42AD-A84A-8659680F839C}" type="presParOf" srcId="{6290E991-8B71-492E-B645-B53B89CAB5CB}" destId="{11987EF2-B218-43B4-8209-8AA0C754EE98}" srcOrd="1" destOrd="0" presId="urn:microsoft.com/office/officeart/2005/8/layout/list1"/>
    <dgm:cxn modelId="{FAF6A337-F0CB-4D2D-8276-F583316E1A0F}" type="presParOf" srcId="{07B3BDE0-7037-4D85-B80F-4E61CB783766}" destId="{3AB17AF4-69E9-4301-9417-D3B9E01C4E79}" srcOrd="1" destOrd="0" presId="urn:microsoft.com/office/officeart/2005/8/layout/list1"/>
    <dgm:cxn modelId="{50B53176-1A47-4093-BE2C-C648F345D84A}" type="presParOf" srcId="{07B3BDE0-7037-4D85-B80F-4E61CB783766}" destId="{B7F036B6-90BF-4CFF-AB1A-8BD156CEC8A2}" srcOrd="2" destOrd="0" presId="urn:microsoft.com/office/officeart/2005/8/layout/list1"/>
    <dgm:cxn modelId="{D50C3D91-F96E-413D-8C72-1A1B884A70E1}" type="presParOf" srcId="{07B3BDE0-7037-4D85-B80F-4E61CB783766}" destId="{459B42D5-675E-4F4E-ABB9-17F9D17659F2}" srcOrd="3" destOrd="0" presId="urn:microsoft.com/office/officeart/2005/8/layout/list1"/>
    <dgm:cxn modelId="{72455DF8-9AAB-4667-A008-CBC4789B0583}" type="presParOf" srcId="{07B3BDE0-7037-4D85-B80F-4E61CB783766}" destId="{2420BADA-B72B-49B8-9701-B242B0AC01DC}" srcOrd="4" destOrd="0" presId="urn:microsoft.com/office/officeart/2005/8/layout/list1"/>
    <dgm:cxn modelId="{BE7384CD-AA16-42AE-ABB3-3C4AEE51E29C}" type="presParOf" srcId="{2420BADA-B72B-49B8-9701-B242B0AC01DC}" destId="{0136B866-D852-4CD6-ABA6-429D82395BDF}" srcOrd="0" destOrd="0" presId="urn:microsoft.com/office/officeart/2005/8/layout/list1"/>
    <dgm:cxn modelId="{6EEE1846-68AE-41D8-8D13-60840819AFC8}" type="presParOf" srcId="{2420BADA-B72B-49B8-9701-B242B0AC01DC}" destId="{6C15C905-6AC0-4B12-91F1-25BBE50FD570}" srcOrd="1" destOrd="0" presId="urn:microsoft.com/office/officeart/2005/8/layout/list1"/>
    <dgm:cxn modelId="{BF4014B0-0FC9-4B76-947C-77D9DE3A771C}" type="presParOf" srcId="{07B3BDE0-7037-4D85-B80F-4E61CB783766}" destId="{FA70F746-A730-4D61-800A-07E548C9157C}" srcOrd="5" destOrd="0" presId="urn:microsoft.com/office/officeart/2005/8/layout/list1"/>
    <dgm:cxn modelId="{11926039-785B-4C8C-872B-70AA7EBE30BD}" type="presParOf" srcId="{07B3BDE0-7037-4D85-B80F-4E61CB783766}" destId="{63017406-044C-4249-A214-1A37DE0B1B1C}" srcOrd="6" destOrd="0" presId="urn:microsoft.com/office/officeart/2005/8/layout/list1"/>
    <dgm:cxn modelId="{7726296E-6ECA-43E0-BB32-00E10A12A530}" type="presParOf" srcId="{07B3BDE0-7037-4D85-B80F-4E61CB783766}" destId="{4E630134-12ED-4E04-AC61-BE7F11AA91F3}" srcOrd="7" destOrd="0" presId="urn:microsoft.com/office/officeart/2005/8/layout/list1"/>
    <dgm:cxn modelId="{B672DEF9-7BBC-4F64-8AF9-0577D281DAE6}" type="presParOf" srcId="{07B3BDE0-7037-4D85-B80F-4E61CB783766}" destId="{1CABC08C-A369-495F-8015-ABFCC539B772}" srcOrd="8" destOrd="0" presId="urn:microsoft.com/office/officeart/2005/8/layout/list1"/>
    <dgm:cxn modelId="{B519DBD9-DD39-49A3-96DB-0B3F0D1C4402}" type="presParOf" srcId="{1CABC08C-A369-495F-8015-ABFCC539B772}" destId="{8746BFB8-E36A-4EB6-9334-D2ACF30CA15E}" srcOrd="0" destOrd="0" presId="urn:microsoft.com/office/officeart/2005/8/layout/list1"/>
    <dgm:cxn modelId="{0DF54749-570C-45FC-B7EE-2E2B8295E41B}" type="presParOf" srcId="{1CABC08C-A369-495F-8015-ABFCC539B772}" destId="{890D139B-4432-4905-AC15-261488101C4E}" srcOrd="1" destOrd="0" presId="urn:microsoft.com/office/officeart/2005/8/layout/list1"/>
    <dgm:cxn modelId="{8DA01A8A-CEB8-4158-B3A7-82FDE72416BD}" type="presParOf" srcId="{07B3BDE0-7037-4D85-B80F-4E61CB783766}" destId="{A911CE2F-694E-4EEB-B89C-58C076D2CFAD}" srcOrd="9" destOrd="0" presId="urn:microsoft.com/office/officeart/2005/8/layout/list1"/>
    <dgm:cxn modelId="{B2C3BCFD-2744-45DB-AD1E-B201FF6A7487}" type="presParOf" srcId="{07B3BDE0-7037-4D85-B80F-4E61CB783766}" destId="{94E348D6-1B3A-4CD0-AB6C-D88C9F708C6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36B6-90BF-4CFF-AB1A-8BD156CEC8A2}">
      <dsp:nvSpPr>
        <dsp:cNvPr id="0" name=""/>
        <dsp:cNvSpPr/>
      </dsp:nvSpPr>
      <dsp:spPr>
        <a:xfrm>
          <a:off x="0" y="1647153"/>
          <a:ext cx="8287657"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1987EF2-B218-43B4-8209-8AA0C754EE98}">
      <dsp:nvSpPr>
        <dsp:cNvPr id="0" name=""/>
        <dsp:cNvSpPr/>
      </dsp:nvSpPr>
      <dsp:spPr>
        <a:xfrm>
          <a:off x="414382" y="1337193"/>
          <a:ext cx="5801359"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9278" tIns="0" rIns="219278" bIns="0" numCol="1" spcCol="1270" anchor="ctr" anchorCtr="0">
          <a:noAutofit/>
        </a:bodyPr>
        <a:lstStyle/>
        <a:p>
          <a:pPr marL="0" lvl="0" indent="0" algn="l" defTabSz="933450">
            <a:lnSpc>
              <a:spcPct val="90000"/>
            </a:lnSpc>
            <a:spcBef>
              <a:spcPct val="0"/>
            </a:spcBef>
            <a:spcAft>
              <a:spcPct val="35000"/>
            </a:spcAft>
            <a:buNone/>
          </a:pP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THÍ</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NGHIỆM</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VỀ</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LỰC</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TÁC</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DỤNG</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LÊN</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ĐOẬN</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DÂY</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DẪN</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MANG</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DÒNG</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ĐIỆN</a:t>
          </a:r>
          <a:endParaRPr lang="vi-VN" sz="2100" kern="1200" dirty="0">
            <a:solidFill>
              <a:schemeClr val="bg1"/>
            </a:solidFill>
          </a:endParaRPr>
        </a:p>
      </dsp:txBody>
      <dsp:txXfrm>
        <a:off x="444644" y="1367455"/>
        <a:ext cx="5740835" cy="559396"/>
      </dsp:txXfrm>
    </dsp:sp>
    <dsp:sp modelId="{63017406-044C-4249-A214-1A37DE0B1B1C}">
      <dsp:nvSpPr>
        <dsp:cNvPr id="0" name=""/>
        <dsp:cNvSpPr/>
      </dsp:nvSpPr>
      <dsp:spPr>
        <a:xfrm>
          <a:off x="0" y="2599713"/>
          <a:ext cx="8287657"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6C15C905-6AC0-4B12-91F1-25BBE50FD570}">
      <dsp:nvSpPr>
        <dsp:cNvPr id="0" name=""/>
        <dsp:cNvSpPr/>
      </dsp:nvSpPr>
      <dsp:spPr>
        <a:xfrm>
          <a:off x="414382" y="2289753"/>
          <a:ext cx="5801359"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9278" tIns="0" rIns="219278" bIns="0" numCol="1" spcCol="1270" anchor="ctr" anchorCtr="0">
          <a:noAutofit/>
        </a:bodyPr>
        <a:lstStyle/>
        <a:p>
          <a:pPr marL="0" lvl="0" indent="0" algn="l" defTabSz="933450">
            <a:lnSpc>
              <a:spcPct val="90000"/>
            </a:lnSpc>
            <a:spcBef>
              <a:spcPct val="0"/>
            </a:spcBef>
            <a:spcAft>
              <a:spcPct val="35000"/>
            </a:spcAft>
            <a:buNone/>
          </a:pP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ĐỘ</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LỚN</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CẢM</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ỨNG</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endParaRPr lang="vi-VN" sz="2100" kern="1200" dirty="0">
            <a:solidFill>
              <a:schemeClr val="bg1"/>
            </a:solidFill>
          </a:endParaRPr>
        </a:p>
      </dsp:txBody>
      <dsp:txXfrm>
        <a:off x="444644" y="2320015"/>
        <a:ext cx="5740835" cy="559396"/>
      </dsp:txXfrm>
    </dsp:sp>
    <dsp:sp modelId="{94E348D6-1B3A-4CD0-AB6C-D88C9F708C6F}">
      <dsp:nvSpPr>
        <dsp:cNvPr id="0" name=""/>
        <dsp:cNvSpPr/>
      </dsp:nvSpPr>
      <dsp:spPr>
        <a:xfrm>
          <a:off x="0" y="3552273"/>
          <a:ext cx="8287657" cy="5292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90D139B-4432-4905-AC15-261488101C4E}">
      <dsp:nvSpPr>
        <dsp:cNvPr id="0" name=""/>
        <dsp:cNvSpPr/>
      </dsp:nvSpPr>
      <dsp:spPr>
        <a:xfrm>
          <a:off x="414382" y="3242313"/>
          <a:ext cx="5801359" cy="61992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9278" tIns="0" rIns="219278" bIns="0" numCol="1" spcCol="1270" anchor="ctr" anchorCtr="0">
          <a:noAutofit/>
        </a:bodyPr>
        <a:lstStyle/>
        <a:p>
          <a:pPr marL="0" lvl="0" indent="0" algn="l" defTabSz="933450">
            <a:lnSpc>
              <a:spcPct val="90000"/>
            </a:lnSpc>
            <a:spcBef>
              <a:spcPct val="0"/>
            </a:spcBef>
            <a:spcAft>
              <a:spcPct val="35000"/>
            </a:spcAft>
            <a:buNone/>
          </a:pP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THỰC</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HÀNH</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ĐO</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ĐỘ</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CẢM</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ỨNG</a:t>
          </a:r>
          <a:r>
            <a:rPr lang="en-US" sz="2100" b="1" kern="12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US" sz="2100" b="1" kern="12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TỪ</a:t>
          </a:r>
          <a:endParaRPr lang="vi-VN" sz="2100" kern="1200" dirty="0">
            <a:solidFill>
              <a:schemeClr val="bg1"/>
            </a:solidFill>
          </a:endParaRPr>
        </a:p>
      </dsp:txBody>
      <dsp:txXfrm>
        <a:off x="444644" y="3272575"/>
        <a:ext cx="5740835"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430A6E13-B02F-4231-9DF9-C3538D8E2996}" type="datetimeFigureOut">
              <a:rPr lang="vi-VN" smtClean="0"/>
              <a:t>17/01/2025</a:t>
            </a:fld>
            <a:endParaRPr lang="vi-VN"/>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C8194F1-A749-432C-ACE0-6BEFC026B078}" type="slidenum">
              <a:rPr lang="vi-VN" smtClean="0"/>
              <a:t>‹#›</a:t>
            </a:fld>
            <a:endParaRPr lang="vi-VN"/>
          </a:p>
        </p:txBody>
      </p:sp>
    </p:spTree>
    <p:extLst>
      <p:ext uri="{BB962C8B-B14F-4D97-AF65-F5344CB8AC3E}">
        <p14:creationId xmlns:p14="http://schemas.microsoft.com/office/powerpoint/2010/main" val="369385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BC8194F1-A749-432C-ACE0-6BEFC026B078}" type="slidenum">
              <a:rPr lang="vi-VN" smtClean="0"/>
              <a:t>23</a:t>
            </a:fld>
            <a:endParaRPr lang="vi-VN"/>
          </a:p>
        </p:txBody>
      </p:sp>
    </p:spTree>
    <p:extLst>
      <p:ext uri="{BB962C8B-B14F-4D97-AF65-F5344CB8AC3E}">
        <p14:creationId xmlns:p14="http://schemas.microsoft.com/office/powerpoint/2010/main" val="420515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194F1-A749-432C-ACE0-6BEFC026B07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67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7040-1C08-140F-2F56-94F511C0DB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F9A3A1B-C8BC-DAEA-34EF-5A81D0EDE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C88072-F6D0-F110-231C-6C90467DE0A4}"/>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7B6EEB2E-357D-DC57-B128-C0C05DDB906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774B9B4-2155-07A6-9537-15962969DEA1}"/>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35274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564FB-C28B-5D65-4D9D-40472DA55B7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EEA80D2-AD74-3B2F-EF94-FD0A1EAD0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633F4B-BDFC-6830-F737-21CB70B628C0}"/>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6B89E7A3-1DB6-9F4F-3039-2E080ED0E08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3861D9D-6B0A-11E0-E970-726057CEA3BF}"/>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07513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5FCFCC-3FEC-F721-F653-E8FE8D59EA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89DB79-E8FF-85A0-5BBF-BE0605DFB7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7C1CC2-8A28-9A33-F608-F5301B666D11}"/>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089F703B-2EAE-7F94-1FF3-7130E45615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D89492C-DA4A-BFC5-CF21-BBCE8E37C75C}"/>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381113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46A3E-45AD-D26B-D80B-652C5252D7B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8357F0-2F88-6841-0A6D-5461CD7FF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716BE54-D26B-1A72-4592-673821BA3EA0}"/>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9B0F9415-E0EC-F73D-2E7B-B9B59FAAABD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916E7CE-36AE-82A3-C009-48E16C75CAE1}"/>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446918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38ECA-5FA2-B230-07FA-91A6E2CD7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DA685E8-62B5-0231-C7D5-2E558ECC8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4C2632-8434-A264-188E-D3C88B7B5FEA}"/>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57D1F3BC-31EA-BFE7-F100-5EEDE28E840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5BC2EC-6363-2248-E558-53B207454301}"/>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1995846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BC64-A49D-456C-10E8-35C64127722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68F1AEF-4CC4-77AF-F181-1B5514913A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76D0C7-7FAA-E0CA-7705-1A033F3C3D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100F3B1-9315-349F-5F8F-B9F0BCEF4813}"/>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6" name="Footer Placeholder 5">
            <a:extLst>
              <a:ext uri="{FF2B5EF4-FFF2-40B4-BE49-F238E27FC236}">
                <a16:creationId xmlns:a16="http://schemas.microsoft.com/office/drawing/2014/main" id="{C82AE03E-D7BF-2148-1FAC-29C2003451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0997EBA-0D9A-AC7F-4A85-DEA287708169}"/>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1436286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5923-2228-7554-2040-D42C1803CAB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E4B2096-5154-A14E-99ED-A90D3B5C28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48772-C5A8-9AD0-6FF6-208CE7847F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65ADB30-068B-EFF2-7E2B-BD36A32BA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A0B181-4163-E429-2A4F-FD42B53584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A30027B-3E1F-1D2D-4282-6B64F8165F7A}"/>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8" name="Footer Placeholder 7">
            <a:extLst>
              <a:ext uri="{FF2B5EF4-FFF2-40B4-BE49-F238E27FC236}">
                <a16:creationId xmlns:a16="http://schemas.microsoft.com/office/drawing/2014/main" id="{4E25F949-8649-D7BA-DDC1-F5BAB5E7344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5263ADF-51D8-3711-73A7-33895BC099F3}"/>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36520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B547-AACD-FC55-97BE-E74CA9E8032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9C72E22-116C-B311-20EA-951FA7AEFB58}"/>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4" name="Footer Placeholder 3">
            <a:extLst>
              <a:ext uri="{FF2B5EF4-FFF2-40B4-BE49-F238E27FC236}">
                <a16:creationId xmlns:a16="http://schemas.microsoft.com/office/drawing/2014/main" id="{9AADCCC2-93F8-8BCC-A24A-8156E2833AE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D237795-844D-E835-5216-67746960F660}"/>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177754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C40FD7-7568-08AF-B5AA-F3CC8AEC4DE6}"/>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3" name="Footer Placeholder 2">
            <a:extLst>
              <a:ext uri="{FF2B5EF4-FFF2-40B4-BE49-F238E27FC236}">
                <a16:creationId xmlns:a16="http://schemas.microsoft.com/office/drawing/2014/main" id="{DC899298-0E9C-CDD8-861D-1D09469CC79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87814086-A28F-6436-E6C5-4A47BD832AF5}"/>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58500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00447-2B0F-4142-514B-E2440F3AB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6853230-2DCB-351A-C659-093F83B338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A12FA55-14F5-907E-8B36-C71820E97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A8E93-5460-F784-A878-EF89314B3C76}"/>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6" name="Footer Placeholder 5">
            <a:extLst>
              <a:ext uri="{FF2B5EF4-FFF2-40B4-BE49-F238E27FC236}">
                <a16:creationId xmlns:a16="http://schemas.microsoft.com/office/drawing/2014/main" id="{8FCC74DC-4374-8B0C-9E97-3AFB4035DDE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0129130-996F-452D-1BEB-E3295BBAB982}"/>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22192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98C98-6098-BAE9-64AB-D167BBECEE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BCEA5A6-D52E-EB4E-DD93-9C4456DEF2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A36A2E6-747D-5B2D-41CB-11076A949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FA9810-8E73-4385-999B-E3C5C4386652}"/>
              </a:ext>
            </a:extLst>
          </p:cNvPr>
          <p:cNvSpPr>
            <a:spLocks noGrp="1"/>
          </p:cNvSpPr>
          <p:nvPr>
            <p:ph type="dt" sz="half" idx="10"/>
          </p:nvPr>
        </p:nvSpPr>
        <p:spPr/>
        <p:txBody>
          <a:bodyPr/>
          <a:lstStyle/>
          <a:p>
            <a:fld id="{6A6C6F34-01B0-4153-BEAD-05B0F3282BE3}" type="datetimeFigureOut">
              <a:rPr lang="vi-VN" smtClean="0"/>
              <a:t>17/01/2025</a:t>
            </a:fld>
            <a:endParaRPr lang="vi-VN"/>
          </a:p>
        </p:txBody>
      </p:sp>
      <p:sp>
        <p:nvSpPr>
          <p:cNvPr id="6" name="Footer Placeholder 5">
            <a:extLst>
              <a:ext uri="{FF2B5EF4-FFF2-40B4-BE49-F238E27FC236}">
                <a16:creationId xmlns:a16="http://schemas.microsoft.com/office/drawing/2014/main" id="{3A4DB301-9E51-794A-D6A2-9951C6AD2CE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B564282-609E-89D5-5E7A-47B24C6C51DB}"/>
              </a:ext>
            </a:extLst>
          </p:cNvPr>
          <p:cNvSpPr>
            <a:spLocks noGrp="1"/>
          </p:cNvSpPr>
          <p:nvPr>
            <p:ph type="sldNum" sz="quarter" idx="12"/>
          </p:nvPr>
        </p:nvSpPr>
        <p:spPr/>
        <p:txBody>
          <a:bodyPr/>
          <a:lstStyle/>
          <a:p>
            <a:fld id="{8ACADB1C-52C0-41D9-BCA6-ECB621046249}" type="slidenum">
              <a:rPr lang="vi-VN" smtClean="0"/>
              <a:t>‹#›</a:t>
            </a:fld>
            <a:endParaRPr lang="vi-VN"/>
          </a:p>
        </p:txBody>
      </p:sp>
    </p:spTree>
    <p:extLst>
      <p:ext uri="{BB962C8B-B14F-4D97-AF65-F5344CB8AC3E}">
        <p14:creationId xmlns:p14="http://schemas.microsoft.com/office/powerpoint/2010/main" val="337780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24DA1-8B0C-F7B4-E0B8-1EA7614BA2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9880086-07F7-9462-8836-21C5C4CA6F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F6B53AB-104A-7483-1BED-B72519E87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C6F34-01B0-4153-BEAD-05B0F3282BE3}" type="datetimeFigureOut">
              <a:rPr lang="vi-VN" smtClean="0"/>
              <a:t>17/01/2025</a:t>
            </a:fld>
            <a:endParaRPr lang="vi-VN"/>
          </a:p>
        </p:txBody>
      </p:sp>
      <p:sp>
        <p:nvSpPr>
          <p:cNvPr id="5" name="Footer Placeholder 4">
            <a:extLst>
              <a:ext uri="{FF2B5EF4-FFF2-40B4-BE49-F238E27FC236}">
                <a16:creationId xmlns:a16="http://schemas.microsoft.com/office/drawing/2014/main" id="{1BB51D73-EEDE-A379-4A18-D3C9E06B6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82EF21C-0F83-FEE1-05B8-D7DD0F51A3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ADB1C-52C0-41D9-BCA6-ECB621046249}" type="slidenum">
              <a:rPr lang="vi-VN" smtClean="0"/>
              <a:t>‹#›</a:t>
            </a:fld>
            <a:endParaRPr lang="vi-VN"/>
          </a:p>
        </p:txBody>
      </p:sp>
    </p:spTree>
    <p:extLst>
      <p:ext uri="{BB962C8B-B14F-4D97-AF65-F5344CB8AC3E}">
        <p14:creationId xmlns:p14="http://schemas.microsoft.com/office/powerpoint/2010/main" val="221259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png"/><Relationship Id="rId1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hm-WpSz2xg" TargetMode="External"/><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3.jpeg"/><Relationship Id="rId3" Type="http://schemas.openxmlformats.org/officeDocument/2006/relationships/oleObject" Target="../embeddings/oleObject5.bin"/><Relationship Id="rId7" Type="http://schemas.openxmlformats.org/officeDocument/2006/relationships/slide" Target="slide19.xml"/><Relationship Id="rId12" Type="http://schemas.openxmlformats.org/officeDocument/2006/relationships/image" Target="../media/image45.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2.emf"/><Relationship Id="rId11" Type="http://schemas.openxmlformats.org/officeDocument/2006/relationships/slide" Target="slide21.xml"/><Relationship Id="rId5" Type="http://schemas.openxmlformats.org/officeDocument/2006/relationships/oleObject" Target="../embeddings/oleObject6.bin"/><Relationship Id="rId10" Type="http://schemas.openxmlformats.org/officeDocument/2006/relationships/image" Target="../media/image44.png"/><Relationship Id="rId4" Type="http://schemas.openxmlformats.org/officeDocument/2006/relationships/image" Target="../media/image41.emf"/><Relationship Id="rId9"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6.png"/><Relationship Id="rId7" Type="http://schemas.openxmlformats.org/officeDocument/2006/relationships/image" Target="../media/image48.wmf"/><Relationship Id="rId12" Type="http://schemas.openxmlformats.org/officeDocument/2006/relationships/image" Target="../media/image41.emf"/><Relationship Id="rId2" Type="http://schemas.openxmlformats.org/officeDocument/2006/relationships/image" Target="../media/image43.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oleObject" Target="../embeddings/oleObject5.bin"/><Relationship Id="rId5" Type="http://schemas.openxmlformats.org/officeDocument/2006/relationships/image" Target="../media/image47.wmf"/><Relationship Id="rId15" Type="http://schemas.openxmlformats.org/officeDocument/2006/relationships/image" Target="../media/image41.emf"/><Relationship Id="rId10" Type="http://schemas.openxmlformats.org/officeDocument/2006/relationships/slide" Target="slide18.xml"/><Relationship Id="rId4" Type="http://schemas.openxmlformats.org/officeDocument/2006/relationships/oleObject" Target="../embeddings/oleObject7.bin"/><Relationship Id="rId9" Type="http://schemas.openxmlformats.org/officeDocument/2006/relationships/image" Target="../media/image49.emf"/><Relationship Id="rId1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51.png"/><Relationship Id="rId7" Type="http://schemas.openxmlformats.org/officeDocument/2006/relationships/image" Target="../media/image47.wmf"/><Relationship Id="rId12" Type="http://schemas.openxmlformats.org/officeDocument/2006/relationships/image" Target="../media/image521.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oleObject" Target="../embeddings/oleObject7.bin"/><Relationship Id="rId5" Type="http://schemas.openxmlformats.org/officeDocument/2006/relationships/image" Target="../media/image48.wmf"/><Relationship Id="rId10" Type="http://schemas.openxmlformats.org/officeDocument/2006/relationships/slide" Target="slide18.xml"/><Relationship Id="rId4" Type="http://schemas.openxmlformats.org/officeDocument/2006/relationships/oleObject" Target="../embeddings/oleObject8.bin"/><Relationship Id="rId9" Type="http://schemas.openxmlformats.org/officeDocument/2006/relationships/image" Target="../media/image49.emf"/></Relationships>
</file>

<file path=ppt/slides/_rels/slide21.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52.png"/><Relationship Id="rId7" Type="http://schemas.openxmlformats.org/officeDocument/2006/relationships/oleObject" Target="../embeddings/oleObject7.bin"/><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wmf"/><Relationship Id="rId5" Type="http://schemas.openxmlformats.org/officeDocument/2006/relationships/oleObject" Target="../embeddings/oleObject8.bin"/><Relationship Id="rId4" Type="http://schemas.openxmlformats.org/officeDocument/2006/relationships/image" Target="../media/image46.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6.wmf"/><Relationship Id="rId4" Type="http://schemas.openxmlformats.org/officeDocument/2006/relationships/oleObject" Target="../embeddings/oleObject10.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9.png"/><Relationship Id="rId4" Type="http://schemas.openxmlformats.org/officeDocument/2006/relationships/image" Target="../media/image56.wmf"/></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56.wmf"/><Relationship Id="rId5" Type="http://schemas.openxmlformats.org/officeDocument/2006/relationships/oleObject" Target="../embeddings/oleObject10.bin"/><Relationship Id="rId4"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73.pn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670.png"/><Relationship Id="rId3" Type="http://schemas.openxmlformats.org/officeDocument/2006/relationships/image" Target="../media/image73.png"/><Relationship Id="rId7" Type="http://schemas.openxmlformats.org/officeDocument/2006/relationships/image" Target="../media/image47.w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1.png"/><Relationship Id="rId10" Type="http://schemas.openxmlformats.org/officeDocument/2006/relationships/oleObject" Target="../embeddings/oleObject9.bin"/><Relationship Id="rId4" Type="http://schemas.openxmlformats.org/officeDocument/2006/relationships/image" Target="../media/image70.png"/><Relationship Id="rId9" Type="http://schemas.openxmlformats.org/officeDocument/2006/relationships/image" Target="../media/image48.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20.png"/><Relationship Id="rId3" Type="http://schemas.openxmlformats.org/officeDocument/2006/relationships/image" Target="../media/image73.png"/><Relationship Id="rId7" Type="http://schemas.openxmlformats.org/officeDocument/2006/relationships/image" Target="../media/image47.w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4.png"/><Relationship Id="rId10" Type="http://schemas.openxmlformats.org/officeDocument/2006/relationships/oleObject" Target="../embeddings/oleObject9.bin"/><Relationship Id="rId4" Type="http://schemas.openxmlformats.org/officeDocument/2006/relationships/image" Target="../media/image72.png"/><Relationship Id="rId9" Type="http://schemas.openxmlformats.org/officeDocument/2006/relationships/image" Target="../media/image48.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740.png"/><Relationship Id="rId3" Type="http://schemas.openxmlformats.org/officeDocument/2006/relationships/image" Target="../media/image73.png"/><Relationship Id="rId7" Type="http://schemas.openxmlformats.org/officeDocument/2006/relationships/image" Target="../media/image47.w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5.png"/><Relationship Id="rId10" Type="http://schemas.openxmlformats.org/officeDocument/2006/relationships/oleObject" Target="../embeddings/oleObject9.bin"/><Relationship Id="rId4" Type="http://schemas.openxmlformats.org/officeDocument/2006/relationships/image" Target="../media/image52.png"/><Relationship Id="rId9" Type="http://schemas.openxmlformats.org/officeDocument/2006/relationships/image" Target="../media/image48.wmf"/></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1.emf"/><Relationship Id="rId3" Type="http://schemas.openxmlformats.org/officeDocument/2006/relationships/image" Target="../media/image73.png"/><Relationship Id="rId7" Type="http://schemas.openxmlformats.org/officeDocument/2006/relationships/image" Target="../media/image47.wmf"/><Relationship Id="rId12" Type="http://schemas.openxmlformats.org/officeDocument/2006/relationships/oleObject" Target="../embeddings/oleObject5.bin"/><Relationship Id="rId17" Type="http://schemas.openxmlformats.org/officeDocument/2006/relationships/image" Target="../media/image770.png"/><Relationship Id="rId2" Type="http://schemas.openxmlformats.org/officeDocument/2006/relationships/image" Target="../media/image58.png"/><Relationship Id="rId16"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7.png"/><Relationship Id="rId15" Type="http://schemas.openxmlformats.org/officeDocument/2006/relationships/oleObject" Target="../embeddings/oleObject5.bin"/><Relationship Id="rId10" Type="http://schemas.openxmlformats.org/officeDocument/2006/relationships/oleObject" Target="../embeddings/oleObject9.bin"/><Relationship Id="rId4" Type="http://schemas.openxmlformats.org/officeDocument/2006/relationships/image" Target="../media/image76.png"/><Relationship Id="rId9" Type="http://schemas.openxmlformats.org/officeDocument/2006/relationships/image" Target="../media/image48.w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1.emf"/><Relationship Id="rId3" Type="http://schemas.openxmlformats.org/officeDocument/2006/relationships/image" Target="../media/image73.png"/><Relationship Id="rId7" Type="http://schemas.openxmlformats.org/officeDocument/2006/relationships/image" Target="../media/image47.wmf"/><Relationship Id="rId12" Type="http://schemas.openxmlformats.org/officeDocument/2006/relationships/oleObject" Target="../embeddings/oleObject5.bin"/><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9.png"/><Relationship Id="rId10" Type="http://schemas.openxmlformats.org/officeDocument/2006/relationships/oleObject" Target="../embeddings/oleObject9.bin"/><Relationship Id="rId4" Type="http://schemas.openxmlformats.org/officeDocument/2006/relationships/image" Target="../media/image78.png"/><Relationship Id="rId9" Type="http://schemas.openxmlformats.org/officeDocument/2006/relationships/image" Target="../media/image48.w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2.emf"/><Relationship Id="rId3" Type="http://schemas.openxmlformats.org/officeDocument/2006/relationships/image" Target="../media/image83.png"/><Relationship Id="rId7" Type="http://schemas.openxmlformats.org/officeDocument/2006/relationships/image" Target="../media/image47.wmf"/><Relationship Id="rId12" Type="http://schemas.openxmlformats.org/officeDocument/2006/relationships/oleObject" Target="../embeddings/oleObject6.bin"/><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49.emf"/><Relationship Id="rId5" Type="http://schemas.openxmlformats.org/officeDocument/2006/relationships/image" Target="../media/image71.png"/><Relationship Id="rId10" Type="http://schemas.openxmlformats.org/officeDocument/2006/relationships/oleObject" Target="../embeddings/oleObject9.bin"/><Relationship Id="rId4" Type="http://schemas.openxmlformats.org/officeDocument/2006/relationships/image" Target="../media/image80.png"/><Relationship Id="rId9" Type="http://schemas.openxmlformats.org/officeDocument/2006/relationships/image" Target="../media/image48.wmf"/></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4.png"/><Relationship Id="rId12"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0" Type="http://schemas.microsoft.com/office/2007/relationships/hdphoto" Target="../media/hdphoto4.wdp"/><Relationship Id="rId4" Type="http://schemas.openxmlformats.org/officeDocument/2006/relationships/image" Target="../media/image58.png"/><Relationship Id="rId9" Type="http://schemas.openxmlformats.org/officeDocument/2006/relationships/image" Target="../media/image85.png"/><Relationship Id="rId14" Type="http://schemas.microsoft.com/office/2007/relationships/hdphoto" Target="../media/hdphoto6.wdp"/></Relationships>
</file>

<file path=ppt/slides/_rels/slide4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3.wav"/><Relationship Id="rId7"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9.png"/><Relationship Id="rId1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sv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5.png"/><Relationship Id="rId2" Type="http://schemas.openxmlformats.org/officeDocument/2006/relationships/audio" Target="../media/media2.wav"/><Relationship Id="rId16" Type="http://schemas.openxmlformats.org/officeDocument/2006/relationships/image" Target="../media/image24.png"/><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21.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18" Type="http://schemas.openxmlformats.org/officeDocument/2006/relationships/image" Target="../media/image28.wmf"/><Relationship Id="rId3" Type="http://schemas.microsoft.com/office/2007/relationships/media" Target="../media/media3.mp3"/><Relationship Id="rId21" Type="http://schemas.openxmlformats.org/officeDocument/2006/relationships/oleObject" Target="../embeddings/oleObject4.bin"/><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oleObject" Target="../embeddings/oleObject2.bin"/><Relationship Id="rId2" Type="http://schemas.openxmlformats.org/officeDocument/2006/relationships/audio" Target="../media/media2.wav"/><Relationship Id="rId16" Type="http://schemas.openxmlformats.org/officeDocument/2006/relationships/image" Target="../media/image27.wmf"/><Relationship Id="rId20" Type="http://schemas.openxmlformats.org/officeDocument/2006/relationships/image" Target="../media/image29.wmf"/><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5" Type="http://schemas.openxmlformats.org/officeDocument/2006/relationships/oleObject" Target="../embeddings/oleObject1.bin"/><Relationship Id="rId10" Type="http://schemas.openxmlformats.org/officeDocument/2006/relationships/image" Target="../media/image15.png"/><Relationship Id="rId19" Type="http://schemas.openxmlformats.org/officeDocument/2006/relationships/oleObject" Target="../embeddings/oleObject3.bin"/><Relationship Id="rId4" Type="http://schemas.openxmlformats.org/officeDocument/2006/relationships/audio" Target="../media/media3.mp3"/><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0.wmf"/></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slideLayout" Target="../slideLayouts/slideLayout7.xml"/><Relationship Id="rId10" Type="http://schemas.openxmlformats.org/officeDocument/2006/relationships/image" Target="../media/image15.png"/><Relationship Id="rId4" Type="http://schemas.openxmlformats.org/officeDocument/2006/relationships/audio" Target="../media/media3.mp3"/><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52 Fb Thu Huong Pham">
            <a:extLst>
              <a:ext uri="{FF2B5EF4-FFF2-40B4-BE49-F238E27FC236}">
                <a16:creationId xmlns:a16="http://schemas.microsoft.com/office/drawing/2014/main" id="{B290331C-077B-E370-6F51-122CF0967C61}"/>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5" name="Picture 4" descr="n252 Fb Thu Huong Pham">
            <a:extLst>
              <a:ext uri="{FF2B5EF4-FFF2-40B4-BE49-F238E27FC236}">
                <a16:creationId xmlns:a16="http://schemas.microsoft.com/office/drawing/2014/main" id="{E853ACE5-97A8-234F-806F-C4E1EB6ACBD6}"/>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6" name="Picture 5" descr="n252 Fb Thu Huong Pham">
            <a:extLst>
              <a:ext uri="{FF2B5EF4-FFF2-40B4-BE49-F238E27FC236}">
                <a16:creationId xmlns:a16="http://schemas.microsoft.com/office/drawing/2014/main" id="{A5E3050E-9115-AA64-119D-3AA559F4F664}"/>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7" name="Picture 6" descr="n252 Fb Thu Huong Pham">
            <a:extLst>
              <a:ext uri="{FF2B5EF4-FFF2-40B4-BE49-F238E27FC236}">
                <a16:creationId xmlns:a16="http://schemas.microsoft.com/office/drawing/2014/main" id="{E12A5322-8F27-D15D-AF03-1CBF02204117}"/>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8" name="Picture 7" descr="n252 Fb Thu Huong Pham">
            <a:extLst>
              <a:ext uri="{FF2B5EF4-FFF2-40B4-BE49-F238E27FC236}">
                <a16:creationId xmlns:a16="http://schemas.microsoft.com/office/drawing/2014/main" id="{1B448FB2-E5DD-3719-337C-79A803D53FCA}"/>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 name="Picture 8" descr="n252 Fb Thu Huong Pham">
            <a:extLst>
              <a:ext uri="{FF2B5EF4-FFF2-40B4-BE49-F238E27FC236}">
                <a16:creationId xmlns:a16="http://schemas.microsoft.com/office/drawing/2014/main" id="{6620825A-F955-A4BF-FCEA-62593ED5D650}"/>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10" name="Rectangle: Rounded Corners 9" descr="n252 Fb Thu Huong Pham">
            <a:extLst>
              <a:ext uri="{FF2B5EF4-FFF2-40B4-BE49-F238E27FC236}">
                <a16:creationId xmlns:a16="http://schemas.microsoft.com/office/drawing/2014/main" id="{51457FDD-EDEF-AEC4-F28F-EC92DB5A17A8}"/>
              </a:ext>
            </a:extLst>
          </p:cNvPr>
          <p:cNvSpPr/>
          <p:nvPr/>
        </p:nvSpPr>
        <p:spPr>
          <a:xfrm>
            <a:off x="2133600" y="4570217"/>
            <a:ext cx="2456961" cy="83820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descr="n252 Fb Thu Huong Pham">
            <a:extLst>
              <a:ext uri="{FF2B5EF4-FFF2-40B4-BE49-F238E27FC236}">
                <a16:creationId xmlns:a16="http://schemas.microsoft.com/office/drawing/2014/main" id="{EBFC7BD5-459A-6213-66A2-E511E93EB038}"/>
              </a:ext>
            </a:extLst>
          </p:cNvPr>
          <p:cNvSpPr txBox="1"/>
          <p:nvPr/>
        </p:nvSpPr>
        <p:spPr>
          <a:xfrm>
            <a:off x="2666376" y="4731534"/>
            <a:ext cx="1391407" cy="492443"/>
          </a:xfrm>
          <a:prstGeom prst="rect">
            <a:avLst/>
          </a:prstGeom>
          <a:noFill/>
        </p:spPr>
        <p:txBody>
          <a:bodyPr wrap="none" lIns="0" tIns="0" rIns="0" bIns="0" rtlCol="0">
            <a:spAutoFit/>
          </a:bodyPr>
          <a:lstStyle/>
          <a:p>
            <a:pPr algn="ctr"/>
            <a:r>
              <a:rPr lang="en-US" sz="3200" dirty="0" err="1">
                <a:solidFill>
                  <a:schemeClr val="bg1"/>
                </a:solidFill>
                <a:latin typeface="iCiel Cadena" panose="02000503000000020004" pitchFamily="50" charset="0"/>
              </a:rPr>
              <a:t>Bắt</a:t>
            </a:r>
            <a:r>
              <a:rPr lang="en-US" sz="3200" dirty="0">
                <a:solidFill>
                  <a:schemeClr val="bg1"/>
                </a:solidFill>
                <a:latin typeface="iCiel Cadena" panose="02000503000000020004" pitchFamily="50" charset="0"/>
              </a:rPr>
              <a:t> </a:t>
            </a:r>
            <a:r>
              <a:rPr lang="en-US" sz="3200" dirty="0" err="1">
                <a:solidFill>
                  <a:schemeClr val="bg1"/>
                </a:solidFill>
                <a:latin typeface="iCiel Cadena" panose="02000503000000020004" pitchFamily="50" charset="0"/>
              </a:rPr>
              <a:t>đầu</a:t>
            </a:r>
            <a:endParaRPr lang="en-US" sz="3200" dirty="0">
              <a:solidFill>
                <a:schemeClr val="bg1"/>
              </a:solidFill>
              <a:latin typeface="iCiel Cadena" panose="02000503000000020004" pitchFamily="50" charset="0"/>
            </a:endParaRPr>
          </a:p>
        </p:txBody>
      </p:sp>
      <p:pic>
        <p:nvPicPr>
          <p:cNvPr id="12" name="ChuongCam - 9Slide.vn" descr="n252 Fb Thu Huong Pham">
            <a:extLst>
              <a:ext uri="{FF2B5EF4-FFF2-40B4-BE49-F238E27FC236}">
                <a16:creationId xmlns:a16="http://schemas.microsoft.com/office/drawing/2014/main" id="{978BD172-F08A-5B79-4F26-3E839AE38580}"/>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13" name="Nhacnen - 9Slide.vn" descr="n252 Fb Thu Huong Pham">
            <a:hlinkClick r:id="" action="ppaction://media"/>
            <a:extLst>
              <a:ext uri="{FF2B5EF4-FFF2-40B4-BE49-F238E27FC236}">
                <a16:creationId xmlns:a16="http://schemas.microsoft.com/office/drawing/2014/main" id="{370882C8-ADC1-D61B-400B-E13F134E5C45}"/>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16351333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2000">
                                          <p:cBhvr additive="base">
                                            <p:cTn id="11" dur="1500" fill="hold"/>
                                            <p:tgtEl>
                                              <p:spTgt spid="7"/>
                                            </p:tgtEl>
                                            <p:attrNameLst>
                                              <p:attrName>ppt_x</p:attrName>
                                            </p:attrNameLst>
                                          </p:cBhvr>
                                          <p:tavLst>
                                            <p:tav tm="0">
                                              <p:val>
                                                <p:strVal val="#ppt_x"/>
                                              </p:val>
                                            </p:tav>
                                            <p:tav tm="100000">
                                              <p:val>
                                                <p:strVal val="#ppt_x"/>
                                              </p:val>
                                            </p:tav>
                                          </p:tavLst>
                                        </p:anim>
                                        <p:anim calcmode="lin" valueType="num" p14:bounceEnd="62000">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2000">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14:bounceEnd="62000">
                                          <p:cBhvr additive="base">
                                            <p:cTn id="15"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2000">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14:bounceEnd="62000">
                                          <p:cBhvr additive="base">
                                            <p:cTn id="19" dur="1500" fill="hold"/>
                                            <p:tgtEl>
                                              <p:spTgt spid="6"/>
                                            </p:tgtEl>
                                            <p:attrNameLst>
                                              <p:attrName>ppt_x</p:attrName>
                                            </p:attrNameLst>
                                          </p:cBhvr>
                                          <p:tavLst>
                                            <p:tav tm="0">
                                              <p:val>
                                                <p:strVal val="#ppt_x"/>
                                              </p:val>
                                            </p:tav>
                                            <p:tav tm="100000">
                                              <p:val>
                                                <p:strVal val="#ppt_x"/>
                                              </p:val>
                                            </p:tav>
                                          </p:tavLst>
                                        </p:anim>
                                        <p:anim calcmode="lin" valueType="num" p14:bounceEnd="62000">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14:presetBounceEnd="62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62000">
                                          <p:cBhvr additive="base">
                                            <p:cTn id="23" dur="15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60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60000">
                                          <p:cBhvr additive="base">
                                            <p:cTn id="38"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39" dur="75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14:presetBounceEnd="60000">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14:bounceEnd="60000">
                                          <p:cBhvr additive="base">
                                            <p:cTn id="42" dur="75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43" dur="75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6" dur="500" fill="hold"/>
                                            <p:tgtEl>
                                              <p:spTgt spid="12"/>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500" fill="hold"/>
                                            <p:tgtEl>
                                              <p:spTgt spid="7"/>
                                            </p:tgtEl>
                                            <p:attrNameLst>
                                              <p:attrName>ppt_x</p:attrName>
                                            </p:attrNameLst>
                                          </p:cBhvr>
                                          <p:tavLst>
                                            <p:tav tm="0">
                                              <p:val>
                                                <p:strVal val="#ppt_x"/>
                                              </p:val>
                                            </p:tav>
                                            <p:tav tm="100000">
                                              <p:val>
                                                <p:strVal val="#ppt_x"/>
                                              </p:val>
                                            </p:tav>
                                          </p:tavLst>
                                        </p:anim>
                                        <p:anim calcmode="lin" valueType="num">
                                          <p:cBhvr additive="base">
                                            <p:cTn id="12" dur="1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ppt_x"/>
                                              </p:val>
                                            </p:tav>
                                            <p:tav tm="100000">
                                              <p:val>
                                                <p:strVal val="#ppt_x"/>
                                              </p:val>
                                            </p:tav>
                                          </p:tavLst>
                                        </p:anim>
                                        <p:anim calcmode="lin" valueType="num">
                                          <p:cBhvr additive="base">
                                            <p:cTn id="16" dur="1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500" fill="hold"/>
                                            <p:tgtEl>
                                              <p:spTgt spid="5"/>
                                            </p:tgtEl>
                                            <p:attrNameLst>
                                              <p:attrName>ppt_x</p:attrName>
                                            </p:attrNameLst>
                                          </p:cBhvr>
                                          <p:tavLst>
                                            <p:tav tm="0">
                                              <p:val>
                                                <p:strVal val="1+#ppt_w/2"/>
                                              </p:val>
                                            </p:tav>
                                            <p:tav tm="100000">
                                              <p:val>
                                                <p:strVal val="#ppt_x"/>
                                              </p:val>
                                            </p:tav>
                                          </p:tavLst>
                                        </p:anim>
                                        <p:anim calcmode="lin" valueType="num">
                                          <p:cBhvr additive="base">
                                            <p:cTn id="24" dur="1500" fill="hold"/>
                                            <p:tgtEl>
                                              <p:spTgt spid="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par>
                              <p:cTn id="30" fill="hold">
                                <p:stCondLst>
                                  <p:cond delay="2000"/>
                                </p:stCondLst>
                                <p:childTnLst>
                                  <p:par>
                                    <p:cTn id="31" presetID="16" presetClass="entr" presetSubtype="37"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outVertical)">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14"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750" fill="hold"/>
                                            <p:tgtEl>
                                              <p:spTgt spid="12"/>
                                            </p:tgtEl>
                                            <p:attrNameLst>
                                              <p:attrName>ppt_x</p:attrName>
                                            </p:attrNameLst>
                                          </p:cBhvr>
                                          <p:tavLst>
                                            <p:tav tm="0">
                                              <p:val>
                                                <p:strVal val="#ppt_x"/>
                                              </p:val>
                                            </p:tav>
                                            <p:tav tm="100000">
                                              <p:val>
                                                <p:strVal val="#ppt_x"/>
                                              </p:val>
                                            </p:tav>
                                          </p:tavLst>
                                        </p:anim>
                                        <p:anim calcmode="lin" valueType="num">
                                          <p:cBhvr additive="base">
                                            <p:cTn id="39" dur="75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750" fill="hold"/>
                                            <p:tgtEl>
                                              <p:spTgt spid="10"/>
                                            </p:tgtEl>
                                            <p:attrNameLst>
                                              <p:attrName>ppt_x</p:attrName>
                                            </p:attrNameLst>
                                          </p:cBhvr>
                                          <p:tavLst>
                                            <p:tav tm="0">
                                              <p:val>
                                                <p:strVal val="#ppt_x"/>
                                              </p:val>
                                            </p:tav>
                                            <p:tav tm="100000">
                                              <p:val>
                                                <p:strVal val="#ppt_x"/>
                                              </p:val>
                                            </p:tav>
                                          </p:tavLst>
                                        </p:anim>
                                        <p:anim calcmode="lin" valueType="num">
                                          <p:cBhvr additive="base">
                                            <p:cTn id="43" dur="750" fill="hold"/>
                                            <p:tgtEl>
                                              <p:spTgt spid="10"/>
                                            </p:tgtEl>
                                            <p:attrNameLst>
                                              <p:attrName>ppt_y</p:attrName>
                                            </p:attrNameLst>
                                          </p:cBhvr>
                                          <p:tavLst>
                                            <p:tav tm="0">
                                              <p:val>
                                                <p:strVal val="1+#ppt_h/2"/>
                                              </p:val>
                                            </p:tav>
                                            <p:tav tm="100000">
                                              <p:val>
                                                <p:strVal val="#ppt_y"/>
                                              </p:val>
                                            </p:tav>
                                          </p:tavLst>
                                        </p:anim>
                                      </p:childTnLst>
                                    </p:cTn>
                                  </p:par>
                                </p:childTnLst>
                              </p:cTn>
                            </p:par>
                            <p:par>
                              <p:cTn id="44" fill="hold">
                                <p:stCondLst>
                                  <p:cond delay="750"/>
                                </p:stCondLst>
                                <p:childTnLst>
                                  <p:par>
                                    <p:cTn id="45" presetID="42" presetClass="path" presetSubtype="0" accel="2000" fill="hold" nodeType="afterEffect">
                                      <p:stCondLst>
                                        <p:cond delay="0"/>
                                      </p:stCondLst>
                                      <p:childTnLst>
                                        <p:animMotion origin="layout" path="M 2.08333E-6 -1.48148E-6 L 0.20156 -0.00301 " pathEditMode="relative" rAng="0" ptsTypes="AA">
                                          <p:cBhvr>
                                            <p:cTn id="46" dur="500" fill="hold"/>
                                            <p:tgtEl>
                                              <p:spTgt spid="12"/>
                                            </p:tgtEl>
                                            <p:attrNameLst>
                                              <p:attrName>ppt_x</p:attrName>
                                              <p:attrName>ppt_y</p:attrName>
                                            </p:attrNameLst>
                                          </p:cBhvr>
                                          <p:rCtr x="10078" y="-162"/>
                                        </p:animMotion>
                                      </p:childTnLst>
                                      <p:subTnLst>
                                        <p:audio>
                                          <p:cMediaNode>
                                            <p:cTn display="0" masterRel="sameClick">
                                              <p:stCondLst>
                                                <p:cond evt="begin" delay="0">
                                                  <p:tn val="45"/>
                                                </p:cond>
                                              </p:stCondLst>
                                              <p:endCondLst>
                                                <p:cond evt="onStopAudio" delay="0">
                                                  <p:tgtEl>
                                                    <p:sldTgt/>
                                                  </p:tgtEl>
                                                </p:cond>
                                              </p:endCondLst>
                                            </p:cTn>
                                            <p:tgtEl>
                                              <p:sndTgt r:embed="rId14" name="chimes.wav"/>
                                            </p:tgtEl>
                                          </p:cMediaNode>
                                        </p:audio>
                                      </p:sub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0" repeatCount="indefinite" fill="hold" display="0">
                      <p:stCondLst>
                        <p:cond delay="indefinite"/>
                      </p:stCondLst>
                      <p:endCondLst>
                        <p:cond evt="onStopAudio" delay="0">
                          <p:tgtEl>
                            <p:sldTgt/>
                          </p:tgtEl>
                        </p:cond>
                      </p:endCondLst>
                    </p:cTn>
                    <p:tgtEl>
                      <p:spTgt spid="13"/>
                    </p:tgtEl>
                  </p:cMediaNode>
                </p:audio>
              </p:childTnLst>
            </p:cTn>
          </p:par>
        </p:tnLst>
        <p:bldLst>
          <p:bldP spid="10" grpId="0" animBg="1"/>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descr="n252 Fb Thu Huong Pham">
            <a:extLst>
              <a:ext uri="{FF2B5EF4-FFF2-40B4-BE49-F238E27FC236}">
                <a16:creationId xmlns:a16="http://schemas.microsoft.com/office/drawing/2014/main" id="{FC1A1EF3-710C-579E-C803-55EFAB0563E8}"/>
              </a:ext>
            </a:extLst>
          </p:cNvPr>
          <p:cNvGraphicFramePr/>
          <p:nvPr>
            <p:extLst>
              <p:ext uri="{D42A27DB-BD31-4B8C-83A1-F6EECF244321}">
                <p14:modId xmlns:p14="http://schemas.microsoft.com/office/powerpoint/2010/main" val="850201747"/>
              </p:ext>
            </p:extLst>
          </p:nvPr>
        </p:nvGraphicFramePr>
        <p:xfrm>
          <a:off x="3175000" y="1899924"/>
          <a:ext cx="82876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n252 Fb Thu Huong Pham">
            <a:extLst>
              <a:ext uri="{FF2B5EF4-FFF2-40B4-BE49-F238E27FC236}">
                <a16:creationId xmlns:a16="http://schemas.microsoft.com/office/drawing/2014/main" id="{E58BD3BB-FE89-1997-2377-2F17EB097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764" y="1899924"/>
            <a:ext cx="2478101" cy="24781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descr="n252 Fb Thu Huong Pham">
            <a:extLst>
              <a:ext uri="{FF2B5EF4-FFF2-40B4-BE49-F238E27FC236}">
                <a16:creationId xmlns:a16="http://schemas.microsoft.com/office/drawing/2014/main" id="{D1F41A73-C6E9-2FD4-8516-76A7E282709C}"/>
              </a:ext>
            </a:extLst>
          </p:cNvPr>
          <p:cNvSpPr txBox="1"/>
          <p:nvPr/>
        </p:nvSpPr>
        <p:spPr>
          <a:xfrm>
            <a:off x="2528404" y="357531"/>
            <a:ext cx="9020866" cy="2369880"/>
          </a:xfrm>
          <a:prstGeom prst="rect">
            <a:avLst/>
          </a:prstGeom>
          <a:noFill/>
        </p:spPr>
        <p:txBody>
          <a:bodyPr wrap="square">
            <a:spAutoFit/>
          </a:bodyPr>
          <a:lstStyle/>
          <a:p>
            <a:pPr algn="ctr"/>
            <a:r>
              <a:rPr lang="vi-VN" sz="4000" b="1" i="1">
                <a:ln w="0"/>
                <a:solidFill>
                  <a:srgbClr val="FF0000"/>
                </a:solidFill>
                <a:effectLst>
                  <a:outerShdw blurRad="38100" dist="25400" dir="5400000" algn="ctr" rotWithShape="0">
                    <a:srgbClr val="6E747A">
                      <a:alpha val="43000"/>
                    </a:srgbClr>
                  </a:outerShdw>
                </a:effectLst>
                <a:cs typeface="Arial" panose="020B0604020202020204" pitchFamily="34" charset="0"/>
              </a:rPr>
              <a:t>BÀI 15: </a:t>
            </a:r>
          </a:p>
          <a:p>
            <a:pPr algn="ctr"/>
            <a:r>
              <a:rPr lang="vi-VN" sz="3600" b="1" i="1">
                <a:ln w="0"/>
                <a:solidFill>
                  <a:srgbClr val="FF0000"/>
                </a:solidFill>
                <a:effectLst>
                  <a:outerShdw blurRad="38100" dist="25400" dir="5400000" algn="ctr" rotWithShape="0">
                    <a:srgbClr val="6E747A">
                      <a:alpha val="43000"/>
                    </a:srgbClr>
                  </a:outerShdw>
                </a:effectLst>
                <a:cs typeface="Arial" panose="020B0604020202020204" pitchFamily="34" charset="0"/>
              </a:rPr>
              <a:t>LỰC </a:t>
            </a:r>
            <a:r>
              <a:rPr lang="vi-VN" sz="3600" b="1" i="1" dirty="0">
                <a:ln w="0"/>
                <a:solidFill>
                  <a:srgbClr val="FF0000"/>
                </a:solidFill>
                <a:effectLst>
                  <a:outerShdw blurRad="38100" dist="25400" dir="5400000" algn="ctr" rotWithShape="0">
                    <a:srgbClr val="6E747A">
                      <a:alpha val="43000"/>
                    </a:srgbClr>
                  </a:outerShdw>
                </a:effectLst>
                <a:cs typeface="Arial" panose="020B0604020202020204" pitchFamily="34" charset="0"/>
              </a:rPr>
              <a:t>TỪ TÁC DỤNG LÊN </a:t>
            </a:r>
          </a:p>
          <a:p>
            <a:pPr algn="ctr"/>
            <a:r>
              <a:rPr lang="vi-VN" sz="3600" b="1" i="1" dirty="0">
                <a:ln w="0"/>
                <a:solidFill>
                  <a:srgbClr val="FF0000"/>
                </a:solidFill>
                <a:effectLst>
                  <a:outerShdw blurRad="38100" dist="25400" dir="5400000" algn="ctr" rotWithShape="0">
                    <a:srgbClr val="6E747A">
                      <a:alpha val="43000"/>
                    </a:srgbClr>
                  </a:outerShdw>
                </a:effectLst>
                <a:cs typeface="Arial" panose="020B0604020202020204" pitchFamily="34" charset="0"/>
              </a:rPr>
              <a:t>DÂY DẪN MANG DÒNG ĐIỆN. </a:t>
            </a:r>
          </a:p>
          <a:p>
            <a:pPr algn="ctr"/>
            <a:r>
              <a:rPr lang="vi-VN" sz="3600" b="1" i="1" dirty="0">
                <a:ln w="0"/>
                <a:solidFill>
                  <a:srgbClr val="FF0000"/>
                </a:solidFill>
                <a:effectLst>
                  <a:outerShdw blurRad="38100" dist="25400" dir="5400000" algn="ctr" rotWithShape="0">
                    <a:srgbClr val="6E747A">
                      <a:alpha val="43000"/>
                    </a:srgbClr>
                  </a:outerShdw>
                </a:effectLst>
                <a:cs typeface="Arial" panose="020B0604020202020204" pitchFamily="34" charset="0"/>
              </a:rPr>
              <a:t>CẢM ỨNG TỪ</a:t>
            </a:r>
            <a:endParaRPr lang="en-US" sz="3600" b="1" i="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0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250"/>
                                        <p:tgtEl>
                                          <p:spTgt spid="6"/>
                                        </p:tgtEl>
                                      </p:cBhvr>
                                    </p:animEffect>
                                  </p:childTnLst>
                                </p:cTn>
                              </p:par>
                            </p:childTnLst>
                          </p:cTn>
                        </p:par>
                        <p:par>
                          <p:cTn id="11" fill="hold">
                            <p:stCondLst>
                              <p:cond delay="1250"/>
                            </p:stCondLst>
                            <p:childTnLst>
                              <p:par>
                                <p:cTn id="12" presetID="10" presetClass="entr" presetSubtype="0" fill="hold" grpId="0" nodeType="afterEffect">
                                  <p:stCondLst>
                                    <p:cond delay="0"/>
                                  </p:stCondLst>
                                  <p:childTnLst>
                                    <p:set>
                                      <p:cBhvr>
                                        <p:cTn id="13" dur="1" fill="hold">
                                          <p:stCondLst>
                                            <p:cond delay="0"/>
                                          </p:stCondLst>
                                        </p:cTn>
                                        <p:tgtEl>
                                          <p:spTgt spid="3">
                                            <p:graphicEl>
                                              <a:dgm id="{11987EF2-B218-43B4-8209-8AA0C754EE98}"/>
                                            </p:graphicEl>
                                          </p:spTgt>
                                        </p:tgtEl>
                                        <p:attrNameLst>
                                          <p:attrName>style.visibility</p:attrName>
                                        </p:attrNameLst>
                                      </p:cBhvr>
                                      <p:to>
                                        <p:strVal val="visible"/>
                                      </p:to>
                                    </p:set>
                                    <p:animEffect transition="in" filter="fade">
                                      <p:cBhvr>
                                        <p:cTn id="14" dur="500"/>
                                        <p:tgtEl>
                                          <p:spTgt spid="3">
                                            <p:graphicEl>
                                              <a:dgm id="{11987EF2-B218-43B4-8209-8AA0C754EE98}"/>
                                            </p:graphicEl>
                                          </p:spTgt>
                                        </p:tgtEl>
                                      </p:cBhvr>
                                    </p:animEffect>
                                  </p:childTnLst>
                                </p:cTn>
                              </p:par>
                            </p:childTnLst>
                          </p:cTn>
                        </p:par>
                        <p:par>
                          <p:cTn id="15" fill="hold">
                            <p:stCondLst>
                              <p:cond delay="1750"/>
                            </p:stCondLst>
                            <p:childTnLst>
                              <p:par>
                                <p:cTn id="16" presetID="10" presetClass="entr" presetSubtype="0" fill="hold" grpId="0" nodeType="afterEffect">
                                  <p:stCondLst>
                                    <p:cond delay="0"/>
                                  </p:stCondLst>
                                  <p:childTnLst>
                                    <p:set>
                                      <p:cBhvr>
                                        <p:cTn id="17" dur="1" fill="hold">
                                          <p:stCondLst>
                                            <p:cond delay="0"/>
                                          </p:stCondLst>
                                        </p:cTn>
                                        <p:tgtEl>
                                          <p:spTgt spid="3">
                                            <p:graphicEl>
                                              <a:dgm id="{B7F036B6-90BF-4CFF-AB1A-8BD156CEC8A2}"/>
                                            </p:graphicEl>
                                          </p:spTgt>
                                        </p:tgtEl>
                                        <p:attrNameLst>
                                          <p:attrName>style.visibility</p:attrName>
                                        </p:attrNameLst>
                                      </p:cBhvr>
                                      <p:to>
                                        <p:strVal val="visible"/>
                                      </p:to>
                                    </p:set>
                                    <p:animEffect transition="in" filter="fade">
                                      <p:cBhvr>
                                        <p:cTn id="18" dur="500"/>
                                        <p:tgtEl>
                                          <p:spTgt spid="3">
                                            <p:graphicEl>
                                              <a:dgm id="{B7F036B6-90BF-4CFF-AB1A-8BD156CEC8A2}"/>
                                            </p:graphicEl>
                                          </p:spTgt>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3">
                                            <p:graphicEl>
                                              <a:dgm id="{6C15C905-6AC0-4B12-91F1-25BBE50FD570}"/>
                                            </p:graphicEl>
                                          </p:spTgt>
                                        </p:tgtEl>
                                        <p:attrNameLst>
                                          <p:attrName>style.visibility</p:attrName>
                                        </p:attrNameLst>
                                      </p:cBhvr>
                                      <p:to>
                                        <p:strVal val="visible"/>
                                      </p:to>
                                    </p:set>
                                    <p:animEffect transition="in" filter="fade">
                                      <p:cBhvr>
                                        <p:cTn id="22" dur="500"/>
                                        <p:tgtEl>
                                          <p:spTgt spid="3">
                                            <p:graphicEl>
                                              <a:dgm id="{6C15C905-6AC0-4B12-91F1-25BBE50FD570}"/>
                                            </p:graphicEl>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3">
                                            <p:graphicEl>
                                              <a:dgm id="{63017406-044C-4249-A214-1A37DE0B1B1C}"/>
                                            </p:graphicEl>
                                          </p:spTgt>
                                        </p:tgtEl>
                                        <p:attrNameLst>
                                          <p:attrName>style.visibility</p:attrName>
                                        </p:attrNameLst>
                                      </p:cBhvr>
                                      <p:to>
                                        <p:strVal val="visible"/>
                                      </p:to>
                                    </p:set>
                                    <p:animEffect transition="in" filter="fade">
                                      <p:cBhvr>
                                        <p:cTn id="26" dur="500"/>
                                        <p:tgtEl>
                                          <p:spTgt spid="3">
                                            <p:graphicEl>
                                              <a:dgm id="{63017406-044C-4249-A214-1A37DE0B1B1C}"/>
                                            </p:graphicEl>
                                          </p:spTgt>
                                        </p:tgtEl>
                                      </p:cBhvr>
                                    </p:animEffect>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3">
                                            <p:graphicEl>
                                              <a:dgm id="{890D139B-4432-4905-AC15-261488101C4E}"/>
                                            </p:graphicEl>
                                          </p:spTgt>
                                        </p:tgtEl>
                                        <p:attrNameLst>
                                          <p:attrName>style.visibility</p:attrName>
                                        </p:attrNameLst>
                                      </p:cBhvr>
                                      <p:to>
                                        <p:strVal val="visible"/>
                                      </p:to>
                                    </p:set>
                                    <p:animEffect transition="in" filter="fade">
                                      <p:cBhvr>
                                        <p:cTn id="30" dur="500"/>
                                        <p:tgtEl>
                                          <p:spTgt spid="3">
                                            <p:graphicEl>
                                              <a:dgm id="{890D139B-4432-4905-AC15-261488101C4E}"/>
                                            </p:graphicEl>
                                          </p:spTgt>
                                        </p:tgtEl>
                                      </p:cBhvr>
                                    </p:animEffect>
                                  </p:childTnLst>
                                </p:cTn>
                              </p:par>
                            </p:childTnLst>
                          </p:cTn>
                        </p:par>
                        <p:par>
                          <p:cTn id="31" fill="hold">
                            <p:stCondLst>
                              <p:cond delay="3750"/>
                            </p:stCondLst>
                            <p:childTnLst>
                              <p:par>
                                <p:cTn id="32" presetID="10" presetClass="entr" presetSubtype="0" fill="hold" grpId="0" nodeType="afterEffect">
                                  <p:stCondLst>
                                    <p:cond delay="0"/>
                                  </p:stCondLst>
                                  <p:childTnLst>
                                    <p:set>
                                      <p:cBhvr>
                                        <p:cTn id="33" dur="1" fill="hold">
                                          <p:stCondLst>
                                            <p:cond delay="0"/>
                                          </p:stCondLst>
                                        </p:cTn>
                                        <p:tgtEl>
                                          <p:spTgt spid="3">
                                            <p:graphicEl>
                                              <a:dgm id="{94E348D6-1B3A-4CD0-AB6C-D88C9F708C6F}"/>
                                            </p:graphicEl>
                                          </p:spTgt>
                                        </p:tgtEl>
                                        <p:attrNameLst>
                                          <p:attrName>style.visibility</p:attrName>
                                        </p:attrNameLst>
                                      </p:cBhvr>
                                      <p:to>
                                        <p:strVal val="visible"/>
                                      </p:to>
                                    </p:set>
                                    <p:animEffect transition="in" filter="fade">
                                      <p:cBhvr>
                                        <p:cTn id="34" dur="500"/>
                                        <p:tgtEl>
                                          <p:spTgt spid="3">
                                            <p:graphicEl>
                                              <a:dgm id="{94E348D6-1B3A-4CD0-AB6C-D88C9F708C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52 Fb Thu Huong Pham">
            <a:extLst>
              <a:ext uri="{FF2B5EF4-FFF2-40B4-BE49-F238E27FC236}">
                <a16:creationId xmlns:a16="http://schemas.microsoft.com/office/drawing/2014/main" id="{DD2148B6-A2CC-02E0-8267-DB41D8097C14}"/>
              </a:ext>
            </a:extLst>
          </p:cNvPr>
          <p:cNvSpPr txBox="1"/>
          <p:nvPr/>
        </p:nvSpPr>
        <p:spPr>
          <a:xfrm>
            <a:off x="531226" y="2290742"/>
            <a:ext cx="4304690" cy="1332481"/>
          </a:xfrm>
          <a:prstGeom prst="rect">
            <a:avLst/>
          </a:prstGeom>
          <a:noFill/>
        </p:spPr>
        <p:txBody>
          <a:bodyPr wrap="square">
            <a:spAutoFit/>
          </a:bodyPr>
          <a:lstStyle/>
          <a:p>
            <a:pPr marR="182880" algn="just">
              <a:lnSpc>
                <a:spcPct val="115000"/>
              </a:lnSpc>
            </a:pPr>
            <a:r>
              <a:rPr lang="vi-VN" sz="2400" b="1" dirty="0">
                <a:solidFill>
                  <a:srgbClr val="0070C0"/>
                </a:solidFill>
                <a:effectLst/>
                <a:latin typeface="Times New Roman" panose="02020603050405020304" pitchFamily="18" charset="0"/>
                <a:ea typeface="Times New Roman" panose="02020603050405020304" pitchFamily="18" charset="0"/>
              </a:rPr>
              <a:t>I. Thí nghiệm về lực từ tác dụng lên đoạn dây dẫn mang dòng điện</a:t>
            </a:r>
            <a:r>
              <a:rPr lang="vi-VN" sz="2400" dirty="0">
                <a:solidFill>
                  <a:srgbClr val="003300"/>
                </a:solidFill>
                <a:effectLst/>
                <a:latin typeface="Times New Roman" panose="02020603050405020304" pitchFamily="18" charset="0"/>
                <a:ea typeface="Times New Roman" panose="02020603050405020304" pitchFamily="18" charset="0"/>
              </a:rPr>
              <a:t>:</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2" name="Rectangle 6" descr="n252 Fb Thu Huong Pham">
            <a:extLst>
              <a:ext uri="{FF2B5EF4-FFF2-40B4-BE49-F238E27FC236}">
                <a16:creationId xmlns:a16="http://schemas.microsoft.com/office/drawing/2014/main" id="{3D0CCFB8-EB65-9BFC-5CFA-D1E16332826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2" name="Picture 1" descr="n252 Fb Thu Huong Pham">
            <a:extLst>
              <a:ext uri="{FF2B5EF4-FFF2-40B4-BE49-F238E27FC236}">
                <a16:creationId xmlns:a16="http://schemas.microsoft.com/office/drawing/2014/main" id="{ABBD25BB-3A70-48D4-C053-87C7E25F3D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5916" y="0"/>
            <a:ext cx="7115219" cy="6345387"/>
          </a:xfrm>
          <a:prstGeom prst="rect">
            <a:avLst/>
          </a:prstGeom>
        </p:spPr>
      </p:pic>
      <p:sp>
        <p:nvSpPr>
          <p:cNvPr id="5" name="TextBox 4" descr="n252 Fb Thu Huong Pham">
            <a:hlinkClick r:id="rId3"/>
            <a:extLst>
              <a:ext uri="{FF2B5EF4-FFF2-40B4-BE49-F238E27FC236}">
                <a16:creationId xmlns:a16="http://schemas.microsoft.com/office/drawing/2014/main" id="{E22073FE-9E08-11C0-6FC9-3E796712714C}"/>
              </a:ext>
            </a:extLst>
          </p:cNvPr>
          <p:cNvSpPr txBox="1"/>
          <p:nvPr/>
        </p:nvSpPr>
        <p:spPr>
          <a:xfrm>
            <a:off x="531226" y="4008965"/>
            <a:ext cx="4304690" cy="1332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0320" marR="107950" algn="ctr">
              <a:lnSpc>
                <a:spcPct val="115000"/>
              </a:lnSpc>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động nhóm: </a:t>
            </a:r>
          </a:p>
          <a:p>
            <a:pPr marL="20320" marR="107950" algn="just">
              <a:lnSpc>
                <a:spcPct val="115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a:t>
            </a:r>
            <a:r>
              <a:rPr lang="vi-VN"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video</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thí nghiệm. </a:t>
            </a:r>
          </a:p>
          <a:p>
            <a:pPr marL="20320" marR="107950" algn="just">
              <a:lnSpc>
                <a:spcPct val="115000"/>
              </a:lnSpc>
              <a:spcAft>
                <a:spcPts val="0"/>
              </a:spcAft>
            </a:pP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phiếu học tập số 1</a:t>
            </a:r>
          </a:p>
        </p:txBody>
      </p:sp>
      <p:pic>
        <p:nvPicPr>
          <p:cNvPr id="1026" name="Picture 2" descr="n252 Fb Thu Huong Pham">
            <a:extLst>
              <a:ext uri="{FF2B5EF4-FFF2-40B4-BE49-F238E27FC236}">
                <a16:creationId xmlns:a16="http://schemas.microsoft.com/office/drawing/2014/main" id="{9D5D8CE2-9CC1-3EF0-5FD5-E8F0C62D8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96" y="0"/>
            <a:ext cx="36385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489436" y="1907738"/>
            <a:ext cx="9370242" cy="3416320"/>
          </a:xfrm>
          <a:prstGeom prst="rect">
            <a:avLst/>
          </a:prstGeom>
          <a:noFill/>
        </p:spPr>
        <p:txBody>
          <a:bodyPr wrap="square">
            <a:spAutoFit/>
          </a:bodyPr>
          <a:lstStyle/>
          <a:p>
            <a:pPr algn="just"/>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và giải thích hiện tượng xảy ra với khung dây.</a:t>
            </a:r>
            <a:endParaRPr lang="vi-VN" sz="2400" dirty="0">
              <a:effectLst/>
              <a:latin typeface="Times New Roman" panose="02020603050405020304" pitchFamily="18" charset="0"/>
              <a:ea typeface="Times New Roman" panose="02020603050405020304" pitchFamily="18" charset="0"/>
            </a:endParaRPr>
          </a:p>
          <a:p>
            <a:pPr marL="357188" indent="-357188" algn="just"/>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đèn chỉ hưởng từ trường trong lòng nam châm điện, các cục của nguồn điện nối với khung dây, chiều chuyển động của khung dây, từ đó xác định chiều của cảm ứng từ bên trong lòng nam châm điện, chiều dòng điện và chiều của lục từ tác dụng lên đoạn dây dẫn mang dòng điện 1 trong từ trường</a:t>
            </a:r>
            <a:endParaRPr lang="vi-VN" sz="2400" dirty="0">
              <a:effectLst/>
              <a:latin typeface="Times New Roman" panose="02020603050405020304" pitchFamily="18" charset="0"/>
              <a:ea typeface="Times New Roman" panose="02020603050405020304" pitchFamily="18" charset="0"/>
            </a:endParaRPr>
          </a:p>
          <a:p>
            <a:pPr marL="357188" indent="-357188" algn="just"/>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 đoán hiện tượng xảy ra nếu đối chiều dòng điện chạy qua nam châm điện hoặc khung dây.</a:t>
            </a:r>
            <a:endParaRPr lang="vi-VN" sz="2400" dirty="0">
              <a:effectLst/>
              <a:latin typeface="Times New Roman" panose="02020603050405020304" pitchFamily="18" charset="0"/>
              <a:ea typeface="Times New Roman" panose="02020603050405020304" pitchFamily="18" charset="0"/>
            </a:endParaRPr>
          </a:p>
          <a:p>
            <a:r>
              <a:rPr lang="vi-VN" sz="2400" b="1" dirty="0">
                <a:solidFill>
                  <a:srgbClr val="000000"/>
                </a:solidFill>
                <a:effectLst/>
                <a:latin typeface="Times New Roman" panose="02020603050405020304" pitchFamily="18" charset="0"/>
                <a:ea typeface="Times New Roman" panose="02020603050405020304" pitchFamily="18" charset="0"/>
              </a:rPr>
              <a:t>4. </a:t>
            </a:r>
            <a:r>
              <a:rPr lang="vi-VN" sz="2400" dirty="0">
                <a:solidFill>
                  <a:srgbClr val="000000"/>
                </a:solidFill>
                <a:effectLst/>
                <a:latin typeface="Times New Roman" panose="02020603050405020304" pitchFamily="18" charset="0"/>
                <a:ea typeface="Times New Roman" panose="02020603050405020304" pitchFamily="18" charset="0"/>
              </a:rPr>
              <a:t>Đề xuất cách xác định chiều của lực từ.</a:t>
            </a:r>
            <a:endParaRPr lang="vi-VN" sz="2400" dirty="0"/>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3" y="906719"/>
            <a:ext cx="4633687" cy="523220"/>
          </a:xfrm>
          <a:prstGeom prst="rect">
            <a:avLst/>
          </a:prstGeom>
          <a:noFill/>
        </p:spPr>
        <p:txBody>
          <a:bodyPr wrap="square" rtlCol="0">
            <a:spAutoFit/>
          </a:bodyPr>
          <a:lstStyle/>
          <a:p>
            <a:r>
              <a:rPr lang="vi-VN" sz="2800" b="1" dirty="0">
                <a:solidFill>
                  <a:srgbClr val="00B0F0"/>
                </a:solidFill>
                <a:latin typeface="+mj-lt"/>
              </a:rPr>
              <a:t>PHIẾU HỌC TẬP SỐ 1</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2" descr="n252 Fb Thu Huong Pham">
            <a:extLst>
              <a:ext uri="{FF2B5EF4-FFF2-40B4-BE49-F238E27FC236}">
                <a16:creationId xmlns:a16="http://schemas.microsoft.com/office/drawing/2014/main" id="{3C3DA2FE-F8BF-E572-ED2F-DF274AC8E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2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250"/>
                                        <p:tgtEl>
                                          <p:spTgt spid="2">
                                            <p:txEl>
                                              <p:pRg st="0" end="0"/>
                                            </p:txEl>
                                          </p:spTgt>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250"/>
                                        <p:tgtEl>
                                          <p:spTgt spid="2">
                                            <p:txEl>
                                              <p:pRg st="1" end="1"/>
                                            </p:txEl>
                                          </p:spTgt>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í nghiệm lực từ - Cân lực từ  #luctu  #canluctu" descr="n252 Fb Thu Huong Pham">
            <a:hlinkClick r:id="" action="ppaction://media"/>
            <a:extLst>
              <a:ext uri="{FF2B5EF4-FFF2-40B4-BE49-F238E27FC236}">
                <a16:creationId xmlns:a16="http://schemas.microsoft.com/office/drawing/2014/main" id="{B1778FEE-AAF1-4B89-BA52-F8A6E1A46B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0068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221982" y="1343867"/>
            <a:ext cx="7275443" cy="4447628"/>
          </a:xfrm>
          <a:prstGeom prst="rect">
            <a:avLst/>
          </a:prstGeom>
          <a:noFill/>
        </p:spPr>
        <p:txBody>
          <a:bodyPr wrap="square">
            <a:spAutoFit/>
          </a:bodyPr>
          <a:lstStyle/>
          <a:p>
            <a:pPr algn="just"/>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1. Quan sát hiện tượng xảy ra với khung dây:</a:t>
            </a:r>
            <a:endParaRPr lang="vi-VN" sz="2800" b="1" i="1" dirty="0">
              <a:effectLst/>
              <a:latin typeface="Times New Roman" panose="02020603050405020304" pitchFamily="18" charset="0"/>
              <a:ea typeface="Times New Roman" panose="02020603050405020304" pitchFamily="18" charset="0"/>
            </a:endParaRPr>
          </a:p>
          <a:p>
            <a:pPr>
              <a:lnSpc>
                <a:spcPct val="115000"/>
              </a:lnSpc>
            </a:pP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 Khi đóng công tắc,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khung dây sẽ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bị kéo xuống.</a:t>
            </a:r>
            <a:endParaRPr lang="vi-VN" sz="2800" i="1" dirty="0">
              <a:effectLst/>
              <a:latin typeface="Times New Roman" panose="02020603050405020304" pitchFamily="18" charset="0"/>
              <a:ea typeface="Times New Roman" panose="02020603050405020304" pitchFamily="18" charset="0"/>
            </a:endParaRPr>
          </a:p>
          <a:p>
            <a:pPr>
              <a:lnSpc>
                <a:spcPct val="115000"/>
              </a:lnSpc>
            </a:pP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 Khi mở công tắc,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khung dây sẽ quay về vị trí ban đầu</a:t>
            </a:r>
            <a:endParaRPr lang="vi-VN" sz="2800" i="1" dirty="0">
              <a:effectLst/>
              <a:latin typeface="Times New Roman" panose="02020603050405020304" pitchFamily="18" charset="0"/>
              <a:ea typeface="Times New Roman" panose="02020603050405020304" pitchFamily="18" charset="0"/>
            </a:endParaRPr>
          </a:p>
          <a:p>
            <a:pPr algn="just">
              <a:lnSpc>
                <a:spcPct val="115000"/>
              </a:lnSpc>
            </a:pP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effectLst/>
                <a:latin typeface="Times New Roman" panose="02020603050405020304" pitchFamily="18" charset="0"/>
                <a:ea typeface="Times New Roman" panose="02020603050405020304" pitchFamily="18" charset="0"/>
                <a:cs typeface="Times New Roman" panose="02020603050405020304" pitchFamily="18" charset="0"/>
              </a:rPr>
              <a:t>Giải thích: </a:t>
            </a:r>
            <a:r>
              <a:rPr lang="vi-VN" sz="2800" i="1" dirty="0">
                <a:effectLst/>
                <a:latin typeface="Times New Roman" panose="02020603050405020304" pitchFamily="18" charset="0"/>
                <a:ea typeface="Times New Roman" panose="02020603050405020304" pitchFamily="18" charset="0"/>
                <a:cs typeface="Times New Roman" panose="02020603050405020304" pitchFamily="18" charset="0"/>
              </a:rPr>
              <a:t>Khi dòng điện chạy qua khung dây nó sẽ tạo ra một từ trường. Từ trường này tương tác với từ trường của nam châm điện, tạo ra lực từ tác dụng lên khung dây. Lực từ này làm cho khung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dây kéo xuống.</a:t>
            </a:r>
            <a:endParaRPr lang="vi-VN" sz="2800" i="1" dirty="0">
              <a:effectLst/>
              <a:latin typeface="Times New Roman" panose="02020603050405020304" pitchFamily="18" charset="0"/>
              <a:ea typeface="Times New Roman" panose="02020603050405020304" pitchFamily="18" charset="0"/>
            </a:endParaRPr>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3" y="906719"/>
            <a:ext cx="4454251" cy="523220"/>
          </a:xfrm>
          <a:prstGeom prst="rect">
            <a:avLst/>
          </a:prstGeom>
          <a:noFill/>
        </p:spPr>
        <p:txBody>
          <a:bodyPr wrap="square" rtlCol="0">
            <a:spAutoFit/>
          </a:bodyPr>
          <a:lstStyle/>
          <a:p>
            <a:r>
              <a:rPr lang="vi-VN" sz="2800" b="1" dirty="0">
                <a:solidFill>
                  <a:srgbClr val="00B0F0"/>
                </a:solidFill>
                <a:latin typeface="+mj-lt"/>
              </a:rPr>
              <a:t>PHIẾU HỌC TẬP SỐ 1</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407504" y="428920"/>
            <a:ext cx="11678479"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2" descr="n252 Fb Thu Huong Pham">
            <a:extLst>
              <a:ext uri="{FF2B5EF4-FFF2-40B4-BE49-F238E27FC236}">
                <a16:creationId xmlns:a16="http://schemas.microsoft.com/office/drawing/2014/main" id="{38619BCB-3A35-8E54-9107-237C95E53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n252 Fb Thu Huong Pham">
            <a:extLst>
              <a:ext uri="{FF2B5EF4-FFF2-40B4-BE49-F238E27FC236}">
                <a16:creationId xmlns:a16="http://schemas.microsoft.com/office/drawing/2014/main" id="{CF278ED0-361E-4E9E-94AE-54AD060CDE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29768" y="2371311"/>
            <a:ext cx="3123872" cy="211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60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489436" y="1907738"/>
            <a:ext cx="6601016" cy="4016741"/>
          </a:xfrm>
          <a:prstGeom prst="rect">
            <a:avLst/>
          </a:prstGeom>
          <a:noFill/>
        </p:spPr>
        <p:txBody>
          <a:bodyPr wrap="square">
            <a:spAutoFit/>
          </a:bodyPr>
          <a:lstStyle/>
          <a:p>
            <a:pPr>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2. Xác định chiều bằng cách:</a:t>
            </a:r>
            <a:endParaRPr lang="vi-VN" sz="2800" b="1" dirty="0">
              <a:solidFill>
                <a:srgbClr val="003300"/>
              </a:solidFill>
              <a:effectLst/>
              <a:latin typeface="Times New Roman" panose="02020603050405020304" pitchFamily="18" charset="0"/>
              <a:ea typeface="Times New Roman" panose="02020603050405020304" pitchFamily="18" charset="0"/>
            </a:endParaRPr>
          </a:p>
          <a:p>
            <a:pPr>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Cảm ứng từ: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Chiều của cảm ứng từ bên trong lòng nam châm điện được xác định bằng quy tắc bàn tay phải.</a:t>
            </a:r>
            <a:endParaRPr lang="vi-VN" sz="2800" i="1" dirty="0">
              <a:solidFill>
                <a:srgbClr val="003300"/>
              </a:solidFill>
              <a:effectLst/>
              <a:latin typeface="Times New Roman" panose="02020603050405020304" pitchFamily="18" charset="0"/>
              <a:ea typeface="Times New Roman" panose="02020603050405020304" pitchFamily="18" charset="0"/>
            </a:endParaRPr>
          </a:p>
          <a:p>
            <a:pPr>
              <a:lnSpc>
                <a:spcPct val="115000"/>
              </a:lnSpc>
            </a:pPr>
            <a:r>
              <a:rPr lang="vi-VN" sz="2800" b="1" i="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Dòng </a:t>
            </a: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điện: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Chiều của dòng </a:t>
            </a:r>
            <a:r>
              <a:rPr lang="vi-VN" sz="2800" i="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điện qua khung đi từ cực dương sang cực âm của dòng điện </a:t>
            </a:r>
          </a:p>
          <a:p>
            <a:pPr>
              <a:lnSpc>
                <a:spcPct val="115000"/>
              </a:lnSpc>
            </a:pPr>
            <a:r>
              <a:rPr lang="vi-VN" sz="2800" b="1" i="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Lực từ: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Chiều của lực </a:t>
            </a:r>
            <a:r>
              <a:rPr lang="vi-VN" sz="2800" i="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từ hướng xuống.</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3818782" cy="523220"/>
          </a:xfrm>
          <a:prstGeom prst="rect">
            <a:avLst/>
          </a:prstGeom>
          <a:noFill/>
        </p:spPr>
        <p:txBody>
          <a:bodyPr wrap="square" rtlCol="0">
            <a:spAutoFit/>
          </a:bodyPr>
          <a:lstStyle/>
          <a:p>
            <a:r>
              <a:rPr lang="vi-VN" sz="2800" b="1" dirty="0">
                <a:solidFill>
                  <a:srgbClr val="00B0F0"/>
                </a:solidFill>
                <a:latin typeface="+mj-lt"/>
              </a:rPr>
              <a:t>PHIẾU HỌC TẬP SỐ 1</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2" descr="n252 Fb Thu Huong Pham">
            <a:extLst>
              <a:ext uri="{FF2B5EF4-FFF2-40B4-BE49-F238E27FC236}">
                <a16:creationId xmlns:a16="http://schemas.microsoft.com/office/drawing/2014/main" id="{510B65C7-AB27-657A-9281-096FF918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n252 Fb Thu Huong Pham">
            <a:extLst>
              <a:ext uri="{FF2B5EF4-FFF2-40B4-BE49-F238E27FC236}">
                <a16:creationId xmlns:a16="http://schemas.microsoft.com/office/drawing/2014/main" id="{F92C52FB-A841-4DC6-864F-D720685FA45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78314" y="2279400"/>
            <a:ext cx="3123872" cy="211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750"/>
                                        <p:tgtEl>
                                          <p:spTgt spid="2">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750"/>
                                        <p:tgtEl>
                                          <p:spTgt spid="2">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750"/>
                                        <p:tgtEl>
                                          <p:spTgt spid="2">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7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380105" y="1323519"/>
            <a:ext cx="7445844" cy="4512261"/>
          </a:xfrm>
          <a:prstGeom prst="rect">
            <a:avLst/>
          </a:prstGeom>
          <a:noFill/>
        </p:spPr>
        <p:txBody>
          <a:bodyPr wrap="square">
            <a:spAutoFit/>
          </a:bodyPr>
          <a:lstStyle/>
          <a:p>
            <a:pPr>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3. Dự đoán hiện tượng:</a:t>
            </a:r>
          </a:p>
          <a:p>
            <a:pPr algn="just">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Đổi chiều dòng điện chạy qua nam châm điện: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chiều của cảm ứng từ bên trong lòng nam châm và chiều của lực từ đều sẽ bị đổi, từ đó thì chiều khung dây sẽ quay theo chiều ngược lại.</a:t>
            </a:r>
          </a:p>
          <a:p>
            <a:pPr algn="just">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Đồi chiều dòng điện chạy qua khung dây: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chiều của từ trường do khung dây tạo và chiều của lực từ sẽ bị đổi thì từ đó chiều khung dây sẽ quay theo chiều ngược lại.</a:t>
            </a:r>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4236122" cy="523220"/>
          </a:xfrm>
          <a:prstGeom prst="rect">
            <a:avLst/>
          </a:prstGeom>
          <a:noFill/>
        </p:spPr>
        <p:txBody>
          <a:bodyPr wrap="square" rtlCol="0">
            <a:spAutoFit/>
          </a:bodyPr>
          <a:lstStyle/>
          <a:p>
            <a:r>
              <a:rPr lang="vi-VN" sz="2800" b="1" dirty="0">
                <a:solidFill>
                  <a:srgbClr val="00B0F0"/>
                </a:solidFill>
                <a:latin typeface="+mj-lt"/>
              </a:rPr>
              <a:t>PHIẾU HỌC TẬP SỐ 1</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718482" cy="5816338"/>
          </a:xfrm>
          <a:prstGeom prst="round2DiagRect">
            <a:avLst>
              <a:gd name="adj1" fmla="val 5047"/>
              <a:gd name="adj2" fmla="val 0"/>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2" descr="n252 Fb Thu Huong Pham">
            <a:extLst>
              <a:ext uri="{FF2B5EF4-FFF2-40B4-BE49-F238E27FC236}">
                <a16:creationId xmlns:a16="http://schemas.microsoft.com/office/drawing/2014/main" id="{10597CF7-F497-4BBA-8902-0C7521409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252 Fb Thu Huong Pham">
            <a:extLst>
              <a:ext uri="{FF2B5EF4-FFF2-40B4-BE49-F238E27FC236}">
                <a16:creationId xmlns:a16="http://schemas.microsoft.com/office/drawing/2014/main" id="{8CD3C316-BA7D-4E1F-9A5A-CD64D8B8E1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47" t="7362" r="20649" b="6755"/>
          <a:stretch/>
        </p:blipFill>
        <p:spPr bwMode="auto">
          <a:xfrm>
            <a:off x="8924942" y="2786328"/>
            <a:ext cx="2534081" cy="2274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4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fade">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489435" y="1731023"/>
            <a:ext cx="6146276" cy="3521220"/>
          </a:xfrm>
          <a:prstGeom prst="rect">
            <a:avLst/>
          </a:prstGeom>
          <a:noFill/>
        </p:spPr>
        <p:txBody>
          <a:bodyPr wrap="square">
            <a:spAutoFit/>
          </a:bodyPr>
          <a:lstStyle/>
          <a:p>
            <a:pPr algn="just">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4. Cách xác định chiều của lực từ: </a:t>
            </a:r>
          </a:p>
          <a:p>
            <a:pPr algn="just">
              <a:lnSpc>
                <a:spcPct val="115000"/>
              </a:lnSpc>
            </a:pPr>
            <a:r>
              <a:rPr lang="vi-VN" sz="28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Quy tắc bàn tay trái: </a:t>
            </a:r>
            <a:r>
              <a:rPr lang="vi-VN" sz="2800"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Dùng bàn tay trái đặt sao cho, ngón cái choãi ra vuông góc với lòng bàn tay biểu diễn chiều của lực từ. Các đường sức từ đi vào lòng bàn tay. Chiều của dòng điện song song với ngón trỏ.</a:t>
            </a:r>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4116852" cy="523220"/>
          </a:xfrm>
          <a:prstGeom prst="rect">
            <a:avLst/>
          </a:prstGeom>
          <a:noFill/>
        </p:spPr>
        <p:txBody>
          <a:bodyPr wrap="square" rtlCol="0">
            <a:spAutoFit/>
          </a:bodyPr>
          <a:lstStyle/>
          <a:p>
            <a:r>
              <a:rPr lang="vi-VN" sz="2800" b="1" dirty="0">
                <a:solidFill>
                  <a:srgbClr val="00B0F0"/>
                </a:solidFill>
                <a:latin typeface="+mj-lt"/>
              </a:rPr>
              <a:t>PHIẾU HỌC TẬP SỐ 1</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4" descr="n252 Fb Thu Huong Pham">
            <a:extLst>
              <a:ext uri="{FF2B5EF4-FFF2-40B4-BE49-F238E27FC236}">
                <a16:creationId xmlns:a16="http://schemas.microsoft.com/office/drawing/2014/main" id="{2ACCDF9C-3C91-A143-346A-059BE6D3607A}"/>
              </a:ext>
            </a:extLst>
          </p:cNvPr>
          <p:cNvPicPr>
            <a:picLocks noChangeAspect="1"/>
          </p:cNvPicPr>
          <p:nvPr/>
        </p:nvPicPr>
        <p:blipFill>
          <a:blip r:embed="rId3"/>
          <a:stretch>
            <a:fillRect/>
          </a:stretch>
        </p:blipFill>
        <p:spPr>
          <a:xfrm>
            <a:off x="7759655" y="2085163"/>
            <a:ext cx="3442531" cy="2687674"/>
          </a:xfrm>
          <a:prstGeom prst="rect">
            <a:avLst/>
          </a:prstGeom>
        </p:spPr>
      </p:pic>
      <p:pic>
        <p:nvPicPr>
          <p:cNvPr id="6" name="Picture 2" descr="n252 Fb Thu Huong Pham">
            <a:extLst>
              <a:ext uri="{FF2B5EF4-FFF2-40B4-BE49-F238E27FC236}">
                <a16:creationId xmlns:a16="http://schemas.microsoft.com/office/drawing/2014/main" id="{42D46B3D-484F-9F73-0008-FEEC43EE9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46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606973" y="1135962"/>
            <a:ext cx="9782922" cy="5262979"/>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 dây dẫn mang dòng điện đặt trong từ trường như hình dưới</a:t>
            </a:r>
          </a:p>
          <a:p>
            <a:pPr algn="just"/>
            <a:endPar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xác định phương và chiều của lực từ tác dụng lên dây dẫn ở Hình a, b.</a:t>
            </a:r>
          </a:p>
          <a:p>
            <a:pPr algn="just"/>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trường hợp Hình c, có lực từ tác dụng lên dây dẫn không? Dự đoán lực từ còn phụ thuộc vào yếu tố nào khác?</a:t>
            </a:r>
          </a:p>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 ước:</a:t>
            </a:r>
          </a:p>
          <a:p>
            <a:pPr indent="357188" algn="just"/>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điện hướng vuông góc từ ngoài vào trong trang giấy.</a:t>
            </a:r>
          </a:p>
          <a:p>
            <a:pPr indent="357188" algn="just"/>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 điện hướng vuông góc từ trong ra ngoài trang giấy.</a:t>
            </a:r>
          </a:p>
          <a:p>
            <a:endParaRPr lang="vi-VN" sz="2400" dirty="0"/>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27132" y="612742"/>
            <a:ext cx="4341616" cy="523220"/>
          </a:xfrm>
          <a:prstGeom prst="rect">
            <a:avLst/>
          </a:prstGeom>
          <a:noFill/>
        </p:spPr>
        <p:txBody>
          <a:bodyPr wrap="square" rtlCol="0">
            <a:spAutoFit/>
          </a:bodyPr>
          <a:lstStyle/>
          <a:p>
            <a:r>
              <a:rPr lang="vi-VN" sz="2800" b="1" dirty="0">
                <a:solidFill>
                  <a:srgbClr val="00B0F0"/>
                </a:solidFill>
                <a:latin typeface="+mj-lt"/>
              </a:rPr>
              <a:t>PHIẾU HỌC TẬP SỐ 2</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19"/>
            <a:ext cx="10400081" cy="6084175"/>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81" y="5298034"/>
            <a:ext cx="961494" cy="1456441"/>
          </a:xfrm>
          <a:prstGeom prst="rect">
            <a:avLst/>
          </a:prstGeom>
        </p:spPr>
      </p:pic>
      <p:graphicFrame>
        <p:nvGraphicFramePr>
          <p:cNvPr id="12" name="Object 11" descr="n252 Fb Thu Huong Pham">
            <a:extLst>
              <a:ext uri="{FF2B5EF4-FFF2-40B4-BE49-F238E27FC236}">
                <a16:creationId xmlns:a16="http://schemas.microsoft.com/office/drawing/2014/main" id="{034E590E-E1C3-AD22-DE12-AAEBF4D4A28A}"/>
              </a:ext>
            </a:extLst>
          </p:cNvPr>
          <p:cNvGraphicFramePr>
            <a:graphicFrameLocks noChangeAspect="1"/>
          </p:cNvGraphicFramePr>
          <p:nvPr>
            <p:extLst>
              <p:ext uri="{D42A27DB-BD31-4B8C-83A1-F6EECF244321}">
                <p14:modId xmlns:p14="http://schemas.microsoft.com/office/powerpoint/2010/main" val="519595507"/>
              </p:ext>
            </p:extLst>
          </p:nvPr>
        </p:nvGraphicFramePr>
        <p:xfrm>
          <a:off x="1636562" y="5178498"/>
          <a:ext cx="468410" cy="468410"/>
        </p:xfrm>
        <a:graphic>
          <a:graphicData uri="http://schemas.openxmlformats.org/presentationml/2006/ole">
            <mc:AlternateContent xmlns:mc="http://schemas.openxmlformats.org/markup-compatibility/2006">
              <mc:Choice xmlns:v="urn:schemas-microsoft-com:vml" Requires="v">
                <p:oleObj name="Equation" r:id="rId3" imgW="171200" imgH="171271" progId="Equation.DSMT4">
                  <p:embed/>
                </p:oleObj>
              </mc:Choice>
              <mc:Fallback>
                <p:oleObj name="Equation" r:id="rId3" imgW="171200" imgH="171271" progId="Equation.DSMT4">
                  <p:embed/>
                  <p:pic>
                    <p:nvPicPr>
                      <p:cNvPr id="0" name=""/>
                      <p:cNvPicPr/>
                      <p:nvPr/>
                    </p:nvPicPr>
                    <p:blipFill>
                      <a:blip r:embed="rId4"/>
                      <a:stretch>
                        <a:fillRect/>
                      </a:stretch>
                    </p:blipFill>
                    <p:spPr>
                      <a:xfrm>
                        <a:off x="1636562" y="5178498"/>
                        <a:ext cx="468410" cy="468410"/>
                      </a:xfrm>
                      <a:prstGeom prst="rect">
                        <a:avLst/>
                      </a:prstGeom>
                    </p:spPr>
                  </p:pic>
                </p:oleObj>
              </mc:Fallback>
            </mc:AlternateContent>
          </a:graphicData>
        </a:graphic>
      </p:graphicFrame>
      <p:graphicFrame>
        <p:nvGraphicFramePr>
          <p:cNvPr id="13" name="Object 12" descr="n252 Fb Thu Huong Pham">
            <a:extLst>
              <a:ext uri="{FF2B5EF4-FFF2-40B4-BE49-F238E27FC236}">
                <a16:creationId xmlns:a16="http://schemas.microsoft.com/office/drawing/2014/main" id="{0EF02C7A-3E4B-0741-E3A9-6395EAA6F77A}"/>
              </a:ext>
            </a:extLst>
          </p:cNvPr>
          <p:cNvGraphicFramePr>
            <a:graphicFrameLocks noChangeAspect="1"/>
          </p:cNvGraphicFramePr>
          <p:nvPr>
            <p:extLst>
              <p:ext uri="{D42A27DB-BD31-4B8C-83A1-F6EECF244321}">
                <p14:modId xmlns:p14="http://schemas.microsoft.com/office/powerpoint/2010/main" val="1169607035"/>
              </p:ext>
            </p:extLst>
          </p:nvPr>
        </p:nvGraphicFramePr>
        <p:xfrm>
          <a:off x="1636562" y="5530838"/>
          <a:ext cx="465172" cy="465172"/>
        </p:xfrm>
        <a:graphic>
          <a:graphicData uri="http://schemas.openxmlformats.org/presentationml/2006/ole">
            <mc:AlternateContent xmlns:mc="http://schemas.openxmlformats.org/markup-compatibility/2006">
              <mc:Choice xmlns:v="urn:schemas-microsoft-com:vml" Requires="v">
                <p:oleObj name="Equation" r:id="rId5" imgW="171200" imgH="171271" progId="Equation.DSMT4">
                  <p:embed/>
                </p:oleObj>
              </mc:Choice>
              <mc:Fallback>
                <p:oleObj name="Equation" r:id="rId5" imgW="171200" imgH="171271" progId="Equation.DSMT4">
                  <p:embed/>
                  <p:pic>
                    <p:nvPicPr>
                      <p:cNvPr id="0" name=""/>
                      <p:cNvPicPr/>
                      <p:nvPr/>
                    </p:nvPicPr>
                    <p:blipFill>
                      <a:blip r:embed="rId6"/>
                      <a:stretch>
                        <a:fillRect/>
                      </a:stretch>
                    </p:blipFill>
                    <p:spPr>
                      <a:xfrm>
                        <a:off x="1636562" y="5530838"/>
                        <a:ext cx="465172" cy="465172"/>
                      </a:xfrm>
                      <a:prstGeom prst="rect">
                        <a:avLst/>
                      </a:prstGeom>
                    </p:spPr>
                  </p:pic>
                </p:oleObj>
              </mc:Fallback>
            </mc:AlternateContent>
          </a:graphicData>
        </a:graphic>
      </p:graphicFrame>
      <p:pic>
        <p:nvPicPr>
          <p:cNvPr id="21" name="Picture 20" descr="n252 Fb Thu Huong Pham">
            <a:hlinkClick r:id="rId7" action="ppaction://hlinksldjump"/>
            <a:extLst>
              <a:ext uri="{FF2B5EF4-FFF2-40B4-BE49-F238E27FC236}">
                <a16:creationId xmlns:a16="http://schemas.microsoft.com/office/drawing/2014/main" id="{63697950-DBBB-CB66-6B4C-7210B8A9B5FD}"/>
              </a:ext>
            </a:extLst>
          </p:cNvPr>
          <p:cNvPicPr>
            <a:picLocks noChangeAspect="1"/>
          </p:cNvPicPr>
          <p:nvPr/>
        </p:nvPicPr>
        <p:blipFill>
          <a:blip r:embed="rId8"/>
          <a:stretch>
            <a:fillRect/>
          </a:stretch>
        </p:blipFill>
        <p:spPr>
          <a:xfrm>
            <a:off x="1344076" y="1601846"/>
            <a:ext cx="2696191" cy="2183109"/>
          </a:xfrm>
          <a:prstGeom prst="rect">
            <a:avLst/>
          </a:prstGeom>
        </p:spPr>
      </p:pic>
      <p:pic>
        <p:nvPicPr>
          <p:cNvPr id="22" name="Picture 21" descr="n252 Fb Thu Huong Pham">
            <a:hlinkClick r:id="rId9" action="ppaction://hlinksldjump"/>
            <a:extLst>
              <a:ext uri="{FF2B5EF4-FFF2-40B4-BE49-F238E27FC236}">
                <a16:creationId xmlns:a16="http://schemas.microsoft.com/office/drawing/2014/main" id="{2A1521FA-5678-7E65-A611-917A204207DA}"/>
              </a:ext>
            </a:extLst>
          </p:cNvPr>
          <p:cNvPicPr>
            <a:picLocks noChangeAspect="1"/>
          </p:cNvPicPr>
          <p:nvPr/>
        </p:nvPicPr>
        <p:blipFill>
          <a:blip r:embed="rId10"/>
          <a:stretch>
            <a:fillRect/>
          </a:stretch>
        </p:blipFill>
        <p:spPr>
          <a:xfrm>
            <a:off x="4846800" y="1696413"/>
            <a:ext cx="1964323" cy="1993974"/>
          </a:xfrm>
          <a:prstGeom prst="rect">
            <a:avLst/>
          </a:prstGeom>
        </p:spPr>
      </p:pic>
      <p:pic>
        <p:nvPicPr>
          <p:cNvPr id="23" name="Picture 22" descr="n252 Fb Thu Huong Pham">
            <a:hlinkClick r:id="rId11" action="ppaction://hlinksldjump"/>
            <a:extLst>
              <a:ext uri="{FF2B5EF4-FFF2-40B4-BE49-F238E27FC236}">
                <a16:creationId xmlns:a16="http://schemas.microsoft.com/office/drawing/2014/main" id="{80BA318A-3EB7-527D-E0E9-CEADF085CEFF}"/>
              </a:ext>
            </a:extLst>
          </p:cNvPr>
          <p:cNvPicPr>
            <a:picLocks noChangeAspect="1"/>
          </p:cNvPicPr>
          <p:nvPr/>
        </p:nvPicPr>
        <p:blipFill>
          <a:blip r:embed="rId12"/>
          <a:stretch>
            <a:fillRect/>
          </a:stretch>
        </p:blipFill>
        <p:spPr>
          <a:xfrm>
            <a:off x="7273321" y="1602083"/>
            <a:ext cx="3006687" cy="1932318"/>
          </a:xfrm>
          <a:prstGeom prst="rect">
            <a:avLst/>
          </a:prstGeom>
        </p:spPr>
      </p:pic>
      <p:pic>
        <p:nvPicPr>
          <p:cNvPr id="1026" name="Picture 2" descr="n252 Fb Thu Huong Pham">
            <a:extLst>
              <a:ext uri="{FF2B5EF4-FFF2-40B4-BE49-F238E27FC236}">
                <a16:creationId xmlns:a16="http://schemas.microsoft.com/office/drawing/2014/main" id="{961BAF8C-832B-370A-1C73-14FF83947C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fade">
                                      <p:cBhvr>
                                        <p:cTn id="25" dur="750"/>
                                        <p:tgtEl>
                                          <p:spTgt spid="2">
                                            <p:txEl>
                                              <p:pRg st="8" end="8"/>
                                            </p:txEl>
                                          </p:spTgt>
                                        </p:tgtEl>
                                      </p:cBhvr>
                                    </p:animEffect>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fade">
                                      <p:cBhvr>
                                        <p:cTn id="29" dur="750"/>
                                        <p:tgtEl>
                                          <p:spTgt spid="2">
                                            <p:txEl>
                                              <p:pRg st="9" end="9"/>
                                            </p:txEl>
                                          </p:spTgt>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750"/>
                                        <p:tgtEl>
                                          <p:spTgt spid="12"/>
                                        </p:tgtEl>
                                      </p:cBhvr>
                                    </p:animEffect>
                                  </p:childTnLst>
                                </p:cTn>
                              </p:par>
                            </p:childTnLst>
                          </p:cTn>
                        </p:par>
                        <p:par>
                          <p:cTn id="34" fill="hold">
                            <p:stCondLst>
                              <p:cond delay="3750"/>
                            </p:stCondLst>
                            <p:childTnLst>
                              <p:par>
                                <p:cTn id="35" presetID="10" presetClass="entr" presetSubtype="0" fill="hold" nodeType="after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750"/>
                                        <p:tgtEl>
                                          <p:spTgt spid="2">
                                            <p:txEl>
                                              <p:pRg st="10" end="10"/>
                                            </p:txEl>
                                          </p:spTgt>
                                        </p:tgtEl>
                                      </p:cBhvr>
                                    </p:animEffect>
                                  </p:childTnLst>
                                </p:cTn>
                              </p:par>
                            </p:childTnLst>
                          </p:cTn>
                        </p:par>
                        <p:par>
                          <p:cTn id="38" fill="hold">
                            <p:stCondLst>
                              <p:cond delay="4500"/>
                            </p:stCondLst>
                            <p:childTnLst>
                              <p:par>
                                <p:cTn id="39" presetID="10"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750"/>
                                        <p:tgtEl>
                                          <p:spTgt spid="13"/>
                                        </p:tgtEl>
                                      </p:cBhvr>
                                    </p:animEffect>
                                  </p:childTnLst>
                                </p:cTn>
                              </p:par>
                            </p:childTnLst>
                          </p:cTn>
                        </p:par>
                        <p:par>
                          <p:cTn id="42" fill="hold">
                            <p:stCondLst>
                              <p:cond delay="5250"/>
                            </p:stCondLst>
                            <p:childTnLst>
                              <p:par>
                                <p:cTn id="43" presetID="10" presetClass="entr" presetSubtype="0" fill="hold" nodeType="after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animEffect transition="in" filter="fade">
                                      <p:cBhvr>
                                        <p:cTn id="45" dur="7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252 Fb Thu Huong Pham">
            <a:extLst>
              <a:ext uri="{FF2B5EF4-FFF2-40B4-BE49-F238E27FC236}">
                <a16:creationId xmlns:a16="http://schemas.microsoft.com/office/drawing/2014/main" id="{44C42D44-2C96-ADA9-3088-5660A40BC493}"/>
              </a:ext>
            </a:extLst>
          </p:cNvPr>
          <p:cNvPicPr>
            <a:picLocks noChangeAspect="1"/>
          </p:cNvPicPr>
          <p:nvPr/>
        </p:nvPicPr>
        <p:blipFill>
          <a:blip r:embed="rId2"/>
          <a:stretch>
            <a:fillRect/>
          </a:stretch>
        </p:blipFill>
        <p:spPr>
          <a:xfrm>
            <a:off x="348841" y="613699"/>
            <a:ext cx="4958448" cy="4014861"/>
          </a:xfrm>
          <a:prstGeom prst="rect">
            <a:avLst/>
          </a:prstGeom>
        </p:spPr>
      </p:pic>
      <p:pic>
        <p:nvPicPr>
          <p:cNvPr id="3" name="Picture 2" descr="n252 Fb Thu Huong Pham">
            <a:extLst>
              <a:ext uri="{FF2B5EF4-FFF2-40B4-BE49-F238E27FC236}">
                <a16:creationId xmlns:a16="http://schemas.microsoft.com/office/drawing/2014/main" id="{1B184593-F533-A5DA-443E-BA96CCA464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178" y="-383665"/>
            <a:ext cx="3333564" cy="6858000"/>
          </a:xfrm>
          <a:prstGeom prst="rect">
            <a:avLst/>
          </a:prstGeom>
        </p:spPr>
      </p:pic>
      <p:grpSp>
        <p:nvGrpSpPr>
          <p:cNvPr id="27" name="Group 26" descr="n252 Fb Thu Huong Pham">
            <a:extLst>
              <a:ext uri="{FF2B5EF4-FFF2-40B4-BE49-F238E27FC236}">
                <a16:creationId xmlns:a16="http://schemas.microsoft.com/office/drawing/2014/main" id="{7633323C-EA68-90E8-2F76-BA7098CF80D8}"/>
              </a:ext>
            </a:extLst>
          </p:cNvPr>
          <p:cNvGrpSpPr/>
          <p:nvPr/>
        </p:nvGrpSpPr>
        <p:grpSpPr>
          <a:xfrm>
            <a:off x="6884712" y="1524002"/>
            <a:ext cx="3751868" cy="2121814"/>
            <a:chOff x="6884712" y="1307186"/>
            <a:chExt cx="3751868" cy="2121814"/>
          </a:xfrm>
        </p:grpSpPr>
        <p:grpSp>
          <p:nvGrpSpPr>
            <p:cNvPr id="16" name="Group 15">
              <a:extLst>
                <a:ext uri="{FF2B5EF4-FFF2-40B4-BE49-F238E27FC236}">
                  <a16:creationId xmlns:a16="http://schemas.microsoft.com/office/drawing/2014/main" id="{8170F9CF-2140-5DA1-5F11-869CEA7D3F00}"/>
                </a:ext>
              </a:extLst>
            </p:cNvPr>
            <p:cNvGrpSpPr/>
            <p:nvPr/>
          </p:nvGrpSpPr>
          <p:grpSpPr>
            <a:xfrm>
              <a:off x="6884712" y="2151669"/>
              <a:ext cx="3751868" cy="425777"/>
              <a:chOff x="4835951" y="5316718"/>
              <a:chExt cx="3751868" cy="425777"/>
            </a:xfrm>
          </p:grpSpPr>
          <p:cxnSp>
            <p:nvCxnSpPr>
              <p:cNvPr id="6" name="Straight Arrow Connector 5">
                <a:extLst>
                  <a:ext uri="{FF2B5EF4-FFF2-40B4-BE49-F238E27FC236}">
                    <a16:creationId xmlns:a16="http://schemas.microsoft.com/office/drawing/2014/main" id="{34CACDFA-C14A-13A4-B4F6-352D968DDC85}"/>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D7D4BAC-14FF-A296-9772-163A91B1709F}"/>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F4D0CE5-13EC-32E1-3523-6FB2F0A07C4C}"/>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A90D8-AA93-9102-B28F-87F16B318251}"/>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EA5193D-AF5C-D873-1D29-4F0F1D40E5D4}"/>
                </a:ext>
              </a:extLst>
            </p:cNvPr>
            <p:cNvGrpSpPr/>
            <p:nvPr/>
          </p:nvGrpSpPr>
          <p:grpSpPr>
            <a:xfrm>
              <a:off x="6884712" y="3003223"/>
              <a:ext cx="3751868" cy="425777"/>
              <a:chOff x="4835951" y="5316718"/>
              <a:chExt cx="3751868" cy="425777"/>
            </a:xfrm>
          </p:grpSpPr>
          <p:cxnSp>
            <p:nvCxnSpPr>
              <p:cNvPr id="18" name="Straight Arrow Connector 17">
                <a:extLst>
                  <a:ext uri="{FF2B5EF4-FFF2-40B4-BE49-F238E27FC236}">
                    <a16:creationId xmlns:a16="http://schemas.microsoft.com/office/drawing/2014/main" id="{3F6EC1B5-942D-9146-A134-0F2C1FE5A393}"/>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356F08-0840-EF6A-47C4-3CF3592077E7}"/>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3F42A18-87BF-95DD-C312-9CC7AD659007}"/>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7364ED-442F-B2AF-2DC5-C11DD5DD19E3}"/>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CB20D0D-47DA-9BAC-34D1-7004DB7DD959}"/>
                </a:ext>
              </a:extLst>
            </p:cNvPr>
            <p:cNvGrpSpPr/>
            <p:nvPr/>
          </p:nvGrpSpPr>
          <p:grpSpPr>
            <a:xfrm>
              <a:off x="6884712" y="1307186"/>
              <a:ext cx="3751868" cy="425777"/>
              <a:chOff x="4835951" y="5316718"/>
              <a:chExt cx="3751868" cy="425777"/>
            </a:xfrm>
          </p:grpSpPr>
          <p:cxnSp>
            <p:nvCxnSpPr>
              <p:cNvPr id="23" name="Straight Arrow Connector 22">
                <a:extLst>
                  <a:ext uri="{FF2B5EF4-FFF2-40B4-BE49-F238E27FC236}">
                    <a16:creationId xmlns:a16="http://schemas.microsoft.com/office/drawing/2014/main" id="{E4545890-7B44-5B11-124E-B08096E6CC9C}"/>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06D9BE3-43B5-0F31-43EF-3307C3EF2A98}"/>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9264674-C64E-A169-FB1C-9F90C4931475}"/>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F73BE25-9C7C-FA73-D4B6-EF33CB90CCF1}"/>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28" name="Cylinder 27" descr="n252 Fb Thu Huong Pham">
            <a:extLst>
              <a:ext uri="{FF2B5EF4-FFF2-40B4-BE49-F238E27FC236}">
                <a16:creationId xmlns:a16="http://schemas.microsoft.com/office/drawing/2014/main" id="{66660CFA-78BA-73EB-02CA-9DCB59DF73C1}"/>
              </a:ext>
            </a:extLst>
          </p:cNvPr>
          <p:cNvSpPr/>
          <p:nvPr/>
        </p:nvSpPr>
        <p:spPr>
          <a:xfrm>
            <a:off x="10636580" y="613699"/>
            <a:ext cx="122548" cy="3450803"/>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29" name="Straight Arrow Connector 28" descr="n252 Fb Thu Huong Pham">
            <a:extLst>
              <a:ext uri="{FF2B5EF4-FFF2-40B4-BE49-F238E27FC236}">
                <a16:creationId xmlns:a16="http://schemas.microsoft.com/office/drawing/2014/main" id="{F720C404-A1CD-8041-FF10-E9FDB5D5CB5A}"/>
              </a:ext>
            </a:extLst>
          </p:cNvPr>
          <p:cNvCxnSpPr>
            <a:cxnSpLocks/>
          </p:cNvCxnSpPr>
          <p:nvPr/>
        </p:nvCxnSpPr>
        <p:spPr>
          <a:xfrm flipV="1">
            <a:off x="10711360" y="1282046"/>
            <a:ext cx="0" cy="251460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descr="n252 Fb Thu Huong Pham">
            <a:extLst>
              <a:ext uri="{FF2B5EF4-FFF2-40B4-BE49-F238E27FC236}">
                <a16:creationId xmlns:a16="http://schemas.microsoft.com/office/drawing/2014/main" id="{DEE2460B-D066-B5A0-AB42-4C102616D568}"/>
              </a:ext>
            </a:extLst>
          </p:cNvPr>
          <p:cNvCxnSpPr/>
          <p:nvPr/>
        </p:nvCxnSpPr>
        <p:spPr>
          <a:xfrm flipH="1" flipV="1">
            <a:off x="9554234" y="2275363"/>
            <a:ext cx="1168924" cy="128204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2" name="Object 41" descr="n252 Fb Thu Huong Pham">
            <a:extLst>
              <a:ext uri="{FF2B5EF4-FFF2-40B4-BE49-F238E27FC236}">
                <a16:creationId xmlns:a16="http://schemas.microsoft.com/office/drawing/2014/main" id="{E5CB10BC-A870-94DA-1316-D7E1AAFB5E30}"/>
              </a:ext>
            </a:extLst>
          </p:cNvPr>
          <p:cNvGraphicFramePr>
            <a:graphicFrameLocks noChangeAspect="1"/>
          </p:cNvGraphicFramePr>
          <p:nvPr>
            <p:extLst>
              <p:ext uri="{D42A27DB-BD31-4B8C-83A1-F6EECF244321}">
                <p14:modId xmlns:p14="http://schemas.microsoft.com/office/powerpoint/2010/main" val="1145945050"/>
              </p:ext>
            </p:extLst>
          </p:nvPr>
        </p:nvGraphicFramePr>
        <p:xfrm>
          <a:off x="10723158" y="3429664"/>
          <a:ext cx="323583" cy="420659"/>
        </p:xfrm>
        <a:graphic>
          <a:graphicData uri="http://schemas.openxmlformats.org/presentationml/2006/ole">
            <mc:AlternateContent xmlns:mc="http://schemas.openxmlformats.org/markup-compatibility/2006">
              <mc:Choice xmlns:v="urn:schemas-microsoft-com:vml" Requires="v">
                <p:oleObj name="Equation" r:id="rId4" imgW="126720" imgH="164880" progId="Equation.DSMT4">
                  <p:embed/>
                </p:oleObj>
              </mc:Choice>
              <mc:Fallback>
                <p:oleObj name="Equation" r:id="rId4"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5"/>
                      <a:stretch>
                        <a:fillRect/>
                      </a:stretch>
                    </p:blipFill>
                    <p:spPr>
                      <a:xfrm>
                        <a:off x="10723158" y="3429664"/>
                        <a:ext cx="323583" cy="420659"/>
                      </a:xfrm>
                      <a:prstGeom prst="rect">
                        <a:avLst/>
                      </a:prstGeom>
                    </p:spPr>
                  </p:pic>
                </p:oleObj>
              </mc:Fallback>
            </mc:AlternateContent>
          </a:graphicData>
        </a:graphic>
      </p:graphicFrame>
      <p:graphicFrame>
        <p:nvGraphicFramePr>
          <p:cNvPr id="43" name="Object 42" descr="n252 Fb Thu Huong Pham">
            <a:extLst>
              <a:ext uri="{FF2B5EF4-FFF2-40B4-BE49-F238E27FC236}">
                <a16:creationId xmlns:a16="http://schemas.microsoft.com/office/drawing/2014/main" id="{F99DEEED-CE11-DBFF-05D0-E01100BA14A7}"/>
              </a:ext>
            </a:extLst>
          </p:cNvPr>
          <p:cNvGraphicFramePr>
            <a:graphicFrameLocks noChangeAspect="1"/>
          </p:cNvGraphicFramePr>
          <p:nvPr>
            <p:extLst>
              <p:ext uri="{D42A27DB-BD31-4B8C-83A1-F6EECF244321}">
                <p14:modId xmlns:p14="http://schemas.microsoft.com/office/powerpoint/2010/main" val="3439256551"/>
              </p:ext>
            </p:extLst>
          </p:nvPr>
        </p:nvGraphicFramePr>
        <p:xfrm>
          <a:off x="7236558" y="3202353"/>
          <a:ext cx="328231" cy="437641"/>
        </p:xfrm>
        <a:graphic>
          <a:graphicData uri="http://schemas.openxmlformats.org/presentationml/2006/ole">
            <mc:AlternateContent xmlns:mc="http://schemas.openxmlformats.org/markup-compatibility/2006">
              <mc:Choice xmlns:v="urn:schemas-microsoft-com:vml" Requires="v">
                <p:oleObj name="Equation" r:id="rId6" imgW="152280" imgH="203040" progId="Equation.DSMT4">
                  <p:embed/>
                </p:oleObj>
              </mc:Choice>
              <mc:Fallback>
                <p:oleObj name="Equation" r:id="rId6"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7"/>
                      <a:stretch>
                        <a:fillRect/>
                      </a:stretch>
                    </p:blipFill>
                    <p:spPr>
                      <a:xfrm>
                        <a:off x="7236558" y="3202353"/>
                        <a:ext cx="328231" cy="437641"/>
                      </a:xfrm>
                      <a:prstGeom prst="rect">
                        <a:avLst/>
                      </a:prstGeom>
                    </p:spPr>
                  </p:pic>
                </p:oleObj>
              </mc:Fallback>
            </mc:AlternateContent>
          </a:graphicData>
        </a:graphic>
      </p:graphicFrame>
      <p:graphicFrame>
        <p:nvGraphicFramePr>
          <p:cNvPr id="44" name="Object 43" descr="n252 Fb Thu Huong Pham">
            <a:extLst>
              <a:ext uri="{FF2B5EF4-FFF2-40B4-BE49-F238E27FC236}">
                <a16:creationId xmlns:a16="http://schemas.microsoft.com/office/drawing/2014/main" id="{A674ACE4-A036-601C-6C4D-202ACD5AFF3C}"/>
              </a:ext>
            </a:extLst>
          </p:cNvPr>
          <p:cNvGraphicFramePr>
            <a:graphicFrameLocks noChangeAspect="1"/>
          </p:cNvGraphicFramePr>
          <p:nvPr>
            <p:extLst>
              <p:ext uri="{D42A27DB-BD31-4B8C-83A1-F6EECF244321}">
                <p14:modId xmlns:p14="http://schemas.microsoft.com/office/powerpoint/2010/main" val="2836313323"/>
              </p:ext>
            </p:extLst>
          </p:nvPr>
        </p:nvGraphicFramePr>
        <p:xfrm>
          <a:off x="9554234" y="1883246"/>
          <a:ext cx="419100" cy="503237"/>
        </p:xfrm>
        <a:graphic>
          <a:graphicData uri="http://schemas.openxmlformats.org/presentationml/2006/ole">
            <mc:AlternateContent xmlns:mc="http://schemas.openxmlformats.org/markup-compatibility/2006">
              <mc:Choice xmlns:v="urn:schemas-microsoft-com:vml" Requires="v">
                <p:oleObj name="Equation" r:id="rId8" imgW="418923" imgH="502684" progId="Equation.DSMT4">
                  <p:embed/>
                </p:oleObj>
              </mc:Choice>
              <mc:Fallback>
                <p:oleObj name="Equation" r:id="rId8"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9"/>
                      <a:stretch>
                        <a:fillRect/>
                      </a:stretch>
                    </p:blipFill>
                    <p:spPr>
                      <a:xfrm>
                        <a:off x="9554234" y="1883246"/>
                        <a:ext cx="419100" cy="503237"/>
                      </a:xfrm>
                      <a:prstGeom prst="rect">
                        <a:avLst/>
                      </a:prstGeom>
                    </p:spPr>
                  </p:pic>
                </p:oleObj>
              </mc:Fallback>
            </mc:AlternateContent>
          </a:graphicData>
        </a:graphic>
      </p:graphicFrame>
      <p:sp>
        <p:nvSpPr>
          <p:cNvPr id="45" name="Arrow: Left 44" descr="n252 Fb Thu Huong Pham">
            <a:hlinkClick r:id="rId10" action="ppaction://hlinksldjump"/>
            <a:extLst>
              <a:ext uri="{FF2B5EF4-FFF2-40B4-BE49-F238E27FC236}">
                <a16:creationId xmlns:a16="http://schemas.microsoft.com/office/drawing/2014/main" id="{1A31E4D9-052A-2935-0C70-505C976814C7}"/>
              </a:ext>
            </a:extLst>
          </p:cNvPr>
          <p:cNvSpPr/>
          <p:nvPr/>
        </p:nvSpPr>
        <p:spPr>
          <a:xfrm>
            <a:off x="11255604" y="6042581"/>
            <a:ext cx="782425" cy="6202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 name="Nhóm 3" descr="n252 Fb Thu Huong Pham">
            <a:extLst>
              <a:ext uri="{FF2B5EF4-FFF2-40B4-BE49-F238E27FC236}">
                <a16:creationId xmlns:a16="http://schemas.microsoft.com/office/drawing/2014/main" id="{E463E37A-0B16-4F29-90AF-76A63B85D894}"/>
              </a:ext>
            </a:extLst>
          </p:cNvPr>
          <p:cNvGrpSpPr/>
          <p:nvPr/>
        </p:nvGrpSpPr>
        <p:grpSpPr>
          <a:xfrm>
            <a:off x="1848679" y="1884612"/>
            <a:ext cx="1580321" cy="1361660"/>
            <a:chOff x="1848679" y="1884612"/>
            <a:chExt cx="1580321" cy="1361660"/>
          </a:xfrm>
        </p:grpSpPr>
        <mc:AlternateContent xmlns:mc="http://schemas.openxmlformats.org/markup-compatibility/2006" xmlns:a14="http://schemas.microsoft.com/office/drawing/2010/main">
          <mc:Choice Requires="a14">
            <p:graphicFrame>
              <p:nvGraphicFramePr>
                <p:cNvPr id="30" name="Object 11">
                  <a:extLst>
                    <a:ext uri="{FF2B5EF4-FFF2-40B4-BE49-F238E27FC236}">
                      <a16:creationId xmlns:a16="http://schemas.microsoft.com/office/drawing/2014/main" id="{F1E77FA4-76A6-4D1F-ADC7-FA835428303D}"/>
                    </a:ext>
                  </a:extLst>
                </p:cNvPr>
                <p:cNvGraphicFramePr>
                  <a:graphicFrameLocks noChangeAspect="1"/>
                </p:cNvGraphicFramePr>
                <p:nvPr>
                  <p:extLst>
                    <p:ext uri="{D42A27DB-BD31-4B8C-83A1-F6EECF244321}">
                      <p14:modId xmlns:p14="http://schemas.microsoft.com/office/powerpoint/2010/main" val="3246416791"/>
                    </p:ext>
                  </p:extLst>
                </p:nvPr>
              </p:nvGraphicFramePr>
              <p:xfrm>
                <a:off x="2067340" y="1884612"/>
                <a:ext cx="1361660" cy="1361660"/>
              </p:xfrm>
              <a:graphic>
                <a:graphicData uri="http://schemas.openxmlformats.org/presentationml/2006/ole">
                  <mc:AlternateContent>
                    <mc:Choice xmlns:v="urn:schemas-microsoft-com:vml" Requires="v">
                      <p:oleObj name="Equation" r:id="rId11" imgW="171200" imgH="171271" progId="Equation.DSMT4">
                        <p:embed/>
                      </p:oleObj>
                    </mc:Choice>
                    <mc:Fallback>
                      <p:oleObj name="Equation" r:id="rId11"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2"/>
                            <a:stretch>
                              <a:fillRect/>
                            </a:stretch>
                          </p:blipFill>
                          <p:spPr>
                            <a:xfrm>
                              <a:off x="2067340" y="1884612"/>
                              <a:ext cx="1361660" cy="1361660"/>
                            </a:xfrm>
                            <a:prstGeom prst="rect">
                              <a:avLst/>
                            </a:prstGeom>
                          </p:spPr>
                        </p:pic>
                      </p:oleObj>
                    </mc:Fallback>
                  </mc:AlternateContent>
                </a:graphicData>
              </a:graphic>
            </p:graphicFrame>
          </mc:Choice>
          <mc:Fallback xmlns="">
            <p:graphicFrame>
              <p:nvGraphicFramePr>
                <p:cNvPr id="30" name="Object 11">
                  <a:extLst>
                    <a:ext uri="{FF2B5EF4-FFF2-40B4-BE49-F238E27FC236}">
                      <a16:creationId xmlns:a16="http://schemas.microsoft.com/office/drawing/2014/main" id="{F1E77FA4-76A6-4D1F-ADC7-FA835428303D}"/>
                    </a:ext>
                  </a:extLst>
                </p:cNvPr>
                <p:cNvGraphicFramePr>
                  <a:graphicFrameLocks noChangeAspect="1"/>
                </p:cNvGraphicFramePr>
                <p:nvPr>
                  <p:extLst>
                    <p:ext uri="{D42A27DB-BD31-4B8C-83A1-F6EECF244321}">
                      <p14:modId xmlns:p14="http://schemas.microsoft.com/office/powerpoint/2010/main" val="3246416791"/>
                    </p:ext>
                  </p:extLst>
                </p:nvPr>
              </p:nvGraphicFramePr>
              <p:xfrm>
                <a:off x="2067340" y="1884612"/>
                <a:ext cx="1361660" cy="1361660"/>
              </p:xfrm>
              <a:graphic>
                <a:graphicData uri="http://schemas.openxmlformats.org/presentationml/2006/ole">
                  <mc:AlternateContent>
                    <mc:Choice xmlns:v="urn:schemas-microsoft-com:vml" Requires="v">
                      <p:oleObj spid="_x0000_s3084" name="Equation" r:id="rId14" imgW="171200" imgH="171271" progId="Equation.DSMT4">
                        <p:embed/>
                      </p:oleObj>
                    </mc:Choice>
                    <mc:Fallback>
                      <p:oleObj name="Equation" r:id="rId14"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5"/>
                            <a:stretch>
                              <a:fillRect/>
                            </a:stretch>
                          </p:blipFill>
                          <p:spPr>
                            <a:xfrm>
                              <a:off x="2067340" y="1884612"/>
                              <a:ext cx="1361660" cy="136166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2" name="Hộp Văn bản 1">
                  <a:extLst>
                    <a:ext uri="{FF2B5EF4-FFF2-40B4-BE49-F238E27FC236}">
                      <a16:creationId xmlns:a16="http://schemas.microsoft.com/office/drawing/2014/main" id="{3A872C16-E5F5-4D42-BFD5-C695AF47C827}"/>
                    </a:ext>
                  </a:extLst>
                </p:cNvPr>
                <p:cNvSpPr txBox="1"/>
                <p:nvPr/>
              </p:nvSpPr>
              <p:spPr>
                <a:xfrm>
                  <a:off x="1848679" y="1913278"/>
                  <a:ext cx="437321" cy="8516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4400" b="1" i="1" smtClean="0">
                                <a:solidFill>
                                  <a:srgbClr val="00A1DA"/>
                                </a:solidFill>
                                <a:latin typeface="Cambria Math" panose="02040503050406030204" pitchFamily="18" charset="0"/>
                              </a:rPr>
                            </m:ctrlPr>
                          </m:accPr>
                          <m:e>
                            <m:r>
                              <a:rPr lang="vi-VN" sz="4400" b="1" i="1">
                                <a:solidFill>
                                  <a:srgbClr val="00A1DA"/>
                                </a:solidFill>
                                <a:latin typeface="Cambria Math" panose="02040503050406030204" pitchFamily="18" charset="0"/>
                              </a:rPr>
                              <m:t>𝑭</m:t>
                            </m:r>
                          </m:e>
                        </m:acc>
                      </m:oMath>
                    </m:oMathPara>
                  </a14:m>
                  <a:endParaRPr lang="en-US" sz="4400" b="1">
                    <a:solidFill>
                      <a:srgbClr val="00A1DA"/>
                    </a:solidFill>
                  </a:endParaRPr>
                </a:p>
              </p:txBody>
            </p:sp>
          </mc:Choice>
          <mc:Fallback xmlns="">
            <p:sp>
              <p:nvSpPr>
                <p:cNvPr id="2" name="Hộp Văn bản 1">
                  <a:extLst>
                    <a:ext uri="{FF2B5EF4-FFF2-40B4-BE49-F238E27FC236}">
                      <a16:creationId xmlns:a16="http://schemas.microsoft.com/office/drawing/2014/main" id="{3A872C16-E5F5-4D42-BFD5-C695AF47C827}"/>
                    </a:ext>
                  </a:extLst>
                </p:cNvPr>
                <p:cNvSpPr txBox="1">
                  <a:spLocks noRot="1" noChangeAspect="1" noMove="1" noResize="1" noEditPoints="1" noAdjustHandles="1" noChangeArrowheads="1" noChangeShapeType="1" noTextEdit="1"/>
                </p:cNvSpPr>
                <p:nvPr/>
              </p:nvSpPr>
              <p:spPr>
                <a:xfrm>
                  <a:off x="1848679" y="1913278"/>
                  <a:ext cx="437321" cy="851643"/>
                </a:xfrm>
                <a:prstGeom prst="rect">
                  <a:avLst/>
                </a:prstGeom>
                <a:blipFill>
                  <a:blip r:embed="rId16"/>
                  <a:stretch>
                    <a:fillRect r="-4167"/>
                  </a:stretch>
                </a:blipFill>
              </p:spPr>
              <p:txBody>
                <a:bodyPr/>
                <a:lstStyle/>
                <a:p>
                  <a:r>
                    <a:rPr lang="en-US">
                      <a:noFill/>
                    </a:rPr>
                    <a:t> </a:t>
                  </a:r>
                </a:p>
              </p:txBody>
            </p:sp>
          </mc:Fallback>
        </mc:AlternateContent>
      </p:grpSp>
    </p:spTree>
    <p:extLst>
      <p:ext uri="{BB962C8B-B14F-4D97-AF65-F5344CB8AC3E}">
        <p14:creationId xmlns:p14="http://schemas.microsoft.com/office/powerpoint/2010/main" val="30282250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250"/>
                                        <p:tgtEl>
                                          <p:spTgt spid="3"/>
                                        </p:tgtEl>
                                      </p:cBhvr>
                                    </p:animEffect>
                                  </p:childTnLst>
                                </p:cTn>
                              </p:par>
                            </p:childTnLst>
                          </p:cTn>
                        </p:par>
                        <p:par>
                          <p:cTn id="15" fill="hold">
                            <p:stCondLst>
                              <p:cond delay="1750"/>
                            </p:stCondLst>
                            <p:childTnLst>
                              <p:par>
                                <p:cTn id="16" presetID="22" presetClass="entr" presetSubtype="4"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1000"/>
                                        <p:tgtEl>
                                          <p:spTgt spid="2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750"/>
                            </p:stCondLst>
                            <p:childTnLst>
                              <p:par>
                                <p:cTn id="23" presetID="22" presetClass="entr" presetSubtype="4"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1250"/>
                                        <p:tgtEl>
                                          <p:spTgt spid="37"/>
                                        </p:tgtEl>
                                      </p:cBhvr>
                                    </p:animEffect>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25FA1C1E-B63B-5D72-E982-C230F65C5DB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3" name="Picture 2" descr="n252 Fb Thu Huong Pham">
            <a:extLst>
              <a:ext uri="{FF2B5EF4-FFF2-40B4-BE49-F238E27FC236}">
                <a16:creationId xmlns:a16="http://schemas.microsoft.com/office/drawing/2014/main" id="{84B831D5-D994-7ECF-0030-5B596C683A15}"/>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4" name="Picture 3" descr="n252 Fb Thu Huong Pham">
            <a:extLst>
              <a:ext uri="{FF2B5EF4-FFF2-40B4-BE49-F238E27FC236}">
                <a16:creationId xmlns:a16="http://schemas.microsoft.com/office/drawing/2014/main" id="{1BACB024-B993-8889-BF05-1BA6B7410A0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5" name="TextBox 4" descr="n252 Fb Thu Huong Pham">
            <a:extLst>
              <a:ext uri="{FF2B5EF4-FFF2-40B4-BE49-F238E27FC236}">
                <a16:creationId xmlns:a16="http://schemas.microsoft.com/office/drawing/2014/main" id="{DD92BED1-DEEE-4C5A-72C0-53A9415A6E45}"/>
              </a:ext>
            </a:extLst>
          </p:cNvPr>
          <p:cNvSpPr txBox="1"/>
          <p:nvPr/>
        </p:nvSpPr>
        <p:spPr>
          <a:xfrm>
            <a:off x="4575912" y="1915009"/>
            <a:ext cx="5589351" cy="430887"/>
          </a:xfrm>
          <a:prstGeom prst="rect">
            <a:avLst/>
          </a:prstGeom>
          <a:noFill/>
        </p:spPr>
        <p:txBody>
          <a:bodyPr wrap="none" lIns="0" tIns="0" rIns="0" bIns="0" rtlCol="0">
            <a:spAutoFit/>
          </a:bodyPr>
          <a:lstStyle/>
          <a:p>
            <a:pPr algn="ctr"/>
            <a:r>
              <a:rPr lang="en-US" sz="2800">
                <a:solidFill>
                  <a:srgbClr val="00A0E9"/>
                </a:solidFill>
                <a:latin typeface="iCiel Cadena" panose="02000503000000020004" pitchFamily="50" charset="0"/>
              </a:rPr>
              <a:t>Trò chơi gồm 4 câu hỏi trắc nghiệm</a:t>
            </a:r>
          </a:p>
        </p:txBody>
      </p:sp>
      <p:sp>
        <p:nvSpPr>
          <p:cNvPr id="6" name="TextBox 5" descr="n252 Fb Thu Huong Pham">
            <a:extLst>
              <a:ext uri="{FF2B5EF4-FFF2-40B4-BE49-F238E27FC236}">
                <a16:creationId xmlns:a16="http://schemas.microsoft.com/office/drawing/2014/main" id="{D48E1320-18D0-EDAC-21F9-0A6E6D2C9A53}"/>
              </a:ext>
            </a:extLst>
          </p:cNvPr>
          <p:cNvSpPr txBox="1"/>
          <p:nvPr/>
        </p:nvSpPr>
        <p:spPr>
          <a:xfrm>
            <a:off x="4658000" y="2531542"/>
            <a:ext cx="6917022" cy="861774"/>
          </a:xfrm>
          <a:prstGeom prst="rect">
            <a:avLst/>
          </a:prstGeom>
          <a:noFill/>
        </p:spPr>
        <p:txBody>
          <a:bodyPr wrap="none" lIns="0" tIns="0" rIns="0" bIns="0" rtlCol="0">
            <a:spAutoFit/>
          </a:bodyPr>
          <a:lstStyle/>
          <a:p>
            <a:r>
              <a:rPr lang="en-US" sz="2800">
                <a:solidFill>
                  <a:srgbClr val="00A0E9"/>
                </a:solidFill>
                <a:latin typeface="iCiel Cadena" panose="02000503000000020004" pitchFamily="50" charset="0"/>
              </a:rPr>
              <a:t>Ở mỗi câu hỏi, các em sẽ có thời gian 10 giây</a:t>
            </a:r>
            <a:br>
              <a:rPr lang="en-US" sz="2800">
                <a:solidFill>
                  <a:srgbClr val="00A0E9"/>
                </a:solidFill>
                <a:latin typeface="iCiel Cadena" panose="02000503000000020004" pitchFamily="50" charset="0"/>
              </a:rPr>
            </a:br>
            <a:r>
              <a:rPr lang="en-US" sz="2800">
                <a:solidFill>
                  <a:srgbClr val="00A0E9"/>
                </a:solidFill>
                <a:latin typeface="iCiel Cadena" panose="02000503000000020004" pitchFamily="50" charset="0"/>
              </a:rPr>
              <a:t>để đưa ra đáp án.</a:t>
            </a:r>
          </a:p>
        </p:txBody>
      </p:sp>
      <p:sp>
        <p:nvSpPr>
          <p:cNvPr id="7" name="TextBox 6" descr="n252 Fb Thu Huong Pham">
            <a:extLst>
              <a:ext uri="{FF2B5EF4-FFF2-40B4-BE49-F238E27FC236}">
                <a16:creationId xmlns:a16="http://schemas.microsoft.com/office/drawing/2014/main" id="{AF272135-D22E-CE7A-A27E-E37BC8D889E7}"/>
              </a:ext>
            </a:extLst>
          </p:cNvPr>
          <p:cNvSpPr txBox="1"/>
          <p:nvPr/>
        </p:nvSpPr>
        <p:spPr>
          <a:xfrm>
            <a:off x="4575912" y="3427017"/>
            <a:ext cx="6999110" cy="954107"/>
          </a:xfrm>
          <a:prstGeom prst="rect">
            <a:avLst/>
          </a:prstGeom>
          <a:noFill/>
        </p:spPr>
        <p:txBody>
          <a:bodyPr wrap="square">
            <a:spAutoFit/>
          </a:bodyPr>
          <a:lstStyle/>
          <a:p>
            <a:r>
              <a:rPr lang="en-US" sz="2800">
                <a:solidFill>
                  <a:srgbClr val="00A0E9"/>
                </a:solidFill>
                <a:latin typeface="iCiel Cadena" panose="02000503000000020004" pitchFamily="50" charset="0"/>
              </a:rPr>
              <a:t>Để trả lời, em sẽ giơ thẻ màu tương ứng với </a:t>
            </a:r>
          </a:p>
          <a:p>
            <a:r>
              <a:rPr lang="en-US" sz="2800">
                <a:solidFill>
                  <a:srgbClr val="00A0E9"/>
                </a:solidFill>
                <a:latin typeface="iCiel Cadena" panose="02000503000000020004" pitchFamily="50" charset="0"/>
              </a:rPr>
              <a:t>màu đáp án:</a:t>
            </a:r>
          </a:p>
        </p:txBody>
      </p:sp>
      <p:grpSp>
        <p:nvGrpSpPr>
          <p:cNvPr id="8" name="Group 7" descr="n252 Fb Thu Huong Pham">
            <a:extLst>
              <a:ext uri="{FF2B5EF4-FFF2-40B4-BE49-F238E27FC236}">
                <a16:creationId xmlns:a16="http://schemas.microsoft.com/office/drawing/2014/main" id="{4FBB406E-3CE5-88C6-D24B-4F08C8DC84EC}"/>
              </a:ext>
            </a:extLst>
          </p:cNvPr>
          <p:cNvGrpSpPr/>
          <p:nvPr/>
        </p:nvGrpSpPr>
        <p:grpSpPr>
          <a:xfrm>
            <a:off x="4648200" y="4572000"/>
            <a:ext cx="1552923" cy="954107"/>
            <a:chOff x="4648200" y="4572000"/>
            <a:chExt cx="1552923" cy="954107"/>
          </a:xfrm>
        </p:grpSpPr>
        <p:sp>
          <p:nvSpPr>
            <p:cNvPr id="9" name="Rectangle: Rounded Corners 8">
              <a:extLst>
                <a:ext uri="{FF2B5EF4-FFF2-40B4-BE49-F238E27FC236}">
                  <a16:creationId xmlns:a16="http://schemas.microsoft.com/office/drawing/2014/main" id="{B0CF452B-2C06-053F-D991-0558DAA32BEB}"/>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0A1C90-443B-E40D-2AA4-FAAFB82CC816}"/>
                </a:ext>
              </a:extLst>
            </p:cNvPr>
            <p:cNvSpPr txBox="1"/>
            <p:nvPr/>
          </p:nvSpPr>
          <p:spPr>
            <a:xfrm>
              <a:off x="4990246" y="4761479"/>
              <a:ext cx="868829" cy="553998"/>
            </a:xfrm>
            <a:prstGeom prst="rect">
              <a:avLst/>
            </a:prstGeom>
            <a:noFill/>
          </p:spPr>
          <p:txBody>
            <a:bodyPr wrap="none" lIns="0" tIns="0" rIns="0" bIns="0" rtlCol="0">
              <a:spAutoFit/>
            </a:bodyPr>
            <a:lstStyle/>
            <a:p>
              <a:pPr algn="ctr"/>
              <a:r>
                <a:rPr lang="en-US" sz="3600" dirty="0">
                  <a:solidFill>
                    <a:schemeClr val="bg1"/>
                  </a:solidFill>
                  <a:latin typeface="iCiel Cadena" panose="02000503000000020004" pitchFamily="50" charset="0"/>
                </a:rPr>
                <a:t>Cam</a:t>
              </a:r>
            </a:p>
          </p:txBody>
        </p:sp>
      </p:grpSp>
      <p:grpSp>
        <p:nvGrpSpPr>
          <p:cNvPr id="11" name="Group 10" descr="n252 Fb Thu Huong Pham">
            <a:extLst>
              <a:ext uri="{FF2B5EF4-FFF2-40B4-BE49-F238E27FC236}">
                <a16:creationId xmlns:a16="http://schemas.microsoft.com/office/drawing/2014/main" id="{35E9C675-36E5-A369-AF8A-577E946A104B}"/>
              </a:ext>
            </a:extLst>
          </p:cNvPr>
          <p:cNvGrpSpPr/>
          <p:nvPr/>
        </p:nvGrpSpPr>
        <p:grpSpPr>
          <a:xfrm>
            <a:off x="6365089" y="4572000"/>
            <a:ext cx="1552923" cy="961818"/>
            <a:chOff x="6365089" y="4572000"/>
            <a:chExt cx="1552923" cy="961818"/>
          </a:xfrm>
        </p:grpSpPr>
        <p:sp>
          <p:nvSpPr>
            <p:cNvPr id="12" name="Rectangle: Rounded Corners 11">
              <a:extLst>
                <a:ext uri="{FF2B5EF4-FFF2-40B4-BE49-F238E27FC236}">
                  <a16:creationId xmlns:a16="http://schemas.microsoft.com/office/drawing/2014/main" id="{536D91F4-D588-2204-F28A-5806E52CD2F5}"/>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511DDF45-7039-9E81-3D3F-055BCDFB355A}"/>
                </a:ext>
              </a:extLst>
            </p:cNvPr>
            <p:cNvSpPr txBox="1"/>
            <p:nvPr/>
          </p:nvSpPr>
          <p:spPr>
            <a:xfrm>
              <a:off x="6669412" y="4672044"/>
              <a:ext cx="971420" cy="861774"/>
            </a:xfrm>
            <a:prstGeom prst="rect">
              <a:avLst/>
            </a:prstGeom>
            <a:noFill/>
          </p:spPr>
          <p:txBody>
            <a:bodyPr wrap="none" lIns="0" tIns="0" rIns="0" bIns="0" rtlCol="0">
              <a:spAutoFit/>
            </a:bodyPr>
            <a:lstStyle/>
            <a:p>
              <a:pPr algn="ctr"/>
              <a:r>
                <a:rPr lang="en-US" sz="2800" dirty="0" err="1">
                  <a:solidFill>
                    <a:schemeClr val="bg1"/>
                  </a:solidFill>
                  <a:latin typeface="iCiel Cadena" panose="02000503000000020004" pitchFamily="50" charset="0"/>
                </a:rPr>
                <a:t>Xanh</a:t>
              </a:r>
              <a:endParaRPr lang="en-US" sz="2800" dirty="0">
                <a:solidFill>
                  <a:schemeClr val="bg1"/>
                </a:solidFill>
                <a:latin typeface="iCiel Cadena" panose="02000503000000020004" pitchFamily="50" charset="0"/>
              </a:endParaRPr>
            </a:p>
            <a:p>
              <a:pPr algn="ctr"/>
              <a:r>
                <a:rPr lang="en-US" sz="2800" dirty="0" err="1">
                  <a:solidFill>
                    <a:schemeClr val="bg1"/>
                  </a:solidFill>
                  <a:latin typeface="iCiel Cadena" panose="02000503000000020004" pitchFamily="50" charset="0"/>
                </a:rPr>
                <a:t>dương</a:t>
              </a:r>
              <a:endParaRPr lang="en-US" sz="2800" dirty="0">
                <a:solidFill>
                  <a:schemeClr val="bg1"/>
                </a:solidFill>
                <a:latin typeface="iCiel Cadena" panose="02000503000000020004" pitchFamily="50" charset="0"/>
              </a:endParaRPr>
            </a:p>
          </p:txBody>
        </p:sp>
      </p:grpSp>
      <p:grpSp>
        <p:nvGrpSpPr>
          <p:cNvPr id="14" name="Group 13" descr="n252 Fb Thu Huong Pham">
            <a:extLst>
              <a:ext uri="{FF2B5EF4-FFF2-40B4-BE49-F238E27FC236}">
                <a16:creationId xmlns:a16="http://schemas.microsoft.com/office/drawing/2014/main" id="{BECFC660-5026-DB5E-1346-581017E87A5C}"/>
              </a:ext>
            </a:extLst>
          </p:cNvPr>
          <p:cNvGrpSpPr/>
          <p:nvPr/>
        </p:nvGrpSpPr>
        <p:grpSpPr>
          <a:xfrm>
            <a:off x="8081978" y="4572000"/>
            <a:ext cx="1552923" cy="961818"/>
            <a:chOff x="8081978" y="4572000"/>
            <a:chExt cx="1552923" cy="961818"/>
          </a:xfrm>
        </p:grpSpPr>
        <p:sp>
          <p:nvSpPr>
            <p:cNvPr id="15" name="Rectangle: Rounded Corners 14">
              <a:extLst>
                <a:ext uri="{FF2B5EF4-FFF2-40B4-BE49-F238E27FC236}">
                  <a16:creationId xmlns:a16="http://schemas.microsoft.com/office/drawing/2014/main" id="{BA3C0977-2884-4FA2-D4A9-C3B7B7ED314D}"/>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TextBox 15">
              <a:extLst>
                <a:ext uri="{FF2B5EF4-FFF2-40B4-BE49-F238E27FC236}">
                  <a16:creationId xmlns:a16="http://schemas.microsoft.com/office/drawing/2014/main" id="{61F8F6AB-BB25-76B8-AE39-ABCD6775BF6D}"/>
                </a:ext>
              </a:extLst>
            </p:cNvPr>
            <p:cNvSpPr txBox="1"/>
            <p:nvPr/>
          </p:nvSpPr>
          <p:spPr>
            <a:xfrm>
              <a:off x="8488183" y="4672044"/>
              <a:ext cx="735779" cy="861774"/>
            </a:xfrm>
            <a:prstGeom prst="rect">
              <a:avLst/>
            </a:prstGeom>
            <a:noFill/>
          </p:spPr>
          <p:txBody>
            <a:bodyPr wrap="none" lIns="0" tIns="0" rIns="0" bIns="0" rtlCol="0">
              <a:spAutoFit/>
            </a:bodyPr>
            <a:lstStyle/>
            <a:p>
              <a:pPr algn="ctr"/>
              <a:r>
                <a:rPr lang="en-US" sz="2800" dirty="0" err="1">
                  <a:solidFill>
                    <a:schemeClr val="bg1"/>
                  </a:solidFill>
                  <a:latin typeface="iCiel Cadena" panose="02000503000000020004" pitchFamily="50" charset="0"/>
                </a:rPr>
                <a:t>Xanh</a:t>
              </a:r>
              <a:endParaRPr lang="en-US" sz="2800" dirty="0">
                <a:solidFill>
                  <a:schemeClr val="bg1"/>
                </a:solidFill>
                <a:latin typeface="iCiel Cadena" panose="02000503000000020004" pitchFamily="50" charset="0"/>
              </a:endParaRPr>
            </a:p>
            <a:p>
              <a:pPr algn="ctr"/>
              <a:r>
                <a:rPr lang="en-US" sz="2800" dirty="0" err="1">
                  <a:solidFill>
                    <a:schemeClr val="bg1"/>
                  </a:solidFill>
                  <a:latin typeface="iCiel Cadena" panose="02000503000000020004" pitchFamily="50" charset="0"/>
                </a:rPr>
                <a:t>lá</a:t>
              </a:r>
              <a:endParaRPr lang="en-US" sz="2800" dirty="0">
                <a:solidFill>
                  <a:schemeClr val="bg1"/>
                </a:solidFill>
                <a:latin typeface="iCiel Cadena" panose="02000503000000020004" pitchFamily="50" charset="0"/>
              </a:endParaRPr>
            </a:p>
          </p:txBody>
        </p:sp>
      </p:grpSp>
      <p:grpSp>
        <p:nvGrpSpPr>
          <p:cNvPr id="17" name="Group 16" descr="n252 Fb Thu Huong Pham">
            <a:extLst>
              <a:ext uri="{FF2B5EF4-FFF2-40B4-BE49-F238E27FC236}">
                <a16:creationId xmlns:a16="http://schemas.microsoft.com/office/drawing/2014/main" id="{D70944BB-5C39-A2F2-E46D-FBCA1782A548}"/>
              </a:ext>
            </a:extLst>
          </p:cNvPr>
          <p:cNvGrpSpPr/>
          <p:nvPr/>
        </p:nvGrpSpPr>
        <p:grpSpPr>
          <a:xfrm>
            <a:off x="9798867" y="4572000"/>
            <a:ext cx="1552923" cy="954107"/>
            <a:chOff x="9798867" y="4572000"/>
            <a:chExt cx="1552923" cy="954107"/>
          </a:xfrm>
        </p:grpSpPr>
        <p:sp>
          <p:nvSpPr>
            <p:cNvPr id="18" name="Rectangle: Rounded Corners 17">
              <a:extLst>
                <a:ext uri="{FF2B5EF4-FFF2-40B4-BE49-F238E27FC236}">
                  <a16:creationId xmlns:a16="http://schemas.microsoft.com/office/drawing/2014/main" id="{7702A77D-3743-8D31-EB21-98D168EBF80A}"/>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3437E45-71BD-73D3-F01E-2AD808685FA2}"/>
                </a:ext>
              </a:extLst>
            </p:cNvPr>
            <p:cNvSpPr txBox="1"/>
            <p:nvPr/>
          </p:nvSpPr>
          <p:spPr>
            <a:xfrm>
              <a:off x="10329981" y="4772054"/>
              <a:ext cx="548227" cy="553998"/>
            </a:xfrm>
            <a:prstGeom prst="rect">
              <a:avLst/>
            </a:prstGeom>
            <a:noFill/>
          </p:spPr>
          <p:txBody>
            <a:bodyPr wrap="none" lIns="0" tIns="0" rIns="0" bIns="0" rtlCol="0">
              <a:spAutoFit/>
            </a:bodyPr>
            <a:lstStyle/>
            <a:p>
              <a:pPr algn="ctr"/>
              <a:r>
                <a:rPr lang="en-US" sz="3600">
                  <a:solidFill>
                    <a:schemeClr val="bg1"/>
                  </a:solidFill>
                  <a:latin typeface="iCiel Cadena" panose="02000503000000020004" pitchFamily="50" charset="0"/>
                </a:rPr>
                <a:t>Đỏ</a:t>
              </a:r>
            </a:p>
          </p:txBody>
        </p:sp>
      </p:grpSp>
      <p:sp>
        <p:nvSpPr>
          <p:cNvPr id="20" name="TextBox 19" descr="n252 Fb Thu Huong Pham">
            <a:extLst>
              <a:ext uri="{FF2B5EF4-FFF2-40B4-BE49-F238E27FC236}">
                <a16:creationId xmlns:a16="http://schemas.microsoft.com/office/drawing/2014/main" id="{7B32DC03-D4FB-FE2F-586C-DF14AFB114B3}"/>
              </a:ext>
            </a:extLst>
          </p:cNvPr>
          <p:cNvSpPr txBox="1"/>
          <p:nvPr/>
        </p:nvSpPr>
        <p:spPr>
          <a:xfrm>
            <a:off x="4934640" y="5757863"/>
            <a:ext cx="6169959" cy="307777"/>
          </a:xfrm>
          <a:prstGeom prst="rect">
            <a:avLst/>
          </a:prstGeom>
          <a:noFill/>
        </p:spPr>
        <p:txBody>
          <a:bodyPr wrap="none" lIns="0" tIns="0" rIns="0" bIns="0" rtlCol="0">
            <a:spAutoFit/>
          </a:bodyPr>
          <a:lstStyle/>
          <a:p>
            <a:pPr algn="ctr"/>
            <a:r>
              <a:rPr lang="en-US" sz="2000">
                <a:solidFill>
                  <a:schemeClr val="tx1">
                    <a:lumMod val="50000"/>
                    <a:lumOff val="50000"/>
                  </a:schemeClr>
                </a:solidFill>
                <a:latin typeface="iCiel Cadena" panose="02000503000000020004" pitchFamily="50" charset="0"/>
              </a:rPr>
              <a:t>Các em có thời gian 1 phút để chuẩn bị các thẻ màu nhé!</a:t>
            </a:r>
          </a:p>
        </p:txBody>
      </p:sp>
      <p:pic>
        <p:nvPicPr>
          <p:cNvPr id="21" name="Picture 20" descr="n252 Fb Thu Huong Pham">
            <a:extLst>
              <a:ext uri="{FF2B5EF4-FFF2-40B4-BE49-F238E27FC236}">
                <a16:creationId xmlns:a16="http://schemas.microsoft.com/office/drawing/2014/main" id="{7714E0D7-8913-80F0-DCE4-C9D70C21FC59}"/>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22" name="Picture 21" descr="n252 Fb Thu Huong Pham">
            <a:extLst>
              <a:ext uri="{FF2B5EF4-FFF2-40B4-BE49-F238E27FC236}">
                <a16:creationId xmlns:a16="http://schemas.microsoft.com/office/drawing/2014/main" id="{664E2D72-AE33-BBEE-163D-B9C9359A248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16937146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14:presetBounceEnd="63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3000">
                                          <p:cBhvr additive="base">
                                            <p:cTn id="7" dur="1000" fill="hold"/>
                                            <p:tgtEl>
                                              <p:spTgt spid="2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3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63000">
                                          <p:cBhvr additive="base">
                                            <p:cTn id="15" dur="1000" fill="hold"/>
                                            <p:tgtEl>
                                              <p:spTgt spid="3"/>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1000"/>
                                </p:stCondLst>
                                <p:childTnLst>
                                  <p:par>
                                    <p:cTn id="44" presetID="53" presetClass="entr" presetSubtype="16"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150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n252 Fb Thu Huong Pham">
            <a:extLst>
              <a:ext uri="{FF2B5EF4-FFF2-40B4-BE49-F238E27FC236}">
                <a16:creationId xmlns:a16="http://schemas.microsoft.com/office/drawing/2014/main" id="{4FFE5424-57B3-6504-58E6-7E660D05B943}"/>
              </a:ext>
            </a:extLst>
          </p:cNvPr>
          <p:cNvPicPr>
            <a:picLocks noChangeAspect="1"/>
          </p:cNvPicPr>
          <p:nvPr/>
        </p:nvPicPr>
        <p:blipFill>
          <a:blip r:embed="rId2"/>
          <a:stretch>
            <a:fillRect/>
          </a:stretch>
        </p:blipFill>
        <p:spPr>
          <a:xfrm>
            <a:off x="760842" y="853125"/>
            <a:ext cx="4192913" cy="4256203"/>
          </a:xfrm>
          <a:prstGeom prst="rect">
            <a:avLst/>
          </a:prstGeom>
        </p:spPr>
      </p:pic>
      <p:pic>
        <p:nvPicPr>
          <p:cNvPr id="3" name="Picture 2" descr="n252 Fb Thu Huong Pham">
            <a:extLst>
              <a:ext uri="{FF2B5EF4-FFF2-40B4-BE49-F238E27FC236}">
                <a16:creationId xmlns:a16="http://schemas.microsoft.com/office/drawing/2014/main" id="{AD64203B-F83B-3901-3DDD-0FF8A2BCF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395" y="-949753"/>
            <a:ext cx="3886147" cy="8189257"/>
          </a:xfrm>
          <a:prstGeom prst="rect">
            <a:avLst/>
          </a:prstGeom>
        </p:spPr>
      </p:pic>
      <p:graphicFrame>
        <p:nvGraphicFramePr>
          <p:cNvPr id="21" name="Object 20" descr="n252 Fb Thu Huong Pham">
            <a:extLst>
              <a:ext uri="{FF2B5EF4-FFF2-40B4-BE49-F238E27FC236}">
                <a16:creationId xmlns:a16="http://schemas.microsoft.com/office/drawing/2014/main" id="{1D0823D1-4F4D-A8F7-E190-1673EA268DA6}"/>
              </a:ext>
            </a:extLst>
          </p:cNvPr>
          <p:cNvGraphicFramePr>
            <a:graphicFrameLocks noChangeAspect="1"/>
          </p:cNvGraphicFramePr>
          <p:nvPr>
            <p:extLst>
              <p:ext uri="{D42A27DB-BD31-4B8C-83A1-F6EECF244321}">
                <p14:modId xmlns:p14="http://schemas.microsoft.com/office/powerpoint/2010/main" val="2439112902"/>
              </p:ext>
            </p:extLst>
          </p:nvPr>
        </p:nvGraphicFramePr>
        <p:xfrm>
          <a:off x="6008177" y="2903742"/>
          <a:ext cx="415934" cy="554578"/>
        </p:xfrm>
        <a:graphic>
          <a:graphicData uri="http://schemas.openxmlformats.org/presentationml/2006/ole">
            <mc:AlternateContent xmlns:mc="http://schemas.openxmlformats.org/markup-compatibility/2006">
              <mc:Choice xmlns:v="urn:schemas-microsoft-com:vml" Requires="v">
                <p:oleObj name="Equation" r:id="rId4" imgW="152280" imgH="203040" progId="Equation.DSMT4">
                  <p:embed/>
                </p:oleObj>
              </mc:Choice>
              <mc:Fallback>
                <p:oleObj name="Equation" r:id="rId4" imgW="152280" imgH="203040" progId="Equation.DSMT4">
                  <p:embed/>
                  <p:pic>
                    <p:nvPicPr>
                      <p:cNvPr id="43" name="Object 42">
                        <a:extLst>
                          <a:ext uri="{FF2B5EF4-FFF2-40B4-BE49-F238E27FC236}">
                            <a16:creationId xmlns:a16="http://schemas.microsoft.com/office/drawing/2014/main" id="{F99DEEED-CE11-DBFF-05D0-E01100BA14A7}"/>
                          </a:ext>
                        </a:extLst>
                      </p:cNvPr>
                      <p:cNvPicPr/>
                      <p:nvPr/>
                    </p:nvPicPr>
                    <p:blipFill>
                      <a:blip r:embed="rId5"/>
                      <a:stretch>
                        <a:fillRect/>
                      </a:stretch>
                    </p:blipFill>
                    <p:spPr>
                      <a:xfrm>
                        <a:off x="6008177" y="2903742"/>
                        <a:ext cx="415934" cy="554578"/>
                      </a:xfrm>
                      <a:prstGeom prst="rect">
                        <a:avLst/>
                      </a:prstGeom>
                    </p:spPr>
                  </p:pic>
                </p:oleObj>
              </mc:Fallback>
            </mc:AlternateContent>
          </a:graphicData>
        </a:graphic>
      </p:graphicFrame>
      <p:graphicFrame>
        <p:nvGraphicFramePr>
          <p:cNvPr id="24" name="Object 23" descr="n252 Fb Thu Huong Pham">
            <a:extLst>
              <a:ext uri="{FF2B5EF4-FFF2-40B4-BE49-F238E27FC236}">
                <a16:creationId xmlns:a16="http://schemas.microsoft.com/office/drawing/2014/main" id="{69CDC9FC-75ED-85C6-DB55-206013AFF156}"/>
              </a:ext>
            </a:extLst>
          </p:cNvPr>
          <p:cNvGraphicFramePr>
            <a:graphicFrameLocks noChangeAspect="1"/>
          </p:cNvGraphicFramePr>
          <p:nvPr>
            <p:extLst>
              <p:ext uri="{D42A27DB-BD31-4B8C-83A1-F6EECF244321}">
                <p14:modId xmlns:p14="http://schemas.microsoft.com/office/powerpoint/2010/main" val="35230781"/>
              </p:ext>
            </p:extLst>
          </p:nvPr>
        </p:nvGraphicFramePr>
        <p:xfrm>
          <a:off x="10527839" y="2487918"/>
          <a:ext cx="415684" cy="540391"/>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42" name="Object 41">
                        <a:extLst>
                          <a:ext uri="{FF2B5EF4-FFF2-40B4-BE49-F238E27FC236}">
                            <a16:creationId xmlns:a16="http://schemas.microsoft.com/office/drawing/2014/main" id="{E5CB10BC-A870-94DA-1316-D7E1AAFB5E30}"/>
                          </a:ext>
                        </a:extLst>
                      </p:cNvPr>
                      <p:cNvPicPr/>
                      <p:nvPr/>
                    </p:nvPicPr>
                    <p:blipFill>
                      <a:blip r:embed="rId7"/>
                      <a:stretch>
                        <a:fillRect/>
                      </a:stretch>
                    </p:blipFill>
                    <p:spPr>
                      <a:xfrm>
                        <a:off x="10527839" y="2487918"/>
                        <a:ext cx="415684" cy="540391"/>
                      </a:xfrm>
                      <a:prstGeom prst="rect">
                        <a:avLst/>
                      </a:prstGeom>
                    </p:spPr>
                  </p:pic>
                </p:oleObj>
              </mc:Fallback>
            </mc:AlternateContent>
          </a:graphicData>
        </a:graphic>
      </p:graphicFrame>
      <p:sp>
        <p:nvSpPr>
          <p:cNvPr id="22" name="Cylinder 21" descr="n252 Fb Thu Huong Pham">
            <a:extLst>
              <a:ext uri="{FF2B5EF4-FFF2-40B4-BE49-F238E27FC236}">
                <a16:creationId xmlns:a16="http://schemas.microsoft.com/office/drawing/2014/main" id="{2E2F9B38-2E3C-F7FA-BAA0-D2E238C0431A}"/>
              </a:ext>
            </a:extLst>
          </p:cNvPr>
          <p:cNvSpPr/>
          <p:nvPr/>
        </p:nvSpPr>
        <p:spPr>
          <a:xfrm rot="17215750">
            <a:off x="9524987" y="1617308"/>
            <a:ext cx="130432" cy="2269501"/>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23" name="Straight Arrow Connector 22" descr="n252 Fb Thu Huong Pham">
            <a:extLst>
              <a:ext uri="{FF2B5EF4-FFF2-40B4-BE49-F238E27FC236}">
                <a16:creationId xmlns:a16="http://schemas.microsoft.com/office/drawing/2014/main" id="{EA738C95-F376-273D-9B2D-83E882FC0403}"/>
              </a:ext>
            </a:extLst>
          </p:cNvPr>
          <p:cNvCxnSpPr>
            <a:cxnSpLocks/>
          </p:cNvCxnSpPr>
          <p:nvPr/>
        </p:nvCxnSpPr>
        <p:spPr>
          <a:xfrm flipH="1" flipV="1">
            <a:off x="9109055" y="2603762"/>
            <a:ext cx="1019027" cy="29998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pSp>
        <p:nvGrpSpPr>
          <p:cNvPr id="4" name="Group 3" descr="n252 Fb Thu Huong Pham">
            <a:extLst>
              <a:ext uri="{FF2B5EF4-FFF2-40B4-BE49-F238E27FC236}">
                <a16:creationId xmlns:a16="http://schemas.microsoft.com/office/drawing/2014/main" id="{F54FD96A-482D-C699-4B79-B19B8C770CA7}"/>
              </a:ext>
            </a:extLst>
          </p:cNvPr>
          <p:cNvGrpSpPr/>
          <p:nvPr/>
        </p:nvGrpSpPr>
        <p:grpSpPr>
          <a:xfrm>
            <a:off x="6342349" y="2083968"/>
            <a:ext cx="3751868" cy="2121814"/>
            <a:chOff x="6884712" y="1307186"/>
            <a:chExt cx="3751868" cy="2121814"/>
          </a:xfrm>
        </p:grpSpPr>
        <p:grpSp>
          <p:nvGrpSpPr>
            <p:cNvPr id="5" name="Group 4">
              <a:extLst>
                <a:ext uri="{FF2B5EF4-FFF2-40B4-BE49-F238E27FC236}">
                  <a16:creationId xmlns:a16="http://schemas.microsoft.com/office/drawing/2014/main" id="{68BCB92D-0BC7-FF95-98E5-AC68D7EEA39C}"/>
                </a:ext>
              </a:extLst>
            </p:cNvPr>
            <p:cNvGrpSpPr/>
            <p:nvPr/>
          </p:nvGrpSpPr>
          <p:grpSpPr>
            <a:xfrm>
              <a:off x="6884712" y="2151669"/>
              <a:ext cx="3751868" cy="425777"/>
              <a:chOff x="4835951" y="5316718"/>
              <a:chExt cx="3751868" cy="425777"/>
            </a:xfrm>
          </p:grpSpPr>
          <p:cxnSp>
            <p:nvCxnSpPr>
              <p:cNvPr id="16" name="Straight Arrow Connector 15">
                <a:extLst>
                  <a:ext uri="{FF2B5EF4-FFF2-40B4-BE49-F238E27FC236}">
                    <a16:creationId xmlns:a16="http://schemas.microsoft.com/office/drawing/2014/main" id="{D20B3318-AEF0-F43A-347C-6D06C65D41DD}"/>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E1EBED0-2B3D-DA6A-04AB-652B8FBBE362}"/>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34CBA24-B95B-1107-C737-E954439D4D89}"/>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F6941D4-7B4B-C91B-36DF-D25EFEC13C0E}"/>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CF36387-1A62-3E3F-A098-C2680DECB116}"/>
                </a:ext>
              </a:extLst>
            </p:cNvPr>
            <p:cNvGrpSpPr/>
            <p:nvPr/>
          </p:nvGrpSpPr>
          <p:grpSpPr>
            <a:xfrm>
              <a:off x="6884712" y="3003223"/>
              <a:ext cx="3751868" cy="425777"/>
              <a:chOff x="4835951" y="5316718"/>
              <a:chExt cx="3751868" cy="425777"/>
            </a:xfrm>
          </p:grpSpPr>
          <p:cxnSp>
            <p:nvCxnSpPr>
              <p:cNvPr id="12" name="Straight Arrow Connector 11">
                <a:extLst>
                  <a:ext uri="{FF2B5EF4-FFF2-40B4-BE49-F238E27FC236}">
                    <a16:creationId xmlns:a16="http://schemas.microsoft.com/office/drawing/2014/main" id="{5435EBEC-CB48-EEB5-F4A3-4B9FD31B5187}"/>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9A972B2-5D70-726C-0925-5CFCF3BAA6E5}"/>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260E86D-E057-EACB-D4CA-1E4F7A18CA49}"/>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B1C2A6-A2D5-4F49-B971-5CFABA44498A}"/>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8C1D637-1D46-D9D4-8D08-4CEF94EB0340}"/>
                </a:ext>
              </a:extLst>
            </p:cNvPr>
            <p:cNvGrpSpPr/>
            <p:nvPr/>
          </p:nvGrpSpPr>
          <p:grpSpPr>
            <a:xfrm>
              <a:off x="6884712" y="1307186"/>
              <a:ext cx="3751868" cy="425777"/>
              <a:chOff x="4835951" y="5316718"/>
              <a:chExt cx="3751868" cy="425777"/>
            </a:xfrm>
          </p:grpSpPr>
          <p:cxnSp>
            <p:nvCxnSpPr>
              <p:cNvPr id="8" name="Straight Arrow Connector 7">
                <a:extLst>
                  <a:ext uri="{FF2B5EF4-FFF2-40B4-BE49-F238E27FC236}">
                    <a16:creationId xmlns:a16="http://schemas.microsoft.com/office/drawing/2014/main" id="{38907529-4C80-BEFC-1F9F-34F5E4A7CD35}"/>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8799247-05ED-53DD-E920-77A6C7215C9F}"/>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A90E853-F86E-EBC6-9D2A-EEFF6E761FDB}"/>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62B0CE-5BAD-C3F6-4892-A7ECDFA72573}"/>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7" name="Straight Arrow Connector 26" descr="n252 Fb Thu Huong Pham">
            <a:extLst>
              <a:ext uri="{FF2B5EF4-FFF2-40B4-BE49-F238E27FC236}">
                <a16:creationId xmlns:a16="http://schemas.microsoft.com/office/drawing/2014/main" id="{A87CF018-0A70-0F39-86C7-36278EEF71CD}"/>
              </a:ext>
            </a:extLst>
          </p:cNvPr>
          <p:cNvCxnSpPr>
            <a:cxnSpLocks/>
          </p:cNvCxnSpPr>
          <p:nvPr/>
        </p:nvCxnSpPr>
        <p:spPr>
          <a:xfrm flipH="1">
            <a:off x="9350356" y="2909505"/>
            <a:ext cx="707527" cy="1608288"/>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ct 27" descr="n252 Fb Thu Huong Pham">
            <a:extLst>
              <a:ext uri="{FF2B5EF4-FFF2-40B4-BE49-F238E27FC236}">
                <a16:creationId xmlns:a16="http://schemas.microsoft.com/office/drawing/2014/main" id="{D4D91B8E-7B21-2752-8698-30043049C493}"/>
              </a:ext>
            </a:extLst>
          </p:cNvPr>
          <p:cNvGraphicFramePr>
            <a:graphicFrameLocks noChangeAspect="1"/>
          </p:cNvGraphicFramePr>
          <p:nvPr>
            <p:extLst>
              <p:ext uri="{D42A27DB-BD31-4B8C-83A1-F6EECF244321}">
                <p14:modId xmlns:p14="http://schemas.microsoft.com/office/powerpoint/2010/main" val="3078077529"/>
              </p:ext>
            </p:extLst>
          </p:nvPr>
        </p:nvGraphicFramePr>
        <p:xfrm>
          <a:off x="8973801" y="4186836"/>
          <a:ext cx="419100" cy="503237"/>
        </p:xfrm>
        <a:graphic>
          <a:graphicData uri="http://schemas.openxmlformats.org/presentationml/2006/ole">
            <mc:AlternateContent xmlns:mc="http://schemas.openxmlformats.org/markup-compatibility/2006">
              <mc:Choice xmlns:v="urn:schemas-microsoft-com:vml" Requires="v">
                <p:oleObj name="Equation" r:id="rId8" imgW="418923" imgH="502684" progId="Equation.DSMT4">
                  <p:embed/>
                </p:oleObj>
              </mc:Choice>
              <mc:Fallback>
                <p:oleObj name="Equation" r:id="rId8" imgW="418923" imgH="502684" progId="Equation.DSMT4">
                  <p:embed/>
                  <p:pic>
                    <p:nvPicPr>
                      <p:cNvPr id="44" name="Object 43">
                        <a:extLst>
                          <a:ext uri="{FF2B5EF4-FFF2-40B4-BE49-F238E27FC236}">
                            <a16:creationId xmlns:a16="http://schemas.microsoft.com/office/drawing/2014/main" id="{A674ACE4-A036-601C-6C4D-202ACD5AFF3C}"/>
                          </a:ext>
                        </a:extLst>
                      </p:cNvPr>
                      <p:cNvPicPr/>
                      <p:nvPr/>
                    </p:nvPicPr>
                    <p:blipFill>
                      <a:blip r:embed="rId9"/>
                      <a:stretch>
                        <a:fillRect/>
                      </a:stretch>
                    </p:blipFill>
                    <p:spPr>
                      <a:xfrm>
                        <a:off x="8973801" y="4186836"/>
                        <a:ext cx="419100" cy="503237"/>
                      </a:xfrm>
                      <a:prstGeom prst="rect">
                        <a:avLst/>
                      </a:prstGeom>
                    </p:spPr>
                  </p:pic>
                </p:oleObj>
              </mc:Fallback>
            </mc:AlternateContent>
          </a:graphicData>
        </a:graphic>
      </p:graphicFrame>
      <p:sp>
        <p:nvSpPr>
          <p:cNvPr id="32" name="Arrow: Left 31" descr="n252 Fb Thu Huong Pham">
            <a:hlinkClick r:id="rId10" action="ppaction://hlinksldjump"/>
            <a:extLst>
              <a:ext uri="{FF2B5EF4-FFF2-40B4-BE49-F238E27FC236}">
                <a16:creationId xmlns:a16="http://schemas.microsoft.com/office/drawing/2014/main" id="{304ED63B-479C-18A7-E5F0-EFA2CD102E8F}"/>
              </a:ext>
            </a:extLst>
          </p:cNvPr>
          <p:cNvSpPr/>
          <p:nvPr/>
        </p:nvSpPr>
        <p:spPr>
          <a:xfrm>
            <a:off x="11255604" y="6042581"/>
            <a:ext cx="782425" cy="62029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1" name="Nhóm 30" descr="n252 Fb Thu Huong Pham">
            <a:extLst>
              <a:ext uri="{FF2B5EF4-FFF2-40B4-BE49-F238E27FC236}">
                <a16:creationId xmlns:a16="http://schemas.microsoft.com/office/drawing/2014/main" id="{BB3056ED-9676-46E5-BC9C-5C92EB3C13AF}"/>
              </a:ext>
            </a:extLst>
          </p:cNvPr>
          <p:cNvGrpSpPr/>
          <p:nvPr/>
        </p:nvGrpSpPr>
        <p:grpSpPr>
          <a:xfrm>
            <a:off x="1063487" y="3469789"/>
            <a:ext cx="616225" cy="1671675"/>
            <a:chOff x="1063487" y="3469789"/>
            <a:chExt cx="616225" cy="1671675"/>
          </a:xfrm>
        </p:grpSpPr>
        <p:cxnSp>
          <p:nvCxnSpPr>
            <p:cNvPr id="25" name="Đường kết nối Mũi tên Thẳng 24">
              <a:extLst>
                <a:ext uri="{FF2B5EF4-FFF2-40B4-BE49-F238E27FC236}">
                  <a16:creationId xmlns:a16="http://schemas.microsoft.com/office/drawing/2014/main" id="{AA4A1555-EFE0-4396-AEBD-B6EAD5064787}"/>
                </a:ext>
              </a:extLst>
            </p:cNvPr>
            <p:cNvCxnSpPr>
              <a:cxnSpLocks/>
            </p:cNvCxnSpPr>
            <p:nvPr/>
          </p:nvCxnSpPr>
          <p:spPr>
            <a:xfrm>
              <a:off x="1679712" y="3469789"/>
              <a:ext cx="0" cy="1450081"/>
            </a:xfrm>
            <a:prstGeom prst="straightConnector1">
              <a:avLst/>
            </a:prstGeom>
            <a:ln w="57150">
              <a:solidFill>
                <a:srgbClr val="F21E41"/>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30" name="Hộp Văn bản 29">
                  <a:extLst>
                    <a:ext uri="{FF2B5EF4-FFF2-40B4-BE49-F238E27FC236}">
                      <a16:creationId xmlns:a16="http://schemas.microsoft.com/office/drawing/2014/main" id="{27A23F29-20F9-4585-9FC0-FE20D159A180}"/>
                    </a:ext>
                  </a:extLst>
                </p:cNvPr>
                <p:cNvSpPr txBox="1"/>
                <p:nvPr/>
              </p:nvSpPr>
              <p:spPr>
                <a:xfrm>
                  <a:off x="1063487" y="4548225"/>
                  <a:ext cx="313581" cy="5932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b="1" i="1" smtClean="0">
                                <a:solidFill>
                                  <a:srgbClr val="F21E41"/>
                                </a:solidFill>
                                <a:latin typeface="Cambria Math" panose="02040503050406030204" pitchFamily="18" charset="0"/>
                              </a:rPr>
                            </m:ctrlPr>
                          </m:accPr>
                          <m:e>
                            <m:r>
                              <m:rPr>
                                <m:nor/>
                              </m:rPr>
                              <a:rPr lang="vi-VN" sz="2800" b="1">
                                <a:solidFill>
                                  <a:srgbClr val="F21E41"/>
                                </a:solidFill>
                              </a:rPr>
                              <m:t>F</m:t>
                            </m:r>
                          </m:e>
                        </m:acc>
                      </m:oMath>
                    </m:oMathPara>
                  </a14:m>
                  <a:endParaRPr lang="en-US" sz="2800" b="1">
                    <a:solidFill>
                      <a:srgbClr val="F21E41"/>
                    </a:solidFill>
                  </a:endParaRPr>
                </a:p>
              </p:txBody>
            </p:sp>
          </mc:Choice>
          <mc:Fallback xmlns="">
            <p:sp>
              <p:nvSpPr>
                <p:cNvPr id="30" name="Hộp Văn bản 29">
                  <a:extLst>
                    <a:ext uri="{FF2B5EF4-FFF2-40B4-BE49-F238E27FC236}">
                      <a16:creationId xmlns:a16="http://schemas.microsoft.com/office/drawing/2014/main" id="{27A23F29-20F9-4585-9FC0-FE20D159A180}"/>
                    </a:ext>
                  </a:extLst>
                </p:cNvPr>
                <p:cNvSpPr txBox="1">
                  <a:spLocks noRot="1" noChangeAspect="1" noMove="1" noResize="1" noEditPoints="1" noAdjustHandles="1" noChangeArrowheads="1" noChangeShapeType="1" noTextEdit="1"/>
                </p:cNvSpPr>
                <p:nvPr/>
              </p:nvSpPr>
              <p:spPr>
                <a:xfrm>
                  <a:off x="1063487" y="4548225"/>
                  <a:ext cx="313581" cy="593239"/>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7264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1000"/>
                                        <p:tgtEl>
                                          <p:spTgt spid="2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1250"/>
                                        <p:tgtEl>
                                          <p:spTgt spid="27"/>
                                        </p:tgtEl>
                                      </p:cBhvr>
                                    </p:animEffect>
                                  </p:childTnLst>
                                </p:cTn>
                              </p:par>
                            </p:childTnLst>
                          </p:cTn>
                        </p:par>
                        <p:par>
                          <p:cTn id="31" fill="hold">
                            <p:stCondLst>
                              <p:cond delay="125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ppt_x"/>
                                          </p:val>
                                        </p:tav>
                                        <p:tav tm="100000">
                                          <p:val>
                                            <p:strVal val="#ppt_x"/>
                                          </p:val>
                                        </p:tav>
                                      </p:tavLst>
                                    </p:anim>
                                    <p:anim calcmode="lin" valueType="num">
                                      <p:cBhvr additive="base">
                                        <p:cTn id="4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n252 Fb Thu Huong Pham">
            <a:extLst>
              <a:ext uri="{FF2B5EF4-FFF2-40B4-BE49-F238E27FC236}">
                <a16:creationId xmlns:a16="http://schemas.microsoft.com/office/drawing/2014/main" id="{68A8032F-9491-F9C9-E676-59D318FD9C0A}"/>
              </a:ext>
            </a:extLst>
          </p:cNvPr>
          <p:cNvPicPr>
            <a:picLocks noChangeAspect="1"/>
          </p:cNvPicPr>
          <p:nvPr/>
        </p:nvPicPr>
        <p:blipFill>
          <a:blip r:embed="rId2"/>
          <a:stretch>
            <a:fillRect/>
          </a:stretch>
        </p:blipFill>
        <p:spPr>
          <a:xfrm>
            <a:off x="6712244" y="192214"/>
            <a:ext cx="4384095" cy="2817542"/>
          </a:xfrm>
          <a:prstGeom prst="rect">
            <a:avLst/>
          </a:prstGeom>
        </p:spPr>
      </p:pic>
      <p:pic>
        <p:nvPicPr>
          <p:cNvPr id="2" name="Picture 1" descr="n252 Fb Thu Huong Pham">
            <a:extLst>
              <a:ext uri="{FF2B5EF4-FFF2-40B4-BE49-F238E27FC236}">
                <a16:creationId xmlns:a16="http://schemas.microsoft.com/office/drawing/2014/main" id="{AC518E2B-B8B9-9387-CEDA-45B9B749D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16480">
            <a:off x="334282" y="2763831"/>
            <a:ext cx="7621158" cy="3704523"/>
          </a:xfrm>
          <a:prstGeom prst="rect">
            <a:avLst/>
          </a:prstGeom>
        </p:spPr>
      </p:pic>
      <p:pic>
        <p:nvPicPr>
          <p:cNvPr id="3" name="Picture 2" descr="n252 Fb Thu Huong Pham">
            <a:extLst>
              <a:ext uri="{FF2B5EF4-FFF2-40B4-BE49-F238E27FC236}">
                <a16:creationId xmlns:a16="http://schemas.microsoft.com/office/drawing/2014/main" id="{3887D264-5149-5091-0CE4-27F311B9DA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9574" y="1937458"/>
            <a:ext cx="2865801" cy="5895691"/>
          </a:xfrm>
          <a:prstGeom prst="rect">
            <a:avLst/>
          </a:prstGeom>
        </p:spPr>
      </p:pic>
      <p:grpSp>
        <p:nvGrpSpPr>
          <p:cNvPr id="4" name="Group 3" descr="n252 Fb Thu Huong Pham">
            <a:extLst>
              <a:ext uri="{FF2B5EF4-FFF2-40B4-BE49-F238E27FC236}">
                <a16:creationId xmlns:a16="http://schemas.microsoft.com/office/drawing/2014/main" id="{1399AB8F-B76A-3490-F8F2-9885D800EC69}"/>
              </a:ext>
            </a:extLst>
          </p:cNvPr>
          <p:cNvGrpSpPr/>
          <p:nvPr/>
        </p:nvGrpSpPr>
        <p:grpSpPr>
          <a:xfrm>
            <a:off x="7179680" y="3701222"/>
            <a:ext cx="3751868" cy="2121814"/>
            <a:chOff x="6884712" y="1307186"/>
            <a:chExt cx="3751868" cy="2121814"/>
          </a:xfrm>
        </p:grpSpPr>
        <p:grpSp>
          <p:nvGrpSpPr>
            <p:cNvPr id="5" name="Group 4">
              <a:extLst>
                <a:ext uri="{FF2B5EF4-FFF2-40B4-BE49-F238E27FC236}">
                  <a16:creationId xmlns:a16="http://schemas.microsoft.com/office/drawing/2014/main" id="{09A22C30-F869-9329-346C-BCA15E2AC9B9}"/>
                </a:ext>
              </a:extLst>
            </p:cNvPr>
            <p:cNvGrpSpPr/>
            <p:nvPr/>
          </p:nvGrpSpPr>
          <p:grpSpPr>
            <a:xfrm>
              <a:off x="6884712" y="2151669"/>
              <a:ext cx="3751868" cy="425777"/>
              <a:chOff x="4835951" y="5316718"/>
              <a:chExt cx="3751868" cy="425777"/>
            </a:xfrm>
          </p:grpSpPr>
          <p:cxnSp>
            <p:nvCxnSpPr>
              <p:cNvPr id="16" name="Straight Arrow Connector 15">
                <a:extLst>
                  <a:ext uri="{FF2B5EF4-FFF2-40B4-BE49-F238E27FC236}">
                    <a16:creationId xmlns:a16="http://schemas.microsoft.com/office/drawing/2014/main" id="{40649851-4433-0B5F-D539-A8A7702BFA0C}"/>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35AA444-3B36-4780-809C-4969B46C36A5}"/>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57ABC4D4-340A-E293-6308-24814AFE7FCE}"/>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629AEAC-FC70-7BA3-0C10-D99E0034EBE4}"/>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BEC9C75F-1C8F-5442-9FCA-60CA43F7598E}"/>
                </a:ext>
              </a:extLst>
            </p:cNvPr>
            <p:cNvGrpSpPr/>
            <p:nvPr/>
          </p:nvGrpSpPr>
          <p:grpSpPr>
            <a:xfrm>
              <a:off x="6884712" y="3003223"/>
              <a:ext cx="3751868" cy="425777"/>
              <a:chOff x="4835951" y="5316718"/>
              <a:chExt cx="3751868" cy="425777"/>
            </a:xfrm>
          </p:grpSpPr>
          <p:cxnSp>
            <p:nvCxnSpPr>
              <p:cNvPr id="12" name="Straight Arrow Connector 11">
                <a:extLst>
                  <a:ext uri="{FF2B5EF4-FFF2-40B4-BE49-F238E27FC236}">
                    <a16:creationId xmlns:a16="http://schemas.microsoft.com/office/drawing/2014/main" id="{6C34F7C0-9624-0F6A-7F3E-58AA430DFDFC}"/>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592B15-EEF5-4402-12FB-C8D134A79765}"/>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2F3570E-E86F-A2AC-8C4B-157060FF07FE}"/>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FEA863-4338-EDFE-954E-F538D516917F}"/>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3D6A7087-64B0-BC31-A048-C8416A26B84F}"/>
                </a:ext>
              </a:extLst>
            </p:cNvPr>
            <p:cNvGrpSpPr/>
            <p:nvPr/>
          </p:nvGrpSpPr>
          <p:grpSpPr>
            <a:xfrm>
              <a:off x="6884712" y="1307186"/>
              <a:ext cx="3751868" cy="425777"/>
              <a:chOff x="4835951" y="5316718"/>
              <a:chExt cx="3751868" cy="425777"/>
            </a:xfrm>
          </p:grpSpPr>
          <p:cxnSp>
            <p:nvCxnSpPr>
              <p:cNvPr id="8" name="Straight Arrow Connector 7">
                <a:extLst>
                  <a:ext uri="{FF2B5EF4-FFF2-40B4-BE49-F238E27FC236}">
                    <a16:creationId xmlns:a16="http://schemas.microsoft.com/office/drawing/2014/main" id="{527C7D0C-D120-48FD-60D9-865638220FD8}"/>
                  </a:ext>
                </a:extLst>
              </p:cNvPr>
              <p:cNvCxnSpPr>
                <a:cxnSpLocks/>
              </p:cNvCxnSpPr>
              <p:nvPr/>
            </p:nvCxnSpPr>
            <p:spPr>
              <a:xfrm>
                <a:off x="4958499" y="5316718"/>
                <a:ext cx="2026763" cy="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541A2CA-C3A7-FDDB-7C68-176B4502EF8C}"/>
                  </a:ext>
                </a:extLst>
              </p:cNvPr>
              <p:cNvCxnSpPr>
                <a:cxnSpLocks/>
              </p:cNvCxnSpPr>
              <p:nvPr/>
            </p:nvCxnSpPr>
            <p:spPr>
              <a:xfrm>
                <a:off x="4958499" y="5742495"/>
                <a:ext cx="2026763" cy="0"/>
              </a:xfrm>
              <a:prstGeom prst="straightConnector1">
                <a:avLst/>
              </a:prstGeom>
              <a:ln w="381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BFF582DE-4743-F51F-2154-4692D7CD27B7}"/>
                  </a:ext>
                </a:extLst>
              </p:cNvPr>
              <p:cNvCxnSpPr>
                <a:cxnSpLocks/>
              </p:cNvCxnSpPr>
              <p:nvPr/>
            </p:nvCxnSpPr>
            <p:spPr>
              <a:xfrm>
                <a:off x="4835951" y="5316718"/>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92B13C-7CAC-3F4F-E390-CADE064142B8}"/>
                  </a:ext>
                </a:extLst>
              </p:cNvPr>
              <p:cNvCxnSpPr>
                <a:cxnSpLocks/>
              </p:cNvCxnSpPr>
              <p:nvPr/>
            </p:nvCxnSpPr>
            <p:spPr>
              <a:xfrm>
                <a:off x="4835951" y="5742495"/>
                <a:ext cx="3751868"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graphicFrame>
        <p:nvGraphicFramePr>
          <p:cNvPr id="21" name="Object 20" descr="n252 Fb Thu Huong Pham">
            <a:extLst>
              <a:ext uri="{FF2B5EF4-FFF2-40B4-BE49-F238E27FC236}">
                <a16:creationId xmlns:a16="http://schemas.microsoft.com/office/drawing/2014/main" id="{0F978D14-2864-B0E0-2E99-BDB6BBE3E114}"/>
              </a:ext>
            </a:extLst>
          </p:cNvPr>
          <p:cNvGraphicFramePr>
            <a:graphicFrameLocks noChangeAspect="1"/>
          </p:cNvGraphicFramePr>
          <p:nvPr>
            <p:extLst>
              <p:ext uri="{D42A27DB-BD31-4B8C-83A1-F6EECF244321}">
                <p14:modId xmlns:p14="http://schemas.microsoft.com/office/powerpoint/2010/main" val="1110364504"/>
              </p:ext>
            </p:extLst>
          </p:nvPr>
        </p:nvGraphicFramePr>
        <p:xfrm>
          <a:off x="8576061" y="4118283"/>
          <a:ext cx="328231" cy="437641"/>
        </p:xfrm>
        <a:graphic>
          <a:graphicData uri="http://schemas.openxmlformats.org/presentationml/2006/ole">
            <mc:AlternateContent xmlns:mc="http://schemas.openxmlformats.org/markup-compatibility/2006">
              <mc:Choice xmlns:v="urn:schemas-microsoft-com:vml" Requires="v">
                <p:oleObj name="Equation" r:id="rId5" imgW="152280" imgH="203040" progId="Equation.DSMT4">
                  <p:embed/>
                </p:oleObj>
              </mc:Choice>
              <mc:Fallback>
                <p:oleObj name="Equation" r:id="rId5" imgW="152280" imgH="203040" progId="Equation.DSMT4">
                  <p:embed/>
                  <p:pic>
                    <p:nvPicPr>
                      <p:cNvPr id="43" name="Object 42">
                        <a:extLst>
                          <a:ext uri="{FF2B5EF4-FFF2-40B4-BE49-F238E27FC236}">
                            <a16:creationId xmlns:a16="http://schemas.microsoft.com/office/drawing/2014/main" id="{F99DEEED-CE11-DBFF-05D0-E01100BA14A7}"/>
                          </a:ext>
                        </a:extLst>
                      </p:cNvPr>
                      <p:cNvPicPr/>
                      <p:nvPr/>
                    </p:nvPicPr>
                    <p:blipFill>
                      <a:blip r:embed="rId6"/>
                      <a:stretch>
                        <a:fillRect/>
                      </a:stretch>
                    </p:blipFill>
                    <p:spPr>
                      <a:xfrm>
                        <a:off x="8576061" y="4118283"/>
                        <a:ext cx="328231" cy="437641"/>
                      </a:xfrm>
                      <a:prstGeom prst="rect">
                        <a:avLst/>
                      </a:prstGeom>
                    </p:spPr>
                  </p:pic>
                </p:oleObj>
              </mc:Fallback>
            </mc:AlternateContent>
          </a:graphicData>
        </a:graphic>
      </p:graphicFrame>
      <p:cxnSp>
        <p:nvCxnSpPr>
          <p:cNvPr id="22" name="Straight Arrow Connector 21" descr="n252 Fb Thu Huong Pham">
            <a:extLst>
              <a:ext uri="{FF2B5EF4-FFF2-40B4-BE49-F238E27FC236}">
                <a16:creationId xmlns:a16="http://schemas.microsoft.com/office/drawing/2014/main" id="{4D694A74-D546-1006-FB82-1379A6C884EF}"/>
              </a:ext>
            </a:extLst>
          </p:cNvPr>
          <p:cNvCxnSpPr>
            <a:cxnSpLocks/>
          </p:cNvCxnSpPr>
          <p:nvPr/>
        </p:nvCxnSpPr>
        <p:spPr>
          <a:xfrm>
            <a:off x="2664441" y="4797135"/>
            <a:ext cx="2925654" cy="0"/>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3" name="Object 22" descr="n252 Fb Thu Huong Pham">
            <a:extLst>
              <a:ext uri="{FF2B5EF4-FFF2-40B4-BE49-F238E27FC236}">
                <a16:creationId xmlns:a16="http://schemas.microsoft.com/office/drawing/2014/main" id="{B5503A63-7E44-D289-4558-0CC9F9994718}"/>
              </a:ext>
            </a:extLst>
          </p:cNvPr>
          <p:cNvGraphicFramePr>
            <a:graphicFrameLocks noChangeAspect="1"/>
          </p:cNvGraphicFramePr>
          <p:nvPr>
            <p:extLst>
              <p:ext uri="{D42A27DB-BD31-4B8C-83A1-F6EECF244321}">
                <p14:modId xmlns:p14="http://schemas.microsoft.com/office/powerpoint/2010/main" val="1912696526"/>
              </p:ext>
            </p:extLst>
          </p:nvPr>
        </p:nvGraphicFramePr>
        <p:xfrm>
          <a:off x="4449333" y="4288966"/>
          <a:ext cx="311203" cy="404565"/>
        </p:xfrm>
        <a:graphic>
          <a:graphicData uri="http://schemas.openxmlformats.org/presentationml/2006/ole">
            <mc:AlternateContent xmlns:mc="http://schemas.openxmlformats.org/markup-compatibility/2006">
              <mc:Choice xmlns:v="urn:schemas-microsoft-com:vml" Requires="v">
                <p:oleObj name="Equation" r:id="rId7" imgW="126720" imgH="164880" progId="Equation.DSMT4">
                  <p:embed/>
                </p:oleObj>
              </mc:Choice>
              <mc:Fallback>
                <p:oleObj name="Equation" r:id="rId7"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8"/>
                      <a:stretch>
                        <a:fillRect/>
                      </a:stretch>
                    </p:blipFill>
                    <p:spPr>
                      <a:xfrm>
                        <a:off x="4449333" y="4288966"/>
                        <a:ext cx="311203" cy="404565"/>
                      </a:xfrm>
                      <a:prstGeom prst="rect">
                        <a:avLst/>
                      </a:prstGeom>
                    </p:spPr>
                  </p:pic>
                </p:oleObj>
              </mc:Fallback>
            </mc:AlternateContent>
          </a:graphicData>
        </a:graphic>
      </p:graphicFrame>
      <p:sp>
        <p:nvSpPr>
          <p:cNvPr id="24" name="Speech Bubble: Oval 23" descr="n252 Fb Thu Huong Pham">
            <a:extLst>
              <a:ext uri="{FF2B5EF4-FFF2-40B4-BE49-F238E27FC236}">
                <a16:creationId xmlns:a16="http://schemas.microsoft.com/office/drawing/2014/main" id="{6912F045-EEF2-AFCD-1460-59BFBF90FF3A}"/>
              </a:ext>
            </a:extLst>
          </p:cNvPr>
          <p:cNvSpPr/>
          <p:nvPr/>
        </p:nvSpPr>
        <p:spPr>
          <a:xfrm>
            <a:off x="1297177" y="66069"/>
            <a:ext cx="5226171" cy="3025966"/>
          </a:xfrm>
          <a:prstGeom prst="wedgeEllipseCallout">
            <a:avLst>
              <a:gd name="adj1" fmla="val -88384"/>
              <a:gd name="adj2" fmla="val 37272"/>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Lực từ còn phụ thuộc vào độ lớn cường độ dông điện chạy qua dây dẫn.</a:t>
            </a:r>
            <a:endParaRPr lang="vi-VN" sz="24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5" name="Hộp Văn bản 24" descr="n252 Fb Thu Huong Pham">
                <a:extLst>
                  <a:ext uri="{FF2B5EF4-FFF2-40B4-BE49-F238E27FC236}">
                    <a16:creationId xmlns:a16="http://schemas.microsoft.com/office/drawing/2014/main" id="{B6F307A1-5D16-4470-B352-074E20D8CA8F}"/>
                  </a:ext>
                </a:extLst>
              </p:cNvPr>
              <p:cNvSpPr txBox="1"/>
              <p:nvPr/>
            </p:nvSpPr>
            <p:spPr>
              <a:xfrm>
                <a:off x="6806692" y="2323072"/>
                <a:ext cx="1439118" cy="64787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1" i="1" smtClean="0">
                              <a:solidFill>
                                <a:srgbClr val="F21E41"/>
                              </a:solidFill>
                              <a:latin typeface="Cambria Math" panose="02040503050406030204" pitchFamily="18" charset="0"/>
                            </a:rPr>
                          </m:ctrlPr>
                        </m:accPr>
                        <m:e>
                          <m:r>
                            <a:rPr lang="vi-VN" sz="3200" b="1" i="1">
                              <a:solidFill>
                                <a:srgbClr val="F21E41"/>
                              </a:solidFill>
                              <a:latin typeface="Cambria Math" panose="02040503050406030204" pitchFamily="18" charset="0"/>
                            </a:rPr>
                            <m:t>𝑭</m:t>
                          </m:r>
                        </m:e>
                      </m:acc>
                      <m:r>
                        <a:rPr lang="vi-VN" sz="3200" b="1" i="1" smtClean="0">
                          <a:solidFill>
                            <a:srgbClr val="F21E41"/>
                          </a:solidFill>
                          <a:latin typeface="Cambria Math" panose="02040503050406030204" pitchFamily="18" charset="0"/>
                        </a:rPr>
                        <m:t>=</m:t>
                      </m:r>
                      <m:acc>
                        <m:accPr>
                          <m:chr m:val="⃗"/>
                          <m:ctrlPr>
                            <a:rPr lang="en-US" sz="3200" b="1" i="1" smtClean="0">
                              <a:solidFill>
                                <a:srgbClr val="F21E41"/>
                              </a:solidFill>
                              <a:latin typeface="Cambria Math" panose="02040503050406030204" pitchFamily="18" charset="0"/>
                            </a:rPr>
                          </m:ctrlPr>
                        </m:accPr>
                        <m:e>
                          <m:r>
                            <a:rPr lang="vi-VN" sz="3200" b="1" i="1">
                              <a:solidFill>
                                <a:srgbClr val="F21E41"/>
                              </a:solidFill>
                              <a:latin typeface="Cambria Math" panose="02040503050406030204" pitchFamily="18" charset="0"/>
                            </a:rPr>
                            <m:t>𝟎</m:t>
                          </m:r>
                        </m:e>
                      </m:acc>
                    </m:oMath>
                  </m:oMathPara>
                </a14:m>
                <a:endParaRPr lang="en-US" sz="3200" b="1">
                  <a:solidFill>
                    <a:srgbClr val="F21E41"/>
                  </a:solidFill>
                </a:endParaRPr>
              </a:p>
            </p:txBody>
          </p:sp>
        </mc:Choice>
        <mc:Fallback xmlns="">
          <p:sp>
            <p:nvSpPr>
              <p:cNvPr id="25" name="Hộp Văn bản 24" descr="n252 Fb Thu Huong Pham">
                <a:extLst>
                  <a:ext uri="{FF2B5EF4-FFF2-40B4-BE49-F238E27FC236}">
                    <a16:creationId xmlns:a16="http://schemas.microsoft.com/office/drawing/2014/main" id="{B6F307A1-5D16-4470-B352-074E20D8CA8F}"/>
                  </a:ext>
                </a:extLst>
              </p:cNvPr>
              <p:cNvSpPr txBox="1">
                <a:spLocks noRot="1" noChangeAspect="1" noMove="1" noResize="1" noEditPoints="1" noAdjustHandles="1" noChangeArrowheads="1" noChangeShapeType="1" noTextEdit="1"/>
              </p:cNvSpPr>
              <p:nvPr/>
            </p:nvSpPr>
            <p:spPr>
              <a:xfrm>
                <a:off x="6806692" y="2323072"/>
                <a:ext cx="1439118" cy="64787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75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500"/>
                            </p:stCondLst>
                            <p:childTnLst>
                              <p:par>
                                <p:cTn id="21" presetID="5"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BEB78F1B-BCE9-6F5D-DBE7-1E7D1E5F4162}"/>
              </a:ext>
            </a:extLst>
          </p:cNvPr>
          <p:cNvSpPr txBox="1"/>
          <p:nvPr/>
        </p:nvSpPr>
        <p:spPr>
          <a:xfrm>
            <a:off x="1841199" y="514302"/>
            <a:ext cx="3363012" cy="483017"/>
          </a:xfrm>
          <a:prstGeom prst="rect">
            <a:avLst/>
          </a:prstGeom>
          <a:noFill/>
        </p:spPr>
        <p:txBody>
          <a:bodyPr wrap="square">
            <a:spAutoFit/>
          </a:bodyPr>
          <a:lstStyle/>
          <a:p>
            <a:pPr algn="just">
              <a:lnSpc>
                <a:spcPct val="115000"/>
              </a:lnSpc>
            </a:pPr>
            <a:r>
              <a:rPr lang="vi-VN"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II</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Độ lớn cảm ứng từ</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3" name="Rectangle: Diagonal Corners Rounded 2" descr="n252 Fb Thu Huong Pham">
            <a:extLst>
              <a:ext uri="{FF2B5EF4-FFF2-40B4-BE49-F238E27FC236}">
                <a16:creationId xmlns:a16="http://schemas.microsoft.com/office/drawing/2014/main" id="{B554A785-72EA-2D4E-EE48-017C100D5821}"/>
              </a:ext>
            </a:extLst>
          </p:cNvPr>
          <p:cNvSpPr/>
          <p:nvPr/>
        </p:nvSpPr>
        <p:spPr>
          <a:xfrm>
            <a:off x="598714" y="428919"/>
            <a:ext cx="11059886" cy="6084175"/>
          </a:xfrm>
          <a:prstGeom prst="round2Diag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n252 Fb Thu Huong Pham">
            <a:extLst>
              <a:ext uri="{FF2B5EF4-FFF2-40B4-BE49-F238E27FC236}">
                <a16:creationId xmlns:a16="http://schemas.microsoft.com/office/drawing/2014/main" id="{C0F79ADF-E225-11DD-BDC9-C497952B7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1" y="5083631"/>
            <a:ext cx="1419495" cy="1774369"/>
          </a:xfrm>
          <a:prstGeom prst="rect">
            <a:avLst/>
          </a:prstGeom>
        </p:spPr>
      </p:pic>
      <p:pic>
        <p:nvPicPr>
          <p:cNvPr id="5" name="Picture 4" descr="n252 Fb Thu Huong Pham">
            <a:extLst>
              <a:ext uri="{FF2B5EF4-FFF2-40B4-BE49-F238E27FC236}">
                <a16:creationId xmlns:a16="http://schemas.microsoft.com/office/drawing/2014/main" id="{B2AFD299-8E83-A727-FAD6-19BC079CC9AC}"/>
              </a:ext>
            </a:extLst>
          </p:cNvPr>
          <p:cNvPicPr>
            <a:picLocks noChangeAspect="1"/>
          </p:cNvPicPr>
          <p:nvPr/>
        </p:nvPicPr>
        <p:blipFill>
          <a:blip r:embed="rId3"/>
          <a:stretch>
            <a:fillRect/>
          </a:stretch>
        </p:blipFill>
        <p:spPr>
          <a:xfrm>
            <a:off x="6992560" y="2973623"/>
            <a:ext cx="3435615" cy="3447067"/>
          </a:xfrm>
          <a:prstGeom prst="rect">
            <a:avLst/>
          </a:prstGeom>
        </p:spPr>
      </p:pic>
      <p:sp>
        <p:nvSpPr>
          <p:cNvPr id="6" name="Speech Bubble: Oval 5" descr="n252 Fb Thu Huong Pham">
            <a:extLst>
              <a:ext uri="{FF2B5EF4-FFF2-40B4-BE49-F238E27FC236}">
                <a16:creationId xmlns:a16="http://schemas.microsoft.com/office/drawing/2014/main" id="{3ACF9E5C-CCB8-562D-D26D-F3E57B5C9B10}"/>
              </a:ext>
            </a:extLst>
          </p:cNvPr>
          <p:cNvSpPr/>
          <p:nvPr/>
        </p:nvSpPr>
        <p:spPr>
          <a:xfrm>
            <a:off x="1579133" y="2057665"/>
            <a:ext cx="3887143" cy="3025966"/>
          </a:xfrm>
          <a:prstGeom prst="wedgeEllipseCallout">
            <a:avLst>
              <a:gd name="adj1" fmla="val -60495"/>
              <a:gd name="adj2" fmla="val 65310"/>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Độ lớn cảm ứng từ tại một điểm trong </a:t>
            </a:r>
            <a:r>
              <a:rPr lang="vi-VN" sz="2400">
                <a:solidFill>
                  <a:schemeClr val="tx1"/>
                </a:solidFill>
                <a:latin typeface="Times New Roman" panose="02020603050405020304" pitchFamily="18" charset="0"/>
                <a:cs typeface="Times New Roman" panose="02020603050405020304" pitchFamily="18" charset="0"/>
              </a:rPr>
              <a:t>từ trường được xác định như thế nào?</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7" name="Picture 6" descr="n252 Fb Thu Huong Pham">
            <a:extLst>
              <a:ext uri="{FF2B5EF4-FFF2-40B4-BE49-F238E27FC236}">
                <a16:creationId xmlns:a16="http://schemas.microsoft.com/office/drawing/2014/main" id="{3517E2A8-9E5F-B1D8-0473-0FEE76DCAE13}"/>
              </a:ext>
            </a:extLst>
          </p:cNvPr>
          <p:cNvPicPr>
            <a:picLocks noChangeAspect="1"/>
          </p:cNvPicPr>
          <p:nvPr/>
        </p:nvPicPr>
        <p:blipFill>
          <a:blip r:embed="rId4"/>
          <a:stretch>
            <a:fillRect/>
          </a:stretch>
        </p:blipFill>
        <p:spPr>
          <a:xfrm>
            <a:off x="6774439" y="795703"/>
            <a:ext cx="3871858" cy="2177920"/>
          </a:xfrm>
          <a:prstGeom prst="rect">
            <a:avLst/>
          </a:prstGeom>
        </p:spPr>
      </p:pic>
    </p:spTree>
    <p:extLst>
      <p:ext uri="{BB962C8B-B14F-4D97-AF65-F5344CB8AC3E}">
        <p14:creationId xmlns:p14="http://schemas.microsoft.com/office/powerpoint/2010/main" val="121564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Rectangle 4" descr="n252 Fb Thu Huong Pham">
                <a:extLst>
                  <a:ext uri="{FF2B5EF4-FFF2-40B4-BE49-F238E27FC236}">
                    <a16:creationId xmlns:a16="http://schemas.microsoft.com/office/drawing/2014/main" id="{7F70E9D2-C1A3-48E4-FF53-9511B0F8F39B}"/>
                  </a:ext>
                </a:extLst>
              </p:cNvPr>
              <p:cNvSpPr>
                <a:spLocks noChangeArrowheads="1"/>
              </p:cNvSpPr>
              <p:nvPr/>
            </p:nvSpPr>
            <p:spPr bwMode="auto">
              <a:xfrm>
                <a:off x="1395886" y="1471923"/>
                <a:ext cx="9863584" cy="272991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 ứng từ </a:t>
                </a:r>
                <a14:m>
                  <m:oMath xmlns:m="http://schemas.openxmlformats.org/officeDocument/2006/math">
                    <m:acc>
                      <m:accPr>
                        <m:chr m:val="⃗"/>
                        <m:ctrlP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accPr>
                      <m:e>
                        <m: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𝐵</m:t>
                        </m:r>
                      </m:e>
                    </m:acc>
                    <m:r>
                      <a:rPr kumimoji="0" lang="vi-VN" altLang="vi-VN" sz="28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oMath>
                </a14:m>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một đại lượng </a:t>
                </a:r>
                <a:r>
                  <a:rPr kumimoji="0" lang="vi-VN" altLang="vi-VN" sz="28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vecto</a:t>
                </a: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đặc trưng cho từ trường về phương diện tác dụng lực. Cảm ứng từ tại một điểm trong từ trường có:</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hướng trùng với hướng của từ trường tại điểm đó.</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chiều được xác định bằng nam châm thử.</a:t>
                </a: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8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Có độ lớn    </a:t>
                </a:r>
                <a:endParaRPr kumimoji="0" lang="vi-VN" altLang="vi-VN" sz="4000" b="0" i="1" u="none" strike="noStrike" cap="none" normalizeH="0" baseline="0" dirty="0">
                  <a:ln>
                    <a:noFill/>
                  </a:ln>
                  <a:solidFill>
                    <a:schemeClr val="tx1"/>
                  </a:solidFill>
                  <a:effectLst/>
                  <a:latin typeface="Arial" panose="020B0604020202020204" pitchFamily="34" charset="0"/>
                </a:endParaRPr>
              </a:p>
            </p:txBody>
          </p:sp>
        </mc:Choice>
        <mc:Fallback xmlns="">
          <p:sp>
            <p:nvSpPr>
              <p:cNvPr id="11" name="Rectangle 4" descr="n252 Fb Thu Huong Pham">
                <a:extLst>
                  <a:ext uri="{FF2B5EF4-FFF2-40B4-BE49-F238E27FC236}">
                    <a16:creationId xmlns:a16="http://schemas.microsoft.com/office/drawing/2014/main" id="{7F70E9D2-C1A3-48E4-FF53-9511B0F8F39B}"/>
                  </a:ext>
                </a:extLst>
              </p:cNvPr>
              <p:cNvSpPr>
                <a:spLocks noRot="1" noChangeAspect="1" noMove="1" noResize="1" noEditPoints="1" noAdjustHandles="1" noChangeArrowheads="1" noChangeShapeType="1" noTextEdit="1"/>
              </p:cNvSpPr>
              <p:nvPr/>
            </p:nvSpPr>
            <p:spPr bwMode="auto">
              <a:xfrm>
                <a:off x="1395886" y="1471923"/>
                <a:ext cx="9863584" cy="2729914"/>
              </a:xfrm>
              <a:prstGeom prst="rect">
                <a:avLst/>
              </a:prstGeom>
              <a:blipFill>
                <a:blip r:embed="rId3"/>
                <a:stretch>
                  <a:fillRect l="-1298" r="-1236" b="-60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TextBox 2" descr="n252 Fb Thu Huong Pham">
            <a:extLst>
              <a:ext uri="{FF2B5EF4-FFF2-40B4-BE49-F238E27FC236}">
                <a16:creationId xmlns:a16="http://schemas.microsoft.com/office/drawing/2014/main" id="{AE228C69-FBDD-22A9-4F47-D09AA4F7CF0F}"/>
              </a:ext>
            </a:extLst>
          </p:cNvPr>
          <p:cNvSpPr txBox="1"/>
          <p:nvPr/>
        </p:nvSpPr>
        <p:spPr>
          <a:xfrm>
            <a:off x="1841199" y="514302"/>
            <a:ext cx="3363012" cy="483017"/>
          </a:xfrm>
          <a:prstGeom prst="rect">
            <a:avLst/>
          </a:prstGeom>
          <a:noFill/>
        </p:spPr>
        <p:txBody>
          <a:bodyPr wrap="square">
            <a:spAutoFit/>
          </a:bodyPr>
          <a:lstStyle/>
          <a:p>
            <a:pPr algn="just">
              <a:lnSpc>
                <a:spcPct val="115000"/>
              </a:lnSpc>
            </a:pPr>
            <a:r>
              <a:rPr lang="vi-VN"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II</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Độ lớn cảm ứng từ</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6" name="TextBox 5" descr="n252 Fb Thu Huong Pham">
            <a:extLst>
              <a:ext uri="{FF2B5EF4-FFF2-40B4-BE49-F238E27FC236}">
                <a16:creationId xmlns:a16="http://schemas.microsoft.com/office/drawing/2014/main" id="{378D554A-A595-99D2-F45C-909318549632}"/>
              </a:ext>
            </a:extLst>
          </p:cNvPr>
          <p:cNvSpPr txBox="1"/>
          <p:nvPr/>
        </p:nvSpPr>
        <p:spPr>
          <a:xfrm>
            <a:off x="1841199" y="969951"/>
            <a:ext cx="3363012" cy="483017"/>
          </a:xfrm>
          <a:prstGeom prst="rect">
            <a:avLst/>
          </a:prstGeom>
          <a:noFill/>
        </p:spPr>
        <p:txBody>
          <a:bodyPr wrap="square">
            <a:spAutoFit/>
          </a:bodyPr>
          <a:lstStyle/>
          <a:p>
            <a:pPr algn="just">
              <a:lnSpc>
                <a:spcPct val="115000"/>
              </a:lnSpc>
            </a:pPr>
            <a:r>
              <a:rPr lang="vi-VN"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Biểu thức</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graphicFrame>
        <p:nvGraphicFramePr>
          <p:cNvPr id="9" name="Object 8" descr="n252 Fb Thu Huong Pham">
            <a:extLst>
              <a:ext uri="{FF2B5EF4-FFF2-40B4-BE49-F238E27FC236}">
                <a16:creationId xmlns:a16="http://schemas.microsoft.com/office/drawing/2014/main" id="{F95B2767-FA96-2604-F2E0-B8C81DAEAB91}"/>
              </a:ext>
            </a:extLst>
          </p:cNvPr>
          <p:cNvGraphicFramePr>
            <a:graphicFrameLocks noChangeAspect="1"/>
          </p:cNvGraphicFramePr>
          <p:nvPr>
            <p:extLst>
              <p:ext uri="{D42A27DB-BD31-4B8C-83A1-F6EECF244321}">
                <p14:modId xmlns:p14="http://schemas.microsoft.com/office/powerpoint/2010/main" val="2968913258"/>
              </p:ext>
            </p:extLst>
          </p:nvPr>
        </p:nvGraphicFramePr>
        <p:xfrm>
          <a:off x="4815093" y="4420818"/>
          <a:ext cx="3051793" cy="1244486"/>
        </p:xfrm>
        <a:graphic>
          <a:graphicData uri="http://schemas.openxmlformats.org/presentationml/2006/ole">
            <mc:AlternateContent xmlns:mc="http://schemas.openxmlformats.org/markup-compatibility/2006">
              <mc:Choice xmlns:v="urn:schemas-microsoft-com:vml" Requires="v">
                <p:oleObj name="Equation" r:id="rId4" imgW="965160" imgH="393480" progId="Equation.DSMT4">
                  <p:embed/>
                </p:oleObj>
              </mc:Choice>
              <mc:Fallback>
                <p:oleObj name="Equation" r:id="rId4" imgW="965160" imgH="393480" progId="Equation.DSMT4">
                  <p:embed/>
                  <p:pic>
                    <p:nvPicPr>
                      <p:cNvPr id="0" name="Object 2"/>
                      <p:cNvPicPr>
                        <a:picLocks noChangeAspect="1" noChangeArrowheads="1"/>
                      </p:cNvPicPr>
                      <p:nvPr/>
                    </p:nvPicPr>
                    <p:blipFill>
                      <a:blip r:embed="rId5"/>
                      <a:srcRect/>
                      <a:stretch>
                        <a:fillRect/>
                      </a:stretch>
                    </p:blipFill>
                    <p:spPr bwMode="auto">
                      <a:xfrm>
                        <a:off x="4815093" y="4420818"/>
                        <a:ext cx="3051793" cy="1244486"/>
                      </a:xfrm>
                      <a:prstGeom prst="rect">
                        <a:avLst/>
                      </a:prstGeom>
                      <a:noFill/>
                      <a:ln w="12700">
                        <a:solidFill>
                          <a:srgbClr val="FF0000"/>
                        </a:solidFill>
                        <a:prstDash val="dashDot"/>
                      </a:ln>
                    </p:spPr>
                  </p:pic>
                </p:oleObj>
              </mc:Fallback>
            </mc:AlternateContent>
          </a:graphicData>
        </a:graphic>
      </p:graphicFrame>
      <p:sp>
        <p:nvSpPr>
          <p:cNvPr id="14" name="Rectangle 7" descr="n252 Fb Thu Huong Pham">
            <a:extLst>
              <a:ext uri="{FF2B5EF4-FFF2-40B4-BE49-F238E27FC236}">
                <a16:creationId xmlns:a16="http://schemas.microsoft.com/office/drawing/2014/main" id="{F93F8F64-DE04-5245-5D3A-371D33956918}"/>
              </a:ext>
            </a:extLst>
          </p:cNvPr>
          <p:cNvSpPr>
            <a:spLocks noChangeArrowheads="1"/>
          </p:cNvSpPr>
          <p:nvPr/>
        </p:nvSpPr>
        <p:spPr bwMode="auto">
          <a:xfrm>
            <a:off x="216816" y="3323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3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2" name="Rectangle: Diagonal Corners Rounded 1" descr="n252 Fb Thu Huong Pham">
            <a:extLst>
              <a:ext uri="{FF2B5EF4-FFF2-40B4-BE49-F238E27FC236}">
                <a16:creationId xmlns:a16="http://schemas.microsoft.com/office/drawing/2014/main" id="{15F5894B-88FA-340A-37FB-5BC38E1ADAC5}"/>
              </a:ext>
            </a:extLst>
          </p:cNvPr>
          <p:cNvSpPr/>
          <p:nvPr/>
        </p:nvSpPr>
        <p:spPr>
          <a:xfrm>
            <a:off x="598714" y="428919"/>
            <a:ext cx="11059886" cy="6084175"/>
          </a:xfrm>
          <a:prstGeom prst="round2Diag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descr="n252 Fb Thu Huong Pham">
            <a:extLst>
              <a:ext uri="{FF2B5EF4-FFF2-40B4-BE49-F238E27FC236}">
                <a16:creationId xmlns:a16="http://schemas.microsoft.com/office/drawing/2014/main" id="{0E5CDA15-ABC2-EEE6-C141-A0406C598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1" y="5083631"/>
            <a:ext cx="1419495" cy="1774369"/>
          </a:xfrm>
          <a:prstGeom prst="rect">
            <a:avLst/>
          </a:prstGeom>
        </p:spPr>
      </p:pic>
    </p:spTree>
    <p:extLst>
      <p:ext uri="{BB962C8B-B14F-4D97-AF65-F5344CB8AC3E}">
        <p14:creationId xmlns:p14="http://schemas.microsoft.com/office/powerpoint/2010/main" val="350447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250"/>
                                        <p:tgtEl>
                                          <p:spTgt spid="11">
                                            <p:txEl>
                                              <p:pRg st="0" end="0"/>
                                            </p:txEl>
                                          </p:spTgt>
                                        </p:tgtEl>
                                      </p:cBhvr>
                                    </p:animEffect>
                                  </p:childTnLst>
                                </p:cTn>
                              </p:par>
                            </p:childTnLst>
                          </p:cTn>
                        </p:par>
                        <p:par>
                          <p:cTn id="18" fill="hold">
                            <p:stCondLst>
                              <p:cond delay="1250"/>
                            </p:stCondLst>
                            <p:childTnLst>
                              <p:par>
                                <p:cTn id="19" presetID="10" presetClass="entr" presetSubtype="0" fill="hold" nodeType="after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750"/>
                                        <p:tgtEl>
                                          <p:spTgt spid="11">
                                            <p:txEl>
                                              <p:pRg st="1" end="1"/>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750"/>
                                        <p:tgtEl>
                                          <p:spTgt spid="11">
                                            <p:txEl>
                                              <p:pRg st="2" end="2"/>
                                            </p:txEl>
                                          </p:spTgt>
                                        </p:tgtEl>
                                      </p:cBhvr>
                                    </p:animEffect>
                                  </p:childTnLst>
                                </p:cTn>
                              </p:par>
                            </p:childTnLst>
                          </p:cTn>
                        </p:par>
                        <p:par>
                          <p:cTn id="26" fill="hold">
                            <p:stCondLst>
                              <p:cond delay="2750"/>
                            </p:stCondLst>
                            <p:childTnLst>
                              <p:par>
                                <p:cTn id="27" presetID="10" presetClass="entr" presetSubtype="0" fill="hold" nodeType="after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750"/>
                                        <p:tgtEl>
                                          <p:spTgt spid="11">
                                            <p:txEl>
                                              <p:pRg st="3" end="3"/>
                                            </p:txEl>
                                          </p:spTgt>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AE228C69-FBDD-22A9-4F47-D09AA4F7CF0F}"/>
              </a:ext>
            </a:extLst>
          </p:cNvPr>
          <p:cNvSpPr txBox="1"/>
          <p:nvPr/>
        </p:nvSpPr>
        <p:spPr>
          <a:xfrm>
            <a:off x="1841199" y="514302"/>
            <a:ext cx="3363012" cy="4830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Độ lớn cảm ứng từ</a:t>
            </a:r>
            <a:endParaRPr kumimoji="0" lang="vi-VN" sz="2800" b="0"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endParaRPr>
          </a:p>
        </p:txBody>
      </p:sp>
      <p:sp>
        <p:nvSpPr>
          <p:cNvPr id="6" name="TextBox 5" descr="n252 Fb Thu Huong Pham">
            <a:extLst>
              <a:ext uri="{FF2B5EF4-FFF2-40B4-BE49-F238E27FC236}">
                <a16:creationId xmlns:a16="http://schemas.microsoft.com/office/drawing/2014/main" id="{378D554A-A595-99D2-F45C-909318549632}"/>
              </a:ext>
            </a:extLst>
          </p:cNvPr>
          <p:cNvSpPr txBox="1"/>
          <p:nvPr/>
        </p:nvSpPr>
        <p:spPr>
          <a:xfrm>
            <a:off x="1841199" y="969951"/>
            <a:ext cx="3363012" cy="483017"/>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Biểu thức</a:t>
            </a:r>
            <a:endParaRPr kumimoji="0" lang="vi-VN" sz="2800" b="0" i="0" u="none" strike="noStrike" kern="1200" cap="none" spc="0" normalizeH="0" baseline="0" noProof="0" dirty="0">
              <a:ln>
                <a:noFill/>
              </a:ln>
              <a:solidFill>
                <a:srgbClr val="0033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9" name="Object 8" descr="n252 Fb Thu Huong Pham">
            <a:extLst>
              <a:ext uri="{FF2B5EF4-FFF2-40B4-BE49-F238E27FC236}">
                <a16:creationId xmlns:a16="http://schemas.microsoft.com/office/drawing/2014/main" id="{F95B2767-FA96-2604-F2E0-B8C81DAEAB91}"/>
              </a:ext>
            </a:extLst>
          </p:cNvPr>
          <p:cNvGraphicFramePr>
            <a:graphicFrameLocks noChangeAspect="1"/>
          </p:cNvGraphicFramePr>
          <p:nvPr>
            <p:extLst>
              <p:ext uri="{D42A27DB-BD31-4B8C-83A1-F6EECF244321}">
                <p14:modId xmlns:p14="http://schemas.microsoft.com/office/powerpoint/2010/main" val="1980693811"/>
              </p:ext>
            </p:extLst>
          </p:nvPr>
        </p:nvGraphicFramePr>
        <p:xfrm>
          <a:off x="1602524" y="1886726"/>
          <a:ext cx="3263373" cy="1330766"/>
        </p:xfrm>
        <a:graphic>
          <a:graphicData uri="http://schemas.openxmlformats.org/presentationml/2006/ole">
            <mc:AlternateContent xmlns:mc="http://schemas.openxmlformats.org/markup-compatibility/2006">
              <mc:Choice xmlns:v="urn:schemas-microsoft-com:vml" Requires="v">
                <p:oleObj name="Equation" r:id="rId3" imgW="965160" imgH="393480" progId="Equation.DSMT4">
                  <p:embed/>
                </p:oleObj>
              </mc:Choice>
              <mc:Fallback>
                <p:oleObj name="Equation" r:id="rId3" imgW="965160" imgH="393480" progId="Equation.DSMT4">
                  <p:embed/>
                  <p:pic>
                    <p:nvPicPr>
                      <p:cNvPr id="9" name="Object 8">
                        <a:extLst>
                          <a:ext uri="{FF2B5EF4-FFF2-40B4-BE49-F238E27FC236}">
                            <a16:creationId xmlns:a16="http://schemas.microsoft.com/office/drawing/2014/main" id="{F95B2767-FA96-2604-F2E0-B8C81DAEAB91}"/>
                          </a:ext>
                        </a:extLst>
                      </p:cNvPr>
                      <p:cNvPicPr>
                        <a:picLocks noChangeAspect="1" noChangeArrowheads="1"/>
                      </p:cNvPicPr>
                      <p:nvPr/>
                    </p:nvPicPr>
                    <p:blipFill>
                      <a:blip r:embed="rId4"/>
                      <a:srcRect/>
                      <a:stretch>
                        <a:fillRect/>
                      </a:stretch>
                    </p:blipFill>
                    <p:spPr bwMode="auto">
                      <a:xfrm>
                        <a:off x="1602524" y="1886726"/>
                        <a:ext cx="3263373" cy="1330766"/>
                      </a:xfrm>
                      <a:prstGeom prst="rect">
                        <a:avLst/>
                      </a:prstGeom>
                      <a:noFill/>
                      <a:ln w="12700">
                        <a:solidFill>
                          <a:srgbClr val="FF0000"/>
                        </a:solidFill>
                        <a:prstDash val="dashDot"/>
                      </a:ln>
                    </p:spPr>
                  </p:pic>
                </p:oleObj>
              </mc:Fallback>
            </mc:AlternateContent>
          </a:graphicData>
        </a:graphic>
      </p:graphicFrame>
      <p:sp>
        <p:nvSpPr>
          <p:cNvPr id="14" name="Rectangle 7" descr="n252 Fb Thu Huong Pham">
            <a:extLst>
              <a:ext uri="{FF2B5EF4-FFF2-40B4-BE49-F238E27FC236}">
                <a16:creationId xmlns:a16="http://schemas.microsoft.com/office/drawing/2014/main" id="{F93F8F64-DE04-5245-5D3A-371D33956918}"/>
              </a:ext>
            </a:extLst>
          </p:cNvPr>
          <p:cNvSpPr>
            <a:spLocks noChangeArrowheads="1"/>
          </p:cNvSpPr>
          <p:nvPr/>
        </p:nvSpPr>
        <p:spPr bwMode="auto">
          <a:xfrm>
            <a:off x="216816" y="3323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13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vi-VN" alt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3" name="Rectangle 6" descr="n252 Fb Thu Huong Pham">
                <a:extLst>
                  <a:ext uri="{FF2B5EF4-FFF2-40B4-BE49-F238E27FC236}">
                    <a16:creationId xmlns:a16="http://schemas.microsoft.com/office/drawing/2014/main" id="{4D72F9C9-8F37-E5E6-06F7-765A277A0702}"/>
                  </a:ext>
                </a:extLst>
              </p:cNvPr>
              <p:cNvSpPr>
                <a:spLocks noChangeArrowheads="1"/>
              </p:cNvSpPr>
              <p:nvPr/>
            </p:nvSpPr>
            <p:spPr bwMode="auto">
              <a:xfrm>
                <a:off x="1523012" y="3429222"/>
                <a:ext cx="9509423" cy="25415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Symbol" panose="05050102010706020507" pitchFamily="18" charset="2"/>
                  <a:buChar char="Þ"/>
                  <a:tabLst/>
                  <a:defRPr/>
                </a:pP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F= </a:t>
                </a:r>
                <a:r>
                  <a:rPr kumimoji="0" lang="vi-VN" altLang="vi-VN" sz="2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BILsin</a:t>
                </a:r>
                <a:r>
                  <a:rPr kumimoji="0" lang="en-US" altLang="vi-VN" sz="2600" b="0"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rPr>
                  <a:t>α</a:t>
                </a:r>
                <a:endPar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Trong đó: B là cảm ứng từ;</a:t>
                </a:r>
                <a:endPar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I là cường độ dòng điện;</a:t>
                </a:r>
                <a:endPar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L chiều dài đoạn dây mang dòng điện đặt trong từ trường;</a:t>
                </a:r>
                <a:endPar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ndParaRPr>
              </a:p>
              <a:p>
                <a:pPr marL="1700213" marR="0" lvl="0" indent="-1700213" algn="just" defTabSz="914400" rtl="0" eaLnBrk="0" fontAlgn="base" latinLnBrk="0" hangingPunct="0">
                  <a:lnSpc>
                    <a:spcPct val="100000"/>
                  </a:lnSpc>
                  <a:spcBef>
                    <a:spcPct val="0"/>
                  </a:spcBef>
                  <a:spcAft>
                    <a:spcPct val="0"/>
                  </a:spcAft>
                  <a:buClrTx/>
                  <a:buSzTx/>
                  <a:buFontTx/>
                  <a:buNone/>
                  <a:tabLst/>
                  <a:defRPr/>
                </a:pP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r>
                  <a:rPr kumimoji="0" lang="fr-FR" altLang="vi-VN" sz="2600" b="0" i="1" u="none" strike="noStrike" kern="1200" cap="none" spc="0" normalizeH="0" baseline="0" noProof="0" dirty="0">
                    <a:ln>
                      <a:noFill/>
                    </a:ln>
                    <a:solidFill>
                      <a:prstClr val="black"/>
                    </a:solidFill>
                    <a:effectLst/>
                    <a:uLnTx/>
                    <a:uFillTx/>
                    <a:latin typeface="Calibri Light" panose="020F0302020204030204"/>
                    <a:ea typeface="Times New Roman" panose="02020603050405020304" pitchFamily="18" charset="0"/>
                  </a:rPr>
                  <a:t>α</a:t>
                </a: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là góc hợp bởi đoạn dây mang dòng điện và </a:t>
                </a:r>
                <a:r>
                  <a:rPr kumimoji="0" lang="vi-VN" altLang="vi-VN" sz="26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rPr>
                  <a:t>vectơ</a:t>
                </a:r>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cảm ứng từ </a:t>
                </a:r>
                <a14:m>
                  <m:oMath xmlns:m="http://schemas.openxmlformats.org/officeDocument/2006/math">
                    <m:acc>
                      <m:accPr>
                        <m:chr m:val="⃗"/>
                        <m:ctrlPr>
                          <a:rPr kumimoji="0" lang="vi-VN" altLang="vi-VN" sz="26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ctrlPr>
                      </m:accPr>
                      <m:e>
                        <m:r>
                          <a:rPr kumimoji="0" lang="vi-VN" altLang="vi-VN" sz="2600" b="0" i="1" u="none" strike="noStrike" kern="1200" cap="none" spc="0" normalizeH="0" baseline="0" noProof="0">
                            <a:ln>
                              <a:noFill/>
                            </a:ln>
                            <a:solidFill>
                              <a:prstClr val="black"/>
                            </a:solidFill>
                            <a:effectLst/>
                            <a:uLnTx/>
                            <a:uFillTx/>
                            <a:latin typeface="Cambria Math" panose="02040503050406030204" pitchFamily="18" charset="0"/>
                            <a:cs typeface="Times New Roman" panose="02020603050405020304" pitchFamily="18" charset="0"/>
                          </a:rPr>
                          <m:t>𝐵</m:t>
                        </m:r>
                      </m:e>
                    </m:acc>
                  </m:oMath>
                </a14:m>
                <a:r>
                  <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rPr>
                  <a:t>  </a:t>
                </a:r>
                <a:endParaRPr kumimoji="0" lang="vi-VN" altLang="vi-VN" sz="2600" b="0" i="1" u="none" strike="noStrike" kern="1200" cap="none" spc="0" normalizeH="0" baseline="0" noProof="0" dirty="0">
                  <a:ln>
                    <a:noFill/>
                  </a:ln>
                  <a:solidFill>
                    <a:prstClr val="black"/>
                  </a:solidFill>
                  <a:effectLst/>
                  <a:uLnTx/>
                  <a:uFillTx/>
                  <a:latin typeface="Times New Roman" panose="02020603050405020304" pitchFamily="18" charset="0"/>
                </a:endParaRPr>
              </a:p>
            </p:txBody>
          </p:sp>
        </mc:Choice>
        <mc:Fallback xmlns="">
          <p:sp>
            <p:nvSpPr>
              <p:cNvPr id="13" name="Rectangle 6" descr="n252 Fb Thu Huong Pham">
                <a:extLst>
                  <a:ext uri="{FF2B5EF4-FFF2-40B4-BE49-F238E27FC236}">
                    <a16:creationId xmlns:a16="http://schemas.microsoft.com/office/drawing/2014/main" id="{4D72F9C9-8F37-E5E6-06F7-765A277A0702}"/>
                  </a:ext>
                </a:extLst>
              </p:cNvPr>
              <p:cNvSpPr>
                <a:spLocks noRot="1" noChangeAspect="1" noMove="1" noResize="1" noEditPoints="1" noAdjustHandles="1" noChangeArrowheads="1" noChangeShapeType="1" noTextEdit="1"/>
              </p:cNvSpPr>
              <p:nvPr/>
            </p:nvSpPr>
            <p:spPr bwMode="auto">
              <a:xfrm>
                <a:off x="1523012" y="3429222"/>
                <a:ext cx="9509423" cy="2541593"/>
              </a:xfrm>
              <a:prstGeom prst="rect">
                <a:avLst/>
              </a:prstGeom>
              <a:blipFill>
                <a:blip r:embed="rId5"/>
                <a:stretch>
                  <a:fillRect l="-1218" t="-2644" r="-1154" b="-576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Rectangle: Diagonal Corners Rounded 1" descr="n252 Fb Thu Huong Pham">
            <a:extLst>
              <a:ext uri="{FF2B5EF4-FFF2-40B4-BE49-F238E27FC236}">
                <a16:creationId xmlns:a16="http://schemas.microsoft.com/office/drawing/2014/main" id="{15F5894B-88FA-340A-37FB-5BC38E1ADAC5}"/>
              </a:ext>
            </a:extLst>
          </p:cNvPr>
          <p:cNvSpPr/>
          <p:nvPr/>
        </p:nvSpPr>
        <p:spPr>
          <a:xfrm>
            <a:off x="983974" y="428920"/>
            <a:ext cx="10674626" cy="5991758"/>
          </a:xfrm>
          <a:prstGeom prst="round2Diag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n252 Fb Thu Huong Pham">
            <a:extLst>
              <a:ext uri="{FF2B5EF4-FFF2-40B4-BE49-F238E27FC236}">
                <a16:creationId xmlns:a16="http://schemas.microsoft.com/office/drawing/2014/main" id="{0E5CDA15-ABC2-EEE6-C141-A0406C5988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1" y="5083631"/>
            <a:ext cx="1419495" cy="1774369"/>
          </a:xfrm>
          <a:prstGeom prst="rect">
            <a:avLst/>
          </a:prstGeom>
        </p:spPr>
      </p:pic>
      <p:sp>
        <p:nvSpPr>
          <p:cNvPr id="4" name="Speech Bubble: Oval 3" descr="n252 Fb Thu Huong Pham">
            <a:extLst>
              <a:ext uri="{FF2B5EF4-FFF2-40B4-BE49-F238E27FC236}">
                <a16:creationId xmlns:a16="http://schemas.microsoft.com/office/drawing/2014/main" id="{E9CE824D-D8AF-C8F4-4141-39A97C9D5234}"/>
              </a:ext>
            </a:extLst>
          </p:cNvPr>
          <p:cNvSpPr/>
          <p:nvPr/>
        </p:nvSpPr>
        <p:spPr>
          <a:xfrm>
            <a:off x="5633055" y="725558"/>
            <a:ext cx="5667736" cy="2745352"/>
          </a:xfrm>
          <a:prstGeom prst="wedgeEllipseCallout">
            <a:avLst>
              <a:gd name="adj1" fmla="val -42164"/>
              <a:gd name="adj2" fmla="val 61361"/>
            </a:avLst>
          </a:prstGeom>
          <a:solidFill>
            <a:schemeClr val="accent2">
              <a:lumMod val="40000"/>
              <a:lumOff val="6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Dựa</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vào</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biểu</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thức</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1,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hãy</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viết</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biểu</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thức</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tính</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lực</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từ</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tác</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dụng</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lên</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một</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đoạn</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dây</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dẫn</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mang</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dòng</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điện</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đặt</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trong</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từ</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trường</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 </a:t>
            </a:r>
            <a:r>
              <a:rPr kumimoji="0" lang="en-US" sz="2600" b="0" i="0" u="none" strike="noStrike" kern="1200" cap="none" spc="10" normalizeH="0" baseline="0" noProof="0" dirty="0" err="1">
                <a:ln>
                  <a:noFill/>
                </a:ln>
                <a:solidFill>
                  <a:srgbClr val="202124"/>
                </a:solidFill>
                <a:effectLst/>
                <a:uLnTx/>
                <a:uFillTx/>
                <a:latin typeface="Times New Roman" panose="02020603050405020304" pitchFamily="18" charset="0"/>
                <a:ea typeface="Times New Roman" panose="02020603050405020304" pitchFamily="18" charset="0"/>
                <a:cs typeface="+mn-cs"/>
              </a:rPr>
              <a:t>đều</a:t>
            </a:r>
            <a:r>
              <a:rPr kumimoji="0" lang="en-US" sz="2600" b="0" i="0" u="none" strike="noStrike" kern="1200" cap="none" spc="10" normalizeH="0" baseline="0" noProof="0" dirty="0">
                <a:ln>
                  <a:noFill/>
                </a:ln>
                <a:solidFill>
                  <a:srgbClr val="202124"/>
                </a:solidFill>
                <a:effectLst/>
                <a:uLnTx/>
                <a:uFillTx/>
                <a:latin typeface="Times New Roman" panose="02020603050405020304" pitchFamily="18" charset="0"/>
                <a:ea typeface="Times New Roman" panose="02020603050405020304" pitchFamily="18" charset="0"/>
                <a:cs typeface="+mn-cs"/>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42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750"/>
                                        <p:tgtEl>
                                          <p:spTgt spid="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fade">
                                      <p:cBhvr>
                                        <p:cTn id="16" dur="750"/>
                                        <p:tgtEl>
                                          <p:spTgt spid="13">
                                            <p:txEl>
                                              <p:pRg st="1" end="1"/>
                                            </p:txEl>
                                          </p:spTgt>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750"/>
                                        <p:tgtEl>
                                          <p:spTgt spid="13">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fade">
                                      <p:cBhvr>
                                        <p:cTn id="24" dur="750"/>
                                        <p:tgtEl>
                                          <p:spTgt spid="13">
                                            <p:txEl>
                                              <p:pRg st="3" end="3"/>
                                            </p:txEl>
                                          </p:spTgt>
                                        </p:tgtEl>
                                      </p:cBhvr>
                                    </p:animEffect>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75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descr="n252 Fb Thu Huong Pham">
            <a:extLst>
              <a:ext uri="{FF2B5EF4-FFF2-40B4-BE49-F238E27FC236}">
                <a16:creationId xmlns:a16="http://schemas.microsoft.com/office/drawing/2014/main" id="{7F70E9D2-C1A3-48E4-FF53-9511B0F8F39B}"/>
              </a:ext>
            </a:extLst>
          </p:cNvPr>
          <p:cNvSpPr>
            <a:spLocks noChangeArrowheads="1"/>
          </p:cNvSpPr>
          <p:nvPr/>
        </p:nvSpPr>
        <p:spPr bwMode="auto">
          <a:xfrm>
            <a:off x="986854" y="2591344"/>
            <a:ext cx="639791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vi-VN"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hệ SI, cảm ứng từ có đơn vị là </a:t>
            </a:r>
            <a:r>
              <a:rPr kumimoji="0" lang="vi-VN"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tesla</a:t>
            </a:r>
            <a:r>
              <a:rPr kumimoji="0" lang="vi-VN"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 Đơn vị </a:t>
            </a:r>
            <a:r>
              <a:rPr kumimoji="0" lang="vi-VN"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Tesla</a:t>
            </a:r>
            <a:r>
              <a:rPr kumimoji="0" lang="vi-VN"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đơn vị dẫn xuất, có mối liên hệ với các đơn vị cơ bản theo biểu thức</a:t>
            </a:r>
            <a:endParaRPr kumimoji="0" lang="vi-VN" altLang="vi-VN" sz="3600" b="0" i="1" u="none" strike="noStrike" cap="none" normalizeH="0" baseline="0" dirty="0">
              <a:ln>
                <a:noFill/>
              </a:ln>
              <a:solidFill>
                <a:schemeClr val="tx1"/>
              </a:solidFill>
              <a:effectLst/>
              <a:latin typeface="Arial" panose="020B0604020202020204" pitchFamily="34" charset="0"/>
            </a:endParaRPr>
          </a:p>
        </p:txBody>
      </p:sp>
      <p:sp>
        <p:nvSpPr>
          <p:cNvPr id="3" name="TextBox 2" descr="n252 Fb Thu Huong Pham">
            <a:extLst>
              <a:ext uri="{FF2B5EF4-FFF2-40B4-BE49-F238E27FC236}">
                <a16:creationId xmlns:a16="http://schemas.microsoft.com/office/drawing/2014/main" id="{AE228C69-FBDD-22A9-4F47-D09AA4F7CF0F}"/>
              </a:ext>
            </a:extLst>
          </p:cNvPr>
          <p:cNvSpPr txBox="1"/>
          <p:nvPr/>
        </p:nvSpPr>
        <p:spPr>
          <a:xfrm>
            <a:off x="1296914" y="721417"/>
            <a:ext cx="3363012" cy="483017"/>
          </a:xfrm>
          <a:prstGeom prst="rect">
            <a:avLst/>
          </a:prstGeom>
          <a:noFill/>
        </p:spPr>
        <p:txBody>
          <a:bodyPr wrap="square">
            <a:spAutoFit/>
          </a:bodyPr>
          <a:lstStyle/>
          <a:p>
            <a:pPr algn="just">
              <a:lnSpc>
                <a:spcPct val="115000"/>
              </a:lnSpc>
            </a:pPr>
            <a:r>
              <a:rPr lang="vi-VN"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II</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Độ lớn cảm ứng từ</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13" name="Rectangle 6" descr="n252 Fb Thu Huong Pham">
            <a:extLst>
              <a:ext uri="{FF2B5EF4-FFF2-40B4-BE49-F238E27FC236}">
                <a16:creationId xmlns:a16="http://schemas.microsoft.com/office/drawing/2014/main" id="{4D72F9C9-8F37-E5E6-06F7-765A277A0702}"/>
              </a:ext>
            </a:extLst>
          </p:cNvPr>
          <p:cNvSpPr>
            <a:spLocks noChangeArrowheads="1"/>
          </p:cNvSpPr>
          <p:nvPr/>
        </p:nvSpPr>
        <p:spPr bwMode="auto">
          <a:xfrm>
            <a:off x="1563046" y="4982116"/>
            <a:ext cx="97576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vi-VN" altLang="vi-VN" sz="2400" b="0" i="1" u="none" strike="noStrike" cap="none" normalizeH="0" baseline="0" dirty="0">
                <a:ln>
                  <a:noFill/>
                </a:ln>
                <a:solidFill>
                  <a:schemeClr val="tx1"/>
                </a:solidFill>
                <a:effectLst/>
                <a:latin typeface="+mj-lt"/>
                <a:ea typeface="Times New Roman" panose="02020603050405020304" pitchFamily="18" charset="0"/>
              </a:rPr>
              <a:t>1 T là độ lớn của cảm ứng từ của một từ trường đều mà khi đặt một dây dẫn có chiều dài 1 m mang dòng điện có cường độ 1 A vào trong từ trường đó và vuông góc với </a:t>
            </a:r>
            <a:r>
              <a:rPr kumimoji="0" lang="vi-VN" altLang="vi-VN" sz="2400" b="0" i="1" u="none" strike="noStrike" cap="none" normalizeH="0" baseline="0" dirty="0" err="1">
                <a:ln>
                  <a:noFill/>
                </a:ln>
                <a:solidFill>
                  <a:schemeClr val="tx1"/>
                </a:solidFill>
                <a:effectLst/>
                <a:latin typeface="+mj-lt"/>
                <a:ea typeface="Times New Roman" panose="02020603050405020304" pitchFamily="18" charset="0"/>
              </a:rPr>
              <a:t>vectơ</a:t>
            </a:r>
            <a:r>
              <a:rPr kumimoji="0" lang="vi-VN" altLang="vi-VN" sz="2400" b="0" i="1" u="none" strike="noStrike" cap="none" normalizeH="0" baseline="0" dirty="0">
                <a:ln>
                  <a:noFill/>
                </a:ln>
                <a:solidFill>
                  <a:schemeClr val="tx1"/>
                </a:solidFill>
                <a:effectLst/>
                <a:latin typeface="+mj-lt"/>
                <a:ea typeface="Times New Roman" panose="02020603050405020304" pitchFamily="18" charset="0"/>
              </a:rPr>
              <a:t> cảm ứng từ thì dây dẫn sẽ chịu một lực từ có độ lớn 1 N.</a:t>
            </a:r>
            <a:endParaRPr kumimoji="0" lang="vi-VN" altLang="vi-VN" sz="2400" b="0" i="1" u="none" strike="noStrike" cap="none" normalizeH="0" baseline="0" dirty="0">
              <a:ln>
                <a:noFill/>
              </a:ln>
              <a:solidFill>
                <a:schemeClr val="tx1"/>
              </a:solidFill>
              <a:effectLst/>
              <a:latin typeface="+mj-lt"/>
            </a:endParaRPr>
          </a:p>
        </p:txBody>
      </p:sp>
      <p:sp>
        <p:nvSpPr>
          <p:cNvPr id="14" name="Rectangle 7" descr="n252 Fb Thu Huong Pham">
            <a:extLst>
              <a:ext uri="{FF2B5EF4-FFF2-40B4-BE49-F238E27FC236}">
                <a16:creationId xmlns:a16="http://schemas.microsoft.com/office/drawing/2014/main" id="{F93F8F64-DE04-5245-5D3A-371D33956918}"/>
              </a:ext>
            </a:extLst>
          </p:cNvPr>
          <p:cNvSpPr>
            <a:spLocks noChangeArrowheads="1"/>
          </p:cNvSpPr>
          <p:nvPr/>
        </p:nvSpPr>
        <p:spPr bwMode="auto">
          <a:xfrm>
            <a:off x="216816" y="332335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vi-VN" sz="13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vi-VN" altLang="vi-VN" sz="1800" b="0" i="0" u="none" strike="noStrike" cap="none" normalizeH="0" baseline="0">
              <a:ln>
                <a:noFill/>
              </a:ln>
              <a:solidFill>
                <a:schemeClr val="tx1"/>
              </a:solidFill>
              <a:effectLst/>
              <a:latin typeface="Arial" panose="020B0604020202020204" pitchFamily="34" charset="0"/>
            </a:endParaRPr>
          </a:p>
        </p:txBody>
      </p:sp>
      <p:sp>
        <p:nvSpPr>
          <p:cNvPr id="5" name="TextBox 4" descr="n252 Fb Thu Huong Pham">
            <a:extLst>
              <a:ext uri="{FF2B5EF4-FFF2-40B4-BE49-F238E27FC236}">
                <a16:creationId xmlns:a16="http://schemas.microsoft.com/office/drawing/2014/main" id="{B84DA9B0-F61F-78C1-7343-5DF6EF45BE26}"/>
              </a:ext>
            </a:extLst>
          </p:cNvPr>
          <p:cNvSpPr txBox="1"/>
          <p:nvPr/>
        </p:nvSpPr>
        <p:spPr>
          <a:xfrm>
            <a:off x="1296914" y="1235265"/>
            <a:ext cx="1664947" cy="483017"/>
          </a:xfrm>
          <a:prstGeom prst="rect">
            <a:avLst/>
          </a:prstGeom>
          <a:noFill/>
        </p:spPr>
        <p:txBody>
          <a:bodyPr wrap="square">
            <a:spAutoFit/>
          </a:bodyPr>
          <a:lstStyle/>
          <a:p>
            <a:pPr algn="just">
              <a:lnSpc>
                <a:spcPct val="115000"/>
              </a:lnSpc>
            </a:pPr>
            <a:r>
              <a:rPr lang="vi-VN" sz="2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Đơn vị</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graphicFrame>
        <p:nvGraphicFramePr>
          <p:cNvPr id="7" name="Object 6" descr="n252 Fb Thu Huong Pham">
            <a:extLst>
              <a:ext uri="{FF2B5EF4-FFF2-40B4-BE49-F238E27FC236}">
                <a16:creationId xmlns:a16="http://schemas.microsoft.com/office/drawing/2014/main" id="{F7C1F3E4-8273-AC78-13AB-B845ABA4B632}"/>
              </a:ext>
            </a:extLst>
          </p:cNvPr>
          <p:cNvGraphicFramePr>
            <a:graphicFrameLocks noChangeAspect="1"/>
          </p:cNvGraphicFramePr>
          <p:nvPr>
            <p:extLst>
              <p:ext uri="{D42A27DB-BD31-4B8C-83A1-F6EECF244321}">
                <p14:modId xmlns:p14="http://schemas.microsoft.com/office/powerpoint/2010/main" val="1398207540"/>
              </p:ext>
            </p:extLst>
          </p:nvPr>
        </p:nvGraphicFramePr>
        <p:xfrm>
          <a:off x="3272675" y="3852561"/>
          <a:ext cx="1607614" cy="928340"/>
        </p:xfrm>
        <a:graphic>
          <a:graphicData uri="http://schemas.openxmlformats.org/presentationml/2006/ole">
            <mc:AlternateContent xmlns:mc="http://schemas.openxmlformats.org/markup-compatibility/2006">
              <mc:Choice xmlns:v="urn:schemas-microsoft-com:vml" Requires="v">
                <p:oleObj name="Equation" r:id="rId2" imgW="675809" imgH="390397" progId="Equation.DSMT4">
                  <p:embed/>
                </p:oleObj>
              </mc:Choice>
              <mc:Fallback>
                <p:oleObj name="Equation" r:id="rId2" imgW="675809" imgH="390397" progId="Equation.DSMT4">
                  <p:embed/>
                  <p:pic>
                    <p:nvPicPr>
                      <p:cNvPr id="0" name=""/>
                      <p:cNvPicPr/>
                      <p:nvPr/>
                    </p:nvPicPr>
                    <p:blipFill>
                      <a:blip r:embed="rId3"/>
                      <a:stretch>
                        <a:fillRect/>
                      </a:stretch>
                    </p:blipFill>
                    <p:spPr>
                      <a:xfrm>
                        <a:off x="3272675" y="3852561"/>
                        <a:ext cx="1607614" cy="928340"/>
                      </a:xfrm>
                      <a:prstGeom prst="rect">
                        <a:avLst/>
                      </a:prstGeom>
                    </p:spPr>
                  </p:pic>
                </p:oleObj>
              </mc:Fallback>
            </mc:AlternateContent>
          </a:graphicData>
        </a:graphic>
      </p:graphicFrame>
      <p:sp>
        <p:nvSpPr>
          <p:cNvPr id="2" name="Rectangle: Diagonal Corners Rounded 1" descr="n252 Fb Thu Huong Pham">
            <a:extLst>
              <a:ext uri="{FF2B5EF4-FFF2-40B4-BE49-F238E27FC236}">
                <a16:creationId xmlns:a16="http://schemas.microsoft.com/office/drawing/2014/main" id="{95B699D8-81D5-52C9-2904-035B797A8B41}"/>
              </a:ext>
            </a:extLst>
          </p:cNvPr>
          <p:cNvSpPr/>
          <p:nvPr/>
        </p:nvSpPr>
        <p:spPr>
          <a:xfrm>
            <a:off x="598714" y="428919"/>
            <a:ext cx="11059886" cy="6084175"/>
          </a:xfrm>
          <a:prstGeom prst="round2DiagRect">
            <a:avLst/>
          </a:prstGeom>
          <a:noFill/>
          <a:ln w="57150">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Picture 3" descr="n252 Fb Thu Huong Pham">
            <a:extLst>
              <a:ext uri="{FF2B5EF4-FFF2-40B4-BE49-F238E27FC236}">
                <a16:creationId xmlns:a16="http://schemas.microsoft.com/office/drawing/2014/main" id="{203840F0-FC3A-FE86-3188-732313186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1" y="5083631"/>
            <a:ext cx="1419495" cy="1774369"/>
          </a:xfrm>
          <a:prstGeom prst="rect">
            <a:avLst/>
          </a:prstGeom>
        </p:spPr>
      </p:pic>
      <p:sp>
        <p:nvSpPr>
          <p:cNvPr id="8" name="Speech Bubble: Oval 7" descr="n252 Fb Thu Huong Pham">
            <a:extLst>
              <a:ext uri="{FF2B5EF4-FFF2-40B4-BE49-F238E27FC236}">
                <a16:creationId xmlns:a16="http://schemas.microsoft.com/office/drawing/2014/main" id="{010F18B3-ED74-F86A-99F3-C756022B1503}"/>
              </a:ext>
            </a:extLst>
          </p:cNvPr>
          <p:cNvSpPr/>
          <p:nvPr/>
        </p:nvSpPr>
        <p:spPr>
          <a:xfrm>
            <a:off x="7270678" y="721417"/>
            <a:ext cx="4243121" cy="2492188"/>
          </a:xfrm>
          <a:prstGeom prst="wedgeEllipseCallout">
            <a:avLst>
              <a:gd name="adj1" fmla="val -21667"/>
              <a:gd name="adj2" fmla="val 77804"/>
            </a:avLst>
          </a:prstGeom>
          <a:solidFill>
            <a:schemeClr val="accent2">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Dựa vào biểu thức (10.1), hãy phân tích đơn vị đo cảm ứng từ   theo các đơn vị cơ bản trong hệ đơn vị SI.</a:t>
            </a:r>
          </a:p>
        </p:txBody>
      </p:sp>
      <p:graphicFrame>
        <p:nvGraphicFramePr>
          <p:cNvPr id="15" name="Object 8" descr="n252 Fb Thu Huong Pham">
            <a:extLst>
              <a:ext uri="{FF2B5EF4-FFF2-40B4-BE49-F238E27FC236}">
                <a16:creationId xmlns:a16="http://schemas.microsoft.com/office/drawing/2014/main" id="{8FD8EEEB-755A-4D07-B094-E16C75670440}"/>
              </a:ext>
            </a:extLst>
          </p:cNvPr>
          <p:cNvGraphicFramePr>
            <a:graphicFrameLocks noChangeAspect="1"/>
          </p:cNvGraphicFramePr>
          <p:nvPr>
            <p:extLst>
              <p:ext uri="{D42A27DB-BD31-4B8C-83A1-F6EECF244321}">
                <p14:modId xmlns:p14="http://schemas.microsoft.com/office/powerpoint/2010/main" val="3226622080"/>
              </p:ext>
            </p:extLst>
          </p:nvPr>
        </p:nvGraphicFramePr>
        <p:xfrm>
          <a:off x="3093670" y="1372828"/>
          <a:ext cx="2184285" cy="890726"/>
        </p:xfrm>
        <a:graphic>
          <a:graphicData uri="http://schemas.openxmlformats.org/presentationml/2006/ole">
            <mc:AlternateContent xmlns:mc="http://schemas.openxmlformats.org/markup-compatibility/2006">
              <mc:Choice xmlns:v="urn:schemas-microsoft-com:vml" Requires="v">
                <p:oleObj name="Equation" r:id="rId5" imgW="965160" imgH="393480" progId="Equation.DSMT4">
                  <p:embed/>
                </p:oleObj>
              </mc:Choice>
              <mc:Fallback>
                <p:oleObj name="Equation" r:id="rId5" imgW="965160" imgH="393480" progId="Equation.DSMT4">
                  <p:embed/>
                  <p:pic>
                    <p:nvPicPr>
                      <p:cNvPr id="9" name="Object 8">
                        <a:extLst>
                          <a:ext uri="{FF2B5EF4-FFF2-40B4-BE49-F238E27FC236}">
                            <a16:creationId xmlns:a16="http://schemas.microsoft.com/office/drawing/2014/main" id="{F95B2767-FA96-2604-F2E0-B8C81DAEAB91}"/>
                          </a:ext>
                        </a:extLst>
                      </p:cNvPr>
                      <p:cNvPicPr>
                        <a:picLocks noChangeAspect="1" noChangeArrowheads="1"/>
                      </p:cNvPicPr>
                      <p:nvPr/>
                    </p:nvPicPr>
                    <p:blipFill>
                      <a:blip r:embed="rId6"/>
                      <a:srcRect/>
                      <a:stretch>
                        <a:fillRect/>
                      </a:stretch>
                    </p:blipFill>
                    <p:spPr bwMode="auto">
                      <a:xfrm>
                        <a:off x="3093670" y="1372828"/>
                        <a:ext cx="2184285" cy="890726"/>
                      </a:xfrm>
                      <a:prstGeom prst="rect">
                        <a:avLst/>
                      </a:prstGeom>
                      <a:noFill/>
                      <a:ln w="12700">
                        <a:solidFill>
                          <a:srgbClr val="FF0000"/>
                        </a:solidFill>
                        <a:prstDash val="dashDot"/>
                      </a:ln>
                    </p:spPr>
                  </p:pic>
                </p:oleObj>
              </mc:Fallback>
            </mc:AlternateContent>
          </a:graphicData>
        </a:graphic>
      </p:graphicFrame>
    </p:spTree>
    <p:extLst>
      <p:ext uri="{BB962C8B-B14F-4D97-AF65-F5344CB8AC3E}">
        <p14:creationId xmlns:p14="http://schemas.microsoft.com/office/powerpoint/2010/main" val="352258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CE7DCA8E-474E-D264-C49B-B81C770E2B57}"/>
              </a:ext>
            </a:extLst>
          </p:cNvPr>
          <p:cNvSpPr txBox="1"/>
          <p:nvPr/>
        </p:nvSpPr>
        <p:spPr>
          <a:xfrm>
            <a:off x="1281112" y="1667031"/>
            <a:ext cx="9738821" cy="4284250"/>
          </a:xfrm>
          <a:prstGeom prst="rect">
            <a:avLst/>
          </a:prstGeom>
          <a:noFill/>
        </p:spPr>
        <p:txBody>
          <a:bodyPr wrap="square">
            <a:spAutoFit/>
          </a:bodyPr>
          <a:lstStyle/>
          <a:p>
            <a:pPr algn="just">
              <a:lnSpc>
                <a:spcPct val="115000"/>
              </a:lnSpc>
            </a:pPr>
            <a:r>
              <a:rPr lang="vi-VN" sz="24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Xét một đoạn dây dẫn thẳng có chiều dài </a:t>
            </a:r>
            <a:r>
              <a:rPr lang="vi-VN" sz="24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L = 1 </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 có dòng điện </a:t>
            </a:r>
            <a:r>
              <a:rPr lang="vi-VN" sz="24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I = 3 </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 chạy qua được đặt trong từ trường đều có cảm ứng từ B = 5.10</a:t>
            </a:r>
            <a:r>
              <a:rPr lang="vi-VN" sz="24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 Hãy xác định độ lớn của lực từ tác dụng lên đoạn dây dẫn mang dòng điện nếu phương của dây dẫn hợp với </a:t>
            </a:r>
            <a:r>
              <a:rPr lang="vi-VN"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vectơ</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cảm ứng từ một góc 60</a:t>
            </a:r>
            <a:r>
              <a:rPr lang="vi-VN" sz="24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r>
              <a:rPr lang="vi-VN" sz="24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Một dây dẫn dài 50 </a:t>
            </a:r>
            <a:r>
              <a:rPr lang="vi-VN"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cm</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có dòng điện chạy qua được đặt vuông góc với từ trường có độ lớn cảm ứng từ là 5 </a:t>
            </a:r>
            <a:r>
              <a:rPr lang="vi-VN"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mT</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solidFill>
                <a:srgbClr val="003300"/>
              </a:solidFill>
              <a:effectLst/>
              <a:latin typeface="Times New Roman" panose="02020603050405020304" pitchFamily="18" charset="0"/>
              <a:ea typeface="Times New Roman" panose="02020603050405020304" pitchFamily="18" charset="0"/>
            </a:endParaRPr>
          </a:p>
          <a:p>
            <a:pPr algn="just">
              <a:lnSpc>
                <a:spcPct val="115000"/>
              </a:lnSpc>
            </a:pP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 Nếu có 10</a:t>
            </a:r>
            <a:r>
              <a:rPr lang="vi-VN" sz="24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18</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electron</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chạy qua dây dẫn trong mỗi giây thì cường độ dòng điện chạy qua dây dẫn bằng bao nhiêu? (Cho biết độ lớn điện tích </a:t>
            </a:r>
            <a:r>
              <a:rPr lang="vi-VN" sz="24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electron</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vi-VN" sz="24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e| = 1,60.10</a:t>
            </a:r>
            <a:r>
              <a:rPr lang="vi-VN" sz="2400" baseline="300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-19 </a:t>
            </a:r>
            <a:r>
              <a:rPr lang="vi-VN" sz="24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vi-VN" sz="2400" dirty="0">
              <a:solidFill>
                <a:srgbClr val="003300"/>
              </a:solidFill>
              <a:effectLst/>
              <a:latin typeface="Times New Roman" panose="02020603050405020304" pitchFamily="18" charset="0"/>
              <a:ea typeface="Times New Roman" panose="02020603050405020304" pitchFamily="18" charset="0"/>
            </a:endParaRPr>
          </a:p>
          <a:p>
            <a:r>
              <a:rPr lang="vi-VN" sz="2400" dirty="0">
                <a:effectLst/>
                <a:latin typeface="Times New Roman" panose="02020603050405020304" pitchFamily="18" charset="0"/>
                <a:ea typeface="Times New Roman" panose="02020603050405020304" pitchFamily="18" charset="0"/>
              </a:rPr>
              <a:t>b) Tính độ lớn của lực từ tác dụng lên dây dẫn.</a:t>
            </a:r>
            <a:endParaRPr lang="vi-VN" sz="3600" b="1" i="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4077096" cy="523220"/>
          </a:xfrm>
          <a:prstGeom prst="rect">
            <a:avLst/>
          </a:prstGeom>
          <a:noFill/>
        </p:spPr>
        <p:txBody>
          <a:bodyPr wrap="square" rtlCol="0">
            <a:spAutoFit/>
          </a:bodyPr>
          <a:lstStyle/>
          <a:p>
            <a:r>
              <a:rPr lang="vi-VN" sz="2800" b="1" dirty="0">
                <a:solidFill>
                  <a:srgbClr val="00B0F0"/>
                </a:solidFill>
                <a:latin typeface="+mj-lt"/>
              </a:rPr>
              <a:t>PHIẾU HỌC TẬP SỐ 3</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5" name="Picture 2" descr="n252 Fb Thu Huong Pham">
            <a:extLst>
              <a:ext uri="{FF2B5EF4-FFF2-40B4-BE49-F238E27FC236}">
                <a16:creationId xmlns:a16="http://schemas.microsoft.com/office/drawing/2014/main" id="{9616D248-937E-A530-6792-4D2166A2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1000"/>
                                        <p:tgtEl>
                                          <p:spTgt spid="2">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1000"/>
                                        <p:tgtEl>
                                          <p:spTgt spid="2">
                                            <p:txEl>
                                              <p:pRg st="1" end="1"/>
                                            </p:txEl>
                                          </p:spTgt>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par>
                          <p:cTn id="16" fill="hold">
                            <p:stCondLst>
                              <p:cond delay="2500"/>
                            </p:stCondLst>
                            <p:childTnLst>
                              <p:par>
                                <p:cTn id="17" presetID="9"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dissolv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636CF465-BFE7-A1BB-355D-0B2E19ADD59F}"/>
              </a:ext>
            </a:extLst>
          </p:cNvPr>
          <p:cNvSpPr txBox="1"/>
          <p:nvPr/>
        </p:nvSpPr>
        <p:spPr>
          <a:xfrm>
            <a:off x="4410814" y="757526"/>
            <a:ext cx="4067264" cy="523220"/>
          </a:xfrm>
          <a:prstGeom prst="rect">
            <a:avLst/>
          </a:prstGeom>
          <a:noFill/>
        </p:spPr>
        <p:txBody>
          <a:bodyPr wrap="square" rtlCol="0">
            <a:spAutoFit/>
          </a:bodyPr>
          <a:lstStyle/>
          <a:p>
            <a:r>
              <a:rPr lang="vi-VN" sz="2800" b="1" dirty="0">
                <a:solidFill>
                  <a:srgbClr val="00B0F0"/>
                </a:solidFill>
                <a:latin typeface="+mj-lt"/>
              </a:rPr>
              <a:t>PHIẾU HỌC TẬP SỐ 3</a:t>
            </a:r>
          </a:p>
        </p:txBody>
      </p:sp>
      <p:sp>
        <p:nvSpPr>
          <p:cNvPr id="4" name="TextBox 3" descr="n252 Fb Thu Huong Pham">
            <a:extLst>
              <a:ext uri="{FF2B5EF4-FFF2-40B4-BE49-F238E27FC236}">
                <a16:creationId xmlns:a16="http://schemas.microsoft.com/office/drawing/2014/main" id="{947A062F-B745-B95F-7E9E-0DCA7E766484}"/>
              </a:ext>
            </a:extLst>
          </p:cNvPr>
          <p:cNvSpPr txBox="1"/>
          <p:nvPr/>
        </p:nvSpPr>
        <p:spPr>
          <a:xfrm>
            <a:off x="1780732" y="1557654"/>
            <a:ext cx="9078946" cy="2356094"/>
          </a:xfrm>
          <a:prstGeom prst="rect">
            <a:avLst/>
          </a:prstGeom>
          <a:noFill/>
        </p:spPr>
        <p:txBody>
          <a:bodyPr wrap="square">
            <a:spAutoFit/>
          </a:bodyPr>
          <a:lstStyle/>
          <a:p>
            <a:pPr algn="just">
              <a:lnSpc>
                <a:spcPct val="115000"/>
              </a:lnSpc>
            </a:pPr>
            <a:r>
              <a:rPr lang="vi-VN" sz="26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Xét một đoạn dây dẫn thẳng có chiều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dài L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1 m, có dòng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điện I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3 A chạy qua được đặt trong từ trường đều có cảm ứng </a:t>
            </a:r>
            <a:r>
              <a:rPr lang="vi-VN" sz="260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từ B =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5.10</a:t>
            </a:r>
            <a:r>
              <a:rPr lang="vi-VN" sz="26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T. Hãy xác định độ lớn của lực từ tác dụng lên đoạn dây dẫn mang dòng điện nếu phương của dây dẫn hợp với </a:t>
            </a:r>
            <a:r>
              <a:rPr lang="vi-VN" sz="2600" dirty="0" err="1">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vectơ</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 cảm ứng từ một góc 60</a:t>
            </a:r>
            <a:r>
              <a:rPr lang="vi-VN" sz="2600" baseline="300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3300"/>
              </a:solidFill>
              <a:effectLst/>
              <a:latin typeface="Times New Roman" panose="02020603050405020304" pitchFamily="18" charset="0"/>
              <a:ea typeface="Times New Roman" panose="02020603050405020304" pitchFamily="18" charset="0"/>
            </a:endParaRPr>
          </a:p>
        </p:txBody>
      </p:sp>
      <p:sp>
        <p:nvSpPr>
          <p:cNvPr id="7" name="TextBox 6" descr="n252 Fb Thu Huong Pham">
            <a:extLst>
              <a:ext uri="{FF2B5EF4-FFF2-40B4-BE49-F238E27FC236}">
                <a16:creationId xmlns:a16="http://schemas.microsoft.com/office/drawing/2014/main" id="{FD6840C8-DC1E-8494-C92B-228E3D4E8E1B}"/>
              </a:ext>
            </a:extLst>
          </p:cNvPr>
          <p:cNvSpPr txBox="1"/>
          <p:nvPr/>
        </p:nvSpPr>
        <p:spPr>
          <a:xfrm>
            <a:off x="1823573" y="3913748"/>
            <a:ext cx="8993263" cy="1435842"/>
          </a:xfrm>
          <a:prstGeom prst="rect">
            <a:avLst/>
          </a:prstGeom>
          <a:noFill/>
        </p:spPr>
        <p:txBody>
          <a:bodyPr wrap="square">
            <a:spAutoFit/>
          </a:bodyPr>
          <a:lstStyle/>
          <a:p>
            <a:pPr algn="ctr">
              <a:lnSpc>
                <a:spcPct val="115000"/>
              </a:lnSpc>
            </a:pPr>
            <a:r>
              <a:rPr lang="vi-VN" sz="2600" b="1"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vi-VN" sz="2600" dirty="0">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Độ lớn của lực từ tác dụng lên đoạn dây dẫn mang dòng điện:</a:t>
            </a:r>
            <a:endParaRPr lang="vi-VN" sz="2600" dirty="0">
              <a:solidFill>
                <a:srgbClr val="003300"/>
              </a:solidFill>
              <a:effectLst/>
              <a:latin typeface="Times New Roman" panose="02020603050405020304" pitchFamily="18" charset="0"/>
              <a:ea typeface="Times New Roman" panose="02020603050405020304" pitchFamily="18" charset="0"/>
            </a:endParaRPr>
          </a:p>
          <a:p>
            <a:pPr algn="ctr">
              <a:lnSpc>
                <a:spcPct val="115000"/>
              </a:lnSpc>
            </a:pPr>
            <a:r>
              <a:rPr lang="en-US" sz="2600">
                <a:solidFill>
                  <a:srgbClr val="003300"/>
                </a:solidFill>
                <a:effectLst/>
                <a:latin typeface="Times New Roman" panose="02020603050405020304" pitchFamily="18" charset="0"/>
                <a:ea typeface="Times New Roman" panose="02020603050405020304" pitchFamily="18" charset="0"/>
              </a:rPr>
              <a:t>F</a:t>
            </a:r>
            <a:r>
              <a:rPr lang="vi-VN" sz="26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BILsinα</a:t>
            </a:r>
            <a:r>
              <a:rPr lang="vi-VN" sz="26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a:t>
            </a:r>
            <a:r>
              <a:rPr lang="en-US" sz="2600" dirty="0">
                <a:solidFill>
                  <a:srgbClr val="003300"/>
                </a:solidFill>
                <a:effectLst/>
                <a:latin typeface="Times New Roman" panose="02020603050405020304" pitchFamily="18" charset="0"/>
                <a:ea typeface="Times New Roman" panose="02020603050405020304" pitchFamily="18" charset="0"/>
              </a:rPr>
              <a:t>5.10</a:t>
            </a:r>
            <a:r>
              <a:rPr lang="en-US" sz="2600" baseline="30000" dirty="0">
                <a:solidFill>
                  <a:srgbClr val="003300"/>
                </a:solidFill>
                <a:effectLst/>
                <a:latin typeface="Times New Roman" panose="02020603050405020304" pitchFamily="18" charset="0"/>
                <a:ea typeface="Times New Roman" panose="02020603050405020304" pitchFamily="18" charset="0"/>
              </a:rPr>
              <a:t>-2</a:t>
            </a:r>
            <a:r>
              <a:rPr lang="en-US" sz="2600" dirty="0">
                <a:solidFill>
                  <a:srgbClr val="003300"/>
                </a:solidFill>
                <a:effectLst/>
                <a:latin typeface="Times New Roman" panose="02020603050405020304" pitchFamily="18" charset="0"/>
                <a:ea typeface="Times New Roman" panose="02020603050405020304" pitchFamily="18" charset="0"/>
              </a:rPr>
              <a:t>.3.1</a:t>
            </a:r>
            <a:r>
              <a:rPr lang="en-US" sz="2600">
                <a:solidFill>
                  <a:srgbClr val="003300"/>
                </a:solidFill>
                <a:effectLst/>
                <a:latin typeface="Times New Roman" panose="02020603050405020304" pitchFamily="18" charset="0"/>
                <a:ea typeface="Times New Roman" panose="02020603050405020304" pitchFamily="18" charset="0"/>
              </a:rPr>
              <a:t>.sin60</a:t>
            </a:r>
            <a:r>
              <a:rPr lang="en-US" sz="2600" baseline="30000">
                <a:solidFill>
                  <a:srgbClr val="003300"/>
                </a:solidFill>
                <a:effectLst/>
                <a:latin typeface="Times New Roman" panose="02020603050405020304" pitchFamily="18" charset="0"/>
                <a:ea typeface="Times New Roman" panose="02020603050405020304" pitchFamily="18" charset="0"/>
              </a:rPr>
              <a:t>0</a:t>
            </a:r>
            <a:r>
              <a:rPr lang="vi-VN" sz="2600" baseline="30000">
                <a:solidFill>
                  <a:srgbClr val="003300"/>
                </a:solidFill>
                <a:effectLst/>
                <a:latin typeface="Times New Roman" panose="02020603050405020304" pitchFamily="18" charset="0"/>
                <a:ea typeface="Times New Roman" panose="02020603050405020304" pitchFamily="18" charset="0"/>
              </a:rPr>
              <a:t> </a:t>
            </a:r>
            <a:r>
              <a:rPr lang="en-US" sz="2600">
                <a:solidFill>
                  <a:srgbClr val="003300"/>
                </a:solidFill>
                <a:effectLst/>
                <a:latin typeface="Times New Roman" panose="02020603050405020304" pitchFamily="18" charset="0"/>
                <a:ea typeface="Times New Roman" panose="02020603050405020304" pitchFamily="18" charset="0"/>
              </a:rPr>
              <a:t>= </a:t>
            </a:r>
            <a:r>
              <a:rPr lang="en-US" sz="2600" dirty="0">
                <a:solidFill>
                  <a:srgbClr val="003300"/>
                </a:solidFill>
                <a:effectLst/>
                <a:latin typeface="Times New Roman" panose="02020603050405020304" pitchFamily="18" charset="0"/>
                <a:ea typeface="Times New Roman" panose="02020603050405020304" pitchFamily="18" charset="0"/>
              </a:rPr>
              <a:t>0,13 (N)</a:t>
            </a:r>
            <a:endParaRPr lang="vi-VN" sz="2600" dirty="0">
              <a:solidFill>
                <a:srgbClr val="003300"/>
              </a:solidFill>
              <a:effectLst/>
              <a:latin typeface="Times New Roman" panose="02020603050405020304" pitchFamily="18" charset="0"/>
              <a:ea typeface="Times New Roman" panose="02020603050405020304" pitchFamily="18" charset="0"/>
            </a:endParaRPr>
          </a:p>
        </p:txBody>
      </p:sp>
      <p:sp>
        <p:nvSpPr>
          <p:cNvPr id="8" name="Rectangle: Diagonal Corners Rounded 7" descr="n252 Fb Thu Huong Pham">
            <a:extLst>
              <a:ext uri="{FF2B5EF4-FFF2-40B4-BE49-F238E27FC236}">
                <a16:creationId xmlns:a16="http://schemas.microsoft.com/office/drawing/2014/main" id="{DAB9BDF0-3F56-E77E-B70F-2B024AFB7E4D}"/>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descr="n252 Fb Thu Huong Pham">
            <a:extLst>
              <a:ext uri="{FF2B5EF4-FFF2-40B4-BE49-F238E27FC236}">
                <a16:creationId xmlns:a16="http://schemas.microsoft.com/office/drawing/2014/main" id="{10D92A63-0A36-4E28-745A-90BF3A838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pic>
        <p:nvPicPr>
          <p:cNvPr id="3" name="Picture 2" descr="n252 Fb Thu Huong Pham">
            <a:extLst>
              <a:ext uri="{FF2B5EF4-FFF2-40B4-BE49-F238E27FC236}">
                <a16:creationId xmlns:a16="http://schemas.microsoft.com/office/drawing/2014/main" id="{99731C7E-DB52-52DA-C6D6-BC976537D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715" y="30904"/>
            <a:ext cx="1570942" cy="157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93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n252 Fb Thu Huong Pham">
            <a:extLst>
              <a:ext uri="{FF2B5EF4-FFF2-40B4-BE49-F238E27FC236}">
                <a16:creationId xmlns:a16="http://schemas.microsoft.com/office/drawing/2014/main" id="{636CF465-BFE7-A1BB-355D-0B2E19ADD59F}"/>
              </a:ext>
            </a:extLst>
          </p:cNvPr>
          <p:cNvSpPr txBox="1"/>
          <p:nvPr/>
        </p:nvSpPr>
        <p:spPr>
          <a:xfrm>
            <a:off x="4096855" y="554916"/>
            <a:ext cx="3818782" cy="523220"/>
          </a:xfrm>
          <a:prstGeom prst="rect">
            <a:avLst/>
          </a:prstGeom>
          <a:noFill/>
        </p:spPr>
        <p:txBody>
          <a:bodyPr wrap="square" rtlCol="0">
            <a:spAutoFit/>
          </a:bodyPr>
          <a:lstStyle/>
          <a:p>
            <a:r>
              <a:rPr lang="vi-VN" sz="2800" b="1" dirty="0">
                <a:solidFill>
                  <a:srgbClr val="00B0F0"/>
                </a:solidFill>
                <a:latin typeface="Times New Roman" panose="02020603050405020304" pitchFamily="18" charset="0"/>
                <a:cs typeface="Times New Roman" panose="02020603050405020304" pitchFamily="18" charset="0"/>
              </a:rPr>
              <a:t>PHIẾU HỌC TẬP SỐ 3</a:t>
            </a:r>
          </a:p>
        </p:txBody>
      </p:sp>
      <mc:AlternateContent xmlns:mc="http://schemas.openxmlformats.org/markup-compatibility/2006" xmlns:a14="http://schemas.microsoft.com/office/drawing/2010/main">
        <mc:Choice Requires="a14">
          <p:sp>
            <p:nvSpPr>
              <p:cNvPr id="7" name="TextBox 6" descr="n252 Fb Thu Huong Pham">
                <a:extLst>
                  <a:ext uri="{FF2B5EF4-FFF2-40B4-BE49-F238E27FC236}">
                    <a16:creationId xmlns:a16="http://schemas.microsoft.com/office/drawing/2014/main" id="{FD6840C8-DC1E-8494-C92B-228E3D4E8E1B}"/>
                  </a:ext>
                </a:extLst>
              </p:cNvPr>
              <p:cNvSpPr txBox="1"/>
              <p:nvPr/>
            </p:nvSpPr>
            <p:spPr>
              <a:xfrm>
                <a:off x="6265382" y="1627453"/>
                <a:ext cx="5131624" cy="3883692"/>
              </a:xfrm>
              <a:prstGeom prst="rect">
                <a:avLst/>
              </a:prstGeom>
              <a:noFill/>
            </p:spPr>
            <p:txBody>
              <a:bodyPr wrap="square">
                <a:spAutoFit/>
              </a:bodyPr>
              <a:lstStyle/>
              <a:p>
                <a:pPr algn="ctr">
                  <a:lnSpc>
                    <a:spcPct val="115000"/>
                  </a:lnSpc>
                </a:pP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Cường độ dòng điện chạy qua dây dẫn là</a:t>
                </a:r>
              </a:p>
              <a:p>
                <a:pPr algn="just">
                  <a:lnSpc>
                    <a:spcPct val="115000"/>
                  </a:lnSpc>
                </a:pPr>
                <a14:m>
                  <m:oMathPara xmlns:m="http://schemas.openxmlformats.org/officeDocument/2006/math">
                    <m:oMathParaPr>
                      <m:jc m:val="centerGroup"/>
                    </m:oMathParaPr>
                    <m:oMath xmlns:m="http://schemas.openxmlformats.org/officeDocument/2006/math">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𝐼</m:t>
                      </m:r>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𝑛𝑞</m:t>
                          </m:r>
                        </m:num>
                        <m:den>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𝑡</m:t>
                          </m:r>
                        </m:den>
                      </m:f>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vi-VN"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e>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18</m:t>
                              </m:r>
                            </m:sup>
                          </m:sSup>
                          <m:sSup>
                            <m:sSupPr>
                              <m:ctrlPr>
                                <a:rPr lang="vi-VN"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.1,6.10</m:t>
                              </m:r>
                            </m:e>
                            <m:sup>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−19</m:t>
                              </m:r>
                            </m:sup>
                          </m:sSup>
                        </m:num>
                        <m:den>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den>
                      </m:f>
                      <m:r>
                        <a:rPr lang="vi-VN" sz="24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4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0,</m:t>
                      </m:r>
                      <m:r>
                        <a:rPr lang="vi-VN" sz="24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16 </m:t>
                      </m:r>
                      <m:r>
                        <m:rPr>
                          <m:sty m:val="p"/>
                        </m:rPr>
                        <a:rPr lang="en-US" sz="240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A</m:t>
                      </m:r>
                    </m:oMath>
                  </m:oMathPara>
                </a14:m>
                <a:endPar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a:t>
                </a:r>
                <a:r>
                  <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ộ lớn của lực từ tác dụng lên dây dẫn.</a:t>
                </a:r>
              </a:p>
              <a:p>
                <a:pPr algn="ctr">
                  <a:lnSpc>
                    <a:spcPct val="115000"/>
                  </a:lnSpc>
                </a:pP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 =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BILsin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α</a:t>
                </a:r>
              </a:p>
              <a:p>
                <a:pPr algn="ctr">
                  <a:lnSpc>
                    <a:spcPct val="115000"/>
                  </a:lnSpc>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F </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5.10</a:t>
                </a:r>
                <a:r>
                  <a:rPr lang="en-US" sz="2400" baseline="30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aseline="30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.0,16.0,5.sin90</a:t>
                </a:r>
                <a:r>
                  <a:rPr lang="en-US" sz="2400" baseline="30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baseline="30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4.10</a:t>
                </a:r>
                <a:r>
                  <a:rPr lang="en-US" sz="2400" baseline="30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t>
                </a:r>
                <a:endParaRPr lang="vi-VN"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descr="n252 Fb Thu Huong Pham">
                <a:extLst>
                  <a:ext uri="{FF2B5EF4-FFF2-40B4-BE49-F238E27FC236}">
                    <a16:creationId xmlns:a16="http://schemas.microsoft.com/office/drawing/2014/main" id="{FD6840C8-DC1E-8494-C92B-228E3D4E8E1B}"/>
                  </a:ext>
                </a:extLst>
              </p:cNvPr>
              <p:cNvSpPr txBox="1">
                <a:spLocks noRot="1" noChangeAspect="1" noMove="1" noResize="1" noEditPoints="1" noAdjustHandles="1" noChangeArrowheads="1" noChangeShapeType="1" noTextEdit="1"/>
              </p:cNvSpPr>
              <p:nvPr/>
            </p:nvSpPr>
            <p:spPr>
              <a:xfrm>
                <a:off x="6265382" y="1627453"/>
                <a:ext cx="5131624" cy="3883692"/>
              </a:xfrm>
              <a:prstGeom prst="rect">
                <a:avLst/>
              </a:prstGeom>
              <a:blipFill>
                <a:blip r:embed="rId2"/>
                <a:stretch>
                  <a:fillRect l="-1900" t="-628" r="-1781" b="-2669"/>
                </a:stretch>
              </a:blipFill>
            </p:spPr>
            <p:txBody>
              <a:bodyPr/>
              <a:lstStyle/>
              <a:p>
                <a:r>
                  <a:rPr lang="en-US">
                    <a:noFill/>
                  </a:rPr>
                  <a:t> </a:t>
                </a:r>
              </a:p>
            </p:txBody>
          </p:sp>
        </mc:Fallback>
      </mc:AlternateContent>
      <p:sp>
        <p:nvSpPr>
          <p:cNvPr id="6" name="Rectangle: Diagonal Corners Rounded 5" descr="n252 Fb Thu Huong Pham">
            <a:extLst>
              <a:ext uri="{FF2B5EF4-FFF2-40B4-BE49-F238E27FC236}">
                <a16:creationId xmlns:a16="http://schemas.microsoft.com/office/drawing/2014/main" id="{6229E037-240C-D083-D70D-DF9FAF478B46}"/>
              </a:ext>
            </a:extLst>
          </p:cNvPr>
          <p:cNvSpPr/>
          <p:nvPr/>
        </p:nvSpPr>
        <p:spPr>
          <a:xfrm>
            <a:off x="723900" y="428920"/>
            <a:ext cx="10947400" cy="6035380"/>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81CAC48A-C01E-966C-F378-C4A331072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76" y="5195618"/>
            <a:ext cx="961494" cy="1456441"/>
          </a:xfrm>
          <a:prstGeom prst="rect">
            <a:avLst/>
          </a:prstGeom>
        </p:spPr>
      </p:pic>
      <p:pic>
        <p:nvPicPr>
          <p:cNvPr id="3" name="Picture 2" descr="n252 Fb Thu Huong Pham">
            <a:extLst>
              <a:ext uri="{FF2B5EF4-FFF2-40B4-BE49-F238E27FC236}">
                <a16:creationId xmlns:a16="http://schemas.microsoft.com/office/drawing/2014/main" id="{B0534761-B19E-DFF6-72A2-65F15D227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7193" y="77833"/>
            <a:ext cx="1723528" cy="1723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252 Fb Thu Huong Pham">
            <a:extLst>
              <a:ext uri="{FF2B5EF4-FFF2-40B4-BE49-F238E27FC236}">
                <a16:creationId xmlns:a16="http://schemas.microsoft.com/office/drawing/2014/main" id="{947A062F-B745-B95F-7E9E-0DCA7E766484}"/>
              </a:ext>
            </a:extLst>
          </p:cNvPr>
          <p:cNvSpPr txBox="1"/>
          <p:nvPr/>
        </p:nvSpPr>
        <p:spPr>
          <a:xfrm>
            <a:off x="1114368" y="1204132"/>
            <a:ext cx="4716086" cy="4730334"/>
          </a:xfrm>
          <a:prstGeom prst="rect">
            <a:avLst/>
          </a:prstGeom>
          <a:noFill/>
        </p:spPr>
        <p:txBody>
          <a:bodyPr wrap="square">
            <a:spAutoFit/>
          </a:bodyPr>
          <a:lstStyle/>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Câu 2.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Một dây dẫn dài 50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cm</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có dòng điện chạy qua được đặt vuông góc với từ trường có độ lớn cảm ứng từ là 5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mT</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57188" indent="-357188" algn="just">
              <a:lnSpc>
                <a:spcPct val="115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 Nếu có 10</a:t>
            </a:r>
            <a:r>
              <a:rPr lang="vi-VN"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18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electron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chạy qua dây dẫn trong mỗi giây thì cường độ dòng điện chạy qua dây dẫn bằng bao nhiêu? (Cho biết độ lớn điện tích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electron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là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e| = 1,60.10</a:t>
            </a:r>
            <a:r>
              <a:rPr lang="vi-VN" sz="2400" baseline="30000">
                <a:effectLst/>
                <a:latin typeface="Times New Roman" panose="02020603050405020304" pitchFamily="18" charset="0"/>
                <a:ea typeface="Times New Roman" panose="02020603050405020304" pitchFamily="18" charset="0"/>
                <a:cs typeface="Times New Roman" panose="02020603050405020304" pitchFamily="18" charset="0"/>
              </a:rPr>
              <a:t>-19</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C).</a:t>
            </a:r>
          </a:p>
          <a:p>
            <a:pPr marL="357188" indent="-357188" algn="just">
              <a:lnSpc>
                <a:spcPct val="115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b) Tính độ lớn của lực từ tác dụng lên dây dẫn.</a:t>
            </a:r>
          </a:p>
        </p:txBody>
      </p:sp>
      <p:cxnSp>
        <p:nvCxnSpPr>
          <p:cNvPr id="9" name="Straight Connector 8" descr="n252 Fb Thu Huong Pham">
            <a:extLst>
              <a:ext uri="{FF2B5EF4-FFF2-40B4-BE49-F238E27FC236}">
                <a16:creationId xmlns:a16="http://schemas.microsoft.com/office/drawing/2014/main" id="{03C76B2F-A06A-AAA7-5A36-8639EC889962}"/>
              </a:ext>
            </a:extLst>
          </p:cNvPr>
          <p:cNvCxnSpPr/>
          <p:nvPr/>
        </p:nvCxnSpPr>
        <p:spPr>
          <a:xfrm>
            <a:off x="6096000" y="1204132"/>
            <a:ext cx="0" cy="4621633"/>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465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1000"/>
                                        <p:tgtEl>
                                          <p:spTgt spid="7">
                                            <p:txEl>
                                              <p:pRg st="3" end="3"/>
                                            </p:txEl>
                                          </p:spTgt>
                                        </p:tgtEl>
                                      </p:cBhvr>
                                    </p:animEffect>
                                    <p:anim calcmode="lin" valueType="num">
                                      <p:cBhvr>
                                        <p:cTn id="3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fade">
                                      <p:cBhvr>
                                        <p:cTn id="44" dur="1000"/>
                                        <p:tgtEl>
                                          <p:spTgt spid="7">
                                            <p:txEl>
                                              <p:pRg st="5" end="5"/>
                                            </p:txEl>
                                          </p:spTgt>
                                        </p:tgtEl>
                                      </p:cBhvr>
                                    </p:animEffect>
                                    <p:anim calcmode="lin" valueType="num">
                                      <p:cBhvr>
                                        <p:cTn id="45"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BF835D1F-3F1F-F291-D09D-5C888685B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778" y="0"/>
            <a:ext cx="6963222" cy="6583680"/>
          </a:xfrm>
          <a:prstGeom prst="rect">
            <a:avLst/>
          </a:prstGeom>
        </p:spPr>
      </p:pic>
      <p:sp>
        <p:nvSpPr>
          <p:cNvPr id="3" name="TextBox 2" descr="n252 Fb Thu Huong Pham">
            <a:extLst>
              <a:ext uri="{FF2B5EF4-FFF2-40B4-BE49-F238E27FC236}">
                <a16:creationId xmlns:a16="http://schemas.microsoft.com/office/drawing/2014/main" id="{A1850A9E-4E7D-D6D3-C6E8-3C60E7915C85}"/>
              </a:ext>
            </a:extLst>
          </p:cNvPr>
          <p:cNvSpPr txBox="1"/>
          <p:nvPr/>
        </p:nvSpPr>
        <p:spPr>
          <a:xfrm>
            <a:off x="411480" y="2582719"/>
            <a:ext cx="5074920" cy="483017"/>
          </a:xfrm>
          <a:prstGeom prst="rect">
            <a:avLst/>
          </a:prstGeom>
          <a:noFill/>
        </p:spPr>
        <p:txBody>
          <a:bodyPr wrap="square">
            <a:spAutoFit/>
          </a:bodyPr>
          <a:lstStyle/>
          <a:p>
            <a:pPr algn="just">
              <a:lnSpc>
                <a:spcPct val="115000"/>
              </a:lnSpc>
            </a:pPr>
            <a:r>
              <a:rPr lang="vi-VN"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III</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Thực hành đo độ lớn cảm ứng từ</a:t>
            </a:r>
            <a:endParaRPr lang="vi-VN" sz="2400" dirty="0">
              <a:solidFill>
                <a:srgbClr val="003300"/>
              </a:solidFill>
              <a:effectLst/>
              <a:latin typeface="Times New Roman" panose="02020603050405020304" pitchFamily="18" charset="0"/>
              <a:ea typeface="Times New Roman" panose="02020603050405020304" pitchFamily="18" charset="0"/>
            </a:endParaRPr>
          </a:p>
        </p:txBody>
      </p:sp>
      <p:sp>
        <p:nvSpPr>
          <p:cNvPr id="6" name="TextBox 5" descr="n252 Fb Thu Huong Pham">
            <a:extLst>
              <a:ext uri="{FF2B5EF4-FFF2-40B4-BE49-F238E27FC236}">
                <a16:creationId xmlns:a16="http://schemas.microsoft.com/office/drawing/2014/main" id="{F986AC85-16C2-9382-F759-7C760E6C1A31}"/>
              </a:ext>
            </a:extLst>
          </p:cNvPr>
          <p:cNvSpPr txBox="1"/>
          <p:nvPr/>
        </p:nvSpPr>
        <p:spPr>
          <a:xfrm>
            <a:off x="411480" y="3247200"/>
            <a:ext cx="5074920" cy="2181944"/>
          </a:xfrm>
          <a:prstGeom prst="rect">
            <a:avLst/>
          </a:prstGeom>
          <a:noFill/>
        </p:spPr>
        <p:txBody>
          <a:bodyPr wrap="square">
            <a:spAutoFit/>
          </a:bodyPr>
          <a:lstStyle/>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1. Mục đích thí nghiệm</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Xác định độ lớn cảm ứng từ của từ trường điện.</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2. Dụng cụ thí nghiệm</a:t>
            </a:r>
            <a:endParaRPr lang="vi-VN" sz="2400" dirty="0">
              <a:effectLst/>
              <a:latin typeface="Times New Roman" panose="02020603050405020304" pitchFamily="18" charset="0"/>
              <a:ea typeface="Times New Roman" panose="02020603050405020304" pitchFamily="18" charset="0"/>
            </a:endParaRPr>
          </a:p>
          <a:p>
            <a:pPr algn="just">
              <a:lnSpc>
                <a:spcPct val="115000"/>
              </a:lnSpc>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Dụng cụ thí nghiệm như Hình 15.1.</a:t>
            </a:r>
            <a:endParaRPr lang="vi-VN" sz="2400" dirty="0">
              <a:effectLst/>
              <a:latin typeface="Times New Roman" panose="02020603050405020304" pitchFamily="18" charset="0"/>
              <a:ea typeface="Times New Roman" panose="02020603050405020304" pitchFamily="18" charset="0"/>
            </a:endParaRPr>
          </a:p>
        </p:txBody>
      </p:sp>
      <p:pic>
        <p:nvPicPr>
          <p:cNvPr id="4" name="Picture 2" descr="n252 Fb Thu Huong Pham">
            <a:extLst>
              <a:ext uri="{FF2B5EF4-FFF2-40B4-BE49-F238E27FC236}">
                <a16:creationId xmlns:a16="http://schemas.microsoft.com/office/drawing/2014/main" id="{D80CF134-5DCD-672B-9493-A4FF17FFC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536" y="496255"/>
            <a:ext cx="36385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1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750"/>
                                        <p:tgtEl>
                                          <p:spTgt spid="6">
                                            <p:txEl>
                                              <p:pRg st="0" end="0"/>
                                            </p:txEl>
                                          </p:spTgt>
                                        </p:tgtEl>
                                      </p:cBhvr>
                                    </p:animEffect>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75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750"/>
                                        <p:tgtEl>
                                          <p:spTgt spid="6">
                                            <p:txEl>
                                              <p:pRg st="2" end="2"/>
                                            </p:txEl>
                                          </p:spTgt>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D215C639-8B97-EBFC-FE1B-2CBFF8DBC3BC}"/>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93513904-8C3D-A344-F327-43763CF1B87F}"/>
              </a:ext>
            </a:extLst>
          </p:cNvPr>
          <p:cNvGrpSpPr/>
          <p:nvPr/>
        </p:nvGrpSpPr>
        <p:grpSpPr>
          <a:xfrm>
            <a:off x="6770639" y="3009107"/>
            <a:ext cx="5105398" cy="1790698"/>
            <a:chOff x="6770639" y="3009107"/>
            <a:chExt cx="5105398" cy="1790698"/>
          </a:xfrm>
        </p:grpSpPr>
        <p:grpSp>
          <p:nvGrpSpPr>
            <p:cNvPr id="4" name="Group 3">
              <a:extLst>
                <a:ext uri="{FF2B5EF4-FFF2-40B4-BE49-F238E27FC236}">
                  <a16:creationId xmlns:a16="http://schemas.microsoft.com/office/drawing/2014/main" id="{0E0E8EEC-3021-A66B-3246-1CFF46123D15}"/>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D5DB82A8-5680-E29C-84E6-E817F01AAB32}"/>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sp>
            <p:nvSpPr>
              <p:cNvPr id="7" name="Rectangle: Rounded Corners 6">
                <a:extLst>
                  <a:ext uri="{FF2B5EF4-FFF2-40B4-BE49-F238E27FC236}">
                    <a16:creationId xmlns:a16="http://schemas.microsoft.com/office/drawing/2014/main" id="{54DE711F-6341-3C83-9E2F-E76FBD61780E}"/>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grpSp>
        <p:sp>
          <p:nvSpPr>
            <p:cNvPr id="5" name="Rectangle: Rounded Corners 4">
              <a:extLst>
                <a:ext uri="{FF2B5EF4-FFF2-40B4-BE49-F238E27FC236}">
                  <a16:creationId xmlns:a16="http://schemas.microsoft.com/office/drawing/2014/main" id="{8533BEDC-3166-280B-9680-030CEB521996}"/>
                </a:ext>
              </a:extLst>
            </p:cNvPr>
            <p:cNvSpPr/>
            <p:nvPr/>
          </p:nvSpPr>
          <p:spPr>
            <a:xfrm>
              <a:off x="7391400" y="30754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chemeClr val="bg1"/>
                  </a:solidFill>
                  <a:effectLst/>
                  <a:latin typeface="iCiel Cadena" panose="02000503000000020004" charset="-93"/>
                  <a:ea typeface="Times New Roman" panose="02020603050405020304" pitchFamily="18" charset="0"/>
                </a:rPr>
                <a:t>Gây ra lực hấp dẫn lên các vật đặt trong nó.</a:t>
              </a:r>
              <a:endParaRPr lang="en-US" sz="2600" dirty="0">
                <a:solidFill>
                  <a:schemeClr val="bg1"/>
                </a:solidFill>
                <a:latin typeface="iCiel Cadena" panose="02000503000000020004" charset="-93"/>
              </a:endParaRPr>
            </a:p>
          </p:txBody>
        </p:sp>
      </p:grpSp>
      <p:grpSp>
        <p:nvGrpSpPr>
          <p:cNvPr id="8" name="Group 7" descr="n252 Fb Thu Huong Pham">
            <a:extLst>
              <a:ext uri="{FF2B5EF4-FFF2-40B4-BE49-F238E27FC236}">
                <a16:creationId xmlns:a16="http://schemas.microsoft.com/office/drawing/2014/main" id="{0ABB321E-603B-32CF-7550-062F5A3405BA}"/>
              </a:ext>
            </a:extLst>
          </p:cNvPr>
          <p:cNvGrpSpPr/>
          <p:nvPr/>
        </p:nvGrpSpPr>
        <p:grpSpPr>
          <a:xfrm>
            <a:off x="6770639" y="4933892"/>
            <a:ext cx="5105398" cy="1790698"/>
            <a:chOff x="6770639" y="4933892"/>
            <a:chExt cx="5105398" cy="1790698"/>
          </a:xfrm>
        </p:grpSpPr>
        <p:grpSp>
          <p:nvGrpSpPr>
            <p:cNvPr id="9" name="Group 8">
              <a:extLst>
                <a:ext uri="{FF2B5EF4-FFF2-40B4-BE49-F238E27FC236}">
                  <a16:creationId xmlns:a16="http://schemas.microsoft.com/office/drawing/2014/main" id="{7261DE90-EBC0-422B-924C-F5436027BF19}"/>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5E59B867-E5EC-17DE-40EC-F47CC45C59E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sp>
            <p:nvSpPr>
              <p:cNvPr id="12" name="Rectangle: Rounded Corners 11">
                <a:extLst>
                  <a:ext uri="{FF2B5EF4-FFF2-40B4-BE49-F238E27FC236}">
                    <a16:creationId xmlns:a16="http://schemas.microsoft.com/office/drawing/2014/main" id="{A07109A4-6970-7294-F869-AB43C10D17E0}"/>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grpSp>
        <p:sp>
          <p:nvSpPr>
            <p:cNvPr id="10" name="Rectangle: Rounded Corners 9">
              <a:extLst>
                <a:ext uri="{FF2B5EF4-FFF2-40B4-BE49-F238E27FC236}">
                  <a16:creationId xmlns:a16="http://schemas.microsoft.com/office/drawing/2014/main" id="{6B7EBD8E-ACD8-2A3C-19BB-AE22CAF21667}"/>
                </a:ext>
              </a:extLst>
            </p:cNvPr>
            <p:cNvSpPr/>
            <p:nvPr/>
          </p:nvSpPr>
          <p:spPr>
            <a:xfrm>
              <a:off x="7391400" y="49816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600" dirty="0">
                  <a:solidFill>
                    <a:schemeClr val="bg1"/>
                  </a:solidFill>
                  <a:effectLst/>
                  <a:latin typeface="iCiel Cadena" panose="02000503000000020004" charset="-93"/>
                  <a:ea typeface="Times New Roman" panose="02020603050405020304" pitchFamily="18" charset="0"/>
                  <a:cs typeface="Times New Roman" panose="02020603050405020304" pitchFamily="18" charset="0"/>
                </a:rPr>
                <a:t>Gây ra lực đàn hồi tác dụng lên các dòng điện và nam châm đặt trong nó.</a:t>
              </a:r>
              <a:endParaRPr lang="vi-VN" sz="2600" dirty="0">
                <a:solidFill>
                  <a:schemeClr val="bg1"/>
                </a:solidFill>
                <a:effectLst/>
                <a:latin typeface="iCiel Cadena" panose="02000503000000020004" charset="-93"/>
                <a:ea typeface="Times New Roman" panose="02020603050405020304" pitchFamily="18" charset="0"/>
              </a:endParaRPr>
            </a:p>
          </p:txBody>
        </p:sp>
      </p:grpSp>
      <p:grpSp>
        <p:nvGrpSpPr>
          <p:cNvPr id="13" name="Group 12" descr="n252 Fb Thu Huong Pham">
            <a:extLst>
              <a:ext uri="{FF2B5EF4-FFF2-40B4-BE49-F238E27FC236}">
                <a16:creationId xmlns:a16="http://schemas.microsoft.com/office/drawing/2014/main" id="{8E774A43-5C08-4595-2360-A921180FB023}"/>
              </a:ext>
            </a:extLst>
          </p:cNvPr>
          <p:cNvGrpSpPr/>
          <p:nvPr/>
        </p:nvGrpSpPr>
        <p:grpSpPr>
          <a:xfrm>
            <a:off x="838201" y="4933892"/>
            <a:ext cx="5105398" cy="1790698"/>
            <a:chOff x="838201" y="4933892"/>
            <a:chExt cx="5105398" cy="1790698"/>
          </a:xfrm>
        </p:grpSpPr>
        <p:grpSp>
          <p:nvGrpSpPr>
            <p:cNvPr id="14" name="Group 13">
              <a:extLst>
                <a:ext uri="{FF2B5EF4-FFF2-40B4-BE49-F238E27FC236}">
                  <a16:creationId xmlns:a16="http://schemas.microsoft.com/office/drawing/2014/main" id="{B90BACCC-7F03-9CF4-14B5-232FE32D8DB7}"/>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4D37C6EC-F2FD-EB3C-7BE4-E023115E5C50}"/>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sp>
            <p:nvSpPr>
              <p:cNvPr id="17" name="Rectangle: Rounded Corners 16">
                <a:extLst>
                  <a:ext uri="{FF2B5EF4-FFF2-40B4-BE49-F238E27FC236}">
                    <a16:creationId xmlns:a16="http://schemas.microsoft.com/office/drawing/2014/main" id="{2AA45064-8963-D25B-1C7A-B70F4B7DE62A}"/>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grpSp>
        <p:sp>
          <p:nvSpPr>
            <p:cNvPr id="15" name="Rectangle: Rounded Corners 14">
              <a:extLst>
                <a:ext uri="{FF2B5EF4-FFF2-40B4-BE49-F238E27FC236}">
                  <a16:creationId xmlns:a16="http://schemas.microsoft.com/office/drawing/2014/main" id="{A0FF411E-BDF1-7AE1-522F-CE0DA129A25F}"/>
                </a:ext>
              </a:extLst>
            </p:cNvPr>
            <p:cNvSpPr/>
            <p:nvPr/>
          </p:nvSpPr>
          <p:spPr>
            <a:xfrm>
              <a:off x="1533562" y="49816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chemeClr val="bg1"/>
                  </a:solidFill>
                  <a:effectLst/>
                  <a:latin typeface="iCiel Cadena" panose="02000503000000020004" charset="-93"/>
                  <a:ea typeface="Times New Roman" panose="02020603050405020304" pitchFamily="18" charset="0"/>
                </a:rPr>
                <a:t>Gây ra sự biến đổi về tính chất điện của môi trường xung quanh.</a:t>
              </a:r>
              <a:endParaRPr lang="en-US" sz="2600" dirty="0">
                <a:solidFill>
                  <a:schemeClr val="bg1"/>
                </a:solidFill>
                <a:latin typeface="iCiel Cadena" panose="02000503000000020004" charset="-93"/>
              </a:endParaRPr>
            </a:p>
          </p:txBody>
        </p:sp>
      </p:grpSp>
      <p:grpSp>
        <p:nvGrpSpPr>
          <p:cNvPr id="18" name="Group 17" descr="n252 Fb Thu Huong Pham">
            <a:extLst>
              <a:ext uri="{FF2B5EF4-FFF2-40B4-BE49-F238E27FC236}">
                <a16:creationId xmlns:a16="http://schemas.microsoft.com/office/drawing/2014/main" id="{C35CF8FA-CFCD-1C6C-8A63-59EA4CBAAFFF}"/>
              </a:ext>
            </a:extLst>
          </p:cNvPr>
          <p:cNvGrpSpPr/>
          <p:nvPr/>
        </p:nvGrpSpPr>
        <p:grpSpPr>
          <a:xfrm>
            <a:off x="838201" y="3009107"/>
            <a:ext cx="5105398" cy="1790698"/>
            <a:chOff x="838201" y="3009107"/>
            <a:chExt cx="5105398" cy="1790698"/>
          </a:xfrm>
        </p:grpSpPr>
        <p:grpSp>
          <p:nvGrpSpPr>
            <p:cNvPr id="19" name="Group 18">
              <a:extLst>
                <a:ext uri="{FF2B5EF4-FFF2-40B4-BE49-F238E27FC236}">
                  <a16:creationId xmlns:a16="http://schemas.microsoft.com/office/drawing/2014/main" id="{7933FCC3-B19D-61E7-CABB-F47ED97897AF}"/>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28C4A618-B316-56AD-9645-F4733BB6942F}"/>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sp>
            <p:nvSpPr>
              <p:cNvPr id="22" name="Rectangle: Rounded Corners 21">
                <a:extLst>
                  <a:ext uri="{FF2B5EF4-FFF2-40B4-BE49-F238E27FC236}">
                    <a16:creationId xmlns:a16="http://schemas.microsoft.com/office/drawing/2014/main" id="{D3857E6D-C4B6-9DEA-5E43-68AAE6E022BF}"/>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a:solidFill>
                    <a:schemeClr val="bg1"/>
                  </a:solidFill>
                  <a:latin typeface="iCiel Cadena" panose="02000503000000020004" charset="-93"/>
                </a:endParaRPr>
              </a:p>
            </p:txBody>
          </p:sp>
        </p:grpSp>
        <p:sp>
          <p:nvSpPr>
            <p:cNvPr id="20" name="Rectangle: Rounded Corners 19">
              <a:extLst>
                <a:ext uri="{FF2B5EF4-FFF2-40B4-BE49-F238E27FC236}">
                  <a16:creationId xmlns:a16="http://schemas.microsoft.com/office/drawing/2014/main" id="{D80AAC57-EDB4-A4A1-873F-2A7D9F3BBAFA}"/>
                </a:ext>
              </a:extLst>
            </p:cNvPr>
            <p:cNvSpPr/>
            <p:nvPr/>
          </p:nvSpPr>
          <p:spPr>
            <a:xfrm>
              <a:off x="1408480" y="3075428"/>
              <a:ext cx="442082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solidFill>
                    <a:schemeClr val="bg1"/>
                  </a:solidFill>
                  <a:effectLst/>
                  <a:latin typeface="iCiel Cadena" panose="02000503000000020004" charset="-93"/>
                  <a:ea typeface="Times New Roman" panose="02020603050405020304" pitchFamily="18" charset="0"/>
                </a:rPr>
                <a:t>Gây ra lực từ tác dụng lên nam châm hoặc lên dòng điện đặt trong nó.</a:t>
              </a:r>
              <a:endParaRPr lang="en-US" sz="2600" dirty="0">
                <a:solidFill>
                  <a:schemeClr val="bg1"/>
                </a:solidFill>
                <a:latin typeface="iCiel Cadena" panose="02000503000000020004" charset="-93"/>
              </a:endParaRPr>
            </a:p>
          </p:txBody>
        </p:sp>
      </p:grpSp>
      <p:grpSp>
        <p:nvGrpSpPr>
          <p:cNvPr id="23" name="Group 22" descr="n252 Fb Thu Huong Pham">
            <a:extLst>
              <a:ext uri="{FF2B5EF4-FFF2-40B4-BE49-F238E27FC236}">
                <a16:creationId xmlns:a16="http://schemas.microsoft.com/office/drawing/2014/main" id="{883847E6-D977-4707-40FE-3CD27FFD5F16}"/>
              </a:ext>
            </a:extLst>
          </p:cNvPr>
          <p:cNvGrpSpPr/>
          <p:nvPr/>
        </p:nvGrpSpPr>
        <p:grpSpPr>
          <a:xfrm>
            <a:off x="1982578" y="246435"/>
            <a:ext cx="9961727" cy="2554445"/>
            <a:chOff x="1982578" y="246435"/>
            <a:chExt cx="9961727" cy="2554445"/>
          </a:xfrm>
        </p:grpSpPr>
        <p:pic>
          <p:nvPicPr>
            <p:cNvPr id="24" name="Picture 23">
              <a:extLst>
                <a:ext uri="{FF2B5EF4-FFF2-40B4-BE49-F238E27FC236}">
                  <a16:creationId xmlns:a16="http://schemas.microsoft.com/office/drawing/2014/main" id="{15C8A56C-786D-A3BF-3EEA-2B70C8722ADD}"/>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3E1026A6-30E1-000A-007E-C8693543D60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lumMod val="50000"/>
                      <a:lumOff val="50000"/>
                    </a:schemeClr>
                  </a:solidFill>
                  <a:latin typeface="iCiel Cadena" panose="02000503000000020004" pitchFamily="50" charset="0"/>
                </a:rPr>
                <a:t>Tính</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chất</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cơ</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bản</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của</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từ</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trường</a:t>
              </a:r>
              <a:r>
                <a:rPr lang="en-US" sz="4000" dirty="0">
                  <a:solidFill>
                    <a:schemeClr val="tx1">
                      <a:lumMod val="50000"/>
                      <a:lumOff val="50000"/>
                    </a:schemeClr>
                  </a:solidFill>
                  <a:latin typeface="iCiel Cadena" panose="02000503000000020004" pitchFamily="50" charset="0"/>
                </a:rPr>
                <a:t> </a:t>
              </a:r>
              <a:r>
                <a:rPr lang="en-US" sz="4000" dirty="0" err="1">
                  <a:solidFill>
                    <a:schemeClr val="tx1">
                      <a:lumMod val="50000"/>
                      <a:lumOff val="50000"/>
                    </a:schemeClr>
                  </a:solidFill>
                  <a:latin typeface="iCiel Cadena" panose="02000503000000020004" pitchFamily="50" charset="0"/>
                </a:rPr>
                <a:t>là</a:t>
              </a:r>
              <a:endParaRPr lang="en-US" sz="4000" dirty="0">
                <a:solidFill>
                  <a:schemeClr val="tx1">
                    <a:lumMod val="50000"/>
                    <a:lumOff val="50000"/>
                  </a:schemeClr>
                </a:solidFill>
                <a:latin typeface="iCiel Cadena" panose="02000503000000020004" pitchFamily="50" charset="0"/>
              </a:endParaRPr>
            </a:p>
          </p:txBody>
        </p:sp>
      </p:grpSp>
      <p:pic>
        <p:nvPicPr>
          <p:cNvPr id="26" name="ChuongCam - 9Slide.vn" descr="n252 Fb Thu Huong Pham">
            <a:extLst>
              <a:ext uri="{FF2B5EF4-FFF2-40B4-BE49-F238E27FC236}">
                <a16:creationId xmlns:a16="http://schemas.microsoft.com/office/drawing/2014/main" id="{37E411DE-2FB3-F872-02A7-13FF0AB6E5D2}"/>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7" name="ChuongLa - 9Slide.vn" descr="n252 Fb Thu Huong Pham">
            <a:extLst>
              <a:ext uri="{FF2B5EF4-FFF2-40B4-BE49-F238E27FC236}">
                <a16:creationId xmlns:a16="http://schemas.microsoft.com/office/drawing/2014/main" id="{8CFCEF56-E05E-5756-6629-154569464E3E}"/>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28" name="ChuongXanh - 9Slide.vn" descr="n252 Fb Thu Huong Pham">
            <a:extLst>
              <a:ext uri="{FF2B5EF4-FFF2-40B4-BE49-F238E27FC236}">
                <a16:creationId xmlns:a16="http://schemas.microsoft.com/office/drawing/2014/main" id="{0606FE55-B675-19CA-5169-D6082EBCF2FD}"/>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29" name="ChuongDo - 9Slide.vn" descr="n252 Fb Thu Huong Pham">
            <a:extLst>
              <a:ext uri="{FF2B5EF4-FFF2-40B4-BE49-F238E27FC236}">
                <a16:creationId xmlns:a16="http://schemas.microsoft.com/office/drawing/2014/main" id="{27A5D928-0914-84FF-06C9-29170B5E66F3}"/>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30" name="Group 29" descr="n252 Fb Thu Huong Pham">
            <a:extLst>
              <a:ext uri="{FF2B5EF4-FFF2-40B4-BE49-F238E27FC236}">
                <a16:creationId xmlns:a16="http://schemas.microsoft.com/office/drawing/2014/main" id="{DC064EA7-A259-2B0F-5D4E-3533207D4FF9}"/>
              </a:ext>
            </a:extLst>
          </p:cNvPr>
          <p:cNvGrpSpPr/>
          <p:nvPr/>
        </p:nvGrpSpPr>
        <p:grpSpPr>
          <a:xfrm>
            <a:off x="-4114800" y="152464"/>
            <a:ext cx="4047896" cy="2332308"/>
            <a:chOff x="-4114800" y="152464"/>
            <a:chExt cx="4047896" cy="2332308"/>
          </a:xfrm>
        </p:grpSpPr>
        <p:pic>
          <p:nvPicPr>
            <p:cNvPr id="31" name="Picture 30">
              <a:extLst>
                <a:ext uri="{FF2B5EF4-FFF2-40B4-BE49-F238E27FC236}">
                  <a16:creationId xmlns:a16="http://schemas.microsoft.com/office/drawing/2014/main" id="{7C78587C-501C-9EF7-7B31-BE6F6A559C52}"/>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32" name="Picture 31">
              <a:extLst>
                <a:ext uri="{FF2B5EF4-FFF2-40B4-BE49-F238E27FC236}">
                  <a16:creationId xmlns:a16="http://schemas.microsoft.com/office/drawing/2014/main" id="{950B333A-0879-119C-A9EA-C4C525C71DB6}"/>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E558CC3-37AE-90FE-876C-F7B22B1E1AB7}"/>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8C1F2844-DC75-5F4A-F9A8-A3359226E23F}"/>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369FBE99-6F69-ED04-E1CA-3132CFB84FA3}"/>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1DA28734-AA91-C5BE-E5DA-2457B5846A0B}"/>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3AC6CF37-8151-32B4-D002-C20369D8E98B}"/>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23962743-B0B2-271F-D35A-072B3DD3E7EA}"/>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2076E076-2529-4D77-E477-87489971A0F5}"/>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9C0F5ECA-0AF6-B8B8-67BB-A7EEB9766E9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1C4D1D33-A308-74EB-9BC3-8E33F5958C7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2" name="Rectangle 41" descr="n252 Fb Thu Huong Pham">
            <a:extLst>
              <a:ext uri="{FF2B5EF4-FFF2-40B4-BE49-F238E27FC236}">
                <a16:creationId xmlns:a16="http://schemas.microsoft.com/office/drawing/2014/main" id="{5108C822-EE68-7FB4-49DF-D78955AF6A0C}"/>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50000"/>
                    <a:lumOff val="50000"/>
                  </a:schemeClr>
                </a:solidFill>
                <a:latin typeface="Calibri" panose="020F0502020204030204" pitchFamily="34" charset="0"/>
                <a:cs typeface="Calibri" panose="020F0502020204030204" pitchFamily="34" charset="0"/>
              </a:rPr>
              <a:t>Thầy</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cô</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nhấp</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chuột</a:t>
            </a:r>
            <a:br>
              <a:rPr lang="en-US" sz="3200" dirty="0">
                <a:solidFill>
                  <a:schemeClr val="tx1">
                    <a:lumMod val="50000"/>
                    <a:lumOff val="50000"/>
                  </a:schemeClr>
                </a:solidFill>
                <a:latin typeface="Calibri" panose="020F0502020204030204" pitchFamily="34" charset="0"/>
                <a:cs typeface="Calibri" panose="020F0502020204030204" pitchFamily="34" charset="0"/>
              </a:rPr>
            </a:br>
            <a:r>
              <a:rPr lang="en-US" sz="3200" dirty="0">
                <a:solidFill>
                  <a:schemeClr val="tx1">
                    <a:lumMod val="50000"/>
                    <a:lumOff val="50000"/>
                  </a:schemeClr>
                </a:solidFill>
                <a:latin typeface="Calibri" panose="020F0502020204030204" pitchFamily="34" charset="0"/>
                <a:cs typeface="Calibri" panose="020F0502020204030204" pitchFamily="34" charset="0"/>
              </a:rPr>
              <a:t>1 </a:t>
            </a:r>
            <a:r>
              <a:rPr lang="en-US" sz="3200" dirty="0" err="1">
                <a:solidFill>
                  <a:schemeClr val="tx1">
                    <a:lumMod val="50000"/>
                    <a:lumOff val="50000"/>
                  </a:schemeClr>
                </a:solidFill>
                <a:latin typeface="Calibri" panose="020F0502020204030204" pitchFamily="34" charset="0"/>
                <a:cs typeface="Calibri" panose="020F0502020204030204" pitchFamily="34" charset="0"/>
              </a:rPr>
              <a:t>lần</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để</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hiện</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câu</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hỏi</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Nhấp</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thêm</a:t>
            </a:r>
            <a:r>
              <a:rPr lang="en-US" sz="3200" dirty="0">
                <a:solidFill>
                  <a:schemeClr val="tx1">
                    <a:lumMod val="50000"/>
                    <a:lumOff val="50000"/>
                  </a:schemeClr>
                </a:solidFill>
                <a:latin typeface="Calibri" panose="020F0502020204030204" pitchFamily="34" charset="0"/>
                <a:cs typeface="Calibri" panose="020F0502020204030204" pitchFamily="34" charset="0"/>
              </a:rPr>
              <a:t> 1 </a:t>
            </a:r>
            <a:r>
              <a:rPr lang="en-US" sz="3200" dirty="0" err="1">
                <a:solidFill>
                  <a:schemeClr val="tx1">
                    <a:lumMod val="50000"/>
                    <a:lumOff val="50000"/>
                  </a:schemeClr>
                </a:solidFill>
                <a:latin typeface="Calibri" panose="020F0502020204030204" pitchFamily="34" charset="0"/>
                <a:cs typeface="Calibri" panose="020F0502020204030204" pitchFamily="34" charset="0"/>
              </a:rPr>
              <a:t>lần</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để</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hiện</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các</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đáp</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r>
              <a:rPr lang="en-US" sz="3200" dirty="0" err="1">
                <a:solidFill>
                  <a:schemeClr val="tx1">
                    <a:lumMod val="50000"/>
                    <a:lumOff val="50000"/>
                  </a:schemeClr>
                </a:solidFill>
                <a:latin typeface="Calibri" panose="020F0502020204030204" pitchFamily="34" charset="0"/>
                <a:cs typeface="Calibri" panose="020F0502020204030204" pitchFamily="34" charset="0"/>
              </a:rPr>
              <a:t>án</a:t>
            </a:r>
            <a:r>
              <a:rPr lang="en-US" sz="3200" dirty="0">
                <a:solidFill>
                  <a:schemeClr val="tx1">
                    <a:lumMod val="50000"/>
                    <a:lumOff val="50000"/>
                  </a:schemeClr>
                </a:solidFill>
                <a:latin typeface="Calibri" panose="020F0502020204030204" pitchFamily="34" charset="0"/>
                <a:cs typeface="Calibri" panose="020F0502020204030204" pitchFamily="34" charset="0"/>
              </a:rPr>
              <a:t> </a:t>
            </a:r>
          </a:p>
        </p:txBody>
      </p:sp>
      <p:grpSp>
        <p:nvGrpSpPr>
          <p:cNvPr id="43" name="Group 42" descr="n252 Fb Thu Huong Pham">
            <a:extLst>
              <a:ext uri="{FF2B5EF4-FFF2-40B4-BE49-F238E27FC236}">
                <a16:creationId xmlns:a16="http://schemas.microsoft.com/office/drawing/2014/main" id="{1B10949F-582E-B1F3-F176-0C8F4080FD17}"/>
              </a:ext>
            </a:extLst>
          </p:cNvPr>
          <p:cNvGrpSpPr/>
          <p:nvPr/>
        </p:nvGrpSpPr>
        <p:grpSpPr>
          <a:xfrm>
            <a:off x="4000498" y="7010400"/>
            <a:ext cx="4076701" cy="1981200"/>
            <a:chOff x="4000498" y="7010400"/>
            <a:chExt cx="4076701" cy="1981200"/>
          </a:xfrm>
        </p:grpSpPr>
        <p:sp>
          <p:nvSpPr>
            <p:cNvPr id="44" name="Rectangle 43">
              <a:extLst>
                <a:ext uri="{FF2B5EF4-FFF2-40B4-BE49-F238E27FC236}">
                  <a16:creationId xmlns:a16="http://schemas.microsoft.com/office/drawing/2014/main" id="{6C8BFA73-53C5-4531-2B7A-82EB2DD08BE8}"/>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kiểm tra đáp án</a:t>
              </a:r>
            </a:p>
          </p:txBody>
        </p:sp>
        <p:pic>
          <p:nvPicPr>
            <p:cNvPr id="45" name="ChuongCam - 9Slide.vn">
              <a:extLst>
                <a:ext uri="{FF2B5EF4-FFF2-40B4-BE49-F238E27FC236}">
                  <a16:creationId xmlns:a16="http://schemas.microsoft.com/office/drawing/2014/main" id="{60FBB4B0-84BB-4288-ADF8-1AD41A3D27B6}"/>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46" name="Rectangle 45" descr="n252 Fb Thu Huong Pham">
            <a:extLst>
              <a:ext uri="{FF2B5EF4-FFF2-40B4-BE49-F238E27FC236}">
                <a16:creationId xmlns:a16="http://schemas.microsoft.com/office/drawing/2014/main" id="{AEB0D576-A671-FF13-46D4-46BF94A73557}"/>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lumOff val="50000"/>
                  </a:schemeClr>
                </a:solidFill>
                <a:latin typeface="Calibri" panose="020F0502020204030204" pitchFamily="34" charset="0"/>
                <a:cs typeface="Calibri" panose="020F0502020204030204" pitchFamily="34" charset="0"/>
              </a:rPr>
              <a:t>Sau khi HS trả lời xong, thầy cô nhấp chuột</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hoặc phím -&gt; để đến</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3954452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3" y="906719"/>
            <a:ext cx="4444843" cy="523220"/>
          </a:xfrm>
          <a:prstGeom prst="rect">
            <a:avLst/>
          </a:prstGeom>
          <a:noFill/>
        </p:spPr>
        <p:txBody>
          <a:bodyPr wrap="square" rtlCol="0">
            <a:spAutoFit/>
          </a:bodyPr>
          <a:lstStyle/>
          <a:p>
            <a:r>
              <a:rPr lang="vi-VN" sz="2800" b="1" dirty="0">
                <a:solidFill>
                  <a:srgbClr val="00B0F0"/>
                </a:solidFill>
                <a:latin typeface="+mj-lt"/>
              </a:rPr>
              <a:t>PHIẾU HỌC TẬP SỐ 4</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882568" cy="588242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sp>
        <p:nvSpPr>
          <p:cNvPr id="5" name="TextBox 4" descr="n252 Fb Thu Huong Pham">
            <a:extLst>
              <a:ext uri="{FF2B5EF4-FFF2-40B4-BE49-F238E27FC236}">
                <a16:creationId xmlns:a16="http://schemas.microsoft.com/office/drawing/2014/main" id="{404DE227-00CB-7E77-95CF-D63C44B84282}"/>
              </a:ext>
            </a:extLst>
          </p:cNvPr>
          <p:cNvSpPr txBox="1"/>
          <p:nvPr/>
        </p:nvSpPr>
        <p:spPr>
          <a:xfrm>
            <a:off x="1679197" y="1863418"/>
            <a:ext cx="9522989" cy="3515578"/>
          </a:xfrm>
          <a:prstGeom prst="rect">
            <a:avLst/>
          </a:prstGeom>
          <a:noFill/>
        </p:spPr>
        <p:txBody>
          <a:bodyPr wrap="square">
            <a:spAutoFit/>
          </a:bodyPr>
          <a:lstStyle/>
          <a:p>
            <a:pPr algn="just">
              <a:lnSpc>
                <a:spcPct val="115000"/>
              </a:lnSpc>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3. Thiết kế phương án thí nghiệm</a:t>
            </a:r>
            <a:endParaRPr lang="vi-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a) Từ công thức (15.1), hãy cho biết </a:t>
            </a:r>
            <a:r>
              <a:rPr lang="vi-VN" sz="3600" dirty="0">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xác định cảm ứng từ thì cần đo các đại lượng nào?</a:t>
            </a:r>
            <a:endParaRPr lang="vi-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b) Nên đặt góc α bằng bao nhiêu? Tại sao?</a:t>
            </a:r>
            <a:endParaRPr lang="vi-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c) Mô tả các bước tiến hành thí nghiệm để đo được cảm ứng từ của nam châm điện.</a:t>
            </a:r>
            <a:endParaRPr lang="vi-VN" sz="3200" dirty="0">
              <a:effectLst/>
              <a:latin typeface="Times New Roman" panose="02020603050405020304" pitchFamily="18" charset="0"/>
              <a:ea typeface="Times New Roman" panose="02020603050405020304" pitchFamily="18" charset="0"/>
            </a:endParaRPr>
          </a:p>
        </p:txBody>
      </p:sp>
      <p:pic>
        <p:nvPicPr>
          <p:cNvPr id="2" name="Picture 1" descr="n252 Fb Thu Huong Pham">
            <a:extLst>
              <a:ext uri="{FF2B5EF4-FFF2-40B4-BE49-F238E27FC236}">
                <a16:creationId xmlns:a16="http://schemas.microsoft.com/office/drawing/2014/main" id="{DB173526-FE24-3F9D-E7FF-A01EA8BA9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193" y="77833"/>
            <a:ext cx="1723528" cy="1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7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50"/>
                                        <p:tgtEl>
                                          <p:spTgt spid="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750"/>
                                        <p:tgtEl>
                                          <p:spTgt spid="5">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750"/>
                                        <p:tgtEl>
                                          <p:spTgt spid="5">
                                            <p:txEl>
                                              <p:pRg st="2" end="2"/>
                                            </p:txEl>
                                          </p:spTgt>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3818782" cy="523220"/>
          </a:xfrm>
          <a:prstGeom prst="rect">
            <a:avLst/>
          </a:prstGeom>
          <a:noFill/>
        </p:spPr>
        <p:txBody>
          <a:bodyPr wrap="square" rtlCol="0">
            <a:spAutoFit/>
          </a:bodyPr>
          <a:lstStyle/>
          <a:p>
            <a:r>
              <a:rPr lang="vi-VN" sz="2800" b="1" dirty="0">
                <a:solidFill>
                  <a:srgbClr val="00B0F0"/>
                </a:solidFill>
                <a:latin typeface="+mj-lt"/>
              </a:rPr>
              <a:t>PHIẾU HỌC TẬP SỐ 4</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19"/>
            <a:ext cx="10369485" cy="5872489"/>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sp>
        <p:nvSpPr>
          <p:cNvPr id="5" name="TextBox 4" descr="n252 Fb Thu Huong Pham">
            <a:extLst>
              <a:ext uri="{FF2B5EF4-FFF2-40B4-BE49-F238E27FC236}">
                <a16:creationId xmlns:a16="http://schemas.microsoft.com/office/drawing/2014/main" id="{404DE227-00CB-7E77-95CF-D63C44B84282}"/>
              </a:ext>
            </a:extLst>
          </p:cNvPr>
          <p:cNvSpPr txBox="1"/>
          <p:nvPr/>
        </p:nvSpPr>
        <p:spPr>
          <a:xfrm>
            <a:off x="1377539" y="1655654"/>
            <a:ext cx="9563178" cy="483017"/>
          </a:xfrm>
          <a:prstGeom prst="rect">
            <a:avLst/>
          </a:prstGeom>
          <a:noFill/>
        </p:spPr>
        <p:txBody>
          <a:bodyPr wrap="square">
            <a:spAutoFit/>
          </a:bodyPr>
          <a:lstStyle/>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Thiết kế phương án thí nghiệm</a:t>
            </a:r>
            <a:endParaRPr lang="vi-VN" sz="2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angle 2" descr="n252 Fb Thu Huong Pham">
                <a:extLst>
                  <a:ext uri="{FF2B5EF4-FFF2-40B4-BE49-F238E27FC236}">
                    <a16:creationId xmlns:a16="http://schemas.microsoft.com/office/drawing/2014/main" id="{EC9DEB64-3EBB-E311-6D85-F477931401C3}"/>
                  </a:ext>
                </a:extLst>
              </p:cNvPr>
              <p:cNvSpPr>
                <a:spLocks noChangeArrowheads="1"/>
              </p:cNvSpPr>
              <p:nvPr/>
            </p:nvSpPr>
            <p:spPr bwMode="auto">
              <a:xfrm>
                <a:off x="1251283" y="2386944"/>
                <a:ext cx="9778078" cy="17450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82880" algn="just" eaLnBrk="0" fontAlgn="base" hangingPunct="0">
                  <a:lnSpc>
                    <a:spcPct val="150000"/>
                  </a:lnSpc>
                  <a:spcBef>
                    <a:spcPct val="0"/>
                  </a:spcBef>
                </a:pP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(15.1),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dây</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vecto</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accPr>
                      <m:e>
                        <m:r>
                          <a:rPr kumimoji="0" lang="en-US" altLang="vi-VN"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𝐵</m:t>
                        </m:r>
                      </m:e>
                    </m:acc>
                  </m:oMath>
                </a14:m>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a:ln>
                      <a:noFill/>
                    </a:ln>
                    <a:solidFill>
                      <a:schemeClr val="tx1"/>
                    </a:solidFill>
                    <a:effectLst/>
                    <a:ea typeface="Times New Roman" panose="02020603050405020304" pitchFamily="18" charset="0"/>
                  </a:rPr>
                  <a:t>,</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vecto</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cường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400" b="0" i="1"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altLang="vi-VN" sz="2400" b="0" i="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a:t>
                </a:r>
                <a:endParaRPr kumimoji="0" lang="en-US" altLang="vi-VN" sz="3200" b="0" i="0" u="none" strike="noStrike" cap="none" normalizeH="0" baseline="0" dirty="0">
                  <a:ln>
                    <a:noFill/>
                  </a:ln>
                  <a:solidFill>
                    <a:schemeClr val="tx1"/>
                  </a:solidFill>
                  <a:effectLst/>
                  <a:latin typeface="Arial" panose="020B0604020202020204" pitchFamily="34" charset="0"/>
                </a:endParaRPr>
              </a:p>
            </p:txBody>
          </p:sp>
        </mc:Choice>
        <mc:Fallback xmlns="">
          <p:sp>
            <p:nvSpPr>
              <p:cNvPr id="6" name="Rectangle 2" descr="n252 Fb Thu Huong Pham">
                <a:extLst>
                  <a:ext uri="{FF2B5EF4-FFF2-40B4-BE49-F238E27FC236}">
                    <a16:creationId xmlns:a16="http://schemas.microsoft.com/office/drawing/2014/main" id="{EC9DEB64-3EBB-E311-6D85-F477931401C3}"/>
                  </a:ext>
                </a:extLst>
              </p:cNvPr>
              <p:cNvSpPr>
                <a:spLocks noRot="1" noChangeAspect="1" noMove="1" noResize="1" noEditPoints="1" noAdjustHandles="1" noChangeArrowheads="1" noChangeShapeType="1" noTextEdit="1"/>
              </p:cNvSpPr>
              <p:nvPr/>
            </p:nvSpPr>
            <p:spPr bwMode="auto">
              <a:xfrm>
                <a:off x="1251283" y="2386944"/>
                <a:ext cx="9778078" cy="1745029"/>
              </a:xfrm>
              <a:prstGeom prst="rect">
                <a:avLst/>
              </a:prstGeom>
              <a:blipFill>
                <a:blip r:embed="rId3"/>
                <a:stretch>
                  <a:fillRect r="-998" b="-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Rectangle 2" descr="n252 Fb Thu Huong Pham">
            <a:extLst>
              <a:ext uri="{FF2B5EF4-FFF2-40B4-BE49-F238E27FC236}">
                <a16:creationId xmlns:a16="http://schemas.microsoft.com/office/drawing/2014/main" id="{5A7FC595-F68D-A68A-18E4-B28344F8C094}"/>
              </a:ext>
            </a:extLst>
          </p:cNvPr>
          <p:cNvSpPr>
            <a:spLocks noChangeArrowheads="1"/>
          </p:cNvSpPr>
          <p:nvPr/>
        </p:nvSpPr>
        <p:spPr bwMode="auto">
          <a:xfrm>
            <a:off x="1251282" y="4555099"/>
            <a:ext cx="9778078" cy="579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82880" algn="just">
              <a:lnSpc>
                <a:spcPct val="150000"/>
              </a:lnSpc>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α</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90</a:t>
            </a:r>
            <a:r>
              <a:rPr lang="en-US" sz="2400" i="1"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sin 90</a:t>
            </a:r>
            <a:r>
              <a:rPr lang="en-US" sz="2400" i="1"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vi-VN" sz="2400" i="1" baseline="30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ea typeface="Times New Roman" panose="02020603050405020304" pitchFamily="18" charset="0"/>
            </a:endParaRPr>
          </a:p>
        </p:txBody>
      </p:sp>
      <p:pic>
        <p:nvPicPr>
          <p:cNvPr id="2" name="Picture 1" descr="n252 Fb Thu Huong Pham">
            <a:extLst>
              <a:ext uri="{FF2B5EF4-FFF2-40B4-BE49-F238E27FC236}">
                <a16:creationId xmlns:a16="http://schemas.microsoft.com/office/drawing/2014/main" id="{DF95D52B-805A-15FE-CB8E-C2D39C332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7193" y="77833"/>
            <a:ext cx="1723528" cy="1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5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4434904" cy="523220"/>
          </a:xfrm>
          <a:prstGeom prst="rect">
            <a:avLst/>
          </a:prstGeom>
          <a:noFill/>
        </p:spPr>
        <p:txBody>
          <a:bodyPr wrap="square" rtlCol="0">
            <a:spAutoFit/>
          </a:bodyPr>
          <a:lstStyle/>
          <a:p>
            <a:r>
              <a:rPr lang="vi-VN" sz="2800" b="1" dirty="0">
                <a:solidFill>
                  <a:srgbClr val="00B0F0"/>
                </a:solidFill>
                <a:latin typeface="+mj-lt"/>
              </a:rPr>
              <a:t>PHIẾU HỌC TẬP SỐ 4</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sp>
        <p:nvSpPr>
          <p:cNvPr id="5" name="TextBox 4" descr="n252 Fb Thu Huong Pham">
            <a:extLst>
              <a:ext uri="{FF2B5EF4-FFF2-40B4-BE49-F238E27FC236}">
                <a16:creationId xmlns:a16="http://schemas.microsoft.com/office/drawing/2014/main" id="{404DE227-00CB-7E77-95CF-D63C44B84282}"/>
              </a:ext>
            </a:extLst>
          </p:cNvPr>
          <p:cNvSpPr txBox="1"/>
          <p:nvPr/>
        </p:nvSpPr>
        <p:spPr>
          <a:xfrm>
            <a:off x="1392967" y="1500707"/>
            <a:ext cx="9563178" cy="483017"/>
          </a:xfrm>
          <a:prstGeom prst="rect">
            <a:avLst/>
          </a:prstGeom>
          <a:noFill/>
        </p:spPr>
        <p:txBody>
          <a:bodyPr wrap="square">
            <a:spAutoFit/>
          </a:bodyPr>
          <a:lstStyle/>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3. Thiết kế phương án thí nghiệm</a:t>
            </a:r>
            <a:endParaRPr lang="vi-VN" sz="2400" dirty="0">
              <a:effectLst/>
              <a:latin typeface="Times New Roman" panose="02020603050405020304" pitchFamily="18" charset="0"/>
              <a:ea typeface="Times New Roman" panose="02020603050405020304" pitchFamily="18" charset="0"/>
            </a:endParaRPr>
          </a:p>
        </p:txBody>
      </p:sp>
      <p:sp>
        <p:nvSpPr>
          <p:cNvPr id="6" name="Rectangle 2" descr="n252 Fb Thu Huong Pham">
            <a:extLst>
              <a:ext uri="{FF2B5EF4-FFF2-40B4-BE49-F238E27FC236}">
                <a16:creationId xmlns:a16="http://schemas.microsoft.com/office/drawing/2014/main" id="{EC9DEB64-3EBB-E311-6D85-F477931401C3}"/>
              </a:ext>
            </a:extLst>
          </p:cNvPr>
          <p:cNvSpPr>
            <a:spLocks noChangeArrowheads="1"/>
          </p:cNvSpPr>
          <p:nvPr/>
        </p:nvSpPr>
        <p:spPr bwMode="auto">
          <a:xfrm>
            <a:off x="1392967" y="2174055"/>
            <a:ext cx="9563178" cy="388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c) Mô tả các bước tiến hành thí nghiệm để đo được cảm ứng từ của nam châm điện.</a:t>
            </a:r>
          </a:p>
          <a:p>
            <a:pPr algn="just">
              <a:lnSpc>
                <a:spcPct val="115000"/>
              </a:lnSpc>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Bật </a:t>
            </a:r>
            <a:r>
              <a:rPr lang="vi-VN"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khoá</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K và điều chỉnh biến trở để thay đổi cường độ dòng điện chạy qua nam châm điện</a:t>
            </a:r>
          </a:p>
          <a:p>
            <a:pPr algn="just">
              <a:lnSpc>
                <a:spcPct val="115000"/>
              </a:lnSpc>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Ghi lại kết quả giá trị cường độ dòng điện I (A) bằng </a:t>
            </a:r>
            <a:r>
              <a:rPr lang="vi-VN" sz="2400" i="1" dirty="0" err="1">
                <a:effectLst/>
                <a:latin typeface="Times New Roman" panose="02020603050405020304" pitchFamily="18" charset="0"/>
                <a:ea typeface="Times New Roman" panose="02020603050405020304" pitchFamily="18" charset="0"/>
                <a:cs typeface="Times New Roman" panose="02020603050405020304" pitchFamily="18" charset="0"/>
              </a:rPr>
              <a:t>ampe</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kế.</a:t>
            </a:r>
          </a:p>
          <a:p>
            <a:pPr algn="just">
              <a:lnSpc>
                <a:spcPct val="115000"/>
              </a:lnSpc>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Đo cảm ứng từ: đặt tự kế tại điểm cần đo cảm ứng từ, xoay kim tự kế đến vị trí cân bằng, ghi lại giá trị góc  của kim tự kế so với phương nằm ngang.</a:t>
            </a:r>
          </a:p>
          <a:p>
            <a:pPr algn="just">
              <a:lnSpc>
                <a:spcPct val="115000"/>
              </a:lnSpc>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Tính toán cảm ứng từ</a:t>
            </a:r>
          </a:p>
          <a:p>
            <a:pPr algn="just">
              <a:lnSpc>
                <a:spcPct val="115000"/>
              </a:lnSpc>
            </a:pPr>
            <a:endPar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descr="n252 Fb Thu Huong Pham">
            <a:extLst>
              <a:ext uri="{FF2B5EF4-FFF2-40B4-BE49-F238E27FC236}">
                <a16:creationId xmlns:a16="http://schemas.microsoft.com/office/drawing/2014/main" id="{78884BD6-DBD6-1A2C-04AA-1003505F7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7193" y="77833"/>
            <a:ext cx="1723528" cy="1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28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A1850A9E-4E7D-D6D3-C6E8-3C60E7915C85}"/>
              </a:ext>
            </a:extLst>
          </p:cNvPr>
          <p:cNvSpPr txBox="1"/>
          <p:nvPr/>
        </p:nvSpPr>
        <p:spPr>
          <a:xfrm>
            <a:off x="545432" y="465045"/>
            <a:ext cx="6096000" cy="483017"/>
          </a:xfrm>
          <a:prstGeom prst="rect">
            <a:avLst/>
          </a:prstGeom>
          <a:noFill/>
        </p:spPr>
        <p:txBody>
          <a:bodyPr wrap="square">
            <a:spAutoFit/>
          </a:bodyPr>
          <a:lstStyle/>
          <a:p>
            <a:pPr algn="just">
              <a:lnSpc>
                <a:spcPct val="115000"/>
              </a:lnSpc>
            </a:pPr>
            <a:r>
              <a:rPr lang="vi-VN" sz="2400" b="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III</a:t>
            </a:r>
            <a:r>
              <a:rPr lang="vi-VN" sz="2400" b="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Thực hành đo độ lớn cảm ứng từ</a:t>
            </a:r>
            <a:endParaRPr lang="vi-VN" sz="2800" dirty="0">
              <a:solidFill>
                <a:srgbClr val="003300"/>
              </a:solidFill>
              <a:effectLst/>
              <a:latin typeface="Times New Roman" panose="02020603050405020304" pitchFamily="18" charset="0"/>
              <a:ea typeface="Times New Roman" panose="02020603050405020304" pitchFamily="18" charset="0"/>
            </a:endParaRPr>
          </a:p>
        </p:txBody>
      </p:sp>
      <p:sp>
        <p:nvSpPr>
          <p:cNvPr id="6" name="TextBox 5" descr="n252 Fb Thu Huong Pham">
            <a:extLst>
              <a:ext uri="{FF2B5EF4-FFF2-40B4-BE49-F238E27FC236}">
                <a16:creationId xmlns:a16="http://schemas.microsoft.com/office/drawing/2014/main" id="{F986AC85-16C2-9382-F759-7C760E6C1A31}"/>
              </a:ext>
            </a:extLst>
          </p:cNvPr>
          <p:cNvSpPr txBox="1"/>
          <p:nvPr/>
        </p:nvSpPr>
        <p:spPr>
          <a:xfrm>
            <a:off x="545432" y="1742215"/>
            <a:ext cx="11189369" cy="4305602"/>
          </a:xfrm>
          <a:prstGeom prst="rect">
            <a:avLst/>
          </a:prstGeom>
          <a:noFill/>
        </p:spPr>
        <p:txBody>
          <a:bodyPr wrap="square">
            <a:spAutoFit/>
          </a:bodyPr>
          <a:lstStyle/>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Treo khung dây vào đầu đòn cân.</a:t>
            </a: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Điều chỉnh khung dây vuông góc với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vectơ</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cảm ứng từ của nam châm điện </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2400">
                <a:effectLst/>
                <a:latin typeface="Times New Roman" panose="02020603050405020304" pitchFamily="18" charset="0"/>
                <a:ea typeface="Times New Roman" panose="02020603050405020304" pitchFamily="18" charset="0"/>
                <a:cs typeface="Times New Roman" panose="02020603050405020304" pitchFamily="18" charset="0"/>
              </a:rPr>
              <a:t>α</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40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400">
                <a:effectLst/>
                <a:latin typeface="Times New Roman" panose="02020603050405020304" pitchFamily="18" charset="0"/>
                <a:ea typeface="Times New Roman" panose="02020603050405020304" pitchFamily="18" charset="0"/>
                <a:cs typeface="Times New Roman" panose="02020603050405020304" pitchFamily="18" charset="0"/>
              </a:rPr>
              <a:t>90</a:t>
            </a:r>
            <a:r>
              <a:rPr lang="el-GR" sz="2400" baseline="30000">
                <a:effectLst/>
                <a:latin typeface="Times New Roman" panose="02020603050405020304" pitchFamily="18" charset="0"/>
                <a:ea typeface="Times New Roman" panose="02020603050405020304" pitchFamily="18" charset="0"/>
                <a:cs typeface="Times New Roman" panose="02020603050405020304" pitchFamily="18" charset="0"/>
              </a:rPr>
              <a:t>0</a:t>
            </a:r>
            <a:r>
              <a:rPr lang="el-GR" sz="240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Điều chỉnh gia trọng và dây căng lực kế để lực kế đo được lực từ.</a:t>
            </a: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Bật công tắc nguồn điện. Điều chỉnh cường độ dòng điện qua nam châm điện ở mức ban đầu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0,1A</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Xác định giá trị của lực từ F qua lực kế.</a:t>
            </a: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e)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Thay đổi giá trị cường độ dòng điện qua khung dây mỗi lần tăng lên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0,1A</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Đọc giá trị cường độ dòng điện I qua khung dây và xác định giá trị lực từ F qua lực kế, ghi kết quả vào bảng 1.</a:t>
            </a:r>
          </a:p>
          <a:p>
            <a:pPr algn="just">
              <a:lnSpc>
                <a:spcPct val="115000"/>
              </a:lnSpc>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g) </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Đánh dấu các điểm thực nghiệm lên hệ trục </a:t>
            </a:r>
            <a:r>
              <a:rPr lang="vi-VN" sz="2400" dirty="0" err="1">
                <a:effectLst/>
                <a:latin typeface="Times New Roman" panose="02020603050405020304" pitchFamily="18" charset="0"/>
                <a:ea typeface="Times New Roman" panose="02020603050405020304" pitchFamily="18" charset="0"/>
                <a:cs typeface="Times New Roman" panose="02020603050405020304" pitchFamily="18" charset="0"/>
              </a:rPr>
              <a:t>toạ</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độ và vẽ đường thẳng đi gần nhất các điểm thực nghiệm.</a:t>
            </a:r>
          </a:p>
        </p:txBody>
      </p:sp>
      <p:sp>
        <p:nvSpPr>
          <p:cNvPr id="2" name="TextBox 1" descr="n252 Fb Thu Huong Pham">
            <a:extLst>
              <a:ext uri="{FF2B5EF4-FFF2-40B4-BE49-F238E27FC236}">
                <a16:creationId xmlns:a16="http://schemas.microsoft.com/office/drawing/2014/main" id="{0312BCD2-2864-D6E1-3660-BC99F8A78E05}"/>
              </a:ext>
            </a:extLst>
          </p:cNvPr>
          <p:cNvSpPr txBox="1"/>
          <p:nvPr/>
        </p:nvSpPr>
        <p:spPr>
          <a:xfrm>
            <a:off x="545432" y="1103630"/>
            <a:ext cx="9563178" cy="483017"/>
          </a:xfrm>
          <a:prstGeom prst="rect">
            <a:avLst/>
          </a:prstGeom>
          <a:noFill/>
        </p:spPr>
        <p:txBody>
          <a:bodyPr wrap="square">
            <a:spAutoFit/>
          </a:bodyPr>
          <a:lstStyle/>
          <a:p>
            <a:pPr algn="just">
              <a:lnSpc>
                <a:spcPct val="115000"/>
              </a:lnSpc>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4</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 Tiến hành thí nghiệm</a:t>
            </a:r>
            <a:endParaRPr lang="vi-VN" sz="2400" dirty="0">
              <a:effectLst/>
              <a:latin typeface="Times New Roman" panose="02020603050405020304" pitchFamily="18" charset="0"/>
              <a:ea typeface="Times New Roman" panose="02020603050405020304" pitchFamily="18" charset="0"/>
            </a:endParaRPr>
          </a:p>
        </p:txBody>
      </p:sp>
      <p:pic>
        <p:nvPicPr>
          <p:cNvPr id="4" name="Picture 2" descr="n252 Fb Thu Huong Pham">
            <a:extLst>
              <a:ext uri="{FF2B5EF4-FFF2-40B4-BE49-F238E27FC236}">
                <a16:creationId xmlns:a16="http://schemas.microsoft.com/office/drawing/2014/main" id="{06DFF00B-0A57-E110-E11A-66A3589B6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540" y="-4438"/>
            <a:ext cx="363855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2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1000"/>
                                        <p:tgtEl>
                                          <p:spTgt spid="6">
                                            <p:txEl>
                                              <p:pRg st="3" end="3"/>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1000"/>
                                        <p:tgtEl>
                                          <p:spTgt spid="6">
                                            <p:txEl>
                                              <p:pRg st="4" end="4"/>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fade">
                                      <p:cBhvr>
                                        <p:cTn id="31"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descr="n252 Fb Thu Huong Pham">
                <a:extLst>
                  <a:ext uri="{FF2B5EF4-FFF2-40B4-BE49-F238E27FC236}">
                    <a16:creationId xmlns:a16="http://schemas.microsoft.com/office/drawing/2014/main" id="{699FC5F5-19F4-8196-101A-2B27D8F53848}"/>
                  </a:ext>
                </a:extLst>
              </p:cNvPr>
              <p:cNvGraphicFramePr>
                <a:graphicFrameLocks noGrp="1"/>
              </p:cNvGraphicFramePr>
              <p:nvPr>
                <p:extLst>
                  <p:ext uri="{D42A27DB-BD31-4B8C-83A1-F6EECF244321}">
                    <p14:modId xmlns:p14="http://schemas.microsoft.com/office/powerpoint/2010/main" val="3683637183"/>
                  </p:ext>
                </p:extLst>
              </p:nvPr>
            </p:nvGraphicFramePr>
            <p:xfrm>
              <a:off x="746760" y="1024466"/>
              <a:ext cx="10698480" cy="5498255"/>
            </p:xfrm>
            <a:graphic>
              <a:graphicData uri="http://schemas.openxmlformats.org/drawingml/2006/table">
                <a:tbl>
                  <a:tblPr firstRow="1" bandRow="1">
                    <a:tableStyleId>{21E4AEA4-8DFA-4A89-87EB-49C32662AFE0}</a:tableStyleId>
                  </a:tblPr>
                  <a:tblGrid>
                    <a:gridCol w="2674620">
                      <a:extLst>
                        <a:ext uri="{9D8B030D-6E8A-4147-A177-3AD203B41FA5}">
                          <a16:colId xmlns:a16="http://schemas.microsoft.com/office/drawing/2014/main" val="75374793"/>
                        </a:ext>
                      </a:extLst>
                    </a:gridCol>
                    <a:gridCol w="2674620">
                      <a:extLst>
                        <a:ext uri="{9D8B030D-6E8A-4147-A177-3AD203B41FA5}">
                          <a16:colId xmlns:a16="http://schemas.microsoft.com/office/drawing/2014/main" val="514341993"/>
                        </a:ext>
                      </a:extLst>
                    </a:gridCol>
                    <a:gridCol w="2674620">
                      <a:extLst>
                        <a:ext uri="{9D8B030D-6E8A-4147-A177-3AD203B41FA5}">
                          <a16:colId xmlns:a16="http://schemas.microsoft.com/office/drawing/2014/main" val="1147564862"/>
                        </a:ext>
                      </a:extLst>
                    </a:gridCol>
                    <a:gridCol w="2674620">
                      <a:extLst>
                        <a:ext uri="{9D8B030D-6E8A-4147-A177-3AD203B41FA5}">
                          <a16:colId xmlns:a16="http://schemas.microsoft.com/office/drawing/2014/main" val="3056094599"/>
                        </a:ext>
                      </a:extLst>
                    </a:gridCol>
                  </a:tblGrid>
                  <a:tr h="1099651">
                    <a:tc>
                      <a:txBody>
                        <a:bodyPr/>
                        <a:lstStyle/>
                        <a:p>
                          <a:pPr algn="ctr"/>
                          <a:r>
                            <a:rPr lang="vi-VN" sz="2600" dirty="0">
                              <a:latin typeface="+mj-lt"/>
                            </a:rPr>
                            <a:t>Lần thí nghiệm</a:t>
                          </a:r>
                        </a:p>
                      </a:txBody>
                      <a:tcPr anchor="ctr"/>
                    </a:tc>
                    <a:tc>
                      <a:txBody>
                        <a:bodyPr/>
                        <a:lstStyle/>
                        <a:p>
                          <a:pPr algn="ctr"/>
                          <a:r>
                            <a:rPr lang="vi-VN" sz="2600" dirty="0">
                              <a:latin typeface="+mj-lt"/>
                            </a:rPr>
                            <a:t>I</a:t>
                          </a:r>
                          <a:r>
                            <a:rPr lang="en-US" sz="2600" dirty="0">
                              <a:latin typeface="+mj-lt"/>
                            </a:rPr>
                            <a:t>(A)</a:t>
                          </a:r>
                          <a:endParaRPr lang="vi-VN" sz="2600" dirty="0">
                            <a:latin typeface="+mj-lt"/>
                          </a:endParaRPr>
                        </a:p>
                      </a:txBody>
                      <a:tcPr anchor="ctr"/>
                    </a:tc>
                    <a:tc>
                      <a:txBody>
                        <a:bodyPr/>
                        <a:lstStyle/>
                        <a:p>
                          <a:pPr algn="ctr"/>
                          <a:r>
                            <a:rPr lang="en-US" sz="2600" dirty="0">
                              <a:latin typeface="+mj-lt"/>
                            </a:rPr>
                            <a:t>F(N)</a:t>
                          </a:r>
                          <a:endParaRPr lang="vi-VN" sz="26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2600" i="1" smtClean="0">
                                        <a:latin typeface="Cambria Math" panose="02040503050406030204" pitchFamily="18" charset="0"/>
                                      </a:rPr>
                                    </m:ctrlPr>
                                  </m:fPr>
                                  <m:num>
                                    <m:r>
                                      <a:rPr lang="vi-VN" sz="2600" b="1" i="1" smtClean="0">
                                        <a:latin typeface="Cambria Math" panose="02040503050406030204" pitchFamily="18" charset="0"/>
                                      </a:rPr>
                                      <m:t>𝑭</m:t>
                                    </m:r>
                                  </m:num>
                                  <m:den>
                                    <m:r>
                                      <a:rPr lang="vi-VN" sz="2600" b="1" i="1" smtClean="0">
                                        <a:latin typeface="Cambria Math" panose="02040503050406030204" pitchFamily="18" charset="0"/>
                                      </a:rPr>
                                      <m:t>𝑰𝑳</m:t>
                                    </m:r>
                                  </m:den>
                                </m:f>
                              </m:oMath>
                            </m:oMathPara>
                          </a14:m>
                          <a:endParaRPr lang="vi-VN" sz="2600" dirty="0">
                            <a:latin typeface="+mj-lt"/>
                          </a:endParaRPr>
                        </a:p>
                      </a:txBody>
                      <a:tcPr anchor="ctr"/>
                    </a:tc>
                    <a:extLst>
                      <a:ext uri="{0D108BD9-81ED-4DB2-BD59-A6C34878D82A}">
                        <a16:rowId xmlns:a16="http://schemas.microsoft.com/office/drawing/2014/main" val="1623768601"/>
                      </a:ext>
                    </a:extLst>
                  </a:tr>
                  <a:tr h="1099651">
                    <a:tc>
                      <a:txBody>
                        <a:bodyPr/>
                        <a:lstStyle/>
                        <a:p>
                          <a:pPr algn="ctr"/>
                          <a:r>
                            <a:rPr lang="vi-VN" sz="2600" dirty="0">
                              <a:latin typeface="+mj-lt"/>
                            </a:rPr>
                            <a:t>1</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2415427529"/>
                      </a:ext>
                    </a:extLst>
                  </a:tr>
                  <a:tr h="1099651">
                    <a:tc>
                      <a:txBody>
                        <a:bodyPr/>
                        <a:lstStyle/>
                        <a:p>
                          <a:pPr algn="ctr"/>
                          <a:r>
                            <a:rPr lang="vi-VN" sz="2600" dirty="0">
                              <a:latin typeface="+mj-lt"/>
                            </a:rPr>
                            <a:t>2</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2745913840"/>
                      </a:ext>
                    </a:extLst>
                  </a:tr>
                  <a:tr h="1099651">
                    <a:tc>
                      <a:txBody>
                        <a:bodyPr/>
                        <a:lstStyle/>
                        <a:p>
                          <a:pPr algn="ctr"/>
                          <a:r>
                            <a:rPr lang="vi-VN" sz="2600" dirty="0">
                              <a:latin typeface="+mj-lt"/>
                            </a:rPr>
                            <a:t>3</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1329577968"/>
                      </a:ext>
                    </a:extLst>
                  </a:tr>
                  <a:tr h="1099651">
                    <a:tc>
                      <a:txBody>
                        <a:bodyPr/>
                        <a:lstStyle/>
                        <a:p>
                          <a:pPr algn="ctr"/>
                          <a:r>
                            <a:rPr lang="vi-VN" sz="2600" dirty="0">
                              <a:latin typeface="+mj-lt"/>
                            </a:rPr>
                            <a:t>4</a:t>
                          </a:r>
                        </a:p>
                      </a:txBody>
                      <a:tcPr anchor="ctr"/>
                    </a:tc>
                    <a:tc>
                      <a:txBody>
                        <a:bodyPr/>
                        <a:lstStyle/>
                        <a:p>
                          <a:endParaRPr lang="vi-VN" sz="2600" dirty="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2" name="Table 1" descr="n252 Fb Thu Huong Pham">
                <a:extLst>
                  <a:ext uri="{FF2B5EF4-FFF2-40B4-BE49-F238E27FC236}">
                    <a16:creationId xmlns:a16="http://schemas.microsoft.com/office/drawing/2014/main" id="{699FC5F5-19F4-8196-101A-2B27D8F53848}"/>
                  </a:ext>
                </a:extLst>
              </p:cNvPr>
              <p:cNvGraphicFramePr>
                <a:graphicFrameLocks noGrp="1"/>
              </p:cNvGraphicFramePr>
              <p:nvPr>
                <p:extLst>
                  <p:ext uri="{D42A27DB-BD31-4B8C-83A1-F6EECF244321}">
                    <p14:modId xmlns:p14="http://schemas.microsoft.com/office/powerpoint/2010/main" val="3683637183"/>
                  </p:ext>
                </p:extLst>
              </p:nvPr>
            </p:nvGraphicFramePr>
            <p:xfrm>
              <a:off x="746760" y="1024466"/>
              <a:ext cx="10698480" cy="5498255"/>
            </p:xfrm>
            <a:graphic>
              <a:graphicData uri="http://schemas.openxmlformats.org/drawingml/2006/table">
                <a:tbl>
                  <a:tblPr firstRow="1" bandRow="1">
                    <a:tableStyleId>{21E4AEA4-8DFA-4A89-87EB-49C32662AFE0}</a:tableStyleId>
                  </a:tblPr>
                  <a:tblGrid>
                    <a:gridCol w="2674620">
                      <a:extLst>
                        <a:ext uri="{9D8B030D-6E8A-4147-A177-3AD203B41FA5}">
                          <a16:colId xmlns:a16="http://schemas.microsoft.com/office/drawing/2014/main" val="75374793"/>
                        </a:ext>
                      </a:extLst>
                    </a:gridCol>
                    <a:gridCol w="2674620">
                      <a:extLst>
                        <a:ext uri="{9D8B030D-6E8A-4147-A177-3AD203B41FA5}">
                          <a16:colId xmlns:a16="http://schemas.microsoft.com/office/drawing/2014/main" val="514341993"/>
                        </a:ext>
                      </a:extLst>
                    </a:gridCol>
                    <a:gridCol w="2674620">
                      <a:extLst>
                        <a:ext uri="{9D8B030D-6E8A-4147-A177-3AD203B41FA5}">
                          <a16:colId xmlns:a16="http://schemas.microsoft.com/office/drawing/2014/main" val="1147564862"/>
                        </a:ext>
                      </a:extLst>
                    </a:gridCol>
                    <a:gridCol w="2674620">
                      <a:extLst>
                        <a:ext uri="{9D8B030D-6E8A-4147-A177-3AD203B41FA5}">
                          <a16:colId xmlns:a16="http://schemas.microsoft.com/office/drawing/2014/main" val="3056094599"/>
                        </a:ext>
                      </a:extLst>
                    </a:gridCol>
                  </a:tblGrid>
                  <a:tr h="1099651">
                    <a:tc>
                      <a:txBody>
                        <a:bodyPr/>
                        <a:lstStyle/>
                        <a:p>
                          <a:pPr algn="ctr"/>
                          <a:r>
                            <a:rPr lang="vi-VN" sz="2600" dirty="0">
                              <a:latin typeface="+mj-lt"/>
                            </a:rPr>
                            <a:t>Lần thí nghiệm</a:t>
                          </a:r>
                        </a:p>
                      </a:txBody>
                      <a:tcPr anchor="ctr"/>
                    </a:tc>
                    <a:tc>
                      <a:txBody>
                        <a:bodyPr/>
                        <a:lstStyle/>
                        <a:p>
                          <a:pPr algn="ctr"/>
                          <a:r>
                            <a:rPr lang="vi-VN" sz="2600" dirty="0">
                              <a:latin typeface="+mj-lt"/>
                            </a:rPr>
                            <a:t>I</a:t>
                          </a:r>
                          <a:r>
                            <a:rPr lang="en-US" sz="2600" dirty="0">
                              <a:latin typeface="+mj-lt"/>
                            </a:rPr>
                            <a:t>(A)</a:t>
                          </a:r>
                          <a:endParaRPr lang="vi-VN" sz="2600" dirty="0">
                            <a:latin typeface="+mj-lt"/>
                          </a:endParaRPr>
                        </a:p>
                      </a:txBody>
                      <a:tcPr anchor="ctr"/>
                    </a:tc>
                    <a:tc>
                      <a:txBody>
                        <a:bodyPr/>
                        <a:lstStyle/>
                        <a:p>
                          <a:pPr algn="ctr"/>
                          <a:r>
                            <a:rPr lang="en-US" sz="2600" dirty="0">
                              <a:latin typeface="+mj-lt"/>
                            </a:rPr>
                            <a:t>F(N)</a:t>
                          </a:r>
                          <a:endParaRPr lang="vi-VN" sz="2600" dirty="0">
                            <a:latin typeface="+mj-lt"/>
                          </a:endParaRPr>
                        </a:p>
                      </a:txBody>
                      <a:tcPr anchor="ctr"/>
                    </a:tc>
                    <a:tc>
                      <a:txBody>
                        <a:bodyPr/>
                        <a:lstStyle/>
                        <a:p>
                          <a:endParaRPr lang="en-US"/>
                        </a:p>
                      </a:txBody>
                      <a:tcPr anchor="ctr">
                        <a:blipFill>
                          <a:blip r:embed="rId2"/>
                          <a:stretch>
                            <a:fillRect l="-300228" t="-552" r="-911" b="-400000"/>
                          </a:stretch>
                        </a:blipFill>
                      </a:tcPr>
                    </a:tc>
                    <a:extLst>
                      <a:ext uri="{0D108BD9-81ED-4DB2-BD59-A6C34878D82A}">
                        <a16:rowId xmlns:a16="http://schemas.microsoft.com/office/drawing/2014/main" val="1623768601"/>
                      </a:ext>
                    </a:extLst>
                  </a:tr>
                  <a:tr h="1099651">
                    <a:tc>
                      <a:txBody>
                        <a:bodyPr/>
                        <a:lstStyle/>
                        <a:p>
                          <a:pPr algn="ctr"/>
                          <a:r>
                            <a:rPr lang="vi-VN" sz="2600" dirty="0">
                              <a:latin typeface="+mj-lt"/>
                            </a:rPr>
                            <a:t>1</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2415427529"/>
                      </a:ext>
                    </a:extLst>
                  </a:tr>
                  <a:tr h="1099651">
                    <a:tc>
                      <a:txBody>
                        <a:bodyPr/>
                        <a:lstStyle/>
                        <a:p>
                          <a:pPr algn="ctr"/>
                          <a:r>
                            <a:rPr lang="vi-VN" sz="2600" dirty="0">
                              <a:latin typeface="+mj-lt"/>
                            </a:rPr>
                            <a:t>2</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2745913840"/>
                      </a:ext>
                    </a:extLst>
                  </a:tr>
                  <a:tr h="1099651">
                    <a:tc>
                      <a:txBody>
                        <a:bodyPr/>
                        <a:lstStyle/>
                        <a:p>
                          <a:pPr algn="ctr"/>
                          <a:r>
                            <a:rPr lang="vi-VN" sz="2600" dirty="0">
                              <a:latin typeface="+mj-lt"/>
                            </a:rPr>
                            <a:t>3</a:t>
                          </a: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tc>
                      <a:txBody>
                        <a:bodyPr/>
                        <a:lstStyle/>
                        <a:p>
                          <a:endParaRPr lang="vi-VN" sz="2600">
                            <a:latin typeface="+mj-lt"/>
                          </a:endParaRPr>
                        </a:p>
                      </a:txBody>
                      <a:tcPr anchor="ctr"/>
                    </a:tc>
                    <a:extLst>
                      <a:ext uri="{0D108BD9-81ED-4DB2-BD59-A6C34878D82A}">
                        <a16:rowId xmlns:a16="http://schemas.microsoft.com/office/drawing/2014/main" val="1329577968"/>
                      </a:ext>
                    </a:extLst>
                  </a:tr>
                  <a:tr h="1099651">
                    <a:tc>
                      <a:txBody>
                        <a:bodyPr/>
                        <a:lstStyle/>
                        <a:p>
                          <a:pPr algn="ctr"/>
                          <a:r>
                            <a:rPr lang="vi-VN" sz="2600" dirty="0">
                              <a:latin typeface="+mj-lt"/>
                            </a:rPr>
                            <a:t>4</a:t>
                          </a:r>
                        </a:p>
                      </a:txBody>
                      <a:tcPr anchor="ctr"/>
                    </a:tc>
                    <a:tc>
                      <a:txBody>
                        <a:bodyPr/>
                        <a:lstStyle/>
                        <a:p>
                          <a:endParaRPr lang="vi-VN" sz="2600" dirty="0">
                            <a:latin typeface="+mj-lt"/>
                          </a:endParaRPr>
                        </a:p>
                      </a:txBody>
                      <a:tcPr anchor="ctr"/>
                    </a:tc>
                    <a:tc>
                      <a:txBody>
                        <a:bodyPr/>
                        <a:lstStyle/>
                        <a:p>
                          <a:endParaRPr lang="vi-VN" sz="2600">
                            <a:latin typeface="+mj-lt"/>
                          </a:endParaRPr>
                        </a:p>
                      </a:txBody>
                      <a:tcPr anchor="ctr"/>
                    </a:tc>
                    <a:tc>
                      <a:txBody>
                        <a:bodyPr/>
                        <a:lstStyle/>
                        <a:p>
                          <a:endParaRPr lang="vi-VN" sz="2600" dirty="0">
                            <a:latin typeface="+mj-lt"/>
                          </a:endParaRPr>
                        </a:p>
                      </a:txBody>
                      <a:tcPr anchor="ctr"/>
                    </a:tc>
                    <a:extLst>
                      <a:ext uri="{0D108BD9-81ED-4DB2-BD59-A6C34878D82A}">
                        <a16:rowId xmlns:a16="http://schemas.microsoft.com/office/drawing/2014/main" val="3739219067"/>
                      </a:ext>
                    </a:extLst>
                  </a:tr>
                </a:tbl>
              </a:graphicData>
            </a:graphic>
          </p:graphicFrame>
        </mc:Fallback>
      </mc:AlternateContent>
      <p:sp>
        <p:nvSpPr>
          <p:cNvPr id="3" name="TextBox 2" descr="n252 Fb Thu Huong Pham">
            <a:extLst>
              <a:ext uri="{FF2B5EF4-FFF2-40B4-BE49-F238E27FC236}">
                <a16:creationId xmlns:a16="http://schemas.microsoft.com/office/drawing/2014/main" id="{9B3A1287-C8C3-56A0-C9F9-97926BAD282D}"/>
              </a:ext>
            </a:extLst>
          </p:cNvPr>
          <p:cNvSpPr txBox="1"/>
          <p:nvPr/>
        </p:nvSpPr>
        <p:spPr>
          <a:xfrm>
            <a:off x="2838450" y="285750"/>
            <a:ext cx="6534150" cy="523220"/>
          </a:xfrm>
          <a:prstGeom prst="rect">
            <a:avLst/>
          </a:prstGeom>
          <a:noFill/>
        </p:spPr>
        <p:txBody>
          <a:bodyPr wrap="square" rtlCol="0">
            <a:spAutoFit/>
          </a:bodyPr>
          <a:lstStyle/>
          <a:p>
            <a:pPr algn="ctr"/>
            <a:r>
              <a:rPr lang="vi-VN" sz="2800" b="1" dirty="0">
                <a:latin typeface="+mj-lt"/>
              </a:rPr>
              <a:t>BẢNG 1</a:t>
            </a:r>
          </a:p>
        </p:txBody>
      </p:sp>
    </p:spTree>
    <p:extLst>
      <p:ext uri="{BB962C8B-B14F-4D97-AF65-F5344CB8AC3E}">
        <p14:creationId xmlns:p14="http://schemas.microsoft.com/office/powerpoint/2010/main" val="15866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n252 Fb Thu Huong Pham">
            <a:extLst>
              <a:ext uri="{FF2B5EF4-FFF2-40B4-BE49-F238E27FC236}">
                <a16:creationId xmlns:a16="http://schemas.microsoft.com/office/drawing/2014/main" id="{CD7007EB-BBC4-A1C2-599A-4CF8E85CE2F5}"/>
              </a:ext>
            </a:extLst>
          </p:cNvPr>
          <p:cNvSpPr txBox="1"/>
          <p:nvPr/>
        </p:nvSpPr>
        <p:spPr>
          <a:xfrm>
            <a:off x="4043174" y="906719"/>
            <a:ext cx="3818782" cy="523220"/>
          </a:xfrm>
          <a:prstGeom prst="rect">
            <a:avLst/>
          </a:prstGeom>
          <a:noFill/>
        </p:spPr>
        <p:txBody>
          <a:bodyPr wrap="square" rtlCol="0">
            <a:spAutoFit/>
          </a:bodyPr>
          <a:lstStyle/>
          <a:p>
            <a:r>
              <a:rPr lang="vi-VN" sz="2800" b="1" dirty="0">
                <a:solidFill>
                  <a:srgbClr val="00B0F0"/>
                </a:solidFill>
                <a:latin typeface="+mj-lt"/>
              </a:rPr>
              <a:t>PHIẾU HỌC TẬP SỐ 4</a:t>
            </a:r>
          </a:p>
        </p:txBody>
      </p:sp>
      <p:sp>
        <p:nvSpPr>
          <p:cNvPr id="4" name="Rectangle: Diagonal Corners Rounded 3" descr="n252 Fb Thu Huong Pham">
            <a:extLst>
              <a:ext uri="{FF2B5EF4-FFF2-40B4-BE49-F238E27FC236}">
                <a16:creationId xmlns:a16="http://schemas.microsoft.com/office/drawing/2014/main" id="{4E3AD18F-2A44-2A5D-8EB9-48EEFFEA745B}"/>
              </a:ext>
            </a:extLst>
          </p:cNvPr>
          <p:cNvSpPr/>
          <p:nvPr/>
        </p:nvSpPr>
        <p:spPr>
          <a:xfrm>
            <a:off x="989814" y="428920"/>
            <a:ext cx="10369485" cy="5816338"/>
          </a:xfrm>
          <a:prstGeom prst="round2DiagRect">
            <a:avLst/>
          </a:prstGeom>
          <a:noFill/>
          <a:ln w="57150">
            <a:solidFill>
              <a:srgbClr val="00B0F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n252 Fb Thu Huong Pham">
            <a:extLst>
              <a:ext uri="{FF2B5EF4-FFF2-40B4-BE49-F238E27FC236}">
                <a16:creationId xmlns:a16="http://schemas.microsoft.com/office/drawing/2014/main" id="{3A6BE5D1-7D34-4C0E-B59B-1F3CF2C9D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618" y="5309918"/>
            <a:ext cx="961494" cy="1456441"/>
          </a:xfrm>
          <a:prstGeom prst="rect">
            <a:avLst/>
          </a:prstGeom>
        </p:spPr>
      </p:pic>
      <p:sp>
        <p:nvSpPr>
          <p:cNvPr id="5" name="TextBox 4" descr="n252 Fb Thu Huong Pham">
            <a:extLst>
              <a:ext uri="{FF2B5EF4-FFF2-40B4-BE49-F238E27FC236}">
                <a16:creationId xmlns:a16="http://schemas.microsoft.com/office/drawing/2014/main" id="{404DE227-00CB-7E77-95CF-D63C44B84282}"/>
              </a:ext>
            </a:extLst>
          </p:cNvPr>
          <p:cNvSpPr txBox="1"/>
          <p:nvPr/>
        </p:nvSpPr>
        <p:spPr>
          <a:xfrm>
            <a:off x="1392967" y="1568574"/>
            <a:ext cx="9563178" cy="678327"/>
          </a:xfrm>
          <a:prstGeom prst="rect">
            <a:avLst/>
          </a:prstGeom>
          <a:noFill/>
        </p:spPr>
        <p:txBody>
          <a:bodyPr wrap="square">
            <a:spAutoFit/>
          </a:bodyPr>
          <a:lstStyle/>
          <a:p>
            <a:pPr algn="just">
              <a:lnSpc>
                <a:spcPct val="115000"/>
              </a:lnSpc>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5. Kết quả thí </a:t>
            </a:r>
            <a:r>
              <a:rPr lang="vi-VN" sz="3600" b="1" dirty="0">
                <a:effectLst/>
                <a:latin typeface="Times New Roman" panose="02020603050405020304" pitchFamily="18" charset="0"/>
                <a:ea typeface="Times New Roman" panose="02020603050405020304" pitchFamily="18" charset="0"/>
                <a:cs typeface="Times New Roman" panose="02020603050405020304" pitchFamily="18" charset="0"/>
              </a:rPr>
              <a:t>nghiệm</a:t>
            </a:r>
            <a:endParaRPr lang="vi-VN" sz="32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descr="n252 Fb Thu Huong Pham">
                <a:extLst>
                  <a:ext uri="{FF2B5EF4-FFF2-40B4-BE49-F238E27FC236}">
                    <a16:creationId xmlns:a16="http://schemas.microsoft.com/office/drawing/2014/main" id="{1EDD81EE-A600-6424-51A1-E063CBD92740}"/>
                  </a:ext>
                </a:extLst>
              </p:cNvPr>
              <p:cNvSpPr txBox="1"/>
              <p:nvPr/>
            </p:nvSpPr>
            <p:spPr>
              <a:xfrm>
                <a:off x="1314411" y="2382625"/>
                <a:ext cx="9563177" cy="3159455"/>
              </a:xfrm>
              <a:prstGeom prst="rect">
                <a:avLst/>
              </a:prstGeom>
              <a:noFill/>
            </p:spPr>
            <p:txBody>
              <a:bodyPr wrap="square">
                <a:spAutoFit/>
              </a:bodyPr>
              <a:lstStyle/>
              <a:p>
                <a:pPr algn="just"/>
                <a:r>
                  <a:rPr lang="vi-VN" sz="3600" dirty="0">
                    <a:latin typeface="+mj-lt"/>
                  </a:rPr>
                  <a:t>- Tính </a:t>
                </a:r>
                <a14:m>
                  <m:oMath xmlns:m="http://schemas.openxmlformats.org/officeDocument/2006/math">
                    <m:f>
                      <m:fPr>
                        <m:ctrlPr>
                          <a:rPr lang="vi-VN" sz="3600" i="1" dirty="0" smtClean="0">
                            <a:latin typeface="Cambria Math" panose="02040503050406030204" pitchFamily="18" charset="0"/>
                          </a:rPr>
                        </m:ctrlPr>
                      </m:fPr>
                      <m:num>
                        <m:r>
                          <a:rPr lang="vi-VN" sz="3600" b="0" i="1" dirty="0" smtClean="0">
                            <a:latin typeface="Cambria Math" panose="02040503050406030204" pitchFamily="18" charset="0"/>
                          </a:rPr>
                          <m:t>𝐹</m:t>
                        </m:r>
                      </m:num>
                      <m:den>
                        <m:r>
                          <a:rPr lang="vi-VN" sz="3600" b="0" i="1" dirty="0" smtClean="0">
                            <a:latin typeface="Cambria Math" panose="02040503050406030204" pitchFamily="18" charset="0"/>
                          </a:rPr>
                          <m:t>𝐼𝐿</m:t>
                        </m:r>
                      </m:den>
                    </m:f>
                    <m:r>
                      <a:rPr lang="vi-VN" sz="3600" i="1" dirty="0">
                        <a:latin typeface="Cambria Math" panose="02040503050406030204" pitchFamily="18" charset="0"/>
                      </a:rPr>
                      <m:t> </m:t>
                    </m:r>
                  </m:oMath>
                </a14:m>
                <a:r>
                  <a:rPr lang="vi-VN" sz="3600" dirty="0">
                    <a:latin typeface="+mj-lt"/>
                  </a:rPr>
                  <a:t>và điền vào bảng 1:</a:t>
                </a:r>
              </a:p>
              <a:p>
                <a:pPr algn="just"/>
                <a:r>
                  <a:rPr lang="vi-VN" sz="3600" dirty="0">
                    <a:latin typeface="+mj-lt"/>
                  </a:rPr>
                  <a:t>- Tính giá trị trung bình sai số phép đo cảm ứng từ </a:t>
                </a:r>
                <a14:m>
                  <m:oMath xmlns:m="http://schemas.openxmlformats.org/officeDocument/2006/math">
                    <m:acc>
                      <m:accPr>
                        <m:chr m:val="⃗"/>
                        <m:ctrlPr>
                          <a:rPr lang="vi-VN" sz="3600" i="1" smtClean="0">
                            <a:latin typeface="Cambria Math" panose="02040503050406030204" pitchFamily="18" charset="0"/>
                          </a:rPr>
                        </m:ctrlPr>
                      </m:accPr>
                      <m:e>
                        <m:r>
                          <a:rPr lang="vi-VN" sz="3600" b="0" i="1" smtClean="0">
                            <a:latin typeface="Cambria Math" panose="02040503050406030204" pitchFamily="18" charset="0"/>
                          </a:rPr>
                          <m:t>𝐵</m:t>
                        </m:r>
                      </m:e>
                    </m:acc>
                  </m:oMath>
                </a14:m>
                <a:r>
                  <a:rPr lang="vi-VN" sz="3600" dirty="0">
                    <a:latin typeface="+mj-lt"/>
                  </a:rPr>
                  <a:t> của từ trường nam châm.</a:t>
                </a:r>
              </a:p>
              <a:p>
                <a:pPr algn="just"/>
                <a:r>
                  <a:rPr lang="vi-VN" sz="3600" dirty="0">
                    <a:latin typeface="+mj-lt"/>
                  </a:rPr>
                  <a:t>- Nhận xét về nguyên nhân gây ra sai số của phép đo và đề ra giải pháp để giảm sai số đó.</a:t>
                </a:r>
              </a:p>
            </p:txBody>
          </p:sp>
        </mc:Choice>
        <mc:Fallback xmlns="">
          <p:sp>
            <p:nvSpPr>
              <p:cNvPr id="9" name="TextBox 8" descr="n252 Fb Thu Huong Pham">
                <a:extLst>
                  <a:ext uri="{FF2B5EF4-FFF2-40B4-BE49-F238E27FC236}">
                    <a16:creationId xmlns:a16="http://schemas.microsoft.com/office/drawing/2014/main" id="{1EDD81EE-A600-6424-51A1-E063CBD92740}"/>
                  </a:ext>
                </a:extLst>
              </p:cNvPr>
              <p:cNvSpPr txBox="1">
                <a:spLocks noRot="1" noChangeAspect="1" noMove="1" noResize="1" noEditPoints="1" noAdjustHandles="1" noChangeArrowheads="1" noChangeShapeType="1" noTextEdit="1"/>
              </p:cNvSpPr>
              <p:nvPr/>
            </p:nvSpPr>
            <p:spPr>
              <a:xfrm>
                <a:off x="1314411" y="2382625"/>
                <a:ext cx="9563177" cy="3159455"/>
              </a:xfrm>
              <a:prstGeom prst="rect">
                <a:avLst/>
              </a:prstGeom>
              <a:blipFill>
                <a:blip r:embed="rId3"/>
                <a:stretch>
                  <a:fillRect l="-1977" r="-1977" b="-6371"/>
                </a:stretch>
              </a:blipFill>
            </p:spPr>
            <p:txBody>
              <a:bodyPr/>
              <a:lstStyle/>
              <a:p>
                <a:r>
                  <a:rPr lang="en-US">
                    <a:noFill/>
                  </a:rPr>
                  <a:t> </a:t>
                </a:r>
              </a:p>
            </p:txBody>
          </p:sp>
        </mc:Fallback>
      </mc:AlternateContent>
      <p:pic>
        <p:nvPicPr>
          <p:cNvPr id="2" name="Picture 1" descr="n252 Fb Thu Huong Pham">
            <a:extLst>
              <a:ext uri="{FF2B5EF4-FFF2-40B4-BE49-F238E27FC236}">
                <a16:creationId xmlns:a16="http://schemas.microsoft.com/office/drawing/2014/main" id="{9DCF27D2-889F-D5B0-7DD1-C7DC5F1EF1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07193" y="77833"/>
            <a:ext cx="1723528" cy="1723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16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descr="n252 Fb Thu Huong Pham">
                <a:extLst>
                  <a:ext uri="{FF2B5EF4-FFF2-40B4-BE49-F238E27FC236}">
                    <a16:creationId xmlns:a16="http://schemas.microsoft.com/office/drawing/2014/main" id="{699FC5F5-19F4-8196-101A-2B27D8F53848}"/>
                  </a:ext>
                </a:extLst>
              </p:cNvPr>
              <p:cNvGraphicFramePr>
                <a:graphicFrameLocks noGrp="1"/>
              </p:cNvGraphicFramePr>
              <p:nvPr>
                <p:extLst>
                  <p:ext uri="{D42A27DB-BD31-4B8C-83A1-F6EECF244321}">
                    <p14:modId xmlns:p14="http://schemas.microsoft.com/office/powerpoint/2010/main" val="1240004768"/>
                  </p:ext>
                </p:extLst>
              </p:nvPr>
            </p:nvGraphicFramePr>
            <p:xfrm>
              <a:off x="746760" y="1024466"/>
              <a:ext cx="10698480" cy="5498255"/>
            </p:xfrm>
            <a:graphic>
              <a:graphicData uri="http://schemas.openxmlformats.org/drawingml/2006/table">
                <a:tbl>
                  <a:tblPr firstRow="1" bandRow="1">
                    <a:tableStyleId>{21E4AEA4-8DFA-4A89-87EB-49C32662AFE0}</a:tableStyleId>
                  </a:tblPr>
                  <a:tblGrid>
                    <a:gridCol w="2674620">
                      <a:extLst>
                        <a:ext uri="{9D8B030D-6E8A-4147-A177-3AD203B41FA5}">
                          <a16:colId xmlns:a16="http://schemas.microsoft.com/office/drawing/2014/main" val="75374793"/>
                        </a:ext>
                      </a:extLst>
                    </a:gridCol>
                    <a:gridCol w="2674620">
                      <a:extLst>
                        <a:ext uri="{9D8B030D-6E8A-4147-A177-3AD203B41FA5}">
                          <a16:colId xmlns:a16="http://schemas.microsoft.com/office/drawing/2014/main" val="514341993"/>
                        </a:ext>
                      </a:extLst>
                    </a:gridCol>
                    <a:gridCol w="2674620">
                      <a:extLst>
                        <a:ext uri="{9D8B030D-6E8A-4147-A177-3AD203B41FA5}">
                          <a16:colId xmlns:a16="http://schemas.microsoft.com/office/drawing/2014/main" val="1147564862"/>
                        </a:ext>
                      </a:extLst>
                    </a:gridCol>
                    <a:gridCol w="2674620">
                      <a:extLst>
                        <a:ext uri="{9D8B030D-6E8A-4147-A177-3AD203B41FA5}">
                          <a16:colId xmlns:a16="http://schemas.microsoft.com/office/drawing/2014/main" val="3056094599"/>
                        </a:ext>
                      </a:extLst>
                    </a:gridCol>
                  </a:tblGrid>
                  <a:tr h="1099651">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1099651">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1099651">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1099651">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1099651">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2" name="Table 1" descr="n252 Fb Thu Huong Pham">
                <a:extLst>
                  <a:ext uri="{FF2B5EF4-FFF2-40B4-BE49-F238E27FC236}">
                    <a16:creationId xmlns:a16="http://schemas.microsoft.com/office/drawing/2014/main" id="{699FC5F5-19F4-8196-101A-2B27D8F53848}"/>
                  </a:ext>
                </a:extLst>
              </p:cNvPr>
              <p:cNvGraphicFramePr>
                <a:graphicFrameLocks noGrp="1"/>
              </p:cNvGraphicFramePr>
              <p:nvPr>
                <p:extLst>
                  <p:ext uri="{D42A27DB-BD31-4B8C-83A1-F6EECF244321}">
                    <p14:modId xmlns:p14="http://schemas.microsoft.com/office/powerpoint/2010/main" val="1240004768"/>
                  </p:ext>
                </p:extLst>
              </p:nvPr>
            </p:nvGraphicFramePr>
            <p:xfrm>
              <a:off x="746760" y="1024466"/>
              <a:ext cx="10698480" cy="5498255"/>
            </p:xfrm>
            <a:graphic>
              <a:graphicData uri="http://schemas.openxmlformats.org/drawingml/2006/table">
                <a:tbl>
                  <a:tblPr firstRow="1" bandRow="1">
                    <a:tableStyleId>{21E4AEA4-8DFA-4A89-87EB-49C32662AFE0}</a:tableStyleId>
                  </a:tblPr>
                  <a:tblGrid>
                    <a:gridCol w="2674620">
                      <a:extLst>
                        <a:ext uri="{9D8B030D-6E8A-4147-A177-3AD203B41FA5}">
                          <a16:colId xmlns:a16="http://schemas.microsoft.com/office/drawing/2014/main" val="75374793"/>
                        </a:ext>
                      </a:extLst>
                    </a:gridCol>
                    <a:gridCol w="2674620">
                      <a:extLst>
                        <a:ext uri="{9D8B030D-6E8A-4147-A177-3AD203B41FA5}">
                          <a16:colId xmlns:a16="http://schemas.microsoft.com/office/drawing/2014/main" val="514341993"/>
                        </a:ext>
                      </a:extLst>
                    </a:gridCol>
                    <a:gridCol w="2674620">
                      <a:extLst>
                        <a:ext uri="{9D8B030D-6E8A-4147-A177-3AD203B41FA5}">
                          <a16:colId xmlns:a16="http://schemas.microsoft.com/office/drawing/2014/main" val="1147564862"/>
                        </a:ext>
                      </a:extLst>
                    </a:gridCol>
                    <a:gridCol w="2674620">
                      <a:extLst>
                        <a:ext uri="{9D8B030D-6E8A-4147-A177-3AD203B41FA5}">
                          <a16:colId xmlns:a16="http://schemas.microsoft.com/office/drawing/2014/main" val="3056094599"/>
                        </a:ext>
                      </a:extLst>
                    </a:gridCol>
                  </a:tblGrid>
                  <a:tr h="1099651">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0228" t="-2762" r="-911" b="-400000"/>
                          </a:stretch>
                        </a:blipFill>
                      </a:tcPr>
                    </a:tc>
                    <a:extLst>
                      <a:ext uri="{0D108BD9-81ED-4DB2-BD59-A6C34878D82A}">
                        <a16:rowId xmlns:a16="http://schemas.microsoft.com/office/drawing/2014/main" val="1623768601"/>
                      </a:ext>
                    </a:extLst>
                  </a:tr>
                  <a:tr h="1099651">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1099651">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1099651">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1099651">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sp>
        <p:nvSpPr>
          <p:cNvPr id="3" name="TextBox 2" descr="n252 Fb Thu Huong Pham">
            <a:extLst>
              <a:ext uri="{FF2B5EF4-FFF2-40B4-BE49-F238E27FC236}">
                <a16:creationId xmlns:a16="http://schemas.microsoft.com/office/drawing/2014/main" id="{9B3A1287-C8C3-56A0-C9F9-97926BAD282D}"/>
              </a:ext>
            </a:extLst>
          </p:cNvPr>
          <p:cNvSpPr txBox="1"/>
          <p:nvPr/>
        </p:nvSpPr>
        <p:spPr>
          <a:xfrm>
            <a:off x="2838450" y="285750"/>
            <a:ext cx="6534150" cy="523220"/>
          </a:xfrm>
          <a:prstGeom prst="rect">
            <a:avLst/>
          </a:prstGeom>
          <a:noFill/>
        </p:spPr>
        <p:txBody>
          <a:bodyPr wrap="square" rtlCol="0">
            <a:spAutoFit/>
          </a:bodyPr>
          <a:lstStyle/>
          <a:p>
            <a:pPr algn="ctr"/>
            <a:r>
              <a:rPr lang="vi-VN" sz="2800" b="1" dirty="0">
                <a:latin typeface="+mj-lt"/>
              </a:rPr>
              <a:t>BẢNG 1</a:t>
            </a:r>
          </a:p>
        </p:txBody>
      </p:sp>
      <p:sp>
        <p:nvSpPr>
          <p:cNvPr id="4" name="Rectangle 3" descr="n252 Fb Thu Huong Pham">
            <a:extLst>
              <a:ext uri="{FF2B5EF4-FFF2-40B4-BE49-F238E27FC236}">
                <a16:creationId xmlns:a16="http://schemas.microsoft.com/office/drawing/2014/main" id="{CBD50E36-81A2-B9B6-4DBF-481D0F528620}"/>
              </a:ext>
            </a:extLst>
          </p:cNvPr>
          <p:cNvSpPr/>
          <p:nvPr/>
        </p:nvSpPr>
        <p:spPr>
          <a:xfrm>
            <a:off x="8820150" y="2152650"/>
            <a:ext cx="2625090" cy="1009650"/>
          </a:xfrm>
          <a:prstGeom prst="rect">
            <a:avLst/>
          </a:prstGeom>
          <a:solidFill>
            <a:srgbClr val="F1C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descr="n252 Fb Thu Huong Pham">
            <a:extLst>
              <a:ext uri="{FF2B5EF4-FFF2-40B4-BE49-F238E27FC236}">
                <a16:creationId xmlns:a16="http://schemas.microsoft.com/office/drawing/2014/main" id="{1EFB0CA3-FAA0-A5A0-9B7D-F5075CC59B75}"/>
              </a:ext>
            </a:extLst>
          </p:cNvPr>
          <p:cNvSpPr/>
          <p:nvPr/>
        </p:nvSpPr>
        <p:spPr>
          <a:xfrm>
            <a:off x="8820150" y="4337685"/>
            <a:ext cx="2625090" cy="1009650"/>
          </a:xfrm>
          <a:prstGeom prst="rect">
            <a:avLst/>
          </a:prstGeom>
          <a:solidFill>
            <a:srgbClr val="F1CA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descr="n252 Fb Thu Huong Pham">
            <a:extLst>
              <a:ext uri="{FF2B5EF4-FFF2-40B4-BE49-F238E27FC236}">
                <a16:creationId xmlns:a16="http://schemas.microsoft.com/office/drawing/2014/main" id="{36BF06B1-DFB0-80DB-774E-1A3BBA9C48EE}"/>
              </a:ext>
            </a:extLst>
          </p:cNvPr>
          <p:cNvSpPr/>
          <p:nvPr/>
        </p:nvSpPr>
        <p:spPr>
          <a:xfrm>
            <a:off x="8820150" y="3268768"/>
            <a:ext cx="2625090" cy="10096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descr="n252 Fb Thu Huong Pham">
            <a:extLst>
              <a:ext uri="{FF2B5EF4-FFF2-40B4-BE49-F238E27FC236}">
                <a16:creationId xmlns:a16="http://schemas.microsoft.com/office/drawing/2014/main" id="{7E89EB4C-6818-17C5-BAFD-ACCB7ECF8136}"/>
              </a:ext>
            </a:extLst>
          </p:cNvPr>
          <p:cNvSpPr/>
          <p:nvPr/>
        </p:nvSpPr>
        <p:spPr>
          <a:xfrm>
            <a:off x="8820150" y="5430203"/>
            <a:ext cx="2625090" cy="100965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4706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Table 3" descr="n252 Fb Thu Huong Pham">
                <a:extLst>
                  <a:ext uri="{FF2B5EF4-FFF2-40B4-BE49-F238E27FC236}">
                    <a16:creationId xmlns:a16="http://schemas.microsoft.com/office/drawing/2014/main" id="{B0EB8048-475D-B495-B259-B87D6ADD301F}"/>
                  </a:ext>
                </a:extLst>
              </p:cNvPr>
              <p:cNvGraphicFramePr>
                <a:graphicFrameLocks noGrp="1"/>
              </p:cNvGraphicFramePr>
              <p:nvPr>
                <p:extLst>
                  <p:ext uri="{D42A27DB-BD31-4B8C-83A1-F6EECF244321}">
                    <p14:modId xmlns:p14="http://schemas.microsoft.com/office/powerpoint/2010/main" val="1622827588"/>
                  </p:ext>
                </p:extLst>
              </p:nvPr>
            </p:nvGraphicFramePr>
            <p:xfrm>
              <a:off x="344804" y="1903553"/>
              <a:ext cx="5596892" cy="4179148"/>
            </p:xfrm>
            <a:graphic>
              <a:graphicData uri="http://schemas.openxmlformats.org/drawingml/2006/table">
                <a:tbl>
                  <a:tblPr firstRow="1" bandRow="1">
                    <a:tableStyleId>{21E4AEA4-8DFA-4A89-87EB-49C32662AFE0}</a:tableStyleId>
                  </a:tblPr>
                  <a:tblGrid>
                    <a:gridCol w="1399223">
                      <a:extLst>
                        <a:ext uri="{9D8B030D-6E8A-4147-A177-3AD203B41FA5}">
                          <a16:colId xmlns:a16="http://schemas.microsoft.com/office/drawing/2014/main" val="75374793"/>
                        </a:ext>
                      </a:extLst>
                    </a:gridCol>
                    <a:gridCol w="1399223">
                      <a:extLst>
                        <a:ext uri="{9D8B030D-6E8A-4147-A177-3AD203B41FA5}">
                          <a16:colId xmlns:a16="http://schemas.microsoft.com/office/drawing/2014/main" val="514341993"/>
                        </a:ext>
                      </a:extLst>
                    </a:gridCol>
                    <a:gridCol w="1399223">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793327">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4" name="Table 3" descr="n252 Fb Thu Huong Pham">
                <a:extLst>
                  <a:ext uri="{FF2B5EF4-FFF2-40B4-BE49-F238E27FC236}">
                    <a16:creationId xmlns:a16="http://schemas.microsoft.com/office/drawing/2014/main" id="{B0EB8048-475D-B495-B259-B87D6ADD301F}"/>
                  </a:ext>
                </a:extLst>
              </p:cNvPr>
              <p:cNvGraphicFramePr>
                <a:graphicFrameLocks noGrp="1"/>
              </p:cNvGraphicFramePr>
              <p:nvPr>
                <p:extLst>
                  <p:ext uri="{D42A27DB-BD31-4B8C-83A1-F6EECF244321}">
                    <p14:modId xmlns:p14="http://schemas.microsoft.com/office/powerpoint/2010/main" val="1622827588"/>
                  </p:ext>
                </p:extLst>
              </p:nvPr>
            </p:nvGraphicFramePr>
            <p:xfrm>
              <a:off x="344804" y="1903553"/>
              <a:ext cx="5596892" cy="4179148"/>
            </p:xfrm>
            <a:graphic>
              <a:graphicData uri="http://schemas.openxmlformats.org/drawingml/2006/table">
                <a:tbl>
                  <a:tblPr firstRow="1" bandRow="1">
                    <a:tableStyleId>{21E4AEA4-8DFA-4A89-87EB-49C32662AFE0}</a:tableStyleId>
                  </a:tblPr>
                  <a:tblGrid>
                    <a:gridCol w="1399223">
                      <a:extLst>
                        <a:ext uri="{9D8B030D-6E8A-4147-A177-3AD203B41FA5}">
                          <a16:colId xmlns:a16="http://schemas.microsoft.com/office/drawing/2014/main" val="75374793"/>
                        </a:ext>
                      </a:extLst>
                    </a:gridCol>
                    <a:gridCol w="1399223">
                      <a:extLst>
                        <a:ext uri="{9D8B030D-6E8A-4147-A177-3AD203B41FA5}">
                          <a16:colId xmlns:a16="http://schemas.microsoft.com/office/drawing/2014/main" val="514341993"/>
                        </a:ext>
                      </a:extLst>
                    </a:gridCol>
                    <a:gridCol w="1399223">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1005840">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0000" t="-7879" r="-1739" b="-322424"/>
                          </a:stretch>
                        </a:blipFill>
                      </a:tcP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sp>
        <p:nvSpPr>
          <p:cNvPr id="7" name="TextBox 6" descr="n252 Fb Thu Huong Pham">
            <a:extLst>
              <a:ext uri="{FF2B5EF4-FFF2-40B4-BE49-F238E27FC236}">
                <a16:creationId xmlns:a16="http://schemas.microsoft.com/office/drawing/2014/main" id="{67BB183B-29C8-377B-49B7-B591065935CF}"/>
              </a:ext>
            </a:extLst>
          </p:cNvPr>
          <p:cNvSpPr txBox="1"/>
          <p:nvPr/>
        </p:nvSpPr>
        <p:spPr>
          <a:xfrm>
            <a:off x="6286500" y="759818"/>
            <a:ext cx="5596892" cy="483017"/>
          </a:xfrm>
          <a:prstGeom prst="rect">
            <a:avLst/>
          </a:prstGeom>
          <a:noFill/>
        </p:spPr>
        <p:txBody>
          <a:bodyPr wrap="square">
            <a:spAutoFit/>
          </a:bodyPr>
          <a:lstStyle/>
          <a:p>
            <a:pPr algn="just">
              <a:lnSpc>
                <a:spcPct val="115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n252 Fb Thu Huong Pham">
                <a:extLst>
                  <a:ext uri="{FF2B5EF4-FFF2-40B4-BE49-F238E27FC236}">
                    <a16:creationId xmlns:a16="http://schemas.microsoft.com/office/drawing/2014/main" id="{FCD2CA1B-9473-783A-1CA0-616EBF6A3822}"/>
                  </a:ext>
                </a:extLst>
              </p:cNvPr>
              <p:cNvSpPr txBox="1"/>
              <p:nvPr/>
            </p:nvSpPr>
            <p:spPr>
              <a:xfrm>
                <a:off x="6036946" y="1489866"/>
                <a:ext cx="6096000" cy="7261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2200" i="1" smtClean="0">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f>
                        <m:fPr>
                          <m:ctrlPr>
                            <a:rPr lang="vi-VN" sz="2200" i="1">
                              <a:solidFill>
                                <a:schemeClr val="tx1"/>
                              </a:solidFill>
                              <a:latin typeface="Cambria Math" panose="02040503050406030204" pitchFamily="18" charset="0"/>
                            </a:rPr>
                          </m:ctrlPr>
                        </m:fPr>
                        <m:num>
                          <m:r>
                            <a:rPr lang="vi-VN" sz="2200" i="0">
                              <a:solidFill>
                                <a:schemeClr val="tx1"/>
                              </a:solidFill>
                              <a:latin typeface="Cambria Math" panose="02040503050406030204" pitchFamily="18" charset="0"/>
                            </a:rPr>
                            <m:t>0,01+0,013+0,012+0,011</m:t>
                          </m:r>
                        </m:num>
                        <m:den>
                          <m:r>
                            <a:rPr lang="vi-VN" sz="2200" i="0">
                              <a:solidFill>
                                <a:schemeClr val="tx1"/>
                              </a:solidFill>
                              <a:latin typeface="Cambria Math" panose="02040503050406030204" pitchFamily="18" charset="0"/>
                            </a:rPr>
                            <m:t>4</m:t>
                          </m:r>
                        </m:den>
                      </m:f>
                      <m:r>
                        <a:rPr lang="vi-VN" sz="2200" i="0">
                          <a:solidFill>
                            <a:schemeClr val="tx1"/>
                          </a:solidFill>
                          <a:latin typeface="Cambria Math" panose="02040503050406030204" pitchFamily="18" charset="0"/>
                        </a:rPr>
                        <m:t>=0,0115</m:t>
                      </m:r>
                      <m:r>
                        <a:rPr lang="vi-VN" sz="2200" i="1">
                          <a:solidFill>
                            <a:schemeClr val="tx1"/>
                          </a:solidFill>
                          <a:latin typeface="Cambria Math" panose="02040503050406030204" pitchFamily="18" charset="0"/>
                        </a:rPr>
                        <m:t>𝑇</m:t>
                      </m:r>
                    </m:oMath>
                  </m:oMathPara>
                </a14:m>
                <a:endParaRPr lang="vi-VN" sz="2200" dirty="0">
                  <a:solidFill>
                    <a:schemeClr val="tx1"/>
                  </a:solidFill>
                </a:endParaRPr>
              </a:p>
            </p:txBody>
          </p:sp>
        </mc:Choice>
        <mc:Fallback xmlns="">
          <p:sp>
            <p:nvSpPr>
              <p:cNvPr id="10" name="TextBox 9" descr="n252 Fb Thu Huong Pham">
                <a:extLst>
                  <a:ext uri="{FF2B5EF4-FFF2-40B4-BE49-F238E27FC236}">
                    <a16:creationId xmlns:a16="http://schemas.microsoft.com/office/drawing/2014/main" id="{FCD2CA1B-9473-783A-1CA0-616EBF6A3822}"/>
                  </a:ext>
                </a:extLst>
              </p:cNvPr>
              <p:cNvSpPr txBox="1">
                <a:spLocks noRot="1" noChangeAspect="1" noMove="1" noResize="1" noEditPoints="1" noAdjustHandles="1" noChangeArrowheads="1" noChangeShapeType="1" noTextEdit="1"/>
              </p:cNvSpPr>
              <p:nvPr/>
            </p:nvSpPr>
            <p:spPr>
              <a:xfrm>
                <a:off x="6036946" y="1489866"/>
                <a:ext cx="6096000" cy="726161"/>
              </a:xfrm>
              <a:prstGeom prst="rect">
                <a:avLst/>
              </a:prstGeom>
              <a:blipFill>
                <a:blip r:embed="rId3"/>
                <a:stretch>
                  <a:fillRect/>
                </a:stretch>
              </a:blipFill>
            </p:spPr>
            <p:txBody>
              <a:bodyPr/>
              <a:lstStyle/>
              <a:p>
                <a:r>
                  <a:rPr lang="en-US">
                    <a:noFill/>
                  </a:rPr>
                  <a:t> </a:t>
                </a:r>
              </a:p>
            </p:txBody>
          </p:sp>
        </mc:Fallback>
      </mc:AlternateContent>
      <p:sp>
        <p:nvSpPr>
          <p:cNvPr id="11" name="TextBox 10" descr="n252 Fb Thu Huong Pham">
            <a:extLst>
              <a:ext uri="{FF2B5EF4-FFF2-40B4-BE49-F238E27FC236}">
                <a16:creationId xmlns:a16="http://schemas.microsoft.com/office/drawing/2014/main" id="{437A1152-6110-EC81-5324-15575E69875F}"/>
              </a:ext>
            </a:extLst>
          </p:cNvPr>
          <p:cNvSpPr txBox="1"/>
          <p:nvPr/>
        </p:nvSpPr>
        <p:spPr>
          <a:xfrm>
            <a:off x="6286500" y="2221549"/>
            <a:ext cx="5596892" cy="483017"/>
          </a:xfrm>
          <a:prstGeom prst="rect">
            <a:avLst/>
          </a:prstGeom>
          <a:noFill/>
        </p:spPr>
        <p:txBody>
          <a:bodyPr wrap="square">
            <a:spAutoFit/>
          </a:bodyPr>
          <a:lstStyle/>
          <a:p>
            <a:pPr algn="just">
              <a:lnSpc>
                <a:spcPct val="115000"/>
              </a:lnSpc>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Sai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2400" b="1"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TextBox 13" descr="n252 Fb Thu Huong Pham">
                <a:extLst>
                  <a:ext uri="{FF2B5EF4-FFF2-40B4-BE49-F238E27FC236}">
                    <a16:creationId xmlns:a16="http://schemas.microsoft.com/office/drawing/2014/main" id="{94C688B1-F83B-E275-D625-823E91E8A7F6}"/>
                  </a:ext>
                </a:extLst>
              </p:cNvPr>
              <p:cNvSpPr txBox="1"/>
              <p:nvPr/>
            </p:nvSpPr>
            <p:spPr>
              <a:xfrm>
                <a:off x="6286500" y="2804463"/>
                <a:ext cx="6096000" cy="1083245"/>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vi-VN" sz="2200" smtClean="0">
                          <a:solidFill>
                            <a:schemeClr val="tx1"/>
                          </a:solidFill>
                          <a:latin typeface="Cambria Math" panose="02040503050406030204" pitchFamily="18" charset="0"/>
                        </a:rPr>
                        <m:t>∆</m:t>
                      </m:r>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f>
                        <m:fPr>
                          <m:ctrlPr>
                            <a:rPr lang="vi-VN" sz="2200" i="1">
                              <a:solidFill>
                                <a:schemeClr val="tx1"/>
                              </a:solidFill>
                              <a:latin typeface="Cambria Math" panose="02040503050406030204" pitchFamily="18" charset="0"/>
                            </a:rPr>
                          </m:ctrlPr>
                        </m:fPr>
                        <m:num>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1</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2</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3</m:t>
                                  </m:r>
                                </m:sub>
                              </m:sSub>
                            </m:e>
                          </m:d>
                          <m:r>
                            <a:rPr lang="vi-VN" sz="2200" i="0">
                              <a:solidFill>
                                <a:schemeClr val="tx1"/>
                              </a:solidFill>
                              <a:latin typeface="Cambria Math" panose="02040503050406030204" pitchFamily="18" charset="0"/>
                            </a:rPr>
                            <m:t>+</m:t>
                          </m:r>
                          <m:d>
                            <m:dPr>
                              <m:begChr m:val="|"/>
                              <m:endChr m:val="|"/>
                              <m:ctrlPr>
                                <a:rPr lang="vi-VN" sz="2200" i="1">
                                  <a:solidFill>
                                    <a:schemeClr val="tx1"/>
                                  </a:solidFill>
                                  <a:latin typeface="Cambria Math" panose="02040503050406030204" pitchFamily="18" charset="0"/>
                                </a:rPr>
                              </m:ctrlPr>
                            </m:dPr>
                            <m:e>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m:t>
                              </m:r>
                              <m:sSub>
                                <m:sSubPr>
                                  <m:ctrlPr>
                                    <a:rPr lang="vi-VN" sz="2200" i="1">
                                      <a:solidFill>
                                        <a:schemeClr val="tx1"/>
                                      </a:solidFill>
                                      <a:latin typeface="Cambria Math" panose="02040503050406030204" pitchFamily="18" charset="0"/>
                                    </a:rPr>
                                  </m:ctrlPr>
                                </m:sSubPr>
                                <m:e>
                                  <m:r>
                                    <a:rPr lang="vi-VN" sz="2200" i="1">
                                      <a:solidFill>
                                        <a:schemeClr val="tx1"/>
                                      </a:solidFill>
                                      <a:latin typeface="Cambria Math" panose="02040503050406030204" pitchFamily="18" charset="0"/>
                                    </a:rPr>
                                    <m:t>𝐵</m:t>
                                  </m:r>
                                </m:e>
                                <m:sub>
                                  <m:r>
                                    <a:rPr lang="vi-VN" sz="2200" i="0">
                                      <a:solidFill>
                                        <a:schemeClr val="tx1"/>
                                      </a:solidFill>
                                      <a:latin typeface="Cambria Math" panose="02040503050406030204" pitchFamily="18" charset="0"/>
                                    </a:rPr>
                                    <m:t>4</m:t>
                                  </m:r>
                                </m:sub>
                              </m:sSub>
                            </m:e>
                          </m:d>
                        </m:num>
                        <m:den>
                          <m:r>
                            <a:rPr lang="vi-VN" sz="2200" i="0">
                              <a:solidFill>
                                <a:schemeClr val="tx1"/>
                              </a:solidFill>
                              <a:latin typeface="Cambria Math" panose="02040503050406030204" pitchFamily="18" charset="0"/>
                            </a:rPr>
                            <m:t>4</m:t>
                          </m:r>
                        </m:den>
                      </m:f>
                    </m:oMath>
                  </m:oMathPara>
                </a14:m>
                <a:endParaRPr lang="vi-VN" sz="2200" i="1" dirty="0">
                  <a:solidFill>
                    <a:schemeClr val="tx1"/>
                  </a:solidFill>
                  <a:latin typeface="Cambria Math" panose="02040503050406030204" pitchFamily="18" charset="0"/>
                </a:endParaRPr>
              </a:p>
              <a:p>
                <a:pPr algn="just"/>
                <a14:m>
                  <m:oMathPara xmlns:m="http://schemas.openxmlformats.org/officeDocument/2006/math">
                    <m:oMathParaPr>
                      <m:jc m:val="left"/>
                    </m:oMathParaPr>
                    <m:oMath xmlns:m="http://schemas.openxmlformats.org/officeDocument/2006/math">
                      <m:r>
                        <a:rPr lang="vi-VN" sz="2200">
                          <a:solidFill>
                            <a:schemeClr val="tx1"/>
                          </a:solidFill>
                          <a:latin typeface="Cambria Math" panose="02040503050406030204" pitchFamily="18" charset="0"/>
                        </a:rPr>
                        <m:t>∆</m:t>
                      </m:r>
                      <m:r>
                        <a:rPr lang="vi-VN" sz="2200" i="1">
                          <a:solidFill>
                            <a:schemeClr val="tx1"/>
                          </a:solidFill>
                          <a:latin typeface="Cambria Math" panose="02040503050406030204" pitchFamily="18" charset="0"/>
                        </a:rPr>
                        <m:t>𝐵</m:t>
                      </m:r>
                      <m:r>
                        <a:rPr lang="vi-VN" sz="2200" i="0">
                          <a:solidFill>
                            <a:schemeClr val="tx1"/>
                          </a:solidFill>
                          <a:latin typeface="Cambria Math" panose="02040503050406030204" pitchFamily="18" charset="0"/>
                        </a:rPr>
                        <m:t>=0,001</m:t>
                      </m:r>
                    </m:oMath>
                  </m:oMathPara>
                </a14:m>
                <a:endParaRPr lang="vi-VN" sz="2200" dirty="0">
                  <a:solidFill>
                    <a:schemeClr val="tx1"/>
                  </a:solidFill>
                </a:endParaRPr>
              </a:p>
            </p:txBody>
          </p:sp>
        </mc:Choice>
        <mc:Fallback xmlns="">
          <p:sp>
            <p:nvSpPr>
              <p:cNvPr id="14" name="TextBox 13" descr="n252 Fb Thu Huong Pham">
                <a:extLst>
                  <a:ext uri="{FF2B5EF4-FFF2-40B4-BE49-F238E27FC236}">
                    <a16:creationId xmlns:a16="http://schemas.microsoft.com/office/drawing/2014/main" id="{94C688B1-F83B-E275-D625-823E91E8A7F6}"/>
                  </a:ext>
                </a:extLst>
              </p:cNvPr>
              <p:cNvSpPr txBox="1">
                <a:spLocks noRot="1" noChangeAspect="1" noMove="1" noResize="1" noEditPoints="1" noAdjustHandles="1" noChangeArrowheads="1" noChangeShapeType="1" noTextEdit="1"/>
              </p:cNvSpPr>
              <p:nvPr/>
            </p:nvSpPr>
            <p:spPr>
              <a:xfrm>
                <a:off x="6286500" y="2804463"/>
                <a:ext cx="6096000" cy="1083245"/>
              </a:xfrm>
              <a:prstGeom prst="rect">
                <a:avLst/>
              </a:prstGeom>
              <a:blipFill>
                <a:blip r:embed="rId4"/>
                <a:stretch>
                  <a:fillRect l="-100"/>
                </a:stretch>
              </a:blipFill>
            </p:spPr>
            <p:txBody>
              <a:bodyPr/>
              <a:lstStyle/>
              <a:p>
                <a:r>
                  <a:rPr lang="en-US">
                    <a:noFill/>
                  </a:rPr>
                  <a:t> </a:t>
                </a:r>
              </a:p>
            </p:txBody>
          </p:sp>
        </mc:Fallback>
      </mc:AlternateContent>
      <p:sp>
        <p:nvSpPr>
          <p:cNvPr id="17" name="TextBox 16" descr="n252 Fb Thu Huong Pham">
            <a:extLst>
              <a:ext uri="{FF2B5EF4-FFF2-40B4-BE49-F238E27FC236}">
                <a16:creationId xmlns:a16="http://schemas.microsoft.com/office/drawing/2014/main" id="{393C8950-2EFB-6525-45CD-19AE8C3625B8}"/>
              </a:ext>
            </a:extLst>
          </p:cNvPr>
          <p:cNvSpPr txBox="1"/>
          <p:nvPr/>
        </p:nvSpPr>
        <p:spPr>
          <a:xfrm>
            <a:off x="6191250" y="3993127"/>
            <a:ext cx="5882642" cy="483017"/>
          </a:xfrm>
          <a:prstGeom prst="rect">
            <a:avLst/>
          </a:prstGeom>
          <a:noFill/>
        </p:spPr>
        <p:txBody>
          <a:bodyPr wrap="square">
            <a:spAutoFit/>
          </a:bodyPr>
          <a:lstStyle/>
          <a:p>
            <a:pPr algn="just">
              <a:lnSpc>
                <a:spcPct val="115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nhỏ</a:t>
            </a:r>
            <a:endParaRPr lang="vi-VN" sz="2800" dirty="0">
              <a:effectLst/>
              <a:latin typeface="Times New Roman" panose="02020603050405020304" pitchFamily="18" charset="0"/>
              <a:ea typeface="Times New Roman" panose="02020603050405020304" pitchFamily="18" charset="0"/>
            </a:endParaRPr>
          </a:p>
        </p:txBody>
      </p:sp>
      <p:sp>
        <p:nvSpPr>
          <p:cNvPr id="20" name="TextBox 19" descr="n252 Fb Thu Huong Pham">
            <a:extLst>
              <a:ext uri="{FF2B5EF4-FFF2-40B4-BE49-F238E27FC236}">
                <a16:creationId xmlns:a16="http://schemas.microsoft.com/office/drawing/2014/main" id="{390531ED-6C29-9681-CE91-CBE28FF3FF4F}"/>
              </a:ext>
            </a:extLst>
          </p:cNvPr>
          <p:cNvSpPr txBox="1"/>
          <p:nvPr/>
        </p:nvSpPr>
        <p:spPr>
          <a:xfrm>
            <a:off x="6191250" y="4572076"/>
            <a:ext cx="5692142" cy="1332481"/>
          </a:xfrm>
          <a:prstGeom prst="rect">
            <a:avLst/>
          </a:prstGeom>
          <a:noFill/>
        </p:spPr>
        <p:txBody>
          <a:bodyPr wrap="square">
            <a:spAutoFit/>
          </a:bodyPr>
          <a:lstStyle/>
          <a:p>
            <a:pPr algn="just">
              <a:lnSpc>
                <a:spcPct val="115000"/>
              </a:lnSpc>
            </a:pP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do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p:txBody>
      </p:sp>
      <p:pic>
        <p:nvPicPr>
          <p:cNvPr id="2" name="Picture 2" descr="n252 Fb Thu Huong Pham">
            <a:extLst>
              <a:ext uri="{FF2B5EF4-FFF2-40B4-BE49-F238E27FC236}">
                <a16:creationId xmlns:a16="http://schemas.microsoft.com/office/drawing/2014/main" id="{31FB8715-D1D4-9205-30D2-1FB497F0F5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779" y="0"/>
            <a:ext cx="3638550" cy="171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26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1000"/>
                                        <p:tgtEl>
                                          <p:spTgt spid="10"/>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000"/>
                                        <p:tgtEl>
                                          <p:spTgt spid="11"/>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000"/>
                                        <p:tgtEl>
                                          <p:spTgt spid="14"/>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1000"/>
                                        <p:tgtEl>
                                          <p:spTgt spid="17"/>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up)">
                                      <p:cBhvr>
                                        <p:cTn id="3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7"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52 Fb Thu Huong Pham">
            <a:extLst>
              <a:ext uri="{FF2B5EF4-FFF2-40B4-BE49-F238E27FC236}">
                <a16:creationId xmlns:a16="http://schemas.microsoft.com/office/drawing/2014/main" id="{69E86469-1207-BF32-DC0A-9F25C83D9AAB}"/>
              </a:ext>
            </a:extLst>
          </p:cNvPr>
          <p:cNvSpPr txBox="1"/>
          <p:nvPr/>
        </p:nvSpPr>
        <p:spPr>
          <a:xfrm>
            <a:off x="6286502" y="759818"/>
            <a:ext cx="5429248" cy="5116850"/>
          </a:xfrm>
          <a:prstGeom prst="rect">
            <a:avLst/>
          </a:prstGeom>
          <a:noFill/>
        </p:spPr>
        <p:txBody>
          <a:bodyPr wrap="square">
            <a:spAutoFit/>
          </a:bodyPr>
          <a:lstStyle/>
          <a:p>
            <a:pPr algn="just">
              <a:lnSpc>
                <a:spcPct val="115000"/>
              </a:lnSpc>
            </a:pP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6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b="1" dirty="0">
              <a:effectLst/>
              <a:latin typeface="Times New Roman" panose="02020603050405020304" pitchFamily="18" charset="0"/>
              <a:ea typeface="Times New Roman" panose="02020603050405020304" pitchFamily="18" charset="0"/>
            </a:endParaRPr>
          </a:p>
          <a:p>
            <a:pPr algn="just">
              <a:lnSpc>
                <a:spcPct val="115000"/>
              </a:lnSpc>
            </a:pP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Sai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effectLst/>
              <a:latin typeface="Times New Roman" panose="02020603050405020304" pitchFamily="18" charset="0"/>
              <a:ea typeface="Times New Roman" panose="02020603050405020304" pitchFamily="18" charset="0"/>
            </a:endParaRPr>
          </a:p>
          <a:p>
            <a:pPr algn="just">
              <a:lnSpc>
                <a:spcPct val="115000"/>
              </a:lnSpc>
            </a:pP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Sai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thao</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cẩn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thận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effectLst/>
              <a:latin typeface="Times New Roman" panose="02020603050405020304" pitchFamily="18" charset="0"/>
              <a:ea typeface="Times New Roman" panose="02020603050405020304" pitchFamily="18" charset="0"/>
            </a:endParaRPr>
          </a:p>
          <a:p>
            <a:pPr algn="just">
              <a:lnSpc>
                <a:spcPct val="115000"/>
              </a:lnSpc>
            </a:pP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Sai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descr="n252 Fb Thu Huong Pham">
                <a:extLst>
                  <a:ext uri="{FF2B5EF4-FFF2-40B4-BE49-F238E27FC236}">
                    <a16:creationId xmlns:a16="http://schemas.microsoft.com/office/drawing/2014/main" id="{CBEC49E5-0585-180A-6788-3C8FE5B178BE}"/>
                  </a:ext>
                </a:extLst>
              </p:cNvPr>
              <p:cNvGraphicFramePr>
                <a:graphicFrameLocks noGrp="1"/>
              </p:cNvGraphicFramePr>
              <p:nvPr>
                <p:extLst>
                  <p:ext uri="{D42A27DB-BD31-4B8C-83A1-F6EECF244321}">
                    <p14:modId xmlns:p14="http://schemas.microsoft.com/office/powerpoint/2010/main" val="3156178307"/>
                  </p:ext>
                </p:extLst>
              </p:nvPr>
            </p:nvGraphicFramePr>
            <p:xfrm>
              <a:off x="344804" y="1903553"/>
              <a:ext cx="5596892" cy="4179148"/>
            </p:xfrm>
            <a:graphic>
              <a:graphicData uri="http://schemas.openxmlformats.org/drawingml/2006/table">
                <a:tbl>
                  <a:tblPr firstRow="1" bandRow="1">
                    <a:tableStyleId>{21E4AEA4-8DFA-4A89-87EB-49C32662AFE0}</a:tableStyleId>
                  </a:tblPr>
                  <a:tblGrid>
                    <a:gridCol w="1399223">
                      <a:extLst>
                        <a:ext uri="{9D8B030D-6E8A-4147-A177-3AD203B41FA5}">
                          <a16:colId xmlns:a16="http://schemas.microsoft.com/office/drawing/2014/main" val="75374793"/>
                        </a:ext>
                      </a:extLst>
                    </a:gridCol>
                    <a:gridCol w="1399223">
                      <a:extLst>
                        <a:ext uri="{9D8B030D-6E8A-4147-A177-3AD203B41FA5}">
                          <a16:colId xmlns:a16="http://schemas.microsoft.com/office/drawing/2014/main" val="514341993"/>
                        </a:ext>
                      </a:extLst>
                    </a:gridCol>
                    <a:gridCol w="1399223">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793327">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pPr algn="ctr"/>
                          <a14:m>
                            <m:oMathPara xmlns:m="http://schemas.openxmlformats.org/officeDocument/2006/math">
                              <m:oMathParaPr>
                                <m:jc m:val="centerGroup"/>
                              </m:oMathParaPr>
                              <m:oMath xmlns:m="http://schemas.openxmlformats.org/officeDocument/2006/math">
                                <m:f>
                                  <m:fPr>
                                    <m:ctrlPr>
                                      <a:rPr lang="vi-VN" sz="3000" i="1" smtClean="0">
                                        <a:latin typeface="Cambria Math" panose="02040503050406030204" pitchFamily="18" charset="0"/>
                                      </a:rPr>
                                    </m:ctrlPr>
                                  </m:fPr>
                                  <m:num>
                                    <m:r>
                                      <a:rPr lang="vi-VN" sz="3000" b="1" i="1" smtClean="0">
                                        <a:latin typeface="Cambria Math" panose="02040503050406030204" pitchFamily="18" charset="0"/>
                                      </a:rPr>
                                      <m:t>𝑭</m:t>
                                    </m:r>
                                  </m:num>
                                  <m:den>
                                    <m:r>
                                      <a:rPr lang="vi-VN" sz="3000" b="1" i="1" smtClean="0">
                                        <a:latin typeface="Cambria Math" panose="02040503050406030204" pitchFamily="18" charset="0"/>
                                      </a:rPr>
                                      <m:t>𝑰𝑳</m:t>
                                    </m:r>
                                  </m:den>
                                </m:f>
                              </m:oMath>
                            </m:oMathPara>
                          </a14:m>
                          <a:endParaRPr lang="vi-VN" sz="3000" dirty="0">
                            <a:latin typeface="+mj-lt"/>
                          </a:endParaRPr>
                        </a:p>
                      </a:txBody>
                      <a:tcPr anchor="ct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Choice>
        <mc:Fallback xmlns="">
          <p:graphicFrame>
            <p:nvGraphicFramePr>
              <p:cNvPr id="3" name="Table 2" descr="n252 Fb Thu Huong Pham">
                <a:extLst>
                  <a:ext uri="{FF2B5EF4-FFF2-40B4-BE49-F238E27FC236}">
                    <a16:creationId xmlns:a16="http://schemas.microsoft.com/office/drawing/2014/main" id="{CBEC49E5-0585-180A-6788-3C8FE5B178BE}"/>
                  </a:ext>
                </a:extLst>
              </p:cNvPr>
              <p:cNvGraphicFramePr>
                <a:graphicFrameLocks noGrp="1"/>
              </p:cNvGraphicFramePr>
              <p:nvPr>
                <p:extLst>
                  <p:ext uri="{D42A27DB-BD31-4B8C-83A1-F6EECF244321}">
                    <p14:modId xmlns:p14="http://schemas.microsoft.com/office/powerpoint/2010/main" val="3156178307"/>
                  </p:ext>
                </p:extLst>
              </p:nvPr>
            </p:nvGraphicFramePr>
            <p:xfrm>
              <a:off x="344804" y="1903553"/>
              <a:ext cx="5596892" cy="4179148"/>
            </p:xfrm>
            <a:graphic>
              <a:graphicData uri="http://schemas.openxmlformats.org/drawingml/2006/table">
                <a:tbl>
                  <a:tblPr firstRow="1" bandRow="1">
                    <a:tableStyleId>{21E4AEA4-8DFA-4A89-87EB-49C32662AFE0}</a:tableStyleId>
                  </a:tblPr>
                  <a:tblGrid>
                    <a:gridCol w="1399223">
                      <a:extLst>
                        <a:ext uri="{9D8B030D-6E8A-4147-A177-3AD203B41FA5}">
                          <a16:colId xmlns:a16="http://schemas.microsoft.com/office/drawing/2014/main" val="75374793"/>
                        </a:ext>
                      </a:extLst>
                    </a:gridCol>
                    <a:gridCol w="1399223">
                      <a:extLst>
                        <a:ext uri="{9D8B030D-6E8A-4147-A177-3AD203B41FA5}">
                          <a16:colId xmlns:a16="http://schemas.microsoft.com/office/drawing/2014/main" val="514341993"/>
                        </a:ext>
                      </a:extLst>
                    </a:gridCol>
                    <a:gridCol w="1399223">
                      <a:extLst>
                        <a:ext uri="{9D8B030D-6E8A-4147-A177-3AD203B41FA5}">
                          <a16:colId xmlns:a16="http://schemas.microsoft.com/office/drawing/2014/main" val="1147564862"/>
                        </a:ext>
                      </a:extLst>
                    </a:gridCol>
                    <a:gridCol w="1399223">
                      <a:extLst>
                        <a:ext uri="{9D8B030D-6E8A-4147-A177-3AD203B41FA5}">
                          <a16:colId xmlns:a16="http://schemas.microsoft.com/office/drawing/2014/main" val="3056094599"/>
                        </a:ext>
                      </a:extLst>
                    </a:gridCol>
                  </a:tblGrid>
                  <a:tr h="1005840">
                    <a:tc>
                      <a:txBody>
                        <a:bodyPr/>
                        <a:lstStyle/>
                        <a:p>
                          <a:pPr algn="ctr"/>
                          <a:r>
                            <a:rPr lang="vi-VN" sz="3000" dirty="0">
                              <a:latin typeface="+mj-lt"/>
                            </a:rPr>
                            <a:t>Lần thí nghiệm</a:t>
                          </a:r>
                        </a:p>
                      </a:txBody>
                      <a:tcPr anchor="ctr"/>
                    </a:tc>
                    <a:tc>
                      <a:txBody>
                        <a:bodyPr/>
                        <a:lstStyle/>
                        <a:p>
                          <a:pPr algn="ctr"/>
                          <a:r>
                            <a:rPr lang="vi-VN" sz="3000" dirty="0">
                              <a:latin typeface="+mj-lt"/>
                            </a:rPr>
                            <a:t>I</a:t>
                          </a:r>
                          <a:r>
                            <a:rPr lang="en-US" sz="3000" dirty="0">
                              <a:latin typeface="+mj-lt"/>
                            </a:rPr>
                            <a:t>(A)</a:t>
                          </a:r>
                          <a:endParaRPr lang="vi-VN" sz="3000" dirty="0">
                            <a:latin typeface="+mj-lt"/>
                          </a:endParaRPr>
                        </a:p>
                      </a:txBody>
                      <a:tcPr anchor="ctr"/>
                    </a:tc>
                    <a:tc>
                      <a:txBody>
                        <a:bodyPr/>
                        <a:lstStyle/>
                        <a:p>
                          <a:pPr algn="ctr"/>
                          <a:r>
                            <a:rPr lang="en-US" sz="3000" dirty="0">
                              <a:latin typeface="+mj-lt"/>
                            </a:rPr>
                            <a:t>F(N)</a:t>
                          </a:r>
                          <a:endParaRPr lang="vi-VN" sz="3000" dirty="0">
                            <a:latin typeface="+mj-lt"/>
                          </a:endParaRPr>
                        </a:p>
                      </a:txBody>
                      <a:tcPr anchor="ctr"/>
                    </a:tc>
                    <a:tc>
                      <a:txBody>
                        <a:bodyPr/>
                        <a:lstStyle/>
                        <a:p>
                          <a:endParaRPr lang="en-US"/>
                        </a:p>
                      </a:txBody>
                      <a:tcPr anchor="ctr">
                        <a:blipFill>
                          <a:blip r:embed="rId2"/>
                          <a:stretch>
                            <a:fillRect l="-300000" t="-7879" r="-1739" b="-322424"/>
                          </a:stretch>
                        </a:blipFill>
                      </a:tcPr>
                    </a:tc>
                    <a:extLst>
                      <a:ext uri="{0D108BD9-81ED-4DB2-BD59-A6C34878D82A}">
                        <a16:rowId xmlns:a16="http://schemas.microsoft.com/office/drawing/2014/main" val="1623768601"/>
                      </a:ext>
                    </a:extLst>
                  </a:tr>
                  <a:tr h="793327">
                    <a:tc>
                      <a:txBody>
                        <a:bodyPr/>
                        <a:lstStyle/>
                        <a:p>
                          <a:pPr algn="ctr"/>
                          <a:r>
                            <a:rPr lang="vi-VN" sz="3000" b="1" dirty="0">
                              <a:latin typeface="+mj-lt"/>
                            </a:rPr>
                            <a:t>1</a:t>
                          </a:r>
                        </a:p>
                      </a:txBody>
                      <a:tcPr anchor="ctr"/>
                    </a:tc>
                    <a:tc>
                      <a:txBody>
                        <a:bodyPr/>
                        <a:lstStyle/>
                        <a:p>
                          <a:pPr algn="ctr"/>
                          <a:r>
                            <a:rPr lang="vi-VN" sz="3000" b="1" dirty="0">
                              <a:latin typeface="+mj-lt"/>
                            </a:rPr>
                            <a:t>0,1</a:t>
                          </a:r>
                        </a:p>
                      </a:txBody>
                      <a:tcPr anchor="ctr"/>
                    </a:tc>
                    <a:tc>
                      <a:txBody>
                        <a:bodyPr/>
                        <a:lstStyle/>
                        <a:p>
                          <a:pPr algn="ctr"/>
                          <a:r>
                            <a:rPr lang="vi-VN" sz="3000" b="1" dirty="0">
                              <a:latin typeface="+mj-lt"/>
                            </a:rPr>
                            <a:t>0,02</a:t>
                          </a:r>
                        </a:p>
                      </a:txBody>
                      <a:tcPr anchor="ctr"/>
                    </a:tc>
                    <a:tc>
                      <a:txBody>
                        <a:bodyPr/>
                        <a:lstStyle/>
                        <a:p>
                          <a:pPr algn="ctr"/>
                          <a:r>
                            <a:rPr lang="vi-VN" sz="3000" b="1" dirty="0">
                              <a:latin typeface="+mj-lt"/>
                            </a:rPr>
                            <a:t>0,010</a:t>
                          </a:r>
                        </a:p>
                      </a:txBody>
                      <a:tcPr anchor="ctr"/>
                    </a:tc>
                    <a:extLst>
                      <a:ext uri="{0D108BD9-81ED-4DB2-BD59-A6C34878D82A}">
                        <a16:rowId xmlns:a16="http://schemas.microsoft.com/office/drawing/2014/main" val="2415427529"/>
                      </a:ext>
                    </a:extLst>
                  </a:tr>
                  <a:tr h="793327">
                    <a:tc>
                      <a:txBody>
                        <a:bodyPr/>
                        <a:lstStyle/>
                        <a:p>
                          <a:pPr algn="ctr"/>
                          <a:r>
                            <a:rPr lang="vi-VN" sz="3000" b="1" dirty="0">
                              <a:latin typeface="+mj-lt"/>
                            </a:rPr>
                            <a:t>2</a:t>
                          </a:r>
                        </a:p>
                      </a:txBody>
                      <a:tcPr anchor="ctr"/>
                    </a:tc>
                    <a:tc>
                      <a:txBody>
                        <a:bodyPr/>
                        <a:lstStyle/>
                        <a:p>
                          <a:pPr algn="ctr"/>
                          <a:r>
                            <a:rPr lang="vi-VN" sz="3000" b="1" dirty="0">
                              <a:latin typeface="+mj-lt"/>
                            </a:rPr>
                            <a:t>0,2</a:t>
                          </a:r>
                        </a:p>
                      </a:txBody>
                      <a:tcPr anchor="ctr"/>
                    </a:tc>
                    <a:tc>
                      <a:txBody>
                        <a:bodyPr/>
                        <a:lstStyle/>
                        <a:p>
                          <a:pPr algn="ctr"/>
                          <a:r>
                            <a:rPr lang="vi-VN" sz="3000" b="1" dirty="0">
                              <a:latin typeface="+mj-lt"/>
                            </a:rPr>
                            <a:t>0,05</a:t>
                          </a:r>
                        </a:p>
                      </a:txBody>
                      <a:tcPr anchor="ctr"/>
                    </a:tc>
                    <a:tc>
                      <a:txBody>
                        <a:bodyPr/>
                        <a:lstStyle/>
                        <a:p>
                          <a:pPr algn="ctr"/>
                          <a:r>
                            <a:rPr lang="vi-VN" sz="3000" b="1" dirty="0">
                              <a:latin typeface="+mj-lt"/>
                            </a:rPr>
                            <a:t>0,013</a:t>
                          </a:r>
                        </a:p>
                      </a:txBody>
                      <a:tcPr anchor="ctr"/>
                    </a:tc>
                    <a:extLst>
                      <a:ext uri="{0D108BD9-81ED-4DB2-BD59-A6C34878D82A}">
                        <a16:rowId xmlns:a16="http://schemas.microsoft.com/office/drawing/2014/main" val="2745913840"/>
                      </a:ext>
                    </a:extLst>
                  </a:tr>
                  <a:tr h="793327">
                    <a:tc>
                      <a:txBody>
                        <a:bodyPr/>
                        <a:lstStyle/>
                        <a:p>
                          <a:pPr algn="ctr"/>
                          <a:r>
                            <a:rPr lang="vi-VN" sz="3000" b="1" dirty="0">
                              <a:latin typeface="+mj-lt"/>
                            </a:rPr>
                            <a:t>3</a:t>
                          </a:r>
                        </a:p>
                      </a:txBody>
                      <a:tcPr anchor="ctr"/>
                    </a:tc>
                    <a:tc>
                      <a:txBody>
                        <a:bodyPr/>
                        <a:lstStyle/>
                        <a:p>
                          <a:pPr algn="ctr"/>
                          <a:r>
                            <a:rPr lang="vi-VN" sz="3000" b="1" dirty="0">
                              <a:latin typeface="+mj-lt"/>
                            </a:rPr>
                            <a:t>0,3</a:t>
                          </a:r>
                        </a:p>
                      </a:txBody>
                      <a:tcPr anchor="ctr"/>
                    </a:tc>
                    <a:tc>
                      <a:txBody>
                        <a:bodyPr/>
                        <a:lstStyle/>
                        <a:p>
                          <a:pPr algn="ctr"/>
                          <a:r>
                            <a:rPr lang="vi-VN" sz="3000" b="1" dirty="0">
                              <a:latin typeface="+mj-lt"/>
                            </a:rPr>
                            <a:t>0,07</a:t>
                          </a:r>
                        </a:p>
                      </a:txBody>
                      <a:tcPr anchor="ctr"/>
                    </a:tc>
                    <a:tc>
                      <a:txBody>
                        <a:bodyPr/>
                        <a:lstStyle/>
                        <a:p>
                          <a:pPr algn="ctr"/>
                          <a:r>
                            <a:rPr lang="vi-VN" sz="3000" b="1" dirty="0">
                              <a:latin typeface="+mj-lt"/>
                            </a:rPr>
                            <a:t>0,012</a:t>
                          </a:r>
                        </a:p>
                      </a:txBody>
                      <a:tcPr anchor="ctr"/>
                    </a:tc>
                    <a:extLst>
                      <a:ext uri="{0D108BD9-81ED-4DB2-BD59-A6C34878D82A}">
                        <a16:rowId xmlns:a16="http://schemas.microsoft.com/office/drawing/2014/main" val="1329577968"/>
                      </a:ext>
                    </a:extLst>
                  </a:tr>
                  <a:tr h="793327">
                    <a:tc>
                      <a:txBody>
                        <a:bodyPr/>
                        <a:lstStyle/>
                        <a:p>
                          <a:pPr algn="ctr"/>
                          <a:r>
                            <a:rPr lang="vi-VN" sz="3000" b="1" dirty="0">
                              <a:latin typeface="+mj-lt"/>
                            </a:rPr>
                            <a:t>4</a:t>
                          </a:r>
                        </a:p>
                      </a:txBody>
                      <a:tcPr anchor="ctr"/>
                    </a:tc>
                    <a:tc>
                      <a:txBody>
                        <a:bodyPr/>
                        <a:lstStyle/>
                        <a:p>
                          <a:pPr algn="ctr"/>
                          <a:r>
                            <a:rPr lang="vi-VN" sz="3000" b="1" dirty="0">
                              <a:latin typeface="+mj-lt"/>
                            </a:rPr>
                            <a:t>0,4</a:t>
                          </a:r>
                        </a:p>
                      </a:txBody>
                      <a:tcPr anchor="ctr"/>
                    </a:tc>
                    <a:tc>
                      <a:txBody>
                        <a:bodyPr/>
                        <a:lstStyle/>
                        <a:p>
                          <a:pPr algn="ctr"/>
                          <a:r>
                            <a:rPr lang="vi-VN" sz="3000" b="1" dirty="0">
                              <a:latin typeface="+mj-lt"/>
                            </a:rPr>
                            <a:t>0,09</a:t>
                          </a:r>
                        </a:p>
                      </a:txBody>
                      <a:tcPr anchor="ctr"/>
                    </a:tc>
                    <a:tc>
                      <a:txBody>
                        <a:bodyPr/>
                        <a:lstStyle/>
                        <a:p>
                          <a:pPr algn="ctr"/>
                          <a:r>
                            <a:rPr lang="vi-VN" sz="3000" b="1" dirty="0">
                              <a:latin typeface="+mj-lt"/>
                            </a:rPr>
                            <a:t>0,011</a:t>
                          </a:r>
                        </a:p>
                      </a:txBody>
                      <a:tcPr anchor="ctr"/>
                    </a:tc>
                    <a:extLst>
                      <a:ext uri="{0D108BD9-81ED-4DB2-BD59-A6C34878D82A}">
                        <a16:rowId xmlns:a16="http://schemas.microsoft.com/office/drawing/2014/main" val="3739219067"/>
                      </a:ext>
                    </a:extLst>
                  </a:tr>
                </a:tbl>
              </a:graphicData>
            </a:graphic>
          </p:graphicFrame>
        </mc:Fallback>
      </mc:AlternateContent>
      <p:pic>
        <p:nvPicPr>
          <p:cNvPr id="6" name="Picture 2" descr="n252 Fb Thu Huong Pham">
            <a:extLst>
              <a:ext uri="{FF2B5EF4-FFF2-40B4-BE49-F238E27FC236}">
                <a16:creationId xmlns:a16="http://schemas.microsoft.com/office/drawing/2014/main" id="{0598B0B7-3945-8470-D00F-94C38944F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779" y="0"/>
            <a:ext cx="3638550" cy="171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2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2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2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630462B8-DB03-7734-1F7C-002D97A2A59D}"/>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a:p>
        </p:txBody>
      </p:sp>
      <p:grpSp>
        <p:nvGrpSpPr>
          <p:cNvPr id="3" name="Group 3" descr="n252 Fb Thu Huong Pham">
            <a:extLst>
              <a:ext uri="{FF2B5EF4-FFF2-40B4-BE49-F238E27FC236}">
                <a16:creationId xmlns:a16="http://schemas.microsoft.com/office/drawing/2014/main" id="{99DC6434-A5EF-F471-A2D2-80C0FD4236B1}"/>
              </a:ext>
            </a:extLst>
          </p:cNvPr>
          <p:cNvGrpSpPr/>
          <p:nvPr/>
        </p:nvGrpSpPr>
        <p:grpSpPr>
          <a:xfrm>
            <a:off x="1440097" y="1112520"/>
            <a:ext cx="8984063" cy="4112265"/>
            <a:chOff x="0" y="0"/>
            <a:chExt cx="2993014" cy="1307884"/>
          </a:xfrm>
        </p:grpSpPr>
        <p:sp>
          <p:nvSpPr>
            <p:cNvPr id="4" name="Freeform 4">
              <a:extLst>
                <a:ext uri="{FF2B5EF4-FFF2-40B4-BE49-F238E27FC236}">
                  <a16:creationId xmlns:a16="http://schemas.microsoft.com/office/drawing/2014/main" id="{3801717C-C163-694A-E54B-3143BFA61799}"/>
                </a:ext>
              </a:extLst>
            </p:cNvPr>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a:p>
          </p:txBody>
        </p:sp>
        <p:sp>
          <p:nvSpPr>
            <p:cNvPr id="5" name="TextBox 5">
              <a:extLst>
                <a:ext uri="{FF2B5EF4-FFF2-40B4-BE49-F238E27FC236}">
                  <a16:creationId xmlns:a16="http://schemas.microsoft.com/office/drawing/2014/main" id="{228956BC-E166-FD56-3BD7-131E6DA4BCD3}"/>
                </a:ext>
              </a:extLst>
            </p:cNvPr>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descr="n252 Fb Thu Huong Pham">
            <a:extLst>
              <a:ext uri="{FF2B5EF4-FFF2-40B4-BE49-F238E27FC236}">
                <a16:creationId xmlns:a16="http://schemas.microsoft.com/office/drawing/2014/main" id="{7D023D1B-AECA-9C0D-E97E-D2BE535ACA03}"/>
              </a:ext>
            </a:extLst>
          </p:cNvPr>
          <p:cNvSpPr/>
          <p:nvPr/>
        </p:nvSpPr>
        <p:spPr>
          <a:xfrm>
            <a:off x="365594" y="444495"/>
            <a:ext cx="10683406" cy="4780290"/>
          </a:xfrm>
          <a:custGeom>
            <a:avLst/>
            <a:gdLst/>
            <a:ahLst/>
            <a:cxnLst/>
            <a:rect l="l" t="t" r="r" b="b"/>
            <a:pathLst>
              <a:path w="13712676" h="7213381">
                <a:moveTo>
                  <a:pt x="0" y="0"/>
                </a:moveTo>
                <a:lnTo>
                  <a:pt x="13712675" y="0"/>
                </a:lnTo>
                <a:lnTo>
                  <a:pt x="13712675"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descr="n252 Fb Thu Huong Pham">
            <a:extLst>
              <a:ext uri="{FF2B5EF4-FFF2-40B4-BE49-F238E27FC236}">
                <a16:creationId xmlns:a16="http://schemas.microsoft.com/office/drawing/2014/main" id="{15CF106F-866F-449A-36A5-0416D32A58AE}"/>
              </a:ext>
            </a:extLst>
          </p:cNvPr>
          <p:cNvSpPr txBox="1"/>
          <p:nvPr/>
        </p:nvSpPr>
        <p:spPr>
          <a:xfrm>
            <a:off x="2567940" y="1659285"/>
            <a:ext cx="7056120" cy="1769715"/>
          </a:xfrm>
          <a:prstGeom prst="rect">
            <a:avLst/>
          </a:prstGeom>
        </p:spPr>
        <p:txBody>
          <a:bodyPr wrap="square" lIns="0" tIns="0" rIns="0" bIns="0" rtlCol="0" anchor="t">
            <a:spAutoFit/>
          </a:bodyPr>
          <a:lstStyle/>
          <a:p>
            <a:pPr algn="ctr"/>
            <a:r>
              <a:rPr lang="en-US" sz="11500" b="1" i="1" dirty="0" err="1">
                <a:solidFill>
                  <a:srgbClr val="BE636B"/>
                </a:solidFill>
                <a:latin typeface="Paytone One" panose="020B0604020202020204" charset="-93"/>
              </a:rPr>
              <a:t>Luyện</a:t>
            </a:r>
            <a:r>
              <a:rPr lang="en-US" sz="11500" b="1" i="1" dirty="0">
                <a:solidFill>
                  <a:srgbClr val="BE636B"/>
                </a:solidFill>
                <a:latin typeface="Paytone One" panose="020B0604020202020204" charset="-93"/>
              </a:rPr>
              <a:t> </a:t>
            </a:r>
            <a:r>
              <a:rPr lang="en-US" sz="11500" b="1" i="1" dirty="0" err="1">
                <a:solidFill>
                  <a:srgbClr val="BE636B"/>
                </a:solidFill>
                <a:latin typeface="Paytone One" panose="020B0604020202020204" charset="-93"/>
              </a:rPr>
              <a:t>tập</a:t>
            </a:r>
            <a:endParaRPr lang="en-US" sz="11500" b="1" i="1" dirty="0">
              <a:solidFill>
                <a:srgbClr val="BE636B"/>
              </a:solidFill>
              <a:latin typeface="Paytone One" panose="020B0604020202020204" charset="-93"/>
            </a:endParaRPr>
          </a:p>
        </p:txBody>
      </p:sp>
    </p:spTree>
    <p:extLst>
      <p:ext uri="{BB962C8B-B14F-4D97-AF65-F5344CB8AC3E}">
        <p14:creationId xmlns:p14="http://schemas.microsoft.com/office/powerpoint/2010/main" val="106630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F81CE8F7-02BE-6090-64B4-CD2A0B7370C6}"/>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219592E0-52C9-EDEA-98EB-061BC2FDE5A8}"/>
              </a:ext>
            </a:extLst>
          </p:cNvPr>
          <p:cNvGrpSpPr/>
          <p:nvPr/>
        </p:nvGrpSpPr>
        <p:grpSpPr>
          <a:xfrm>
            <a:off x="6770639" y="3009107"/>
            <a:ext cx="5105398" cy="1790698"/>
            <a:chOff x="6770639" y="3009107"/>
            <a:chExt cx="5105398" cy="1790698"/>
          </a:xfrm>
        </p:grpSpPr>
        <p:grpSp>
          <p:nvGrpSpPr>
            <p:cNvPr id="4" name="Group 3">
              <a:extLst>
                <a:ext uri="{FF2B5EF4-FFF2-40B4-BE49-F238E27FC236}">
                  <a16:creationId xmlns:a16="http://schemas.microsoft.com/office/drawing/2014/main" id="{4FE315D2-4597-505F-8B7C-E3DCD12880D5}"/>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A1AE76B9-F8B7-2883-648E-BC5E395EFCDA}"/>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sp>
            <p:nvSpPr>
              <p:cNvPr id="7" name="Rectangle: Rounded Corners 6">
                <a:extLst>
                  <a:ext uri="{FF2B5EF4-FFF2-40B4-BE49-F238E27FC236}">
                    <a16:creationId xmlns:a16="http://schemas.microsoft.com/office/drawing/2014/main" id="{F98236E4-2479-375E-E516-0BFD854E190D}"/>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grpSp>
        <p:sp>
          <p:nvSpPr>
            <p:cNvPr id="5" name="Rectangle: Rounded Corners 4">
              <a:extLst>
                <a:ext uri="{FF2B5EF4-FFF2-40B4-BE49-F238E27FC236}">
                  <a16:creationId xmlns:a16="http://schemas.microsoft.com/office/drawing/2014/main" id="{8935CAF7-EB6D-A372-E479-D951A32B7DA7}"/>
                </a:ext>
              </a:extLst>
            </p:cNvPr>
            <p:cNvSpPr/>
            <p:nvPr/>
          </p:nvSpPr>
          <p:spPr>
            <a:xfrm>
              <a:off x="7391400" y="30754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600" dirty="0">
                  <a:effectLst/>
                  <a:latin typeface="iCiel Cadena" panose="02000503000000020004" charset="-93"/>
                  <a:ea typeface="Times New Roman" panose="02020603050405020304" pitchFamily="18" charset="0"/>
                  <a:cs typeface="Times New Roman" panose="02020603050405020304" pitchFamily="18" charset="0"/>
                </a:rPr>
                <a:t>Hình ảnh của các đường mạt sắt cho ta hình ảnh của các đường sức từ của từ trường.</a:t>
              </a:r>
              <a:endParaRPr lang="vi-VN" sz="2600" dirty="0">
                <a:effectLst/>
                <a:latin typeface="iCiel Cadena" panose="02000503000000020004" charset="-93"/>
                <a:ea typeface="Times New Roman" panose="02020603050405020304" pitchFamily="18" charset="0"/>
              </a:endParaRPr>
            </a:p>
          </p:txBody>
        </p:sp>
      </p:grpSp>
      <p:grpSp>
        <p:nvGrpSpPr>
          <p:cNvPr id="8" name="Group 7" descr="n252 Fb Thu Huong Pham">
            <a:extLst>
              <a:ext uri="{FF2B5EF4-FFF2-40B4-BE49-F238E27FC236}">
                <a16:creationId xmlns:a16="http://schemas.microsoft.com/office/drawing/2014/main" id="{A260EADB-C39B-EC88-EE44-A1DB91C9257A}"/>
              </a:ext>
            </a:extLst>
          </p:cNvPr>
          <p:cNvGrpSpPr/>
          <p:nvPr/>
        </p:nvGrpSpPr>
        <p:grpSpPr>
          <a:xfrm>
            <a:off x="6770639" y="4933892"/>
            <a:ext cx="5105398" cy="1790698"/>
            <a:chOff x="6770639" y="4933892"/>
            <a:chExt cx="5105398" cy="1790698"/>
          </a:xfrm>
        </p:grpSpPr>
        <p:grpSp>
          <p:nvGrpSpPr>
            <p:cNvPr id="9" name="Group 8">
              <a:extLst>
                <a:ext uri="{FF2B5EF4-FFF2-40B4-BE49-F238E27FC236}">
                  <a16:creationId xmlns:a16="http://schemas.microsoft.com/office/drawing/2014/main" id="{A4C36FE0-D633-ED35-086D-1C58184E5666}"/>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5B6143CD-3A47-8EF0-3D7B-F43B59655C8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sp>
            <p:nvSpPr>
              <p:cNvPr id="12" name="Rectangle: Rounded Corners 11">
                <a:extLst>
                  <a:ext uri="{FF2B5EF4-FFF2-40B4-BE49-F238E27FC236}">
                    <a16:creationId xmlns:a16="http://schemas.microsoft.com/office/drawing/2014/main" id="{CD6F96CE-BBC9-729A-D0C7-48B64EB78D74}"/>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grpSp>
        <p:sp>
          <p:nvSpPr>
            <p:cNvPr id="10" name="Rectangle: Rounded Corners 9">
              <a:extLst>
                <a:ext uri="{FF2B5EF4-FFF2-40B4-BE49-F238E27FC236}">
                  <a16:creationId xmlns:a16="http://schemas.microsoft.com/office/drawing/2014/main" id="{10A4F2E3-A2FA-5ACA-8D1D-80B7ACA18F90}"/>
                </a:ext>
              </a:extLst>
            </p:cNvPr>
            <p:cNvSpPr/>
            <p:nvPr/>
          </p:nvSpPr>
          <p:spPr>
            <a:xfrm>
              <a:off x="7391400" y="49816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600" dirty="0">
                  <a:effectLst/>
                  <a:latin typeface="iCiel Cadena" panose="02000503000000020004" charset="-93"/>
                  <a:ea typeface="Times New Roman" panose="02020603050405020304" pitchFamily="18" charset="0"/>
                  <a:cs typeface="Times New Roman" panose="02020603050405020304" pitchFamily="18" charset="0"/>
                </a:rPr>
                <a:t>Hình ảnh tương tác của hai dòng điện chạy trong hai dây dẫn thẳng song song.</a:t>
              </a:r>
              <a:endParaRPr lang="vi-VN" sz="2600" dirty="0">
                <a:effectLst/>
                <a:latin typeface="iCiel Cadena" panose="02000503000000020004" charset="-93"/>
                <a:ea typeface="Times New Roman" panose="02020603050405020304" pitchFamily="18" charset="0"/>
              </a:endParaRPr>
            </a:p>
          </p:txBody>
        </p:sp>
      </p:grpSp>
      <p:grpSp>
        <p:nvGrpSpPr>
          <p:cNvPr id="13" name="Group 12" descr="n252 Fb Thu Huong Pham">
            <a:extLst>
              <a:ext uri="{FF2B5EF4-FFF2-40B4-BE49-F238E27FC236}">
                <a16:creationId xmlns:a16="http://schemas.microsoft.com/office/drawing/2014/main" id="{07432699-56C4-116D-4561-09D01B14D6CC}"/>
              </a:ext>
            </a:extLst>
          </p:cNvPr>
          <p:cNvGrpSpPr/>
          <p:nvPr/>
        </p:nvGrpSpPr>
        <p:grpSpPr>
          <a:xfrm>
            <a:off x="838201" y="4933892"/>
            <a:ext cx="5105398" cy="1790698"/>
            <a:chOff x="838201" y="4933892"/>
            <a:chExt cx="5105398" cy="1790698"/>
          </a:xfrm>
        </p:grpSpPr>
        <p:grpSp>
          <p:nvGrpSpPr>
            <p:cNvPr id="14" name="Group 13">
              <a:extLst>
                <a:ext uri="{FF2B5EF4-FFF2-40B4-BE49-F238E27FC236}">
                  <a16:creationId xmlns:a16="http://schemas.microsoft.com/office/drawing/2014/main" id="{362F68A9-F1B5-8A36-841B-75E382A20AE2}"/>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AD56B67A-FB80-1467-C753-D7A0A927228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sp>
            <p:nvSpPr>
              <p:cNvPr id="17" name="Rectangle: Rounded Corners 16">
                <a:extLst>
                  <a:ext uri="{FF2B5EF4-FFF2-40B4-BE49-F238E27FC236}">
                    <a16:creationId xmlns:a16="http://schemas.microsoft.com/office/drawing/2014/main" id="{1716441F-D5C2-1FEB-BBB1-E4E560B921B9}"/>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grpSp>
        <p:sp>
          <p:nvSpPr>
            <p:cNvPr id="15" name="Rectangle: Rounded Corners 14">
              <a:extLst>
                <a:ext uri="{FF2B5EF4-FFF2-40B4-BE49-F238E27FC236}">
                  <a16:creationId xmlns:a16="http://schemas.microsoft.com/office/drawing/2014/main" id="{6FB0F398-0DF0-A720-9AC0-EDDA75CE0F1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600" dirty="0">
                  <a:effectLst/>
                  <a:latin typeface="iCiel Cadena" panose="02000503000000020004" charset="-93"/>
                  <a:ea typeface="Times New Roman" panose="02020603050405020304" pitchFamily="18" charset="0"/>
                  <a:cs typeface="Times New Roman" panose="02020603050405020304" pitchFamily="18" charset="0"/>
                </a:rPr>
                <a:t>Hình ảnh tương tác giữa dòng điện và nam châm.</a:t>
              </a:r>
              <a:endParaRPr lang="vi-VN" sz="2600" dirty="0">
                <a:effectLst/>
                <a:latin typeface="iCiel Cadena" panose="02000503000000020004" charset="-93"/>
                <a:ea typeface="Times New Roman" panose="02020603050405020304" pitchFamily="18" charset="0"/>
              </a:endParaRPr>
            </a:p>
          </p:txBody>
        </p:sp>
      </p:grpSp>
      <p:grpSp>
        <p:nvGrpSpPr>
          <p:cNvPr id="18" name="Group 17" descr="n252 Fb Thu Huong Pham">
            <a:extLst>
              <a:ext uri="{FF2B5EF4-FFF2-40B4-BE49-F238E27FC236}">
                <a16:creationId xmlns:a16="http://schemas.microsoft.com/office/drawing/2014/main" id="{98D0E052-EE3E-DA24-6434-ED3FD78A4C33}"/>
              </a:ext>
            </a:extLst>
          </p:cNvPr>
          <p:cNvGrpSpPr/>
          <p:nvPr/>
        </p:nvGrpSpPr>
        <p:grpSpPr>
          <a:xfrm>
            <a:off x="838201" y="3009107"/>
            <a:ext cx="5105398" cy="1790698"/>
            <a:chOff x="838201" y="3009107"/>
            <a:chExt cx="5105398" cy="1790698"/>
          </a:xfrm>
        </p:grpSpPr>
        <p:grpSp>
          <p:nvGrpSpPr>
            <p:cNvPr id="19" name="Group 18">
              <a:extLst>
                <a:ext uri="{FF2B5EF4-FFF2-40B4-BE49-F238E27FC236}">
                  <a16:creationId xmlns:a16="http://schemas.microsoft.com/office/drawing/2014/main" id="{1B442091-A4E6-8E26-E2ED-2C40EC3250CD}"/>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D0D7C4D5-158C-5107-EA79-EA8F74D04551}"/>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sp>
            <p:nvSpPr>
              <p:cNvPr id="22" name="Rectangle: Rounded Corners 21">
                <a:extLst>
                  <a:ext uri="{FF2B5EF4-FFF2-40B4-BE49-F238E27FC236}">
                    <a16:creationId xmlns:a16="http://schemas.microsoft.com/office/drawing/2014/main" id="{6AB14347-A20E-8C9B-24C9-6C0FBBE308BA}"/>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iCiel Cadena" panose="02000503000000020004" charset="-93"/>
                </a:endParaRPr>
              </a:p>
            </p:txBody>
          </p:sp>
        </p:grpSp>
        <p:sp>
          <p:nvSpPr>
            <p:cNvPr id="20" name="Rectangle: Rounded Corners 19">
              <a:extLst>
                <a:ext uri="{FF2B5EF4-FFF2-40B4-BE49-F238E27FC236}">
                  <a16:creationId xmlns:a16="http://schemas.microsoft.com/office/drawing/2014/main" id="{B7AE9D84-FB9A-D3BC-79C3-58061E326FF7}"/>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600" dirty="0">
                  <a:effectLst/>
                  <a:latin typeface="iCiel Cadena" panose="02000503000000020004" charset="-93"/>
                  <a:ea typeface="Times New Roman" panose="02020603050405020304" pitchFamily="18" charset="0"/>
                  <a:cs typeface="Times New Roman" panose="02020603050405020304" pitchFamily="18" charset="0"/>
                </a:rPr>
                <a:t>Hình ảnh tương tác của hai nam châm với nhau.</a:t>
              </a:r>
              <a:endParaRPr lang="vi-VN" sz="2600" dirty="0">
                <a:effectLst/>
                <a:latin typeface="iCiel Cadena" panose="02000503000000020004" charset="-93"/>
                <a:ea typeface="Times New Roman" panose="02020603050405020304" pitchFamily="18" charset="0"/>
              </a:endParaRPr>
            </a:p>
          </p:txBody>
        </p:sp>
      </p:grpSp>
      <p:grpSp>
        <p:nvGrpSpPr>
          <p:cNvPr id="23" name="Group 22" descr="n252 Fb Thu Huong Pham">
            <a:extLst>
              <a:ext uri="{FF2B5EF4-FFF2-40B4-BE49-F238E27FC236}">
                <a16:creationId xmlns:a16="http://schemas.microsoft.com/office/drawing/2014/main" id="{82BC61C9-B0FC-824B-9C1E-A3E61580E0B5}"/>
              </a:ext>
            </a:extLst>
          </p:cNvPr>
          <p:cNvGrpSpPr/>
          <p:nvPr/>
        </p:nvGrpSpPr>
        <p:grpSpPr>
          <a:xfrm>
            <a:off x="1982578" y="246435"/>
            <a:ext cx="9961727" cy="2554445"/>
            <a:chOff x="1982578" y="246435"/>
            <a:chExt cx="9961727" cy="2554445"/>
          </a:xfrm>
        </p:grpSpPr>
        <p:pic>
          <p:nvPicPr>
            <p:cNvPr id="24" name="Picture 23">
              <a:extLst>
                <a:ext uri="{FF2B5EF4-FFF2-40B4-BE49-F238E27FC236}">
                  <a16:creationId xmlns:a16="http://schemas.microsoft.com/office/drawing/2014/main" id="{82DF0206-104A-0849-7276-53C5C4877024}"/>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90466951-941E-522C-105F-0B9ED6EA6FCA}"/>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lumMod val="65000"/>
                      <a:lumOff val="35000"/>
                    </a:schemeClr>
                  </a:solidFill>
                  <a:effectLst/>
                  <a:latin typeface="iCiel Cadena" panose="02000503000000020004" charset="-93"/>
                  <a:ea typeface="Times New Roman" panose="02020603050405020304" pitchFamily="18" charset="0"/>
                </a:rPr>
                <a:t>Từ phổ là</a:t>
              </a:r>
              <a:endParaRPr lang="en-US" sz="4000" dirty="0">
                <a:solidFill>
                  <a:schemeClr val="tx1">
                    <a:lumMod val="65000"/>
                    <a:lumOff val="35000"/>
                  </a:schemeClr>
                </a:solidFill>
                <a:latin typeface="iCiel Cadena" panose="02000503000000020004" charset="-93"/>
              </a:endParaRPr>
            </a:p>
          </p:txBody>
        </p:sp>
      </p:grpSp>
      <p:pic>
        <p:nvPicPr>
          <p:cNvPr id="26" name="ChuongCam - 9Slide.vn" descr="n252 Fb Thu Huong Pham">
            <a:extLst>
              <a:ext uri="{FF2B5EF4-FFF2-40B4-BE49-F238E27FC236}">
                <a16:creationId xmlns:a16="http://schemas.microsoft.com/office/drawing/2014/main" id="{BB884541-391D-06EF-7BF0-E2C2674BDE17}"/>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7" name="ChuongLa - 9Slide.vn" descr="n252 Fb Thu Huong Pham">
            <a:extLst>
              <a:ext uri="{FF2B5EF4-FFF2-40B4-BE49-F238E27FC236}">
                <a16:creationId xmlns:a16="http://schemas.microsoft.com/office/drawing/2014/main" id="{5E71A292-09E6-780C-5033-C2F485685728}"/>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28" name="ChuongXanh - 9Slide.vn" descr="n252 Fb Thu Huong Pham">
            <a:extLst>
              <a:ext uri="{FF2B5EF4-FFF2-40B4-BE49-F238E27FC236}">
                <a16:creationId xmlns:a16="http://schemas.microsoft.com/office/drawing/2014/main" id="{4EEFFF19-6D20-D80A-FEA2-7AC3FF85A479}"/>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29" name="ChuongDo - 9Slide.vn" descr="n252 Fb Thu Huong Pham">
            <a:extLst>
              <a:ext uri="{FF2B5EF4-FFF2-40B4-BE49-F238E27FC236}">
                <a16:creationId xmlns:a16="http://schemas.microsoft.com/office/drawing/2014/main" id="{0D9A5E90-6F4B-F3D8-8248-FFF4D6829CC2}"/>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30" name="Group 29" descr="n252 Fb Thu Huong Pham">
            <a:extLst>
              <a:ext uri="{FF2B5EF4-FFF2-40B4-BE49-F238E27FC236}">
                <a16:creationId xmlns:a16="http://schemas.microsoft.com/office/drawing/2014/main" id="{2D5B3856-7C3E-3CD6-EBE1-CEDE9FAC176A}"/>
              </a:ext>
            </a:extLst>
          </p:cNvPr>
          <p:cNvGrpSpPr/>
          <p:nvPr/>
        </p:nvGrpSpPr>
        <p:grpSpPr>
          <a:xfrm>
            <a:off x="-4113608" y="152464"/>
            <a:ext cx="4046704" cy="2332308"/>
            <a:chOff x="-4113608" y="152464"/>
            <a:chExt cx="4046704" cy="2332308"/>
          </a:xfrm>
        </p:grpSpPr>
        <p:pic>
          <p:nvPicPr>
            <p:cNvPr id="31" name="Picture 30">
              <a:extLst>
                <a:ext uri="{FF2B5EF4-FFF2-40B4-BE49-F238E27FC236}">
                  <a16:creationId xmlns:a16="http://schemas.microsoft.com/office/drawing/2014/main" id="{437A2696-C141-C9BA-2AF0-34575EE0D95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32" name="Picture 31">
              <a:extLst>
                <a:ext uri="{FF2B5EF4-FFF2-40B4-BE49-F238E27FC236}">
                  <a16:creationId xmlns:a16="http://schemas.microsoft.com/office/drawing/2014/main" id="{61CAF707-41AB-A2D1-640A-35AC440F0ED6}"/>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FAA1D2F-680C-E2E9-F0D4-21578F6B69F3}"/>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88EF6847-8D4E-47CC-7585-8BDAEDDA874C}"/>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1E9E7838-9A1F-69A0-AED1-E28C805B2EB3}"/>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591D1F64-59DE-F2FE-5AAD-7E7FFD18A490}"/>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C7D3649B-75D3-C66E-288C-03723C690945}"/>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B4648FD3-9E7E-3194-5A3C-AADB81DB2C06}"/>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567E7079-D90B-6ECD-DF05-791951EC602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DA667426-024B-FF62-B1E4-39E0BD00142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6089BAAA-2AB1-7A9E-C4B1-C156ECC1DF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10712865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30"/>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39"/>
                                            </p:tgtEl>
                                          </p:cBhvr>
                                        </p:animEffect>
                                        <p:set>
                                          <p:cBhvr>
                                            <p:cTn id="54" dur="1" fill="hold">
                                              <p:stCondLst>
                                                <p:cond delay="499"/>
                                              </p:stCondLst>
                                            </p:cTn>
                                            <p:tgtEl>
                                              <p:spTgt spid="3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39"/>
                                            </p:tgtEl>
                                          </p:cBhvr>
                                        </p:animEffect>
                                        <p:set>
                                          <p:cBhvr>
                                            <p:cTn id="77" dur="1" fill="hold">
                                              <p:stCondLst>
                                                <p:cond delay="499"/>
                                              </p:stCondLst>
                                            </p:cTn>
                                            <p:tgtEl>
                                              <p:spTgt spid="3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30"/>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6"/>
                                            </p:tgtEl>
                                          </p:cBhvr>
                                        </p:animEffect>
                                        <p:set>
                                          <p:cBhvr>
                                            <p:cTn id="85" dur="1" fill="hold">
                                              <p:stCondLst>
                                                <p:cond delay="499"/>
                                              </p:stCondLst>
                                            </p:cTn>
                                            <p:tgtEl>
                                              <p:spTgt spid="2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3"/>
                                            </p:tgtEl>
                                          </p:cBhvr>
                                        </p:animEffect>
                                        <p:set>
                                          <p:cBhvr>
                                            <p:cTn id="88" dur="1" fill="hold">
                                              <p:stCondLst>
                                                <p:cond delay="499"/>
                                              </p:stCondLst>
                                            </p:cTn>
                                            <p:tgtEl>
                                              <p:spTgt spid="13"/>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gtEl>
                                          </p:cBhvr>
                                        </p:animEffect>
                                        <p:set>
                                          <p:cBhvr>
                                            <p:cTn id="94" dur="1" fill="hold">
                                              <p:stCondLst>
                                                <p:cond delay="499"/>
                                              </p:stCondLst>
                                            </p:cTn>
                                            <p:tgtEl>
                                              <p:spTgt spid="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8" restart="whenNotActive" fill="hold" evtFilter="cancelBubble" nodeType="interactiveSeq">
                    <p:stCondLst>
                      <p:cond evt="onClick" delay="0">
                        <p:tgtEl>
                          <p:spTgt spid="2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n252 Fb Thu Huong Pham">
            <a:extLst>
              <a:ext uri="{FF2B5EF4-FFF2-40B4-BE49-F238E27FC236}">
                <a16:creationId xmlns:a16="http://schemas.microsoft.com/office/drawing/2014/main" id="{43DF0BC2-B9D3-17AE-FEF0-D2E960BA665E}"/>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a:p>
        </p:txBody>
      </p:sp>
      <p:pic>
        <p:nvPicPr>
          <p:cNvPr id="5" name="Picture 4" descr="n252 Fb Thu Huong Pham">
            <a:extLst>
              <a:ext uri="{FF2B5EF4-FFF2-40B4-BE49-F238E27FC236}">
                <a16:creationId xmlns:a16="http://schemas.microsoft.com/office/drawing/2014/main" id="{78A5FAD2-E5F1-F049-A828-92431E1684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24825" y="1737216"/>
            <a:ext cx="10795461" cy="4638400"/>
          </a:xfrm>
          <a:prstGeom prst="rect">
            <a:avLst/>
          </a:prstGeom>
          <a:noFill/>
          <a:ln>
            <a:noFill/>
          </a:ln>
        </p:spPr>
      </p:pic>
      <p:sp>
        <p:nvSpPr>
          <p:cNvPr id="6" name="Rectangle 5" descr="n252 Fb Thu Huong Pham">
            <a:extLst>
              <a:ext uri="{FF2B5EF4-FFF2-40B4-BE49-F238E27FC236}">
                <a16:creationId xmlns:a16="http://schemas.microsoft.com/office/drawing/2014/main" id="{D2BB7190-E491-6429-87B6-61F4AD64F985}"/>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2" name="Rectangle 2" descr="n252 Fb Thu Huong Pham">
                <a:extLst>
                  <a:ext uri="{FF2B5EF4-FFF2-40B4-BE49-F238E27FC236}">
                    <a16:creationId xmlns:a16="http://schemas.microsoft.com/office/drawing/2014/main" id="{A4797C3A-40A9-07D3-F9B7-70CA976B3D5B}"/>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2" name="Rectangle 2" descr="n252 Fb Thu Huong Pham">
                <a:extLst>
                  <a:ext uri="{FF2B5EF4-FFF2-40B4-BE49-F238E27FC236}">
                    <a16:creationId xmlns:a16="http://schemas.microsoft.com/office/drawing/2014/main" id="{A4797C3A-40A9-07D3-F9B7-70CA976B3D5B}"/>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5"/>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91929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descr="n252 Fb Thu Huong Pham">
            <a:extLst>
              <a:ext uri="{FF2B5EF4-FFF2-40B4-BE49-F238E27FC236}">
                <a16:creationId xmlns:a16="http://schemas.microsoft.com/office/drawing/2014/main" id="{4F1BCF5E-C77F-0670-EC60-EA7DDC210CEB}"/>
              </a:ext>
            </a:extLst>
          </p:cNvPr>
          <p:cNvPicPr>
            <a:picLocks noChangeAspect="1"/>
          </p:cNvPicPr>
          <p:nvPr/>
        </p:nvPicPr>
        <p:blipFill>
          <a:blip r:embed="rId4"/>
          <a:stretch>
            <a:fillRect/>
          </a:stretch>
        </p:blipFill>
        <p:spPr>
          <a:xfrm>
            <a:off x="524826" y="2162880"/>
            <a:ext cx="3982006" cy="3267531"/>
          </a:xfrm>
          <a:prstGeom prst="rect">
            <a:avLst/>
          </a:prstGeom>
        </p:spPr>
      </p:pic>
      <p:pic>
        <p:nvPicPr>
          <p:cNvPr id="6" name="Picture 5" descr="n252 Fb Thu Huong Pham">
            <a:extLst>
              <a:ext uri="{FF2B5EF4-FFF2-40B4-BE49-F238E27FC236}">
                <a16:creationId xmlns:a16="http://schemas.microsoft.com/office/drawing/2014/main" id="{81188891-0342-12DF-8C5F-6B30F6CD9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4850" y="497123"/>
            <a:ext cx="2929932" cy="6027625"/>
          </a:xfrm>
          <a:prstGeom prst="rect">
            <a:avLst/>
          </a:prstGeom>
        </p:spPr>
      </p:pic>
      <p:sp>
        <p:nvSpPr>
          <p:cNvPr id="7" name="Cylinder 6" descr="n252 Fb Thu Huong Pham">
            <a:extLst>
              <a:ext uri="{FF2B5EF4-FFF2-40B4-BE49-F238E27FC236}">
                <a16:creationId xmlns:a16="http://schemas.microsoft.com/office/drawing/2014/main" id="{C3876041-52D6-92BD-E30C-55A73CF239DD}"/>
              </a:ext>
            </a:extLst>
          </p:cNvPr>
          <p:cNvSpPr/>
          <p:nvPr/>
        </p:nvSpPr>
        <p:spPr>
          <a:xfrm rot="6415814">
            <a:off x="7871377" y="2933069"/>
            <a:ext cx="245093" cy="2271516"/>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8" name="Straight Arrow Connector 7" descr="n252 Fb Thu Huong Pham">
            <a:extLst>
              <a:ext uri="{FF2B5EF4-FFF2-40B4-BE49-F238E27FC236}">
                <a16:creationId xmlns:a16="http://schemas.microsoft.com/office/drawing/2014/main" id="{55F67023-288C-218E-0513-0AD17C87D72C}"/>
              </a:ext>
            </a:extLst>
          </p:cNvPr>
          <p:cNvCxnSpPr>
            <a:cxnSpLocks/>
          </p:cNvCxnSpPr>
          <p:nvPr/>
        </p:nvCxnSpPr>
        <p:spPr>
          <a:xfrm>
            <a:off x="7216998" y="3836995"/>
            <a:ext cx="1553849" cy="46607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n252 Fb Thu Huong Pha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96376827"/>
              </p:ext>
            </p:extLst>
          </p:nvPr>
        </p:nvGraphicFramePr>
        <p:xfrm>
          <a:off x="9082513" y="4303070"/>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20" name="Object 19">
                        <a:extLst>
                          <a:ext uri="{FF2B5EF4-FFF2-40B4-BE49-F238E27FC236}">
                            <a16:creationId xmlns:a16="http://schemas.microsoft.com/office/drawing/2014/main" id="{A182533F-5BCA-7743-6212-5D50E669E4A4}"/>
                          </a:ext>
                        </a:extLst>
                      </p:cNvPr>
                      <p:cNvPicPr/>
                      <p:nvPr/>
                    </p:nvPicPr>
                    <p:blipFill>
                      <a:blip r:embed="rId7"/>
                      <a:stretch>
                        <a:fillRect/>
                      </a:stretch>
                    </p:blipFill>
                    <p:spPr>
                      <a:xfrm>
                        <a:off x="9082513" y="4303070"/>
                        <a:ext cx="227425" cy="295653"/>
                      </a:xfrm>
                      <a:prstGeom prst="rect">
                        <a:avLst/>
                      </a:prstGeom>
                    </p:spPr>
                  </p:pic>
                </p:oleObj>
              </mc:Fallback>
            </mc:AlternateContent>
          </a:graphicData>
        </a:graphic>
      </p:graphicFrame>
      <p:cxnSp>
        <p:nvCxnSpPr>
          <p:cNvPr id="10" name="Straight Arrow Connector 9" descr="n252 Fb Thu Huong Pham">
            <a:extLst>
              <a:ext uri="{FF2B5EF4-FFF2-40B4-BE49-F238E27FC236}">
                <a16:creationId xmlns:a16="http://schemas.microsoft.com/office/drawing/2014/main" id="{8CD777B3-1C20-0F4D-D16B-50749DC0D92A}"/>
              </a:ext>
            </a:extLst>
          </p:cNvPr>
          <p:cNvCxnSpPr/>
          <p:nvPr/>
        </p:nvCxnSpPr>
        <p:spPr>
          <a:xfrm>
            <a:off x="5831530" y="3603599"/>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n252 Fb Thu Huong Pham">
            <a:extLst>
              <a:ext uri="{FF2B5EF4-FFF2-40B4-BE49-F238E27FC236}">
                <a16:creationId xmlns:a16="http://schemas.microsoft.com/office/drawing/2014/main" id="{3F217CA2-2942-0039-1F21-E470B5FBE905}"/>
              </a:ext>
            </a:extLst>
          </p:cNvPr>
          <p:cNvCxnSpPr/>
          <p:nvPr/>
        </p:nvCxnSpPr>
        <p:spPr>
          <a:xfrm>
            <a:off x="5831530" y="3897187"/>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n252 Fb Thu Huong Pham">
            <a:extLst>
              <a:ext uri="{FF2B5EF4-FFF2-40B4-BE49-F238E27FC236}">
                <a16:creationId xmlns:a16="http://schemas.microsoft.com/office/drawing/2014/main" id="{B9022DF3-1615-5E11-1688-36B4F852B60A}"/>
              </a:ext>
            </a:extLst>
          </p:cNvPr>
          <p:cNvCxnSpPr/>
          <p:nvPr/>
        </p:nvCxnSpPr>
        <p:spPr>
          <a:xfrm>
            <a:off x="5809229" y="4178030"/>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n252 Fb Thu Huong Pha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2145255178"/>
              </p:ext>
            </p:extLst>
          </p:nvPr>
        </p:nvGraphicFramePr>
        <p:xfrm>
          <a:off x="5503299" y="3620850"/>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5" name="Object 14">
                        <a:extLst>
                          <a:ext uri="{FF2B5EF4-FFF2-40B4-BE49-F238E27FC236}">
                            <a16:creationId xmlns:a16="http://schemas.microsoft.com/office/drawing/2014/main" id="{88DE72BB-90C8-837D-CC8D-7D421B9BF052}"/>
                          </a:ext>
                        </a:extLst>
                      </p:cNvPr>
                      <p:cNvPicPr/>
                      <p:nvPr/>
                    </p:nvPicPr>
                    <p:blipFill>
                      <a:blip r:embed="rId9"/>
                      <a:stretch>
                        <a:fillRect/>
                      </a:stretch>
                    </p:blipFill>
                    <p:spPr>
                      <a:xfrm>
                        <a:off x="5503299" y="3620850"/>
                        <a:ext cx="328231" cy="437641"/>
                      </a:xfrm>
                      <a:prstGeom prst="rect">
                        <a:avLst/>
                      </a:prstGeom>
                    </p:spPr>
                  </p:pic>
                </p:oleObj>
              </mc:Fallback>
            </mc:AlternateContent>
          </a:graphicData>
        </a:graphic>
      </p:graphicFrame>
      <p:cxnSp>
        <p:nvCxnSpPr>
          <p:cNvPr id="14" name="Straight Arrow Connector 13" descr="n252 Fb Thu Huong Pham">
            <a:extLst>
              <a:ext uri="{FF2B5EF4-FFF2-40B4-BE49-F238E27FC236}">
                <a16:creationId xmlns:a16="http://schemas.microsoft.com/office/drawing/2014/main" id="{4D66E49C-E523-C6A7-EE17-5925E85D77F7}"/>
              </a:ext>
            </a:extLst>
          </p:cNvPr>
          <p:cNvCxnSpPr>
            <a:cxnSpLocks/>
          </p:cNvCxnSpPr>
          <p:nvPr/>
        </p:nvCxnSpPr>
        <p:spPr>
          <a:xfrm flipV="1">
            <a:off x="7546589" y="1923468"/>
            <a:ext cx="0" cy="197116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n252 Fb Thu Huong Pha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3266306534"/>
              </p:ext>
            </p:extLst>
          </p:nvPr>
        </p:nvGraphicFramePr>
        <p:xfrm>
          <a:off x="7666631" y="1730935"/>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24" name="Object 23">
                        <a:extLst>
                          <a:ext uri="{FF2B5EF4-FFF2-40B4-BE49-F238E27FC236}">
                            <a16:creationId xmlns:a16="http://schemas.microsoft.com/office/drawing/2014/main" id="{F817B515-5169-C7BF-86B5-2F54038CA0AD}"/>
                          </a:ext>
                        </a:extLst>
                      </p:cNvPr>
                      <p:cNvPicPr/>
                      <p:nvPr/>
                    </p:nvPicPr>
                    <p:blipFill>
                      <a:blip r:embed="rId11"/>
                      <a:stretch>
                        <a:fillRect/>
                      </a:stretch>
                    </p:blipFill>
                    <p:spPr>
                      <a:xfrm>
                        <a:off x="7666631" y="1730935"/>
                        <a:ext cx="419100" cy="503237"/>
                      </a:xfrm>
                      <a:prstGeom prst="rect">
                        <a:avLst/>
                      </a:prstGeom>
                    </p:spPr>
                  </p:pic>
                </p:oleObj>
              </mc:Fallback>
            </mc:AlternateContent>
          </a:graphicData>
        </a:graphic>
      </p:graphicFrame>
      <p:grpSp>
        <p:nvGrpSpPr>
          <p:cNvPr id="18" name="Nhóm 17" descr="n252 Fb Thu Huong Pham">
            <a:extLst>
              <a:ext uri="{FF2B5EF4-FFF2-40B4-BE49-F238E27FC236}">
                <a16:creationId xmlns:a16="http://schemas.microsoft.com/office/drawing/2014/main" id="{68365128-EFEB-457C-8628-A64145AF4F73}"/>
              </a:ext>
            </a:extLst>
          </p:cNvPr>
          <p:cNvGrpSpPr/>
          <p:nvPr/>
        </p:nvGrpSpPr>
        <p:grpSpPr>
          <a:xfrm>
            <a:off x="1103243" y="2076283"/>
            <a:ext cx="612129" cy="1527316"/>
            <a:chOff x="1103243" y="2076283"/>
            <a:chExt cx="612129" cy="1527316"/>
          </a:xfrm>
        </p:grpSpPr>
        <p:cxnSp>
          <p:nvCxnSpPr>
            <p:cNvPr id="17" name="Đường kết nối Mũi tên Thẳng 16">
              <a:extLst>
                <a:ext uri="{FF2B5EF4-FFF2-40B4-BE49-F238E27FC236}">
                  <a16:creationId xmlns:a16="http://schemas.microsoft.com/office/drawing/2014/main" id="{01CB45C9-829E-4D42-A9B8-B7AC7D2365B5}"/>
                </a:ext>
              </a:extLst>
            </p:cNvPr>
            <p:cNvCxnSpPr>
              <a:cxnSpLocks/>
            </p:cNvCxnSpPr>
            <p:nvPr/>
          </p:nvCxnSpPr>
          <p:spPr>
            <a:xfrm flipV="1">
              <a:off x="1103243" y="2162880"/>
              <a:ext cx="0" cy="1440719"/>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9AE5A346-1CC2-41B9-A36D-0276709B424F}"/>
                    </a:ext>
                  </a:extLst>
                </p:cNvPr>
                <p:cNvSpPr txBox="1"/>
                <p:nvPr/>
              </p:nvSpPr>
              <p:spPr>
                <a:xfrm>
                  <a:off x="1196053" y="2076283"/>
                  <a:ext cx="519319" cy="644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kumimoji="0" lang="en-US" altLang="vi-VN" sz="3200" b="1" i="1" u="none" strike="noStrike" cap="none" normalizeH="0" baseline="0" smtClean="0">
                                <a:ln>
                                  <a:noFill/>
                                </a:ln>
                                <a:solidFill>
                                  <a:srgbClr val="FF0000"/>
                                </a:solidFill>
                                <a:effectLst/>
                                <a:latin typeface="Cambria Math" panose="02040503050406030204" pitchFamily="18" charset="0"/>
                                <a:cs typeface="Times New Roman" panose="02020603050405020304" pitchFamily="18" charset="0"/>
                              </a:rPr>
                            </m:ctrlPr>
                          </m:accPr>
                          <m:e>
                            <m:r>
                              <a:rPr kumimoji="0" lang="en-US" altLang="vi-VN" sz="3200" b="1" i="1" u="none" strike="noStrike" cap="none" normalizeH="0" baseline="0" smtClean="0">
                                <a:ln>
                                  <a:noFill/>
                                </a:ln>
                                <a:solidFill>
                                  <a:srgbClr val="FF0000"/>
                                </a:solidFill>
                                <a:effectLst/>
                                <a:latin typeface="Cambria Math" panose="02040503050406030204" pitchFamily="18" charset="0"/>
                                <a:cs typeface="Times New Roman" panose="02020603050405020304" pitchFamily="18" charset="0"/>
                              </a:rPr>
                              <m:t>𝑭</m:t>
                            </m:r>
                          </m:e>
                        </m:acc>
                      </m:oMath>
                    </m:oMathPara>
                  </a14:m>
                  <a:endParaRPr lang="en-US" sz="3200" b="1">
                    <a:solidFill>
                      <a:srgbClr val="FF0000"/>
                    </a:solidFill>
                  </a:endParaRPr>
                </a:p>
              </p:txBody>
            </p:sp>
          </mc:Choice>
          <mc:Fallback xmlns="">
            <p:sp>
              <p:nvSpPr>
                <p:cNvPr id="19" name="Hộp Văn bản 18">
                  <a:extLst>
                    <a:ext uri="{FF2B5EF4-FFF2-40B4-BE49-F238E27FC236}">
                      <a16:creationId xmlns:a16="http://schemas.microsoft.com/office/drawing/2014/main" id="{9AE5A346-1CC2-41B9-A36D-0276709B424F}"/>
                    </a:ext>
                  </a:extLst>
                </p:cNvPr>
                <p:cNvSpPr txBox="1">
                  <a:spLocks noRot="1" noChangeAspect="1" noMove="1" noResize="1" noEditPoints="1" noAdjustHandles="1" noChangeArrowheads="1" noChangeShapeType="1" noTextEdit="1"/>
                </p:cNvSpPr>
                <p:nvPr/>
              </p:nvSpPr>
              <p:spPr>
                <a:xfrm>
                  <a:off x="1196053" y="2076283"/>
                  <a:ext cx="519319" cy="644664"/>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35918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0"/>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6" name="Picture 15" descr="n252 Fb Thu Huong Pham">
            <a:extLst>
              <a:ext uri="{FF2B5EF4-FFF2-40B4-BE49-F238E27FC236}">
                <a16:creationId xmlns:a16="http://schemas.microsoft.com/office/drawing/2014/main" id="{7882830F-C4BF-3C09-A34E-7640EBEA0E74}"/>
              </a:ext>
            </a:extLst>
          </p:cNvPr>
          <p:cNvPicPr>
            <a:picLocks noChangeAspect="1"/>
          </p:cNvPicPr>
          <p:nvPr/>
        </p:nvPicPr>
        <p:blipFill>
          <a:blip r:embed="rId4"/>
          <a:stretch>
            <a:fillRect/>
          </a:stretch>
        </p:blipFill>
        <p:spPr>
          <a:xfrm>
            <a:off x="522271" y="2331080"/>
            <a:ext cx="3905795" cy="3086531"/>
          </a:xfrm>
          <a:prstGeom prst="rect">
            <a:avLst/>
          </a:prstGeom>
        </p:spPr>
      </p:pic>
      <p:pic>
        <p:nvPicPr>
          <p:cNvPr id="18" name="Picture 17" descr="n252 Fb Thu Huong Pham">
            <a:extLst>
              <a:ext uri="{FF2B5EF4-FFF2-40B4-BE49-F238E27FC236}">
                <a16:creationId xmlns:a16="http://schemas.microsoft.com/office/drawing/2014/main" id="{D44DD800-B6BA-5EC1-CFCC-FE94DAA9C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5791">
            <a:off x="6668168" y="-655272"/>
            <a:ext cx="4281907" cy="9609834"/>
          </a:xfrm>
          <a:prstGeom prst="rect">
            <a:avLst/>
          </a:prstGeom>
        </p:spPr>
      </p:pic>
      <p:sp>
        <p:nvSpPr>
          <p:cNvPr id="7" name="Cylinder 6" descr="n252 Fb Thu Huong Pham">
            <a:extLst>
              <a:ext uri="{FF2B5EF4-FFF2-40B4-BE49-F238E27FC236}">
                <a16:creationId xmlns:a16="http://schemas.microsoft.com/office/drawing/2014/main" id="{C3876041-52D6-92BD-E30C-55A73CF239DD}"/>
              </a:ext>
            </a:extLst>
          </p:cNvPr>
          <p:cNvSpPr/>
          <p:nvPr/>
        </p:nvSpPr>
        <p:spPr>
          <a:xfrm rot="11638475" flipH="1">
            <a:off x="8261576" y="3361743"/>
            <a:ext cx="160786" cy="1946738"/>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8" name="Straight Arrow Connector 7" descr="n252 Fb Thu Huong Pham">
            <a:extLst>
              <a:ext uri="{FF2B5EF4-FFF2-40B4-BE49-F238E27FC236}">
                <a16:creationId xmlns:a16="http://schemas.microsoft.com/office/drawing/2014/main" id="{55F67023-288C-218E-0513-0AD17C87D72C}"/>
              </a:ext>
            </a:extLst>
          </p:cNvPr>
          <p:cNvCxnSpPr>
            <a:cxnSpLocks/>
          </p:cNvCxnSpPr>
          <p:nvPr/>
        </p:nvCxnSpPr>
        <p:spPr>
          <a:xfrm flipH="1">
            <a:off x="8230322" y="3554640"/>
            <a:ext cx="333417" cy="1190010"/>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n252 Fb Thu Huong Pha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533475575"/>
              </p:ext>
            </p:extLst>
          </p:nvPr>
        </p:nvGraphicFramePr>
        <p:xfrm>
          <a:off x="8028895" y="3680472"/>
          <a:ext cx="402853" cy="523710"/>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028895" y="3680472"/>
                        <a:ext cx="402853" cy="523710"/>
                      </a:xfrm>
                      <a:prstGeom prst="rect">
                        <a:avLst/>
                      </a:prstGeom>
                    </p:spPr>
                  </p:pic>
                </p:oleObj>
              </mc:Fallback>
            </mc:AlternateContent>
          </a:graphicData>
        </a:graphic>
      </p:graphicFrame>
      <p:cxnSp>
        <p:nvCxnSpPr>
          <p:cNvPr id="10" name="Straight Arrow Connector 9" descr="n252 Fb Thu Huong Pham">
            <a:extLst>
              <a:ext uri="{FF2B5EF4-FFF2-40B4-BE49-F238E27FC236}">
                <a16:creationId xmlns:a16="http://schemas.microsoft.com/office/drawing/2014/main" id="{8CD777B3-1C20-0F4D-D16B-50749DC0D92A}"/>
              </a:ext>
            </a:extLst>
          </p:cNvPr>
          <p:cNvCxnSpPr>
            <a:cxnSpLocks/>
          </p:cNvCxnSpPr>
          <p:nvPr/>
        </p:nvCxnSpPr>
        <p:spPr>
          <a:xfrm>
            <a:off x="9091471" y="2391577"/>
            <a:ext cx="0" cy="1288895"/>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n252 Fb Thu Huong Pham">
            <a:extLst>
              <a:ext uri="{FF2B5EF4-FFF2-40B4-BE49-F238E27FC236}">
                <a16:creationId xmlns:a16="http://schemas.microsoft.com/office/drawing/2014/main" id="{3F217CA2-2942-0039-1F21-E470B5FBE905}"/>
              </a:ext>
            </a:extLst>
          </p:cNvPr>
          <p:cNvCxnSpPr>
            <a:cxnSpLocks/>
          </p:cNvCxnSpPr>
          <p:nvPr/>
        </p:nvCxnSpPr>
        <p:spPr>
          <a:xfrm>
            <a:off x="8521441" y="2225425"/>
            <a:ext cx="7589" cy="1377276"/>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n252 Fb Thu Huong Pham">
            <a:extLst>
              <a:ext uri="{FF2B5EF4-FFF2-40B4-BE49-F238E27FC236}">
                <a16:creationId xmlns:a16="http://schemas.microsoft.com/office/drawing/2014/main" id="{B9022DF3-1615-5E11-1688-36B4F852B60A}"/>
              </a:ext>
            </a:extLst>
          </p:cNvPr>
          <p:cNvCxnSpPr>
            <a:cxnSpLocks/>
          </p:cNvCxnSpPr>
          <p:nvPr/>
        </p:nvCxnSpPr>
        <p:spPr>
          <a:xfrm>
            <a:off x="7960893" y="2305780"/>
            <a:ext cx="15990" cy="1460488"/>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n252 Fb Thu Huong Pha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3407587545"/>
              </p:ext>
            </p:extLst>
          </p:nvPr>
        </p:nvGraphicFramePr>
        <p:xfrm>
          <a:off x="8637227" y="2137766"/>
          <a:ext cx="454242" cy="605656"/>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8637227" y="2137766"/>
                        <a:ext cx="454242" cy="605656"/>
                      </a:xfrm>
                      <a:prstGeom prst="rect">
                        <a:avLst/>
                      </a:prstGeom>
                    </p:spPr>
                  </p:pic>
                </p:oleObj>
              </mc:Fallback>
            </mc:AlternateContent>
          </a:graphicData>
        </a:graphic>
      </p:graphicFrame>
      <p:cxnSp>
        <p:nvCxnSpPr>
          <p:cNvPr id="14" name="Straight Arrow Connector 13" descr="n252 Fb Thu Huong Pham">
            <a:extLst>
              <a:ext uri="{FF2B5EF4-FFF2-40B4-BE49-F238E27FC236}">
                <a16:creationId xmlns:a16="http://schemas.microsoft.com/office/drawing/2014/main" id="{4D66E49C-E523-C6A7-EE17-5925E85D77F7}"/>
              </a:ext>
            </a:extLst>
          </p:cNvPr>
          <p:cNvCxnSpPr>
            <a:cxnSpLocks/>
          </p:cNvCxnSpPr>
          <p:nvPr/>
        </p:nvCxnSpPr>
        <p:spPr>
          <a:xfrm>
            <a:off x="8563739" y="3635479"/>
            <a:ext cx="2019803" cy="306848"/>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n252 Fb Thu Huong Pha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2307420671"/>
              </p:ext>
            </p:extLst>
          </p:nvPr>
        </p:nvGraphicFramePr>
        <p:xfrm>
          <a:off x="10164442" y="3300714"/>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10164442" y="3300714"/>
                        <a:ext cx="419100" cy="503237"/>
                      </a:xfrm>
                      <a:prstGeom prst="rect">
                        <a:avLst/>
                      </a:prstGeom>
                    </p:spPr>
                  </p:pic>
                </p:oleObj>
              </mc:Fallback>
            </mc:AlternateContent>
          </a:graphicData>
        </a:graphic>
      </p:graphicFrame>
      <p:graphicFrame>
        <p:nvGraphicFramePr>
          <p:cNvPr id="19" name="Object 12" descr="n252 Fb Thu Huong Pham">
            <a:extLst>
              <a:ext uri="{FF2B5EF4-FFF2-40B4-BE49-F238E27FC236}">
                <a16:creationId xmlns:a16="http://schemas.microsoft.com/office/drawing/2014/main" id="{653C471B-B2A3-40D0-8BEB-591C3D5F6447}"/>
              </a:ext>
            </a:extLst>
          </p:cNvPr>
          <p:cNvGraphicFramePr>
            <a:graphicFrameLocks noChangeAspect="1"/>
          </p:cNvGraphicFramePr>
          <p:nvPr>
            <p:extLst>
              <p:ext uri="{D42A27DB-BD31-4B8C-83A1-F6EECF244321}">
                <p14:modId xmlns:p14="http://schemas.microsoft.com/office/powerpoint/2010/main" val="3650340274"/>
              </p:ext>
            </p:extLst>
          </p:nvPr>
        </p:nvGraphicFramePr>
        <p:xfrm>
          <a:off x="7752412" y="5007105"/>
          <a:ext cx="432898" cy="577197"/>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7752412" y="5007105"/>
                        <a:ext cx="432898" cy="577197"/>
                      </a:xfrm>
                      <a:prstGeom prst="rect">
                        <a:avLst/>
                      </a:prstGeom>
                    </p:spPr>
                  </p:pic>
                </p:oleObj>
              </mc:Fallback>
            </mc:AlternateContent>
          </a:graphicData>
        </a:graphic>
      </p:graphicFrame>
      <p:grpSp>
        <p:nvGrpSpPr>
          <p:cNvPr id="23" name="Nhóm 22" descr="n252 Fb Thu Huong Pham">
            <a:extLst>
              <a:ext uri="{FF2B5EF4-FFF2-40B4-BE49-F238E27FC236}">
                <a16:creationId xmlns:a16="http://schemas.microsoft.com/office/drawing/2014/main" id="{B68CC234-C86B-4838-92DF-F302CA1AA2C9}"/>
              </a:ext>
            </a:extLst>
          </p:cNvPr>
          <p:cNvGrpSpPr/>
          <p:nvPr/>
        </p:nvGrpSpPr>
        <p:grpSpPr>
          <a:xfrm>
            <a:off x="1171451" y="3635479"/>
            <a:ext cx="567897" cy="1544104"/>
            <a:chOff x="1171451" y="3635479"/>
            <a:chExt cx="567897" cy="1544104"/>
          </a:xfrm>
        </p:grpSpPr>
        <p:cxnSp>
          <p:nvCxnSpPr>
            <p:cNvPr id="17" name="Đường kết nối Mũi tên Thẳng 16">
              <a:extLst>
                <a:ext uri="{FF2B5EF4-FFF2-40B4-BE49-F238E27FC236}">
                  <a16:creationId xmlns:a16="http://schemas.microsoft.com/office/drawing/2014/main" id="{CD9A5586-C0B9-4A12-8B8B-8351EFD140F1}"/>
                </a:ext>
              </a:extLst>
            </p:cNvPr>
            <p:cNvCxnSpPr>
              <a:cxnSpLocks/>
            </p:cNvCxnSpPr>
            <p:nvPr/>
          </p:nvCxnSpPr>
          <p:spPr>
            <a:xfrm>
              <a:off x="1739348" y="3635479"/>
              <a:ext cx="0" cy="1413599"/>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DCBE4241-55A5-4586-9A6B-CBFD2F2559D5}"/>
                    </a:ext>
                  </a:extLst>
                </p:cNvPr>
                <p:cNvSpPr txBox="1"/>
                <p:nvPr/>
              </p:nvSpPr>
              <p:spPr>
                <a:xfrm>
                  <a:off x="1171451" y="4604104"/>
                  <a:ext cx="488166"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b="1">
                    <a:solidFill>
                      <a:srgbClr val="FF0000"/>
                    </a:solidFill>
                  </a:endParaRPr>
                </a:p>
              </p:txBody>
            </p:sp>
          </mc:Choice>
          <mc:Fallback xmlns="">
            <p:sp>
              <p:nvSpPr>
                <p:cNvPr id="22" name="Hộp Văn bản 21">
                  <a:extLst>
                    <a:ext uri="{FF2B5EF4-FFF2-40B4-BE49-F238E27FC236}">
                      <a16:creationId xmlns:a16="http://schemas.microsoft.com/office/drawing/2014/main" id="{DCBE4241-55A5-4586-9A6B-CBFD2F2559D5}"/>
                    </a:ext>
                  </a:extLst>
                </p:cNvPr>
                <p:cNvSpPr txBox="1">
                  <a:spLocks noRot="1" noChangeAspect="1" noMove="1" noResize="1" noEditPoints="1" noAdjustHandles="1" noChangeArrowheads="1" noChangeShapeType="1" noTextEdit="1"/>
                </p:cNvSpPr>
                <p:nvPr/>
              </p:nvSpPr>
              <p:spPr>
                <a:xfrm>
                  <a:off x="1171451" y="4604104"/>
                  <a:ext cx="488166" cy="575479"/>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9443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0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25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75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20" name="Picture 19" descr="n252 Fb Thu Huong Pham">
            <a:extLst>
              <a:ext uri="{FF2B5EF4-FFF2-40B4-BE49-F238E27FC236}">
                <a16:creationId xmlns:a16="http://schemas.microsoft.com/office/drawing/2014/main" id="{C1EC8483-C7D2-FE41-6B12-71B04AF55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6480">
            <a:off x="4852344" y="1885221"/>
            <a:ext cx="7621158" cy="3704523"/>
          </a:xfrm>
          <a:prstGeom prst="rect">
            <a:avLst/>
          </a:prstGeom>
        </p:spPr>
      </p:pic>
      <p:pic>
        <p:nvPicPr>
          <p:cNvPr id="5" name="Picture 4" descr="n252 Fb Thu Huong Pham">
            <a:extLst>
              <a:ext uri="{FF2B5EF4-FFF2-40B4-BE49-F238E27FC236}">
                <a16:creationId xmlns:a16="http://schemas.microsoft.com/office/drawing/2014/main" id="{E9148B87-F2A3-6460-0978-B9D96A78804C}"/>
              </a:ext>
            </a:extLst>
          </p:cNvPr>
          <p:cNvPicPr>
            <a:picLocks noChangeAspect="1"/>
          </p:cNvPicPr>
          <p:nvPr/>
        </p:nvPicPr>
        <p:blipFill>
          <a:blip r:embed="rId5"/>
          <a:stretch>
            <a:fillRect/>
          </a:stretch>
        </p:blipFill>
        <p:spPr>
          <a:xfrm>
            <a:off x="524826" y="2351120"/>
            <a:ext cx="3753374" cy="3258005"/>
          </a:xfrm>
          <a:prstGeom prst="rect">
            <a:avLst/>
          </a:prstGeom>
        </p:spPr>
      </p:pic>
      <p:sp>
        <p:nvSpPr>
          <p:cNvPr id="7" name="Cylinder 6" descr="n252 Fb Thu Huong Pham">
            <a:extLst>
              <a:ext uri="{FF2B5EF4-FFF2-40B4-BE49-F238E27FC236}">
                <a16:creationId xmlns:a16="http://schemas.microsoft.com/office/drawing/2014/main" id="{C3876041-52D6-92BD-E30C-55A73CF239DD}"/>
              </a:ext>
            </a:extLst>
          </p:cNvPr>
          <p:cNvSpPr/>
          <p:nvPr/>
        </p:nvSpPr>
        <p:spPr>
          <a:xfrm rot="5400000">
            <a:off x="8049255" y="2326474"/>
            <a:ext cx="174775" cy="3490802"/>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8" name="Straight Arrow Connector 7" descr="n252 Fb Thu Huong Pham">
            <a:extLst>
              <a:ext uri="{FF2B5EF4-FFF2-40B4-BE49-F238E27FC236}">
                <a16:creationId xmlns:a16="http://schemas.microsoft.com/office/drawing/2014/main" id="{55F67023-288C-218E-0513-0AD17C87D72C}"/>
              </a:ext>
            </a:extLst>
          </p:cNvPr>
          <p:cNvCxnSpPr>
            <a:cxnSpLocks/>
          </p:cNvCxnSpPr>
          <p:nvPr/>
        </p:nvCxnSpPr>
        <p:spPr>
          <a:xfrm>
            <a:off x="6548284" y="4074614"/>
            <a:ext cx="1898605" cy="314"/>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n252 Fb Thu Huong Pha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2661781760"/>
              </p:ext>
            </p:extLst>
          </p:nvPr>
        </p:nvGraphicFramePr>
        <p:xfrm>
          <a:off x="8531383" y="3840807"/>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531383" y="3840807"/>
                        <a:ext cx="227425" cy="295653"/>
                      </a:xfrm>
                      <a:prstGeom prst="rect">
                        <a:avLst/>
                      </a:prstGeom>
                    </p:spPr>
                  </p:pic>
                </p:oleObj>
              </mc:Fallback>
            </mc:AlternateContent>
          </a:graphicData>
        </a:graphic>
      </p:graphicFrame>
      <p:cxnSp>
        <p:nvCxnSpPr>
          <p:cNvPr id="10" name="Straight Arrow Connector 9" descr="n252 Fb Thu Huong Pham">
            <a:extLst>
              <a:ext uri="{FF2B5EF4-FFF2-40B4-BE49-F238E27FC236}">
                <a16:creationId xmlns:a16="http://schemas.microsoft.com/office/drawing/2014/main" id="{8CD777B3-1C20-0F4D-D16B-50749DC0D92A}"/>
              </a:ext>
            </a:extLst>
          </p:cNvPr>
          <p:cNvCxnSpPr>
            <a:cxnSpLocks/>
          </p:cNvCxnSpPr>
          <p:nvPr/>
        </p:nvCxnSpPr>
        <p:spPr>
          <a:xfrm>
            <a:off x="7739610" y="2523998"/>
            <a:ext cx="0" cy="1456125"/>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n252 Fb Thu Huong Pham">
            <a:extLst>
              <a:ext uri="{FF2B5EF4-FFF2-40B4-BE49-F238E27FC236}">
                <a16:creationId xmlns:a16="http://schemas.microsoft.com/office/drawing/2014/main" id="{3F217CA2-2942-0039-1F21-E470B5FBE905}"/>
              </a:ext>
            </a:extLst>
          </p:cNvPr>
          <p:cNvCxnSpPr>
            <a:cxnSpLocks/>
          </p:cNvCxnSpPr>
          <p:nvPr/>
        </p:nvCxnSpPr>
        <p:spPr>
          <a:xfrm>
            <a:off x="7082803" y="2523998"/>
            <a:ext cx="0" cy="1464967"/>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n252 Fb Thu Huong Pham">
            <a:extLst>
              <a:ext uri="{FF2B5EF4-FFF2-40B4-BE49-F238E27FC236}">
                <a16:creationId xmlns:a16="http://schemas.microsoft.com/office/drawing/2014/main" id="{B9022DF3-1615-5E11-1688-36B4F852B60A}"/>
              </a:ext>
            </a:extLst>
          </p:cNvPr>
          <p:cNvCxnSpPr>
            <a:cxnSpLocks/>
          </p:cNvCxnSpPr>
          <p:nvPr/>
        </p:nvCxnSpPr>
        <p:spPr>
          <a:xfrm>
            <a:off x="6425997" y="2549990"/>
            <a:ext cx="15990" cy="1460488"/>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n252 Fb Thu Huong Pha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2974043274"/>
              </p:ext>
            </p:extLst>
          </p:nvPr>
        </p:nvGraphicFramePr>
        <p:xfrm>
          <a:off x="7744656" y="3364819"/>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7744656" y="3364819"/>
                        <a:ext cx="328231" cy="437641"/>
                      </a:xfrm>
                      <a:prstGeom prst="rect">
                        <a:avLst/>
                      </a:prstGeom>
                    </p:spPr>
                  </p:pic>
                </p:oleObj>
              </mc:Fallback>
            </mc:AlternateContent>
          </a:graphicData>
        </a:graphic>
      </p:graphicFrame>
      <p:cxnSp>
        <p:nvCxnSpPr>
          <p:cNvPr id="14" name="Straight Arrow Connector 13" descr="n252 Fb Thu Huong Pham">
            <a:extLst>
              <a:ext uri="{FF2B5EF4-FFF2-40B4-BE49-F238E27FC236}">
                <a16:creationId xmlns:a16="http://schemas.microsoft.com/office/drawing/2014/main" id="{4D66E49C-E523-C6A7-EE17-5925E85D77F7}"/>
              </a:ext>
            </a:extLst>
          </p:cNvPr>
          <p:cNvCxnSpPr>
            <a:cxnSpLocks/>
          </p:cNvCxnSpPr>
          <p:nvPr/>
        </p:nvCxnSpPr>
        <p:spPr>
          <a:xfrm flipV="1">
            <a:off x="7083976" y="3002358"/>
            <a:ext cx="457427" cy="1004603"/>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n252 Fb Thu Huong Pha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1902589045"/>
              </p:ext>
            </p:extLst>
          </p:nvPr>
        </p:nvGraphicFramePr>
        <p:xfrm>
          <a:off x="7171479" y="2691228"/>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7171479" y="2691228"/>
                        <a:ext cx="419100" cy="503237"/>
                      </a:xfrm>
                      <a:prstGeom prst="rect">
                        <a:avLst/>
                      </a:prstGeom>
                    </p:spPr>
                  </p:pic>
                </p:oleObj>
              </mc:Fallback>
            </mc:AlternateContent>
          </a:graphicData>
        </a:graphic>
      </p:graphicFrame>
      <p:grpSp>
        <p:nvGrpSpPr>
          <p:cNvPr id="22" name="Nhóm 21" descr="n252 Fb Thu Huong Pham">
            <a:extLst>
              <a:ext uri="{FF2B5EF4-FFF2-40B4-BE49-F238E27FC236}">
                <a16:creationId xmlns:a16="http://schemas.microsoft.com/office/drawing/2014/main" id="{3ED6B9A6-2785-4E1F-B99B-BE14864C2090}"/>
              </a:ext>
            </a:extLst>
          </p:cNvPr>
          <p:cNvGrpSpPr/>
          <p:nvPr/>
        </p:nvGrpSpPr>
        <p:grpSpPr>
          <a:xfrm>
            <a:off x="1693728" y="3663235"/>
            <a:ext cx="612149" cy="1210523"/>
            <a:chOff x="1693728" y="3663235"/>
            <a:chExt cx="612149" cy="1210523"/>
          </a:xfrm>
        </p:grpSpPr>
        <p:cxnSp>
          <p:nvCxnSpPr>
            <p:cNvPr id="16" name="Đường kết nối Mũi tên Thẳng 15">
              <a:extLst>
                <a:ext uri="{FF2B5EF4-FFF2-40B4-BE49-F238E27FC236}">
                  <a16:creationId xmlns:a16="http://schemas.microsoft.com/office/drawing/2014/main" id="{A01D602F-1815-40E8-BAB0-0E35D92B28F5}"/>
                </a:ext>
              </a:extLst>
            </p:cNvPr>
            <p:cNvCxnSpPr>
              <a:cxnSpLocks/>
            </p:cNvCxnSpPr>
            <p:nvPr/>
          </p:nvCxnSpPr>
          <p:spPr>
            <a:xfrm>
              <a:off x="2305877" y="3663235"/>
              <a:ext cx="0" cy="1057852"/>
            </a:xfrm>
            <a:prstGeom prst="straightConnector1">
              <a:avLst/>
            </a:prstGeom>
            <a:ln w="38100">
              <a:solidFill>
                <a:srgbClr val="F21E41"/>
              </a:solidFill>
              <a:tailEnd type="triangle"/>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3A045749-E136-430E-9D13-32FD51AE828D}"/>
                    </a:ext>
                  </a:extLst>
                </p:cNvPr>
                <p:cNvSpPr txBox="1"/>
                <p:nvPr/>
              </p:nvSpPr>
              <p:spPr>
                <a:xfrm>
                  <a:off x="1693728" y="4298279"/>
                  <a:ext cx="467854"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a:p>
              </p:txBody>
            </p:sp>
          </mc:Choice>
          <mc:Fallback xmlns="">
            <p:sp>
              <p:nvSpPr>
                <p:cNvPr id="21" name="Hộp Văn bản 20">
                  <a:extLst>
                    <a:ext uri="{FF2B5EF4-FFF2-40B4-BE49-F238E27FC236}">
                      <a16:creationId xmlns:a16="http://schemas.microsoft.com/office/drawing/2014/main" id="{3A045749-E136-430E-9D13-32FD51AE828D}"/>
                    </a:ext>
                  </a:extLst>
                </p:cNvPr>
                <p:cNvSpPr txBox="1">
                  <a:spLocks noRot="1" noChangeAspect="1" noMove="1" noResize="1" noEditPoints="1" noAdjustHandles="1" noChangeArrowheads="1" noChangeShapeType="1" noTextEdit="1"/>
                </p:cNvSpPr>
                <p:nvPr/>
              </p:nvSpPr>
              <p:spPr>
                <a:xfrm>
                  <a:off x="1693728" y="4298279"/>
                  <a:ext cx="467854" cy="575479"/>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54291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6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descr="n252 Fb Thu Huong Pham">
            <a:extLst>
              <a:ext uri="{FF2B5EF4-FFF2-40B4-BE49-F238E27FC236}">
                <a16:creationId xmlns:a16="http://schemas.microsoft.com/office/drawing/2014/main" id="{DC3FD9D3-C6AC-2035-3643-5D0ED1AE9734}"/>
              </a:ext>
            </a:extLst>
          </p:cNvPr>
          <p:cNvPicPr>
            <a:picLocks noChangeAspect="1"/>
          </p:cNvPicPr>
          <p:nvPr/>
        </p:nvPicPr>
        <p:blipFill>
          <a:blip r:embed="rId4"/>
          <a:stretch>
            <a:fillRect/>
          </a:stretch>
        </p:blipFill>
        <p:spPr>
          <a:xfrm>
            <a:off x="524826" y="2363161"/>
            <a:ext cx="3372321" cy="3086531"/>
          </a:xfrm>
          <a:prstGeom prst="rect">
            <a:avLst/>
          </a:prstGeom>
        </p:spPr>
      </p:pic>
      <p:pic>
        <p:nvPicPr>
          <p:cNvPr id="25" name="Picture 24" descr="n252 Fb Thu Huong Pham">
            <a:extLst>
              <a:ext uri="{FF2B5EF4-FFF2-40B4-BE49-F238E27FC236}">
                <a16:creationId xmlns:a16="http://schemas.microsoft.com/office/drawing/2014/main" id="{AC3C828E-D58E-B158-9E84-9E6950B4C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6189" y="1951526"/>
            <a:ext cx="7196629" cy="3498166"/>
          </a:xfrm>
          <a:prstGeom prst="rect">
            <a:avLst/>
          </a:prstGeom>
        </p:spPr>
      </p:pic>
      <p:sp>
        <p:nvSpPr>
          <p:cNvPr id="7" name="Cylinder 6" descr="n252 Fb Thu Huong Pham">
            <a:extLst>
              <a:ext uri="{FF2B5EF4-FFF2-40B4-BE49-F238E27FC236}">
                <a16:creationId xmlns:a16="http://schemas.microsoft.com/office/drawing/2014/main" id="{C3876041-52D6-92BD-E30C-55A73CF239DD}"/>
              </a:ext>
            </a:extLst>
          </p:cNvPr>
          <p:cNvSpPr/>
          <p:nvPr/>
        </p:nvSpPr>
        <p:spPr>
          <a:xfrm rot="5400000">
            <a:off x="8723952" y="2240167"/>
            <a:ext cx="203728" cy="3683307"/>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8" name="Straight Arrow Connector 7" descr="n252 Fb Thu Huong Pham">
            <a:extLst>
              <a:ext uri="{FF2B5EF4-FFF2-40B4-BE49-F238E27FC236}">
                <a16:creationId xmlns:a16="http://schemas.microsoft.com/office/drawing/2014/main" id="{55F67023-288C-218E-0513-0AD17C87D72C}"/>
              </a:ext>
            </a:extLst>
          </p:cNvPr>
          <p:cNvCxnSpPr>
            <a:cxnSpLocks/>
            <a:endCxn id="7" idx="0"/>
          </p:cNvCxnSpPr>
          <p:nvPr/>
        </p:nvCxnSpPr>
        <p:spPr>
          <a:xfrm>
            <a:off x="7550415" y="4071876"/>
            <a:ext cx="2898485" cy="994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9" name="Object 8" descr="n252 Fb Thu Huong Pha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1216588498"/>
              </p:ext>
            </p:extLst>
          </p:nvPr>
        </p:nvGraphicFramePr>
        <p:xfrm>
          <a:off x="9964253" y="3643583"/>
          <a:ext cx="360121" cy="468158"/>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9964253" y="3643583"/>
                        <a:ext cx="360121" cy="468158"/>
                      </a:xfrm>
                      <a:prstGeom prst="rect">
                        <a:avLst/>
                      </a:prstGeom>
                    </p:spPr>
                  </p:pic>
                </p:oleObj>
              </mc:Fallback>
            </mc:AlternateContent>
          </a:graphicData>
        </a:graphic>
      </p:graphicFrame>
      <p:cxnSp>
        <p:nvCxnSpPr>
          <p:cNvPr id="10" name="Straight Arrow Connector 9" descr="n252 Fb Thu Huong Pham">
            <a:extLst>
              <a:ext uri="{FF2B5EF4-FFF2-40B4-BE49-F238E27FC236}">
                <a16:creationId xmlns:a16="http://schemas.microsoft.com/office/drawing/2014/main" id="{8CD777B3-1C20-0F4D-D16B-50749DC0D92A}"/>
              </a:ext>
            </a:extLst>
          </p:cNvPr>
          <p:cNvCxnSpPr>
            <a:cxnSpLocks/>
          </p:cNvCxnSpPr>
          <p:nvPr/>
        </p:nvCxnSpPr>
        <p:spPr>
          <a:xfrm flipV="1">
            <a:off x="7364572" y="4110493"/>
            <a:ext cx="1048872" cy="1387951"/>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descr="n252 Fb Thu Huong Pham">
            <a:extLst>
              <a:ext uri="{FF2B5EF4-FFF2-40B4-BE49-F238E27FC236}">
                <a16:creationId xmlns:a16="http://schemas.microsoft.com/office/drawing/2014/main" id="{3F217CA2-2942-0039-1F21-E470B5FBE905}"/>
              </a:ext>
            </a:extLst>
          </p:cNvPr>
          <p:cNvCxnSpPr>
            <a:cxnSpLocks/>
          </p:cNvCxnSpPr>
          <p:nvPr/>
        </p:nvCxnSpPr>
        <p:spPr>
          <a:xfrm flipV="1">
            <a:off x="6884653" y="4089495"/>
            <a:ext cx="1072524" cy="1408949"/>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descr="n252 Fb Thu Huong Pham">
            <a:extLst>
              <a:ext uri="{FF2B5EF4-FFF2-40B4-BE49-F238E27FC236}">
                <a16:creationId xmlns:a16="http://schemas.microsoft.com/office/drawing/2014/main" id="{B9022DF3-1615-5E11-1688-36B4F852B60A}"/>
              </a:ext>
            </a:extLst>
          </p:cNvPr>
          <p:cNvCxnSpPr>
            <a:cxnSpLocks/>
          </p:cNvCxnSpPr>
          <p:nvPr/>
        </p:nvCxnSpPr>
        <p:spPr>
          <a:xfrm flipV="1">
            <a:off x="6427949" y="4059896"/>
            <a:ext cx="1109022" cy="1389796"/>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3" name="Object 12" descr="n252 Fb Thu Huong Pha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520009326"/>
              </p:ext>
            </p:extLst>
          </p:nvPr>
        </p:nvGraphicFramePr>
        <p:xfrm>
          <a:off x="7752412" y="5007105"/>
          <a:ext cx="432898" cy="577197"/>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7752412" y="5007105"/>
                        <a:ext cx="432898" cy="577197"/>
                      </a:xfrm>
                      <a:prstGeom prst="rect">
                        <a:avLst/>
                      </a:prstGeom>
                    </p:spPr>
                  </p:pic>
                </p:oleObj>
              </mc:Fallback>
            </mc:AlternateContent>
          </a:graphicData>
        </a:graphic>
      </p:graphicFrame>
      <p:cxnSp>
        <p:nvCxnSpPr>
          <p:cNvPr id="14" name="Straight Arrow Connector 13" descr="n252 Fb Thu Huong Pham">
            <a:extLst>
              <a:ext uri="{FF2B5EF4-FFF2-40B4-BE49-F238E27FC236}">
                <a16:creationId xmlns:a16="http://schemas.microsoft.com/office/drawing/2014/main" id="{4D66E49C-E523-C6A7-EE17-5925E85D77F7}"/>
              </a:ext>
            </a:extLst>
          </p:cNvPr>
          <p:cNvCxnSpPr>
            <a:cxnSpLocks/>
          </p:cNvCxnSpPr>
          <p:nvPr/>
        </p:nvCxnSpPr>
        <p:spPr>
          <a:xfrm flipH="1" flipV="1">
            <a:off x="7550415" y="2120649"/>
            <a:ext cx="10362" cy="1902475"/>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n252 Fb Thu Huong Pha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2806250398"/>
              </p:ext>
            </p:extLst>
          </p:nvPr>
        </p:nvGraphicFramePr>
        <p:xfrm>
          <a:off x="7629531" y="2164299"/>
          <a:ext cx="457753" cy="549650"/>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7629531" y="2164299"/>
                        <a:ext cx="457753" cy="549650"/>
                      </a:xfrm>
                      <a:prstGeom prst="rect">
                        <a:avLst/>
                      </a:prstGeom>
                    </p:spPr>
                  </p:pic>
                </p:oleObj>
              </mc:Fallback>
            </mc:AlternateContent>
          </a:graphicData>
        </a:graphic>
      </p:graphicFrame>
      <p:grpSp>
        <p:nvGrpSpPr>
          <p:cNvPr id="18" name="Nhóm 17" descr="n252 Fb Thu Huong Pham">
            <a:extLst>
              <a:ext uri="{FF2B5EF4-FFF2-40B4-BE49-F238E27FC236}">
                <a16:creationId xmlns:a16="http://schemas.microsoft.com/office/drawing/2014/main" id="{2FF024A6-FD1B-4CB3-A5A3-906249E79E9D}"/>
              </a:ext>
            </a:extLst>
          </p:cNvPr>
          <p:cNvGrpSpPr/>
          <p:nvPr/>
        </p:nvGrpSpPr>
        <p:grpSpPr>
          <a:xfrm>
            <a:off x="1626090" y="3216895"/>
            <a:ext cx="1254680" cy="1523653"/>
            <a:chOff x="1626090" y="3216895"/>
            <a:chExt cx="1254680" cy="1523653"/>
          </a:xfrm>
        </p:grpSpPr>
        <mc:AlternateContent xmlns:mc="http://schemas.openxmlformats.org/markup-compatibility/2006" xmlns:a14="http://schemas.microsoft.com/office/drawing/2010/main">
          <mc:Choice Requires="a14">
            <p:graphicFrame>
              <p:nvGraphicFramePr>
                <p:cNvPr id="16" name="Object 11">
                  <a:extLst>
                    <a:ext uri="{FF2B5EF4-FFF2-40B4-BE49-F238E27FC236}">
                      <a16:creationId xmlns:a16="http://schemas.microsoft.com/office/drawing/2014/main" id="{BA8D8B4A-F366-48ED-BCE1-88C98B0DCC13}"/>
                    </a:ext>
                  </a:extLst>
                </p:cNvPr>
                <p:cNvGraphicFramePr>
                  <a:graphicFrameLocks noChangeAspect="1"/>
                </p:cNvGraphicFramePr>
                <p:nvPr>
                  <p:extLst>
                    <p:ext uri="{D42A27DB-BD31-4B8C-83A1-F6EECF244321}">
                      <p14:modId xmlns:p14="http://schemas.microsoft.com/office/powerpoint/2010/main" val="429701677"/>
                    </p:ext>
                  </p:extLst>
                </p:nvPr>
              </p:nvGraphicFramePr>
              <p:xfrm>
                <a:off x="1626090" y="3216895"/>
                <a:ext cx="1254680" cy="1254680"/>
              </p:xfrm>
              <a:graphic>
                <a:graphicData uri="http://schemas.openxmlformats.org/presentationml/2006/ole">
                  <mc:AlternateContent>
                    <mc:Choice xmlns:v="urn:schemas-microsoft-com:vml" Requires="v">
                      <p:oleObj name="Equation" r:id="rId12" imgW="171200" imgH="171271" progId="Equation.DSMT4">
                        <p:embed/>
                      </p:oleObj>
                    </mc:Choice>
                    <mc:Fallback>
                      <p:oleObj name="Equation" r:id="rId12"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3"/>
                            <a:stretch>
                              <a:fillRect/>
                            </a:stretch>
                          </p:blipFill>
                          <p:spPr>
                            <a:xfrm>
                              <a:off x="1626090" y="3216895"/>
                              <a:ext cx="1254680" cy="1254680"/>
                            </a:xfrm>
                            <a:prstGeom prst="rect">
                              <a:avLst/>
                            </a:prstGeom>
                          </p:spPr>
                        </p:pic>
                      </p:oleObj>
                    </mc:Fallback>
                  </mc:AlternateContent>
                </a:graphicData>
              </a:graphic>
            </p:graphicFrame>
          </mc:Choice>
          <mc:Fallback xmlns="">
            <p:graphicFrame>
              <p:nvGraphicFramePr>
                <p:cNvPr id="16" name="Object 11">
                  <a:extLst>
                    <a:ext uri="{FF2B5EF4-FFF2-40B4-BE49-F238E27FC236}">
                      <a16:creationId xmlns:a16="http://schemas.microsoft.com/office/drawing/2014/main" id="{BA8D8B4A-F366-48ED-BCE1-88C98B0DCC13}"/>
                    </a:ext>
                  </a:extLst>
                </p:cNvPr>
                <p:cNvGraphicFramePr>
                  <a:graphicFrameLocks noChangeAspect="1"/>
                </p:cNvGraphicFramePr>
                <p:nvPr>
                  <p:extLst>
                    <p:ext uri="{D42A27DB-BD31-4B8C-83A1-F6EECF244321}">
                      <p14:modId xmlns:p14="http://schemas.microsoft.com/office/powerpoint/2010/main" val="429701677"/>
                    </p:ext>
                  </p:extLst>
                </p:nvPr>
              </p:nvGraphicFramePr>
              <p:xfrm>
                <a:off x="1626090" y="3216895"/>
                <a:ext cx="1254680" cy="1254680"/>
              </p:xfrm>
              <a:graphic>
                <a:graphicData uri="http://schemas.openxmlformats.org/presentationml/2006/ole">
                  <mc:AlternateContent>
                    <mc:Choice xmlns:v="urn:schemas-microsoft-com:vml" Requires="v">
                      <p:oleObj spid="_x0000_s11307" name="Equation" r:id="rId15" imgW="171200" imgH="171271" progId="Equation.DSMT4">
                        <p:embed/>
                      </p:oleObj>
                    </mc:Choice>
                    <mc:Fallback>
                      <p:oleObj name="Equation" r:id="rId15"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6"/>
                            <a:stretch>
                              <a:fillRect/>
                            </a:stretch>
                          </p:blipFill>
                          <p:spPr>
                            <a:xfrm>
                              <a:off x="1626090" y="3216895"/>
                              <a:ext cx="1254680" cy="125468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C24CDF-98FC-48B8-8EDA-DA4F66784C39}"/>
                    </a:ext>
                  </a:extLst>
                </p:cNvPr>
                <p:cNvSpPr txBox="1"/>
                <p:nvPr/>
              </p:nvSpPr>
              <p:spPr>
                <a:xfrm>
                  <a:off x="1694998" y="4165069"/>
                  <a:ext cx="515988" cy="5754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vi-VN" sz="2800" b="1" i="1" smtClean="0">
                                <a:solidFill>
                                  <a:srgbClr val="FF0000"/>
                                </a:solidFill>
                                <a:latin typeface="Cambria Math" panose="02040503050406030204" pitchFamily="18" charset="0"/>
                                <a:cs typeface="Times New Roman" panose="02020603050405020304" pitchFamily="18" charset="0"/>
                              </a:rPr>
                            </m:ctrlPr>
                          </m:accPr>
                          <m:e>
                            <m:r>
                              <a:rPr lang="en-US" altLang="vi-VN" sz="2800" b="1" i="1" smtClean="0">
                                <a:solidFill>
                                  <a:srgbClr val="FF0000"/>
                                </a:solidFill>
                                <a:latin typeface="Cambria Math" panose="02040503050406030204" pitchFamily="18" charset="0"/>
                                <a:cs typeface="Times New Roman" panose="02020603050405020304" pitchFamily="18" charset="0"/>
                              </a:rPr>
                              <m:t> </m:t>
                            </m:r>
                            <m:r>
                              <a:rPr lang="en-US" altLang="vi-VN" sz="2800" b="1" i="1" smtClean="0">
                                <a:solidFill>
                                  <a:srgbClr val="FF0000"/>
                                </a:solidFill>
                                <a:latin typeface="Cambria Math" panose="02040503050406030204" pitchFamily="18" charset="0"/>
                                <a:cs typeface="Times New Roman" panose="02020603050405020304" pitchFamily="18" charset="0"/>
                              </a:rPr>
                              <m:t>𝑩</m:t>
                            </m:r>
                          </m:e>
                        </m:acc>
                      </m:oMath>
                    </m:oMathPara>
                  </a14:m>
                  <a:endParaRPr lang="en-US" sz="2800"/>
                </a:p>
              </p:txBody>
            </p:sp>
          </mc:Choice>
          <mc:Fallback xmlns="">
            <p:sp>
              <p:nvSpPr>
                <p:cNvPr id="19" name="Hộp Văn bản 18">
                  <a:extLst>
                    <a:ext uri="{FF2B5EF4-FFF2-40B4-BE49-F238E27FC236}">
                      <a16:creationId xmlns:a16="http://schemas.microsoft.com/office/drawing/2014/main" id="{65C24CDF-98FC-48B8-8EDA-DA4F66784C39}"/>
                    </a:ext>
                  </a:extLst>
                </p:cNvPr>
                <p:cNvSpPr txBox="1">
                  <a:spLocks noRot="1" noChangeAspect="1" noMove="1" noResize="1" noEditPoints="1" noAdjustHandles="1" noChangeArrowheads="1" noChangeShapeType="1" noTextEdit="1"/>
                </p:cNvSpPr>
                <p:nvPr/>
              </p:nvSpPr>
              <p:spPr>
                <a:xfrm>
                  <a:off x="1694998" y="4165069"/>
                  <a:ext cx="515988" cy="575479"/>
                </a:xfrm>
                <a:prstGeom prst="rect">
                  <a:avLst/>
                </a:prstGeom>
                <a:blipFill>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21043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descr="n252 Fb Thu Huong Pham">
            <a:extLst>
              <a:ext uri="{FF2B5EF4-FFF2-40B4-BE49-F238E27FC236}">
                <a16:creationId xmlns:a16="http://schemas.microsoft.com/office/drawing/2014/main" id="{7E6CC709-516D-192D-D484-58CCDDDF062B}"/>
              </a:ext>
            </a:extLst>
          </p:cNvPr>
          <p:cNvPicPr>
            <a:picLocks noChangeAspect="1"/>
          </p:cNvPicPr>
          <p:nvPr/>
        </p:nvPicPr>
        <p:blipFill>
          <a:blip r:embed="rId4"/>
          <a:stretch>
            <a:fillRect/>
          </a:stretch>
        </p:blipFill>
        <p:spPr>
          <a:xfrm>
            <a:off x="552941" y="2392734"/>
            <a:ext cx="3772426" cy="3581900"/>
          </a:xfrm>
          <a:prstGeom prst="rect">
            <a:avLst/>
          </a:prstGeom>
        </p:spPr>
      </p:pic>
      <p:pic>
        <p:nvPicPr>
          <p:cNvPr id="22" name="Picture 21" descr="n252 Fb Thu Huong Pham">
            <a:extLst>
              <a:ext uri="{FF2B5EF4-FFF2-40B4-BE49-F238E27FC236}">
                <a16:creationId xmlns:a16="http://schemas.microsoft.com/office/drawing/2014/main" id="{BC87B78C-EA1F-ACB3-80E6-C9D2352BA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8442" y="638688"/>
            <a:ext cx="3333564" cy="6858000"/>
          </a:xfrm>
          <a:prstGeom prst="rect">
            <a:avLst/>
          </a:prstGeom>
        </p:spPr>
      </p:pic>
      <p:sp>
        <p:nvSpPr>
          <p:cNvPr id="7" name="Cylinder 6" descr="n252 Fb Thu Huong Pham">
            <a:extLst>
              <a:ext uri="{FF2B5EF4-FFF2-40B4-BE49-F238E27FC236}">
                <a16:creationId xmlns:a16="http://schemas.microsoft.com/office/drawing/2014/main" id="{C3876041-52D6-92BD-E30C-55A73CF239DD}"/>
              </a:ext>
            </a:extLst>
          </p:cNvPr>
          <p:cNvSpPr/>
          <p:nvPr/>
        </p:nvSpPr>
        <p:spPr>
          <a:xfrm rot="2883733">
            <a:off x="7785672" y="2039121"/>
            <a:ext cx="160395" cy="3137313"/>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graphicFrame>
        <p:nvGraphicFramePr>
          <p:cNvPr id="9" name="Object 8" descr="n252 Fb Thu Huong Pham">
            <a:extLst>
              <a:ext uri="{FF2B5EF4-FFF2-40B4-BE49-F238E27FC236}">
                <a16:creationId xmlns:a16="http://schemas.microsoft.com/office/drawing/2014/main" id="{D72AA6E0-BD98-FF23-100E-94C71249504D}"/>
              </a:ext>
            </a:extLst>
          </p:cNvPr>
          <p:cNvGraphicFramePr>
            <a:graphicFrameLocks noChangeAspect="1"/>
          </p:cNvGraphicFramePr>
          <p:nvPr>
            <p:extLst>
              <p:ext uri="{D42A27DB-BD31-4B8C-83A1-F6EECF244321}">
                <p14:modId xmlns:p14="http://schemas.microsoft.com/office/powerpoint/2010/main" val="3017392608"/>
              </p:ext>
            </p:extLst>
          </p:nvPr>
        </p:nvGraphicFramePr>
        <p:xfrm>
          <a:off x="8398579" y="2339487"/>
          <a:ext cx="405357" cy="526965"/>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8398579" y="2339487"/>
                        <a:ext cx="405357" cy="526965"/>
                      </a:xfrm>
                      <a:prstGeom prst="rect">
                        <a:avLst/>
                      </a:prstGeom>
                    </p:spPr>
                  </p:pic>
                </p:oleObj>
              </mc:Fallback>
            </mc:AlternateContent>
          </a:graphicData>
        </a:graphic>
      </p:graphicFrame>
      <p:graphicFrame>
        <p:nvGraphicFramePr>
          <p:cNvPr id="13" name="Object 12" descr="n252 Fb Thu Huong Pham">
            <a:extLst>
              <a:ext uri="{FF2B5EF4-FFF2-40B4-BE49-F238E27FC236}">
                <a16:creationId xmlns:a16="http://schemas.microsoft.com/office/drawing/2014/main" id="{2C192147-DBFA-55CC-5BCD-3EF80B91EB5C}"/>
              </a:ext>
            </a:extLst>
          </p:cNvPr>
          <p:cNvGraphicFramePr>
            <a:graphicFrameLocks noChangeAspect="1"/>
          </p:cNvGraphicFramePr>
          <p:nvPr>
            <p:extLst>
              <p:ext uri="{D42A27DB-BD31-4B8C-83A1-F6EECF244321}">
                <p14:modId xmlns:p14="http://schemas.microsoft.com/office/powerpoint/2010/main" val="1136473499"/>
              </p:ext>
            </p:extLst>
          </p:nvPr>
        </p:nvGraphicFramePr>
        <p:xfrm>
          <a:off x="8273027" y="4876068"/>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8273027" y="4876068"/>
                        <a:ext cx="328231" cy="437641"/>
                      </a:xfrm>
                      <a:prstGeom prst="rect">
                        <a:avLst/>
                      </a:prstGeom>
                    </p:spPr>
                  </p:pic>
                </p:oleObj>
              </mc:Fallback>
            </mc:AlternateContent>
          </a:graphicData>
        </a:graphic>
      </p:graphicFrame>
      <p:cxnSp>
        <p:nvCxnSpPr>
          <p:cNvPr id="14" name="Straight Arrow Connector 13" descr="n252 Fb Thu Huong Pham">
            <a:extLst>
              <a:ext uri="{FF2B5EF4-FFF2-40B4-BE49-F238E27FC236}">
                <a16:creationId xmlns:a16="http://schemas.microsoft.com/office/drawing/2014/main" id="{4D66E49C-E523-C6A7-EE17-5925E85D77F7}"/>
              </a:ext>
            </a:extLst>
          </p:cNvPr>
          <p:cNvCxnSpPr>
            <a:cxnSpLocks/>
          </p:cNvCxnSpPr>
          <p:nvPr/>
        </p:nvCxnSpPr>
        <p:spPr>
          <a:xfrm>
            <a:off x="7539440" y="4080566"/>
            <a:ext cx="1467175" cy="15065"/>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5" name="Object 14" descr="n252 Fb Thu Huong Pham">
            <a:extLst>
              <a:ext uri="{FF2B5EF4-FFF2-40B4-BE49-F238E27FC236}">
                <a16:creationId xmlns:a16="http://schemas.microsoft.com/office/drawing/2014/main" id="{0BEBCEA4-70EA-9E97-0EA0-88C9859197E3}"/>
              </a:ext>
            </a:extLst>
          </p:cNvPr>
          <p:cNvGraphicFramePr>
            <a:graphicFrameLocks noChangeAspect="1"/>
          </p:cNvGraphicFramePr>
          <p:nvPr>
            <p:extLst>
              <p:ext uri="{D42A27DB-BD31-4B8C-83A1-F6EECF244321}">
                <p14:modId xmlns:p14="http://schemas.microsoft.com/office/powerpoint/2010/main" val="119929716"/>
              </p:ext>
            </p:extLst>
          </p:nvPr>
        </p:nvGraphicFramePr>
        <p:xfrm>
          <a:off x="8918756" y="3592394"/>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8918756" y="3592394"/>
                        <a:ext cx="419100" cy="503237"/>
                      </a:xfrm>
                      <a:prstGeom prst="rect">
                        <a:avLst/>
                      </a:prstGeom>
                    </p:spPr>
                  </p:pic>
                </p:oleObj>
              </mc:Fallback>
            </mc:AlternateContent>
          </a:graphicData>
        </a:graphic>
      </p:graphicFrame>
      <p:cxnSp>
        <p:nvCxnSpPr>
          <p:cNvPr id="23" name="Straight Arrow Connector 22" descr="n252 Fb Thu Huong Pham">
            <a:extLst>
              <a:ext uri="{FF2B5EF4-FFF2-40B4-BE49-F238E27FC236}">
                <a16:creationId xmlns:a16="http://schemas.microsoft.com/office/drawing/2014/main" id="{4DAF4760-654D-6A37-325A-3457A45F1481}"/>
              </a:ext>
            </a:extLst>
          </p:cNvPr>
          <p:cNvCxnSpPr>
            <a:cxnSpLocks/>
          </p:cNvCxnSpPr>
          <p:nvPr/>
        </p:nvCxnSpPr>
        <p:spPr>
          <a:xfrm flipV="1">
            <a:off x="7338432" y="4312058"/>
            <a:ext cx="5913" cy="1208023"/>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pSp>
        <p:nvGrpSpPr>
          <p:cNvPr id="31" name="Group 30" descr="n252 Fb Thu Huong Pham">
            <a:extLst>
              <a:ext uri="{FF2B5EF4-FFF2-40B4-BE49-F238E27FC236}">
                <a16:creationId xmlns:a16="http://schemas.microsoft.com/office/drawing/2014/main" id="{30B50AFD-92E9-DC42-2CFE-F59159E08469}"/>
              </a:ext>
            </a:extLst>
          </p:cNvPr>
          <p:cNvGrpSpPr/>
          <p:nvPr/>
        </p:nvGrpSpPr>
        <p:grpSpPr>
          <a:xfrm>
            <a:off x="7742015" y="3844012"/>
            <a:ext cx="9832" cy="1662370"/>
            <a:chOff x="7742015" y="3844012"/>
            <a:chExt cx="9832" cy="1662370"/>
          </a:xfrm>
        </p:grpSpPr>
        <p:cxnSp>
          <p:nvCxnSpPr>
            <p:cNvPr id="24" name="Straight Arrow Connector 23">
              <a:extLst>
                <a:ext uri="{FF2B5EF4-FFF2-40B4-BE49-F238E27FC236}">
                  <a16:creationId xmlns:a16="http://schemas.microsoft.com/office/drawing/2014/main" id="{F9F42F33-B1B3-EDA7-466F-D22A99AF3F86}"/>
                </a:ext>
              </a:extLst>
            </p:cNvPr>
            <p:cNvCxnSpPr>
              <a:cxnSpLocks/>
            </p:cNvCxnSpPr>
            <p:nvPr/>
          </p:nvCxnSpPr>
          <p:spPr>
            <a:xfrm flipH="1" flipV="1">
              <a:off x="7742015" y="3844012"/>
              <a:ext cx="5913" cy="695332"/>
            </a:xfrm>
            <a:prstGeom prst="straightConnector1">
              <a:avLst/>
            </a:prstGeom>
            <a:ln w="34925">
              <a:solidFill>
                <a:schemeClr val="tx1"/>
              </a:solidFill>
              <a:prstDash val="dash"/>
              <a:tailEnd type="triangle"/>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15E5D52D-A7D2-3A64-878F-107378E06089}"/>
                </a:ext>
              </a:extLst>
            </p:cNvPr>
            <p:cNvCxnSpPr/>
            <p:nvPr/>
          </p:nvCxnSpPr>
          <p:spPr>
            <a:xfrm>
              <a:off x="7751847" y="4459925"/>
              <a:ext cx="0" cy="1046457"/>
            </a:xfrm>
            <a:prstGeom prst="line">
              <a:avLst/>
            </a:prstGeom>
            <a:ln w="38100"/>
          </p:spPr>
          <p:style>
            <a:lnRef idx="3">
              <a:schemeClr val="dk1"/>
            </a:lnRef>
            <a:fillRef idx="0">
              <a:schemeClr val="dk1"/>
            </a:fillRef>
            <a:effectRef idx="2">
              <a:schemeClr val="dk1"/>
            </a:effectRef>
            <a:fontRef idx="minor">
              <a:schemeClr val="tx1"/>
            </a:fontRef>
          </p:style>
        </p:cxnSp>
      </p:grpSp>
      <p:grpSp>
        <p:nvGrpSpPr>
          <p:cNvPr id="32" name="Group 31" descr="n252 Fb Thu Huong Pham">
            <a:extLst>
              <a:ext uri="{FF2B5EF4-FFF2-40B4-BE49-F238E27FC236}">
                <a16:creationId xmlns:a16="http://schemas.microsoft.com/office/drawing/2014/main" id="{CF07CBA0-1A3D-EF12-D6ED-6263F676BA27}"/>
              </a:ext>
            </a:extLst>
          </p:cNvPr>
          <p:cNvGrpSpPr/>
          <p:nvPr/>
        </p:nvGrpSpPr>
        <p:grpSpPr>
          <a:xfrm>
            <a:off x="8174335" y="3383305"/>
            <a:ext cx="15576" cy="2183631"/>
            <a:chOff x="8174335" y="3383305"/>
            <a:chExt cx="15576" cy="2183631"/>
          </a:xfrm>
        </p:grpSpPr>
        <p:cxnSp>
          <p:nvCxnSpPr>
            <p:cNvPr id="25" name="Straight Arrow Connector 24">
              <a:extLst>
                <a:ext uri="{FF2B5EF4-FFF2-40B4-BE49-F238E27FC236}">
                  <a16:creationId xmlns:a16="http://schemas.microsoft.com/office/drawing/2014/main" id="{F11CE18D-23A0-81BD-E295-C44AAAF65E2B}"/>
                </a:ext>
              </a:extLst>
            </p:cNvPr>
            <p:cNvCxnSpPr>
              <a:cxnSpLocks/>
            </p:cNvCxnSpPr>
            <p:nvPr/>
          </p:nvCxnSpPr>
          <p:spPr>
            <a:xfrm flipV="1">
              <a:off x="8175223" y="3383305"/>
              <a:ext cx="14688" cy="1156039"/>
            </a:xfrm>
            <a:prstGeom prst="straightConnector1">
              <a:avLst/>
            </a:prstGeom>
            <a:ln w="34925">
              <a:solidFill>
                <a:schemeClr val="tx1"/>
              </a:solidFill>
              <a:prstDash val="dash"/>
              <a:tailEnd type="triangle"/>
            </a:ln>
          </p:spPr>
          <p:style>
            <a:lnRef idx="3">
              <a:schemeClr val="accent1"/>
            </a:lnRef>
            <a:fillRef idx="0">
              <a:schemeClr val="accent1"/>
            </a:fillRef>
            <a:effectRef idx="2">
              <a:schemeClr val="accent1"/>
            </a:effectRef>
            <a:fontRef idx="minor">
              <a:schemeClr val="tx1"/>
            </a:fontRef>
          </p:style>
        </p:cxnSp>
        <p:cxnSp>
          <p:nvCxnSpPr>
            <p:cNvPr id="30" name="Straight Connector 29">
              <a:extLst>
                <a:ext uri="{FF2B5EF4-FFF2-40B4-BE49-F238E27FC236}">
                  <a16:creationId xmlns:a16="http://schemas.microsoft.com/office/drawing/2014/main" id="{3C486168-399B-8243-E76E-CA957F6953EB}"/>
                </a:ext>
              </a:extLst>
            </p:cNvPr>
            <p:cNvCxnSpPr/>
            <p:nvPr/>
          </p:nvCxnSpPr>
          <p:spPr>
            <a:xfrm>
              <a:off x="8174335" y="4520479"/>
              <a:ext cx="0" cy="1046457"/>
            </a:xfrm>
            <a:prstGeom prst="line">
              <a:avLst/>
            </a:prstGeom>
            <a:ln w="38100"/>
          </p:spPr>
          <p:style>
            <a:lnRef idx="3">
              <a:schemeClr val="dk1"/>
            </a:lnRef>
            <a:fillRef idx="0">
              <a:schemeClr val="dk1"/>
            </a:fillRef>
            <a:effectRef idx="2">
              <a:schemeClr val="dk1"/>
            </a:effectRef>
            <a:fontRef idx="minor">
              <a:schemeClr val="tx1"/>
            </a:fontRef>
          </p:style>
        </p:cxnSp>
      </p:grpSp>
      <p:cxnSp>
        <p:nvCxnSpPr>
          <p:cNvPr id="33" name="Straight Arrow Connector 32" descr="n252 Fb Thu Huong Pham">
            <a:extLst>
              <a:ext uri="{FF2B5EF4-FFF2-40B4-BE49-F238E27FC236}">
                <a16:creationId xmlns:a16="http://schemas.microsoft.com/office/drawing/2014/main" id="{ADFA4784-606B-D915-D646-852B225D946C}"/>
              </a:ext>
            </a:extLst>
          </p:cNvPr>
          <p:cNvCxnSpPr>
            <a:cxnSpLocks/>
          </p:cNvCxnSpPr>
          <p:nvPr/>
        </p:nvCxnSpPr>
        <p:spPr>
          <a:xfrm flipV="1">
            <a:off x="7150855" y="2892480"/>
            <a:ext cx="1516391" cy="132271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0" name="Object 11" descr="n252 Fb Thu Huong Pham">
            <a:extLst>
              <a:ext uri="{FF2B5EF4-FFF2-40B4-BE49-F238E27FC236}">
                <a16:creationId xmlns:a16="http://schemas.microsoft.com/office/drawing/2014/main" id="{1F5FBCAC-A80C-4E7D-969A-7CF0D257A7D5}"/>
              </a:ext>
            </a:extLst>
          </p:cNvPr>
          <p:cNvGraphicFramePr>
            <a:graphicFrameLocks noChangeAspect="1"/>
          </p:cNvGraphicFramePr>
          <p:nvPr>
            <p:extLst>
              <p:ext uri="{D42A27DB-BD31-4B8C-83A1-F6EECF244321}">
                <p14:modId xmlns:p14="http://schemas.microsoft.com/office/powerpoint/2010/main" val="692106848"/>
              </p:ext>
            </p:extLst>
          </p:nvPr>
        </p:nvGraphicFramePr>
        <p:xfrm>
          <a:off x="1283115" y="3364440"/>
          <a:ext cx="1156039" cy="1156039"/>
        </p:xfrm>
        <a:graphic>
          <a:graphicData uri="http://schemas.openxmlformats.org/presentationml/2006/ole">
            <mc:AlternateContent xmlns:mc="http://schemas.openxmlformats.org/markup-compatibility/2006">
              <mc:Choice xmlns:v="urn:schemas-microsoft-com:vml" Requires="v">
                <p:oleObj name="Equation" r:id="rId12" imgW="171200" imgH="171271" progId="Equation.DSMT4">
                  <p:embed/>
                </p:oleObj>
              </mc:Choice>
              <mc:Fallback>
                <p:oleObj name="Equation" r:id="rId12" imgW="171200" imgH="171271" progId="Equation.DSMT4">
                  <p:embed/>
                  <p:pic>
                    <p:nvPicPr>
                      <p:cNvPr id="12" name="Object 11">
                        <a:extLst>
                          <a:ext uri="{FF2B5EF4-FFF2-40B4-BE49-F238E27FC236}">
                            <a16:creationId xmlns:a16="http://schemas.microsoft.com/office/drawing/2014/main" id="{034E590E-E1C3-AD22-DE12-AAEBF4D4A28A}"/>
                          </a:ext>
                        </a:extLst>
                      </p:cNvPr>
                      <p:cNvPicPr/>
                      <p:nvPr/>
                    </p:nvPicPr>
                    <p:blipFill>
                      <a:blip r:embed="rId13"/>
                      <a:stretch>
                        <a:fillRect/>
                      </a:stretch>
                    </p:blipFill>
                    <p:spPr>
                      <a:xfrm>
                        <a:off x="1283115" y="3364440"/>
                        <a:ext cx="1156039" cy="1156039"/>
                      </a:xfrm>
                      <a:prstGeom prst="rect">
                        <a:avLst/>
                      </a:prstGeom>
                    </p:spPr>
                  </p:pic>
                </p:oleObj>
              </mc:Fallback>
            </mc:AlternateContent>
          </a:graphicData>
        </a:graphic>
      </p:graphicFrame>
    </p:spTree>
    <p:extLst>
      <p:ext uri="{BB962C8B-B14F-4D97-AF65-F5344CB8AC3E}">
        <p14:creationId xmlns:p14="http://schemas.microsoft.com/office/powerpoint/2010/main" val="230351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75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F7473A4A-8C70-CA0C-BE8B-B0D5D3EC4B41}"/>
              </a:ext>
            </a:extLst>
          </p:cNvPr>
          <p:cNvSpPr/>
          <p:nvPr/>
        </p:nvSpPr>
        <p:spPr>
          <a:xfrm>
            <a:off x="0" y="-89009"/>
            <a:ext cx="12192000" cy="694462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vi-VN" dirty="0"/>
          </a:p>
        </p:txBody>
      </p:sp>
      <p:sp>
        <p:nvSpPr>
          <p:cNvPr id="3" name="Rectangle 2" descr="n252 Fb Thu Huong Pham">
            <a:extLst>
              <a:ext uri="{FF2B5EF4-FFF2-40B4-BE49-F238E27FC236}">
                <a16:creationId xmlns:a16="http://schemas.microsoft.com/office/drawing/2014/main" id="{9F1BDFB7-211D-91DB-2422-644B4B7C45E1}"/>
              </a:ext>
            </a:extLst>
          </p:cNvPr>
          <p:cNvSpPr/>
          <p:nvPr/>
        </p:nvSpPr>
        <p:spPr>
          <a:xfrm>
            <a:off x="524826" y="274320"/>
            <a:ext cx="10795461" cy="14386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mc:AlternateContent xmlns:mc="http://schemas.openxmlformats.org/markup-compatibility/2006" xmlns:a14="http://schemas.microsoft.com/office/drawing/2010/main">
        <mc:Choice Requires="a14">
          <p:sp>
            <p:nvSpPr>
              <p:cNvPr id="4" name="Rectangle 2" descr="n252 Fb Thu Huong Pham">
                <a:extLst>
                  <a:ext uri="{FF2B5EF4-FFF2-40B4-BE49-F238E27FC236}">
                    <a16:creationId xmlns:a16="http://schemas.microsoft.com/office/drawing/2014/main" id="{0379AF9A-4B32-2950-8631-82FC582AEE8C}"/>
                  </a:ext>
                </a:extLst>
              </p:cNvPr>
              <p:cNvSpPr>
                <a:spLocks noChangeArrowheads="1"/>
              </p:cNvSpPr>
              <p:nvPr/>
            </p:nvSpPr>
            <p:spPr bwMode="auto">
              <a:xfrm>
                <a:off x="599509" y="497123"/>
                <a:ext cx="10646094" cy="94115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en-US" altLang="vi-VN" sz="2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áp</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ctrlPr>
                      </m:accPr>
                      <m:e>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𝐹</m:t>
                        </m:r>
                      </m:e>
                    </m:acc>
                    <m:r>
                      <a:rPr kumimoji="0" lang="en-US" altLang="vi-VN" sz="2600" b="0" i="1" u="none" strike="noStrike" cap="none" normalizeH="0" baseline="0" smtClean="0">
                        <a:ln>
                          <a:noFill/>
                        </a:ln>
                        <a:solidFill>
                          <a:srgbClr val="000000"/>
                        </a:solidFill>
                        <a:effectLst/>
                        <a:latin typeface="Cambria Math" panose="02040503050406030204" pitchFamily="18" charset="0"/>
                        <a:cs typeface="Times New Roman" panose="02020603050405020304" pitchFamily="18" charset="0"/>
                      </a:rPr>
                      <m:t>,</m:t>
                    </m:r>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 </m:t>
                        </m:r>
                        <m:r>
                          <a:rPr lang="en-US" altLang="vi-VN" sz="2600" b="0" i="1" smtClean="0">
                            <a:solidFill>
                              <a:srgbClr val="000000"/>
                            </a:solidFill>
                            <a:latin typeface="Cambria Math" panose="02040503050406030204" pitchFamily="18" charset="0"/>
                            <a:cs typeface="Times New Roman" panose="02020603050405020304" pitchFamily="18" charset="0"/>
                          </a:rPr>
                          <m:t>𝐵</m:t>
                        </m:r>
                      </m:e>
                    </m:acc>
                  </m:oMath>
                </a14:m>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altLang="vi-VN" sz="2600" i="1">
                            <a:solidFill>
                              <a:srgbClr val="000000"/>
                            </a:solidFill>
                            <a:latin typeface="Cambria Math" panose="02040503050406030204" pitchFamily="18" charset="0"/>
                            <a:cs typeface="Times New Roman" panose="02020603050405020304" pitchFamily="18" charset="0"/>
                          </a:rPr>
                        </m:ctrlPr>
                      </m:accPr>
                      <m:e>
                        <m:r>
                          <a:rPr lang="en-US" altLang="vi-VN" sz="2600" b="0" i="1" smtClean="0">
                            <a:solidFill>
                              <a:srgbClr val="000000"/>
                            </a:solidFill>
                            <a:latin typeface="Cambria Math" panose="02040503050406030204" pitchFamily="18" charset="0"/>
                            <a:cs typeface="Times New Roman" panose="02020603050405020304" pitchFamily="18" charset="0"/>
                          </a:rPr>
                          <m:t>𝐼</m:t>
                        </m:r>
                      </m:e>
                    </m:acc>
                  </m:oMath>
                </a14:m>
                <a:r>
                  <a:rPr lang="en-US" alt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a:ln>
                      <a:noFill/>
                    </a:ln>
                    <a:solidFill>
                      <a:srgbClr val="0033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6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vi-VN"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vi-VN" sz="2600" b="0" i="0" u="none" strike="noStrike" cap="none" normalizeH="0" baseline="0" dirty="0">
                  <a:ln>
                    <a:noFill/>
                  </a:ln>
                  <a:solidFill>
                    <a:schemeClr val="tx1"/>
                  </a:solidFill>
                  <a:effectLst/>
                  <a:latin typeface="Arial" panose="020B0604020202020204" pitchFamily="34" charset="0"/>
                </a:endParaRPr>
              </a:p>
            </p:txBody>
          </p:sp>
        </mc:Choice>
        <mc:Fallback xmlns="">
          <p:sp>
            <p:nvSpPr>
              <p:cNvPr id="4" name="Rectangle 2" descr="n252 Fb Thu Huong Pham">
                <a:extLst>
                  <a:ext uri="{FF2B5EF4-FFF2-40B4-BE49-F238E27FC236}">
                    <a16:creationId xmlns:a16="http://schemas.microsoft.com/office/drawing/2014/main" id="{0379AF9A-4B32-2950-8631-82FC582AEE8C}"/>
                  </a:ext>
                </a:extLst>
              </p:cNvPr>
              <p:cNvSpPr>
                <a:spLocks noRot="1" noChangeAspect="1" noMove="1" noResize="1" noEditPoints="1" noAdjustHandles="1" noChangeArrowheads="1" noChangeShapeType="1" noTextEdit="1"/>
              </p:cNvSpPr>
              <p:nvPr/>
            </p:nvSpPr>
            <p:spPr bwMode="auto">
              <a:xfrm>
                <a:off x="599509" y="497123"/>
                <a:ext cx="10646094" cy="941155"/>
              </a:xfrm>
              <a:prstGeom prst="rect">
                <a:avLst/>
              </a:prstGeom>
              <a:blipFill>
                <a:blip r:embed="rId3"/>
                <a:stretch>
                  <a:fillRect l="-1030" t="-5844" r="-973" b="-1623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6" name="Picture 5" descr="n252 Fb Thu Huong Pham">
            <a:extLst>
              <a:ext uri="{FF2B5EF4-FFF2-40B4-BE49-F238E27FC236}">
                <a16:creationId xmlns:a16="http://schemas.microsoft.com/office/drawing/2014/main" id="{EC68802A-29F7-A606-A1A5-8F3CF62449B0}"/>
              </a:ext>
            </a:extLst>
          </p:cNvPr>
          <p:cNvPicPr>
            <a:picLocks noChangeAspect="1"/>
          </p:cNvPicPr>
          <p:nvPr/>
        </p:nvPicPr>
        <p:blipFill>
          <a:blip r:embed="rId4"/>
          <a:stretch>
            <a:fillRect/>
          </a:stretch>
        </p:blipFill>
        <p:spPr>
          <a:xfrm>
            <a:off x="524826" y="2271975"/>
            <a:ext cx="4829849" cy="3591426"/>
          </a:xfrm>
          <a:prstGeom prst="rect">
            <a:avLst/>
          </a:prstGeom>
        </p:spPr>
      </p:pic>
      <p:pic>
        <p:nvPicPr>
          <p:cNvPr id="10" name="Picture 9" descr="n252 Fb Thu Huong Pham">
            <a:extLst>
              <a:ext uri="{FF2B5EF4-FFF2-40B4-BE49-F238E27FC236}">
                <a16:creationId xmlns:a16="http://schemas.microsoft.com/office/drawing/2014/main" id="{BFF3B0CE-07C7-6552-0AAE-25329BBB1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3580" y="556055"/>
            <a:ext cx="2929932" cy="6027625"/>
          </a:xfrm>
          <a:prstGeom prst="rect">
            <a:avLst/>
          </a:prstGeom>
        </p:spPr>
      </p:pic>
      <p:sp>
        <p:nvSpPr>
          <p:cNvPr id="11" name="Cylinder 10" descr="n252 Fb Thu Huong Pham">
            <a:extLst>
              <a:ext uri="{FF2B5EF4-FFF2-40B4-BE49-F238E27FC236}">
                <a16:creationId xmlns:a16="http://schemas.microsoft.com/office/drawing/2014/main" id="{2C003525-8E14-78DA-2EAB-24CBCE08B6BF}"/>
              </a:ext>
            </a:extLst>
          </p:cNvPr>
          <p:cNvSpPr/>
          <p:nvPr/>
        </p:nvSpPr>
        <p:spPr>
          <a:xfrm rot="6415814">
            <a:off x="8550107" y="2992001"/>
            <a:ext cx="245093" cy="2271516"/>
          </a:xfrm>
          <a:prstGeom prst="can">
            <a:avLst>
              <a:gd name="adj" fmla="val 10728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vi-VN"/>
          </a:p>
        </p:txBody>
      </p:sp>
      <p:cxnSp>
        <p:nvCxnSpPr>
          <p:cNvPr id="16" name="Straight Arrow Connector 15" descr="n252 Fb Thu Huong Pham">
            <a:extLst>
              <a:ext uri="{FF2B5EF4-FFF2-40B4-BE49-F238E27FC236}">
                <a16:creationId xmlns:a16="http://schemas.microsoft.com/office/drawing/2014/main" id="{E61A7297-865D-5435-C523-633218375565}"/>
              </a:ext>
            </a:extLst>
          </p:cNvPr>
          <p:cNvCxnSpPr>
            <a:cxnSpLocks/>
          </p:cNvCxnSpPr>
          <p:nvPr/>
        </p:nvCxnSpPr>
        <p:spPr>
          <a:xfrm>
            <a:off x="7895728" y="3895927"/>
            <a:ext cx="1553849" cy="466075"/>
          </a:xfrm>
          <a:prstGeom prst="straightConnector1">
            <a:avLst/>
          </a:prstGeom>
          <a:ln w="34925">
            <a:solidFill>
              <a:srgbClr val="FFFF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descr="n252 Fb Thu Huong Pham">
            <a:extLst>
              <a:ext uri="{FF2B5EF4-FFF2-40B4-BE49-F238E27FC236}">
                <a16:creationId xmlns:a16="http://schemas.microsoft.com/office/drawing/2014/main" id="{5054BEBF-3F62-0EFB-E078-5BDF125EA9CC}"/>
              </a:ext>
            </a:extLst>
          </p:cNvPr>
          <p:cNvGraphicFramePr>
            <a:graphicFrameLocks noChangeAspect="1"/>
          </p:cNvGraphicFramePr>
          <p:nvPr>
            <p:extLst>
              <p:ext uri="{D42A27DB-BD31-4B8C-83A1-F6EECF244321}">
                <p14:modId xmlns:p14="http://schemas.microsoft.com/office/powerpoint/2010/main" val="2477701463"/>
              </p:ext>
            </p:extLst>
          </p:nvPr>
        </p:nvGraphicFramePr>
        <p:xfrm>
          <a:off x="9761243" y="4362002"/>
          <a:ext cx="227425" cy="295653"/>
        </p:xfrm>
        <a:graphic>
          <a:graphicData uri="http://schemas.openxmlformats.org/presentationml/2006/ole">
            <mc:AlternateContent xmlns:mc="http://schemas.openxmlformats.org/markup-compatibility/2006">
              <mc:Choice xmlns:v="urn:schemas-microsoft-com:vml" Requires="v">
                <p:oleObj name="Equation" r:id="rId6" imgW="126720" imgH="164880" progId="Equation.DSMT4">
                  <p:embed/>
                </p:oleObj>
              </mc:Choice>
              <mc:Fallback>
                <p:oleObj name="Equation" r:id="rId6" imgW="126720" imgH="164880" progId="Equation.DSMT4">
                  <p:embed/>
                  <p:pic>
                    <p:nvPicPr>
                      <p:cNvPr id="9" name="Object 8">
                        <a:extLst>
                          <a:ext uri="{FF2B5EF4-FFF2-40B4-BE49-F238E27FC236}">
                            <a16:creationId xmlns:a16="http://schemas.microsoft.com/office/drawing/2014/main" id="{D72AA6E0-BD98-FF23-100E-94C71249504D}"/>
                          </a:ext>
                        </a:extLst>
                      </p:cNvPr>
                      <p:cNvPicPr/>
                      <p:nvPr/>
                    </p:nvPicPr>
                    <p:blipFill>
                      <a:blip r:embed="rId7"/>
                      <a:stretch>
                        <a:fillRect/>
                      </a:stretch>
                    </p:blipFill>
                    <p:spPr>
                      <a:xfrm>
                        <a:off x="9761243" y="4362002"/>
                        <a:ext cx="227425" cy="295653"/>
                      </a:xfrm>
                      <a:prstGeom prst="rect">
                        <a:avLst/>
                      </a:prstGeom>
                    </p:spPr>
                  </p:pic>
                </p:oleObj>
              </mc:Fallback>
            </mc:AlternateContent>
          </a:graphicData>
        </a:graphic>
      </p:graphicFrame>
      <p:cxnSp>
        <p:nvCxnSpPr>
          <p:cNvPr id="18" name="Straight Arrow Connector 17" descr="n252 Fb Thu Huong Pham">
            <a:extLst>
              <a:ext uri="{FF2B5EF4-FFF2-40B4-BE49-F238E27FC236}">
                <a16:creationId xmlns:a16="http://schemas.microsoft.com/office/drawing/2014/main" id="{B56142E1-3B8D-318D-732E-A719380ECED9}"/>
              </a:ext>
            </a:extLst>
          </p:cNvPr>
          <p:cNvCxnSpPr/>
          <p:nvPr/>
        </p:nvCxnSpPr>
        <p:spPr>
          <a:xfrm>
            <a:off x="6510260" y="3662531"/>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descr="n252 Fb Thu Huong Pham">
            <a:extLst>
              <a:ext uri="{FF2B5EF4-FFF2-40B4-BE49-F238E27FC236}">
                <a16:creationId xmlns:a16="http://schemas.microsoft.com/office/drawing/2014/main" id="{7A9EDB6F-283A-1DDA-B717-7BAAADF086E3}"/>
              </a:ext>
            </a:extLst>
          </p:cNvPr>
          <p:cNvCxnSpPr/>
          <p:nvPr/>
        </p:nvCxnSpPr>
        <p:spPr>
          <a:xfrm>
            <a:off x="6510260" y="3956119"/>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2" name="Straight Arrow Connector 21" descr="n252 Fb Thu Huong Pham">
            <a:extLst>
              <a:ext uri="{FF2B5EF4-FFF2-40B4-BE49-F238E27FC236}">
                <a16:creationId xmlns:a16="http://schemas.microsoft.com/office/drawing/2014/main" id="{703D1B1B-73F0-1D48-A77D-E96B0A8146F9}"/>
              </a:ext>
            </a:extLst>
          </p:cNvPr>
          <p:cNvCxnSpPr/>
          <p:nvPr/>
        </p:nvCxnSpPr>
        <p:spPr>
          <a:xfrm>
            <a:off x="6487959" y="4236962"/>
            <a:ext cx="1737360" cy="0"/>
          </a:xfrm>
          <a:prstGeom prst="straightConnector1">
            <a:avLst/>
          </a:prstGeom>
          <a:ln w="34925">
            <a:solidFill>
              <a:schemeClr val="tx1"/>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3" name="Object 22" descr="n252 Fb Thu Huong Pham">
            <a:extLst>
              <a:ext uri="{FF2B5EF4-FFF2-40B4-BE49-F238E27FC236}">
                <a16:creationId xmlns:a16="http://schemas.microsoft.com/office/drawing/2014/main" id="{ABFF509D-4C8B-C8C2-7F9B-802837EB2064}"/>
              </a:ext>
            </a:extLst>
          </p:cNvPr>
          <p:cNvGraphicFramePr>
            <a:graphicFrameLocks noChangeAspect="1"/>
          </p:cNvGraphicFramePr>
          <p:nvPr>
            <p:extLst>
              <p:ext uri="{D42A27DB-BD31-4B8C-83A1-F6EECF244321}">
                <p14:modId xmlns:p14="http://schemas.microsoft.com/office/powerpoint/2010/main" val="3648215253"/>
              </p:ext>
            </p:extLst>
          </p:nvPr>
        </p:nvGraphicFramePr>
        <p:xfrm>
          <a:off x="6182029" y="3679782"/>
          <a:ext cx="328231" cy="437641"/>
        </p:xfrm>
        <a:graphic>
          <a:graphicData uri="http://schemas.openxmlformats.org/presentationml/2006/ole">
            <mc:AlternateContent xmlns:mc="http://schemas.openxmlformats.org/markup-compatibility/2006">
              <mc:Choice xmlns:v="urn:schemas-microsoft-com:vml" Requires="v">
                <p:oleObj name="Equation" r:id="rId8" imgW="152280" imgH="203040" progId="Equation.DSMT4">
                  <p:embed/>
                </p:oleObj>
              </mc:Choice>
              <mc:Fallback>
                <p:oleObj name="Equation" r:id="rId8" imgW="152280" imgH="203040" progId="Equation.DSMT4">
                  <p:embed/>
                  <p:pic>
                    <p:nvPicPr>
                      <p:cNvPr id="13" name="Object 12">
                        <a:extLst>
                          <a:ext uri="{FF2B5EF4-FFF2-40B4-BE49-F238E27FC236}">
                            <a16:creationId xmlns:a16="http://schemas.microsoft.com/office/drawing/2014/main" id="{2C192147-DBFA-55CC-5BCD-3EF80B91EB5C}"/>
                          </a:ext>
                        </a:extLst>
                      </p:cNvPr>
                      <p:cNvPicPr/>
                      <p:nvPr/>
                    </p:nvPicPr>
                    <p:blipFill>
                      <a:blip r:embed="rId9"/>
                      <a:stretch>
                        <a:fillRect/>
                      </a:stretch>
                    </p:blipFill>
                    <p:spPr>
                      <a:xfrm>
                        <a:off x="6182029" y="3679782"/>
                        <a:ext cx="328231" cy="437641"/>
                      </a:xfrm>
                      <a:prstGeom prst="rect">
                        <a:avLst/>
                      </a:prstGeom>
                    </p:spPr>
                  </p:pic>
                </p:oleObj>
              </mc:Fallback>
            </mc:AlternateContent>
          </a:graphicData>
        </a:graphic>
      </p:graphicFrame>
      <p:cxnSp>
        <p:nvCxnSpPr>
          <p:cNvPr id="24" name="Straight Arrow Connector 23" descr="n252 Fb Thu Huong Pham">
            <a:extLst>
              <a:ext uri="{FF2B5EF4-FFF2-40B4-BE49-F238E27FC236}">
                <a16:creationId xmlns:a16="http://schemas.microsoft.com/office/drawing/2014/main" id="{64A616DB-419D-472F-246D-7F62C8A8D8BD}"/>
              </a:ext>
            </a:extLst>
          </p:cNvPr>
          <p:cNvCxnSpPr>
            <a:cxnSpLocks/>
          </p:cNvCxnSpPr>
          <p:nvPr/>
        </p:nvCxnSpPr>
        <p:spPr>
          <a:xfrm flipV="1">
            <a:off x="8225319" y="1982400"/>
            <a:ext cx="0" cy="1971160"/>
          </a:xfrm>
          <a:prstGeom prst="straightConnector1">
            <a:avLst/>
          </a:prstGeom>
          <a:ln w="34925">
            <a:solidFill>
              <a:srgbClr val="FF0000"/>
            </a:solidFill>
            <a:tailEnd type="triangle"/>
          </a:ln>
        </p:spPr>
        <p:style>
          <a:lnRef idx="3">
            <a:schemeClr val="accent1"/>
          </a:lnRef>
          <a:fillRef idx="0">
            <a:schemeClr val="accent1"/>
          </a:fillRef>
          <a:effectRef idx="2">
            <a:schemeClr val="accent1"/>
          </a:effectRef>
          <a:fontRef idx="minor">
            <a:schemeClr val="tx1"/>
          </a:fontRef>
        </p:style>
      </p:cxnSp>
      <p:graphicFrame>
        <p:nvGraphicFramePr>
          <p:cNvPr id="25" name="Object 24" descr="n252 Fb Thu Huong Pham">
            <a:extLst>
              <a:ext uri="{FF2B5EF4-FFF2-40B4-BE49-F238E27FC236}">
                <a16:creationId xmlns:a16="http://schemas.microsoft.com/office/drawing/2014/main" id="{AC9491B4-4FBE-6D89-8C45-D23A83BCE17B}"/>
              </a:ext>
            </a:extLst>
          </p:cNvPr>
          <p:cNvGraphicFramePr>
            <a:graphicFrameLocks noChangeAspect="1"/>
          </p:cNvGraphicFramePr>
          <p:nvPr>
            <p:extLst>
              <p:ext uri="{D42A27DB-BD31-4B8C-83A1-F6EECF244321}">
                <p14:modId xmlns:p14="http://schemas.microsoft.com/office/powerpoint/2010/main" val="3715724388"/>
              </p:ext>
            </p:extLst>
          </p:nvPr>
        </p:nvGraphicFramePr>
        <p:xfrm>
          <a:off x="8345361" y="1789867"/>
          <a:ext cx="419100" cy="503237"/>
        </p:xfrm>
        <a:graphic>
          <a:graphicData uri="http://schemas.openxmlformats.org/presentationml/2006/ole">
            <mc:AlternateContent xmlns:mc="http://schemas.openxmlformats.org/markup-compatibility/2006">
              <mc:Choice xmlns:v="urn:schemas-microsoft-com:vml" Requires="v">
                <p:oleObj name="Equation" r:id="rId10" imgW="418923" imgH="502684" progId="Equation.DSMT4">
                  <p:embed/>
                </p:oleObj>
              </mc:Choice>
              <mc:Fallback>
                <p:oleObj name="Equation" r:id="rId10" imgW="418923" imgH="502684" progId="Equation.DSMT4">
                  <p:embed/>
                  <p:pic>
                    <p:nvPicPr>
                      <p:cNvPr id="15" name="Object 14">
                        <a:extLst>
                          <a:ext uri="{FF2B5EF4-FFF2-40B4-BE49-F238E27FC236}">
                            <a16:creationId xmlns:a16="http://schemas.microsoft.com/office/drawing/2014/main" id="{0BEBCEA4-70EA-9E97-0EA0-88C9859197E3}"/>
                          </a:ext>
                        </a:extLst>
                      </p:cNvPr>
                      <p:cNvPicPr/>
                      <p:nvPr/>
                    </p:nvPicPr>
                    <p:blipFill>
                      <a:blip r:embed="rId11"/>
                      <a:stretch>
                        <a:fillRect/>
                      </a:stretch>
                    </p:blipFill>
                    <p:spPr>
                      <a:xfrm>
                        <a:off x="8345361" y="1789867"/>
                        <a:ext cx="419100" cy="503237"/>
                      </a:xfrm>
                      <a:prstGeom prst="rect">
                        <a:avLst/>
                      </a:prstGeom>
                    </p:spPr>
                  </p:pic>
                </p:oleObj>
              </mc:Fallback>
            </mc:AlternateContent>
          </a:graphicData>
        </a:graphic>
      </p:graphicFrame>
      <p:graphicFrame>
        <p:nvGraphicFramePr>
          <p:cNvPr id="20" name="Object 12" descr="n252 Fb Thu Huong Pham">
            <a:extLst>
              <a:ext uri="{FF2B5EF4-FFF2-40B4-BE49-F238E27FC236}">
                <a16:creationId xmlns:a16="http://schemas.microsoft.com/office/drawing/2014/main" id="{900AA889-3360-4C1C-9CE6-29279C70728B}"/>
              </a:ext>
            </a:extLst>
          </p:cNvPr>
          <p:cNvGraphicFramePr>
            <a:graphicFrameLocks noChangeAspect="1"/>
          </p:cNvGraphicFramePr>
          <p:nvPr>
            <p:extLst>
              <p:ext uri="{D42A27DB-BD31-4B8C-83A1-F6EECF244321}">
                <p14:modId xmlns:p14="http://schemas.microsoft.com/office/powerpoint/2010/main" val="1625908919"/>
              </p:ext>
            </p:extLst>
          </p:nvPr>
        </p:nvGraphicFramePr>
        <p:xfrm>
          <a:off x="1788488" y="3895927"/>
          <a:ext cx="1185874" cy="1185874"/>
        </p:xfrm>
        <a:graphic>
          <a:graphicData uri="http://schemas.openxmlformats.org/presentationml/2006/ole">
            <mc:AlternateContent xmlns:mc="http://schemas.openxmlformats.org/markup-compatibility/2006">
              <mc:Choice xmlns:v="urn:schemas-microsoft-com:vml" Requires="v">
                <p:oleObj name="Equation" r:id="rId12" imgW="171200" imgH="171271" progId="Equation.DSMT4">
                  <p:embed/>
                </p:oleObj>
              </mc:Choice>
              <mc:Fallback>
                <p:oleObj name="Equation" r:id="rId12" imgW="171200" imgH="171271" progId="Equation.DSMT4">
                  <p:embed/>
                  <p:pic>
                    <p:nvPicPr>
                      <p:cNvPr id="13" name="Object 12">
                        <a:extLst>
                          <a:ext uri="{FF2B5EF4-FFF2-40B4-BE49-F238E27FC236}">
                            <a16:creationId xmlns:a16="http://schemas.microsoft.com/office/drawing/2014/main" id="{0EF02C7A-3E4B-0741-E3A9-6395EAA6F77A}"/>
                          </a:ext>
                        </a:extLst>
                      </p:cNvPr>
                      <p:cNvPicPr/>
                      <p:nvPr/>
                    </p:nvPicPr>
                    <p:blipFill>
                      <a:blip r:embed="rId13"/>
                      <a:stretch>
                        <a:fillRect/>
                      </a:stretch>
                    </p:blipFill>
                    <p:spPr>
                      <a:xfrm>
                        <a:off x="1788488" y="3895927"/>
                        <a:ext cx="1185874" cy="1185874"/>
                      </a:xfrm>
                      <a:prstGeom prst="rect">
                        <a:avLst/>
                      </a:prstGeom>
                    </p:spPr>
                  </p:pic>
                </p:oleObj>
              </mc:Fallback>
            </mc:AlternateContent>
          </a:graphicData>
        </a:graphic>
      </p:graphicFrame>
    </p:spTree>
    <p:extLst>
      <p:ext uri="{BB962C8B-B14F-4D97-AF65-F5344CB8AC3E}">
        <p14:creationId xmlns:p14="http://schemas.microsoft.com/office/powerpoint/2010/main" val="7508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413395" y="1128284"/>
            <a:ext cx="9365208" cy="2062103"/>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2: </a:t>
            </a:r>
            <a:r>
              <a:rPr lang="vi-VN" sz="3200" dirty="0">
                <a:effectLst/>
                <a:latin typeface="Times New Roman" panose="02020603050405020304" pitchFamily="18" charset="0"/>
                <a:ea typeface="Times New Roman" panose="02020603050405020304" pitchFamily="18" charset="0"/>
              </a:rPr>
              <a:t>Hình nào biểu diễn đúng hướng lực từ tác dụng lên một đoạn dây dẫn thẳng mang dòng điện I có chiều như hình vẽ đặt trong từ trường đều, đường sức từ có hướng như hình vẽ:</a:t>
            </a:r>
          </a:p>
        </p:txBody>
      </p:sp>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1649296" y="5827645"/>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A</a:t>
            </a:r>
            <a:endParaRPr lang="en-US" sz="3200" baseline="-25000" dirty="0">
              <a:solidFill>
                <a:srgbClr val="002060"/>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4412486" y="5816557"/>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B</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7122028" y="5813700"/>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a:t>
            </a: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9862445" y="5813700"/>
            <a:ext cx="814963" cy="86774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t>
            </a: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172039" y="5339609"/>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55" name="Picture 54" descr="n252 Fb Thu Huong Pham">
            <a:extLst>
              <a:ext uri="{FF2B5EF4-FFF2-40B4-BE49-F238E27FC236}">
                <a16:creationId xmlns:a16="http://schemas.microsoft.com/office/drawing/2014/main" id="{EC6C671F-323E-7C0F-DDC2-DBF96EC9C89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1202562" y="3428159"/>
            <a:ext cx="2000529" cy="2381582"/>
          </a:xfrm>
          <a:prstGeom prst="rect">
            <a:avLst/>
          </a:prstGeom>
        </p:spPr>
      </p:pic>
      <p:pic>
        <p:nvPicPr>
          <p:cNvPr id="56" name="Picture 55" descr="n252 Fb Thu Huong Pham">
            <a:extLst>
              <a:ext uri="{FF2B5EF4-FFF2-40B4-BE49-F238E27FC236}">
                <a16:creationId xmlns:a16="http://schemas.microsoft.com/office/drawing/2014/main" id="{B146615E-9886-1ED6-66B6-7E8D5F932F69}"/>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3854398" y="3436762"/>
            <a:ext cx="2000529" cy="2343477"/>
          </a:xfrm>
          <a:prstGeom prst="rect">
            <a:avLst/>
          </a:prstGeom>
        </p:spPr>
      </p:pic>
      <p:pic>
        <p:nvPicPr>
          <p:cNvPr id="57" name="Picture 56" descr="n252 Fb Thu Huong Pham">
            <a:extLst>
              <a:ext uri="{FF2B5EF4-FFF2-40B4-BE49-F238E27FC236}">
                <a16:creationId xmlns:a16="http://schemas.microsoft.com/office/drawing/2014/main" id="{5A1810BC-2933-91E3-80D4-795C950FF299}"/>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6276975" y="3745362"/>
            <a:ext cx="2483116" cy="1726276"/>
          </a:xfrm>
          <a:prstGeom prst="rect">
            <a:avLst/>
          </a:prstGeom>
        </p:spPr>
      </p:pic>
      <p:pic>
        <p:nvPicPr>
          <p:cNvPr id="58" name="Picture 57" descr="n252 Fb Thu Huong Pham">
            <a:extLst>
              <a:ext uri="{FF2B5EF4-FFF2-40B4-BE49-F238E27FC236}">
                <a16:creationId xmlns:a16="http://schemas.microsoft.com/office/drawing/2014/main" id="{62635DC6-BF68-2188-896D-7950878ADCB3}"/>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9142431" y="3745116"/>
            <a:ext cx="2311120" cy="1663706"/>
          </a:xfrm>
          <a:prstGeom prst="rect">
            <a:avLst/>
          </a:prstGeom>
        </p:spPr>
      </p:pic>
    </p:spTree>
    <p:extLst>
      <p:ext uri="{BB962C8B-B14F-4D97-AF65-F5344CB8AC3E}">
        <p14:creationId xmlns:p14="http://schemas.microsoft.com/office/powerpoint/2010/main" val="34190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strVal val="#ppt_w+.3"/>
                                          </p:val>
                                        </p:tav>
                                        <p:tav tm="100000">
                                          <p:val>
                                            <p:strVal val="#ppt_w"/>
                                          </p:val>
                                        </p:tav>
                                      </p:tavLst>
                                    </p:anim>
                                    <p:anim calcmode="lin" valueType="num">
                                      <p:cBhvr>
                                        <p:cTn id="8" dur="500" fill="hold"/>
                                        <p:tgtEl>
                                          <p:spTgt spid="47"/>
                                        </p:tgtEl>
                                        <p:attrNameLst>
                                          <p:attrName>ppt_h</p:attrName>
                                        </p:attrNameLst>
                                      </p:cBhvr>
                                      <p:tavLst>
                                        <p:tav tm="0">
                                          <p:val>
                                            <p:strVal val="#ppt_h"/>
                                          </p:val>
                                        </p:tav>
                                        <p:tav tm="100000">
                                          <p:val>
                                            <p:strVal val="#ppt_h"/>
                                          </p:val>
                                        </p:tav>
                                      </p:tavLst>
                                    </p:anim>
                                    <p:animEffect transition="in" filter="fade">
                                      <p:cBhvr>
                                        <p:cTn id="9" dur="500"/>
                                        <p:tgtEl>
                                          <p:spTgt spid="47"/>
                                        </p:tgtEl>
                                      </p:cBhvr>
                                    </p:animEffect>
                                  </p:childTnLst>
                                </p:cTn>
                              </p:par>
                              <p:par>
                                <p:cTn id="10" presetID="10" presetClass="entr" presetSubtype="0" fill="hold"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par>
                          <p:cTn id="13" fill="hold">
                            <p:stCondLst>
                              <p:cond delay="500"/>
                            </p:stCondLst>
                            <p:childTnLst>
                              <p:par>
                                <p:cTn id="14" presetID="50" presetClass="entr" presetSubtype="0" decel="100000" fill="hold" grpId="0" nodeType="after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strVal val="#ppt_w+.3"/>
                                          </p:val>
                                        </p:tav>
                                        <p:tav tm="100000">
                                          <p:val>
                                            <p:strVal val="#ppt_w"/>
                                          </p:val>
                                        </p:tav>
                                      </p:tavLst>
                                    </p:anim>
                                    <p:anim calcmode="lin" valueType="num">
                                      <p:cBhvr>
                                        <p:cTn id="17" dur="500" fill="hold"/>
                                        <p:tgtEl>
                                          <p:spTgt spid="48"/>
                                        </p:tgtEl>
                                        <p:attrNameLst>
                                          <p:attrName>ppt_h</p:attrName>
                                        </p:attrNameLst>
                                      </p:cBhvr>
                                      <p:tavLst>
                                        <p:tav tm="0">
                                          <p:val>
                                            <p:strVal val="#ppt_h"/>
                                          </p:val>
                                        </p:tav>
                                        <p:tav tm="100000">
                                          <p:val>
                                            <p:strVal val="#ppt_h"/>
                                          </p:val>
                                        </p:tav>
                                      </p:tavLst>
                                    </p:anim>
                                    <p:animEffect transition="in" filter="fade">
                                      <p:cBhvr>
                                        <p:cTn id="18" dur="500"/>
                                        <p:tgtEl>
                                          <p:spTgt spid="48"/>
                                        </p:tgtEl>
                                      </p:cBhvr>
                                    </p:animEffect>
                                  </p:childTnLst>
                                </p:cTn>
                              </p:par>
                              <p:par>
                                <p:cTn id="19" presetID="10"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par>
                          <p:cTn id="22" fill="hold">
                            <p:stCondLst>
                              <p:cond delay="1000"/>
                            </p:stCondLst>
                            <p:childTnLst>
                              <p:par>
                                <p:cTn id="23" presetID="50" presetClass="entr" presetSubtype="0" decel="10000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strVal val="#ppt_w+.3"/>
                                          </p:val>
                                        </p:tav>
                                        <p:tav tm="100000">
                                          <p:val>
                                            <p:strVal val="#ppt_w"/>
                                          </p:val>
                                        </p:tav>
                                      </p:tavLst>
                                    </p:anim>
                                    <p:anim calcmode="lin" valueType="num">
                                      <p:cBhvr>
                                        <p:cTn id="26" dur="500" fill="hold"/>
                                        <p:tgtEl>
                                          <p:spTgt spid="49"/>
                                        </p:tgtEl>
                                        <p:attrNameLst>
                                          <p:attrName>ppt_h</p:attrName>
                                        </p:attrNameLst>
                                      </p:cBhvr>
                                      <p:tavLst>
                                        <p:tav tm="0">
                                          <p:val>
                                            <p:strVal val="#ppt_h"/>
                                          </p:val>
                                        </p:tav>
                                        <p:tav tm="100000">
                                          <p:val>
                                            <p:strVal val="#ppt_h"/>
                                          </p:val>
                                        </p:tav>
                                      </p:tavLst>
                                    </p:anim>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500"/>
                                        <p:tgtEl>
                                          <p:spTgt spid="57"/>
                                        </p:tgtEl>
                                      </p:cBhvr>
                                    </p:animEffect>
                                  </p:childTnLst>
                                </p:cTn>
                              </p:par>
                            </p:childTnLst>
                          </p:cTn>
                        </p:par>
                        <p:par>
                          <p:cTn id="31" fill="hold">
                            <p:stCondLst>
                              <p:cond delay="1500"/>
                            </p:stCondLst>
                            <p:childTnLst>
                              <p:par>
                                <p:cTn id="32" presetID="50" presetClass="entr" presetSubtype="0" decel="100000"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strVal val="#ppt_w+.3"/>
                                          </p:val>
                                        </p:tav>
                                        <p:tav tm="100000">
                                          <p:val>
                                            <p:strVal val="#ppt_w"/>
                                          </p:val>
                                        </p:tav>
                                      </p:tavLst>
                                    </p:anim>
                                    <p:anim calcmode="lin" valueType="num">
                                      <p:cBhvr>
                                        <p:cTn id="35" dur="500" fill="hold"/>
                                        <p:tgtEl>
                                          <p:spTgt spid="50"/>
                                        </p:tgtEl>
                                        <p:attrNameLst>
                                          <p:attrName>ppt_h</p:attrName>
                                        </p:attrNameLst>
                                      </p:cBhvr>
                                      <p:tavLst>
                                        <p:tav tm="0">
                                          <p:val>
                                            <p:strVal val="#ppt_h"/>
                                          </p:val>
                                        </p:tav>
                                        <p:tav tm="100000">
                                          <p:val>
                                            <p:strVal val="#ppt_h"/>
                                          </p:val>
                                        </p:tav>
                                      </p:tavLst>
                                    </p:anim>
                                    <p:animEffect transition="in" filter="fade">
                                      <p:cBhvr>
                                        <p:cTn id="36" dur="500"/>
                                        <p:tgtEl>
                                          <p:spTgt spid="50"/>
                                        </p:tgtEl>
                                      </p:cBhvr>
                                    </p:animEffect>
                                  </p:childTnLst>
                                </p:cTn>
                              </p:par>
                              <p:par>
                                <p:cTn id="37" presetID="10"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47"/>
                                        </p:tgtEl>
                                        <p:attrNameLst>
                                          <p:attrName>fillcolor</p:attrName>
                                        </p:attrNameLst>
                                      </p:cBhvr>
                                      <p:to>
                                        <a:srgbClr val="FFFF00"/>
                                      </p:to>
                                    </p:animClr>
                                    <p:set>
                                      <p:cBhvr>
                                        <p:cTn id="45" dur="500" fill="hold"/>
                                        <p:tgtEl>
                                          <p:spTgt spid="47"/>
                                        </p:tgtEl>
                                        <p:attrNameLst>
                                          <p:attrName>fill.type</p:attrName>
                                        </p:attrNameLst>
                                      </p:cBhvr>
                                      <p:to>
                                        <p:strVal val="solid"/>
                                      </p:to>
                                    </p:set>
                                    <p:set>
                                      <p:cBhvr>
                                        <p:cTn id="46" dur="500" fill="hold"/>
                                        <p:tgtEl>
                                          <p:spTgt spid="4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48"/>
                                        </p:tgtEl>
                                        <p:attrNameLst>
                                          <p:attrName>fillcolor</p:attrName>
                                        </p:attrNameLst>
                                      </p:cBhvr>
                                      <p:to>
                                        <a:srgbClr val="00B0F0"/>
                                      </p:to>
                                    </p:animClr>
                                    <p:set>
                                      <p:cBhvr>
                                        <p:cTn id="52" dur="500" fill="hold"/>
                                        <p:tgtEl>
                                          <p:spTgt spid="48"/>
                                        </p:tgtEl>
                                        <p:attrNameLst>
                                          <p:attrName>fill.type</p:attrName>
                                        </p:attrNameLst>
                                      </p:cBhvr>
                                      <p:to>
                                        <p:strVal val="solid"/>
                                      </p:to>
                                    </p:set>
                                    <p:set>
                                      <p:cBhvr>
                                        <p:cTn id="53" dur="500" fill="hold"/>
                                        <p:tgtEl>
                                          <p:spTgt spid="4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4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49"/>
                                        </p:tgtEl>
                                        <p:attrNameLst>
                                          <p:attrName>fillcolor</p:attrName>
                                        </p:attrNameLst>
                                      </p:cBhvr>
                                      <p:to>
                                        <a:srgbClr val="FFFF00"/>
                                      </p:to>
                                    </p:animClr>
                                    <p:set>
                                      <p:cBhvr>
                                        <p:cTn id="59" dur="500" fill="hold"/>
                                        <p:tgtEl>
                                          <p:spTgt spid="49"/>
                                        </p:tgtEl>
                                        <p:attrNameLst>
                                          <p:attrName>fill.type</p:attrName>
                                        </p:attrNameLst>
                                      </p:cBhvr>
                                      <p:to>
                                        <p:strVal val="solid"/>
                                      </p:to>
                                    </p:set>
                                    <p:set>
                                      <p:cBhvr>
                                        <p:cTn id="60" dur="500" fill="hold"/>
                                        <p:tgtEl>
                                          <p:spTgt spid="4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61" restart="whenNotActive" fill="hold" evtFilter="cancelBubble" nodeType="interactiveSeq">
                <p:stCondLst>
                  <p:cond evt="onClick" delay="0">
                    <p:tgtEl>
                      <p:spTgt spid="50"/>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50"/>
                                        </p:tgtEl>
                                        <p:attrNameLst>
                                          <p:attrName>fillcolor</p:attrName>
                                        </p:attrNameLst>
                                      </p:cBhvr>
                                      <p:to>
                                        <a:srgbClr val="FFFF00"/>
                                      </p:to>
                                    </p:animClr>
                                    <p:set>
                                      <p:cBhvr>
                                        <p:cTn id="66" dur="500" fill="hold"/>
                                        <p:tgtEl>
                                          <p:spTgt spid="50"/>
                                        </p:tgtEl>
                                        <p:attrNameLst>
                                          <p:attrName>fill.type</p:attrName>
                                        </p:attrNameLst>
                                      </p:cBhvr>
                                      <p:to>
                                        <p:strVal val="solid"/>
                                      </p:to>
                                    </p:set>
                                    <p:set>
                                      <p:cBhvr>
                                        <p:cTn id="67" dur="500" fill="hold"/>
                                        <p:tgtEl>
                                          <p:spTgt spid="50"/>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413395" y="1128284"/>
            <a:ext cx="9365208" cy="2062103"/>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3: </a:t>
            </a:r>
            <a:r>
              <a:rPr lang="vi-VN" sz="3200" dirty="0">
                <a:effectLst/>
                <a:latin typeface="Times New Roman" panose="02020603050405020304" pitchFamily="18" charset="0"/>
                <a:ea typeface="Times New Roman" panose="02020603050405020304" pitchFamily="18" charset="0"/>
              </a:rPr>
              <a:t>Hình nào biểu diễn đúng hướng lực từ tác dụng lên một đoạn dây dẫn thẳng mang dòng điện I có chiều như hình vẽ đặt trong từ trường đều, đường sức từ có hướng như hình vẽ:</a:t>
            </a: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pic>
        <p:nvPicPr>
          <p:cNvPr id="2" name="Picture 1" descr="n252 Fb Thu Huong Pham">
            <a:extLst>
              <a:ext uri="{FF2B5EF4-FFF2-40B4-BE49-F238E27FC236}">
                <a16:creationId xmlns:a16="http://schemas.microsoft.com/office/drawing/2014/main" id="{46BB15D0-EA9B-258F-A120-243C956A365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146441" y="3309584"/>
            <a:ext cx="10160955" cy="2501013"/>
          </a:xfrm>
          <a:prstGeom prst="rect">
            <a:avLst/>
          </a:prstGeom>
          <a:noFill/>
          <a:ln>
            <a:noFill/>
          </a:ln>
        </p:spPr>
      </p:pic>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3776164" y="3092407"/>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B</a:t>
            </a:r>
            <a:endParaRPr lang="en-US" sz="3200" baseline="-25000" dirty="0">
              <a:solidFill>
                <a:srgbClr val="002060"/>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1049982" y="3093378"/>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A</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6239768" y="3105439"/>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a:t>
            </a: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8965950" y="3092639"/>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t>
            </a:r>
          </a:p>
        </p:txBody>
      </p:sp>
    </p:spTree>
    <p:extLst>
      <p:ext uri="{BB962C8B-B14F-4D97-AF65-F5344CB8AC3E}">
        <p14:creationId xmlns:p14="http://schemas.microsoft.com/office/powerpoint/2010/main" val="3154133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413395" y="1128284"/>
            <a:ext cx="9365208" cy="1569660"/>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4: </a:t>
            </a:r>
            <a:r>
              <a:rPr lang="vi-VN" sz="3200" dirty="0">
                <a:latin typeface="Times New Roman" panose="02020603050405020304" pitchFamily="18" charset="0"/>
                <a:ea typeface="Times New Roman" panose="02020603050405020304" pitchFamily="18" charset="0"/>
              </a:rPr>
              <a:t>Một đoạn dây dẫn đặt trong từ trường đều. Nếu chiều dài dây dẫn và cường độ dòng điện qua dây dẫn tăng 2 lần thì độ lớn lực từ tác dụng lên dây dẫn</a:t>
            </a:r>
            <a:endParaRPr lang="vi-VN" sz="3200" dirty="0">
              <a:effectLst/>
              <a:latin typeface="Times New Roman" panose="02020603050405020304" pitchFamily="18" charset="0"/>
              <a:ea typeface="Times New Roman" panose="02020603050405020304" pitchFamily="18" charset="0"/>
            </a:endParaRP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6661288" y="3027740"/>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giảm</a:t>
            </a:r>
            <a:r>
              <a:rPr lang="en-US" sz="3200" dirty="0">
                <a:solidFill>
                  <a:srgbClr val="002060"/>
                </a:solidFill>
                <a:latin typeface="Times New Roman" panose="02020603050405020304" pitchFamily="18" charset="0"/>
                <a:cs typeface="Times New Roman" panose="02020603050405020304" pitchFamily="18" charset="0"/>
              </a:rPr>
              <a:t> 2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a:t>
            </a:r>
            <a:endParaRPr lang="en-US" sz="3200" baseline="-25000" dirty="0">
              <a:solidFill>
                <a:srgbClr val="002060"/>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1553095" y="4354282"/>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C. </a:t>
            </a:r>
            <a:r>
              <a:rPr lang="en-US" sz="3200" dirty="0" err="1">
                <a:solidFill>
                  <a:srgbClr val="002060"/>
                </a:solidFill>
                <a:latin typeface="Times New Roman" panose="02020603050405020304" pitchFamily="18" charset="0"/>
                <a:cs typeface="Times New Roman" panose="02020603050405020304" pitchFamily="18" charset="0"/>
              </a:rPr>
              <a:t>tăng</a:t>
            </a:r>
            <a:r>
              <a:rPr lang="en-US" sz="3200" dirty="0">
                <a:solidFill>
                  <a:srgbClr val="002060"/>
                </a:solidFill>
                <a:latin typeface="Times New Roman" panose="02020603050405020304" pitchFamily="18" charset="0"/>
                <a:cs typeface="Times New Roman" panose="02020603050405020304" pitchFamily="18" charset="0"/>
              </a:rPr>
              <a:t> 2 </a:t>
            </a:r>
            <a:r>
              <a:rPr lang="en-US" sz="3200" dirty="0" err="1">
                <a:solidFill>
                  <a:srgbClr val="002060"/>
                </a:solidFill>
                <a:latin typeface="Times New Roman" panose="02020603050405020304" pitchFamily="18" charset="0"/>
                <a:cs typeface="Times New Roman" panose="02020603050405020304" pitchFamily="18" charset="0"/>
              </a:rPr>
              <a:t>lần</a:t>
            </a:r>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1553095" y="3038244"/>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tăng</a:t>
            </a:r>
            <a:r>
              <a:rPr lang="en-US" sz="3200" dirty="0">
                <a:solidFill>
                  <a:srgbClr val="002060"/>
                </a:solidFill>
                <a:latin typeface="Times New Roman" panose="02020603050405020304" pitchFamily="18" charset="0"/>
                <a:cs typeface="Times New Roman" panose="02020603050405020304" pitchFamily="18" charset="0"/>
              </a:rPr>
              <a:t> 4 </a:t>
            </a:r>
            <a:r>
              <a:rPr lang="en-US" sz="3200" dirty="0" err="1">
                <a:solidFill>
                  <a:srgbClr val="002060"/>
                </a:solidFill>
                <a:latin typeface="Times New Roman" panose="02020603050405020304" pitchFamily="18" charset="0"/>
                <a:cs typeface="Times New Roman" panose="02020603050405020304" pitchFamily="18" charset="0"/>
              </a:rPr>
              <a:t>lần</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6661288" y="4354281"/>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đổi</a:t>
            </a:r>
            <a:r>
              <a:rPr lang="en-US" sz="3200" dirty="0">
                <a:solidFill>
                  <a:srgbClr val="00206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87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47"/>
                                        </p:tgtEl>
                                        <p:attrNameLst>
                                          <p:attrName>fillcolor</p:attrName>
                                        </p:attrNameLst>
                                      </p:cBhvr>
                                      <p:to>
                                        <a:srgbClr val="FFFF00"/>
                                      </p:to>
                                    </p:animClr>
                                    <p:set>
                                      <p:cBhvr>
                                        <p:cTn id="33" dur="500" fill="hold"/>
                                        <p:tgtEl>
                                          <p:spTgt spid="47"/>
                                        </p:tgtEl>
                                        <p:attrNameLst>
                                          <p:attrName>fill.type</p:attrName>
                                        </p:attrNameLst>
                                      </p:cBhvr>
                                      <p:to>
                                        <p:strVal val="solid"/>
                                      </p:to>
                                    </p:set>
                                    <p:set>
                                      <p:cBhvr>
                                        <p:cTn id="34" dur="500" fill="hold"/>
                                        <p:tgtEl>
                                          <p:spTgt spid="4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48"/>
                                        </p:tgtEl>
                                        <p:attrNameLst>
                                          <p:attrName>fillcolor</p:attrName>
                                        </p:attrNameLst>
                                      </p:cBhvr>
                                      <p:to>
                                        <a:srgbClr val="00B0F0"/>
                                      </p:to>
                                    </p:animClr>
                                    <p:set>
                                      <p:cBhvr>
                                        <p:cTn id="40" dur="500" fill="hold"/>
                                        <p:tgtEl>
                                          <p:spTgt spid="48"/>
                                        </p:tgtEl>
                                        <p:attrNameLst>
                                          <p:attrName>fill.type</p:attrName>
                                        </p:attrNameLst>
                                      </p:cBhvr>
                                      <p:to>
                                        <p:strVal val="solid"/>
                                      </p:to>
                                    </p:set>
                                    <p:set>
                                      <p:cBhvr>
                                        <p:cTn id="41" dur="500" fill="hold"/>
                                        <p:tgtEl>
                                          <p:spTgt spid="4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49"/>
                                        </p:tgtEl>
                                        <p:attrNameLst>
                                          <p:attrName>fillcolor</p:attrName>
                                        </p:attrNameLst>
                                      </p:cBhvr>
                                      <p:to>
                                        <a:srgbClr val="FFFF00"/>
                                      </p:to>
                                    </p:animClr>
                                    <p:set>
                                      <p:cBhvr>
                                        <p:cTn id="47" dur="500" fill="hold"/>
                                        <p:tgtEl>
                                          <p:spTgt spid="49"/>
                                        </p:tgtEl>
                                        <p:attrNameLst>
                                          <p:attrName>fill.type</p:attrName>
                                        </p:attrNameLst>
                                      </p:cBhvr>
                                      <p:to>
                                        <p:strVal val="solid"/>
                                      </p:to>
                                    </p:set>
                                    <p:set>
                                      <p:cBhvr>
                                        <p:cTn id="48" dur="500" fill="hold"/>
                                        <p:tgtEl>
                                          <p:spTgt spid="4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0"/>
                                        </p:tgtEl>
                                        <p:attrNameLst>
                                          <p:attrName>fillcolor</p:attrName>
                                        </p:attrNameLst>
                                      </p:cBhvr>
                                      <p:to>
                                        <a:srgbClr val="FFFF00"/>
                                      </p:to>
                                    </p:animClr>
                                    <p:set>
                                      <p:cBhvr>
                                        <p:cTn id="54" dur="500" fill="hold"/>
                                        <p:tgtEl>
                                          <p:spTgt spid="50"/>
                                        </p:tgtEl>
                                        <p:attrNameLst>
                                          <p:attrName>fill.type</p:attrName>
                                        </p:attrNameLst>
                                      </p:cBhvr>
                                      <p:to>
                                        <p:strVal val="solid"/>
                                      </p:to>
                                    </p:set>
                                    <p:set>
                                      <p:cBhvr>
                                        <p:cTn id="55" dur="500" fill="hold"/>
                                        <p:tgtEl>
                                          <p:spTgt spid="5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F719DA8F-23CE-1BCE-DAE1-A50D97C19632}"/>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1B88642C-EE6D-9216-E31E-D73485498F53}"/>
              </a:ext>
            </a:extLst>
          </p:cNvPr>
          <p:cNvGrpSpPr/>
          <p:nvPr/>
        </p:nvGrpSpPr>
        <p:grpSpPr>
          <a:xfrm>
            <a:off x="6770639" y="3009107"/>
            <a:ext cx="5105398" cy="1790698"/>
            <a:chOff x="6770639" y="3009107"/>
            <a:chExt cx="5105398" cy="1790698"/>
          </a:xfrm>
        </p:grpSpPr>
        <p:grpSp>
          <p:nvGrpSpPr>
            <p:cNvPr id="4" name="Group 3">
              <a:extLst>
                <a:ext uri="{FF2B5EF4-FFF2-40B4-BE49-F238E27FC236}">
                  <a16:creationId xmlns:a16="http://schemas.microsoft.com/office/drawing/2014/main" id="{F00394D2-5695-F8E3-F87C-E930817D6AA7}"/>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E5845862-919F-99D7-2866-84584D87C435}"/>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sp>
            <p:nvSpPr>
              <p:cNvPr id="7" name="Rectangle: Rounded Corners 6">
                <a:extLst>
                  <a:ext uri="{FF2B5EF4-FFF2-40B4-BE49-F238E27FC236}">
                    <a16:creationId xmlns:a16="http://schemas.microsoft.com/office/drawing/2014/main" id="{A31DAEFD-523F-D6BD-408E-0407BF0700D0}"/>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grpSp>
        <p:sp>
          <p:nvSpPr>
            <p:cNvPr id="5" name="Rectangle: Rounded Corners 4">
              <a:extLst>
                <a:ext uri="{FF2B5EF4-FFF2-40B4-BE49-F238E27FC236}">
                  <a16:creationId xmlns:a16="http://schemas.microsoft.com/office/drawing/2014/main" id="{EEB320E5-14CA-2C39-837A-26CDAC73CA82}"/>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bg1"/>
                  </a:solidFill>
                  <a:effectLst/>
                  <a:latin typeface="iCiel Cadena" panose="02000503000000020004" charset="-93"/>
                  <a:ea typeface="Times New Roman" panose="02020603050405020304" pitchFamily="18" charset="0"/>
                </a:rPr>
                <a:t>Những đường thẳng hướng từ cực Nam sang cực Bắc.</a:t>
              </a:r>
              <a:endParaRPr lang="en-US" sz="2600" dirty="0">
                <a:solidFill>
                  <a:schemeClr val="bg1"/>
                </a:solidFill>
                <a:latin typeface="iCiel Cadena" panose="02000503000000020004" charset="-93"/>
              </a:endParaRPr>
            </a:p>
          </p:txBody>
        </p:sp>
      </p:grpSp>
      <p:grpSp>
        <p:nvGrpSpPr>
          <p:cNvPr id="8" name="Group 7" descr="n252 Fb Thu Huong Pham">
            <a:extLst>
              <a:ext uri="{FF2B5EF4-FFF2-40B4-BE49-F238E27FC236}">
                <a16:creationId xmlns:a16="http://schemas.microsoft.com/office/drawing/2014/main" id="{1FD02404-22C0-21F2-A9A6-2002B9216B86}"/>
              </a:ext>
            </a:extLst>
          </p:cNvPr>
          <p:cNvGrpSpPr/>
          <p:nvPr/>
        </p:nvGrpSpPr>
        <p:grpSpPr>
          <a:xfrm>
            <a:off x="6770639" y="4933892"/>
            <a:ext cx="5105398" cy="1790698"/>
            <a:chOff x="6770639" y="4933892"/>
            <a:chExt cx="5105398" cy="1790698"/>
          </a:xfrm>
        </p:grpSpPr>
        <p:grpSp>
          <p:nvGrpSpPr>
            <p:cNvPr id="9" name="Group 8">
              <a:extLst>
                <a:ext uri="{FF2B5EF4-FFF2-40B4-BE49-F238E27FC236}">
                  <a16:creationId xmlns:a16="http://schemas.microsoft.com/office/drawing/2014/main" id="{E774FF3F-B433-4585-4DD3-BF6DF2CB1476}"/>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F47B7263-E8A7-2460-CB22-1F818D575FA7}"/>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sp>
            <p:nvSpPr>
              <p:cNvPr id="12" name="Rectangle: Rounded Corners 11">
                <a:extLst>
                  <a:ext uri="{FF2B5EF4-FFF2-40B4-BE49-F238E27FC236}">
                    <a16:creationId xmlns:a16="http://schemas.microsoft.com/office/drawing/2014/main" id="{8A667D9E-DF7F-56CB-040D-D56827908312}"/>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grpSp>
        <p:sp>
          <p:nvSpPr>
            <p:cNvPr id="10" name="Rectangle: Rounded Corners 9">
              <a:extLst>
                <a:ext uri="{FF2B5EF4-FFF2-40B4-BE49-F238E27FC236}">
                  <a16:creationId xmlns:a16="http://schemas.microsoft.com/office/drawing/2014/main" id="{104D7562-70C5-F78B-5104-4C2D2643208C}"/>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bg1"/>
                  </a:solidFill>
                  <a:effectLst/>
                  <a:latin typeface="iCiel Cadena" panose="02000503000000020004" charset="-93"/>
                  <a:ea typeface="Times New Roman" panose="02020603050405020304" pitchFamily="18" charset="0"/>
                </a:rPr>
                <a:t>Những đường cong hướng từ cực Nam sang cực Bắc.</a:t>
              </a:r>
              <a:endParaRPr lang="en-US" sz="2600" dirty="0">
                <a:solidFill>
                  <a:schemeClr val="bg1"/>
                </a:solidFill>
                <a:latin typeface="iCiel Cadena" panose="02000503000000020004" charset="-93"/>
              </a:endParaRPr>
            </a:p>
          </p:txBody>
        </p:sp>
      </p:grpSp>
      <p:grpSp>
        <p:nvGrpSpPr>
          <p:cNvPr id="13" name="Group 12" descr="n252 Fb Thu Huong Pham">
            <a:extLst>
              <a:ext uri="{FF2B5EF4-FFF2-40B4-BE49-F238E27FC236}">
                <a16:creationId xmlns:a16="http://schemas.microsoft.com/office/drawing/2014/main" id="{CE9F395F-CFEA-85FD-861B-67EABA74515C}"/>
              </a:ext>
            </a:extLst>
          </p:cNvPr>
          <p:cNvGrpSpPr/>
          <p:nvPr/>
        </p:nvGrpSpPr>
        <p:grpSpPr>
          <a:xfrm>
            <a:off x="838201" y="4933892"/>
            <a:ext cx="5105398" cy="1790698"/>
            <a:chOff x="838201" y="4933892"/>
            <a:chExt cx="5105398" cy="1790698"/>
          </a:xfrm>
        </p:grpSpPr>
        <p:grpSp>
          <p:nvGrpSpPr>
            <p:cNvPr id="14" name="Group 13">
              <a:extLst>
                <a:ext uri="{FF2B5EF4-FFF2-40B4-BE49-F238E27FC236}">
                  <a16:creationId xmlns:a16="http://schemas.microsoft.com/office/drawing/2014/main" id="{37E1EF7C-DB57-3660-FBD3-66567F7FF317}"/>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F27E8D8A-43D8-1DA8-B7CE-CB301BD32AE6}"/>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sp>
            <p:nvSpPr>
              <p:cNvPr id="17" name="Rectangle: Rounded Corners 16">
                <a:extLst>
                  <a:ext uri="{FF2B5EF4-FFF2-40B4-BE49-F238E27FC236}">
                    <a16:creationId xmlns:a16="http://schemas.microsoft.com/office/drawing/2014/main" id="{3D342E65-64F6-725E-42BC-A6B3555B83C1}"/>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grpSp>
        <p:sp>
          <p:nvSpPr>
            <p:cNvPr id="15" name="Rectangle: Rounded Corners 14">
              <a:extLst>
                <a:ext uri="{FF2B5EF4-FFF2-40B4-BE49-F238E27FC236}">
                  <a16:creationId xmlns:a16="http://schemas.microsoft.com/office/drawing/2014/main" id="{2824565D-419C-9B07-243C-950E6C3E7598}"/>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bg1"/>
                  </a:solidFill>
                  <a:effectLst/>
                  <a:latin typeface="iCiel Cadena" panose="02000503000000020004" charset="-93"/>
                  <a:ea typeface="Times New Roman" panose="02020603050405020304" pitchFamily="18" charset="0"/>
                </a:rPr>
                <a:t>Những đường thẳng song song cách đều nhau.</a:t>
              </a:r>
              <a:endParaRPr lang="en-US" sz="2600" dirty="0">
                <a:solidFill>
                  <a:schemeClr val="bg1"/>
                </a:solidFill>
                <a:latin typeface="iCiel Cadena" panose="02000503000000020004" charset="-93"/>
              </a:endParaRPr>
            </a:p>
          </p:txBody>
        </p:sp>
      </p:grpSp>
      <p:grpSp>
        <p:nvGrpSpPr>
          <p:cNvPr id="18" name="Group 17" descr="n252 Fb Thu Huong Pham">
            <a:extLst>
              <a:ext uri="{FF2B5EF4-FFF2-40B4-BE49-F238E27FC236}">
                <a16:creationId xmlns:a16="http://schemas.microsoft.com/office/drawing/2014/main" id="{D861DD2D-9F7A-3D10-C204-10B49C526827}"/>
              </a:ext>
            </a:extLst>
          </p:cNvPr>
          <p:cNvGrpSpPr/>
          <p:nvPr/>
        </p:nvGrpSpPr>
        <p:grpSpPr>
          <a:xfrm>
            <a:off x="838201" y="3009107"/>
            <a:ext cx="5105398" cy="1790698"/>
            <a:chOff x="838201" y="3009107"/>
            <a:chExt cx="5105398" cy="1790698"/>
          </a:xfrm>
        </p:grpSpPr>
        <p:grpSp>
          <p:nvGrpSpPr>
            <p:cNvPr id="19" name="Group 18">
              <a:extLst>
                <a:ext uri="{FF2B5EF4-FFF2-40B4-BE49-F238E27FC236}">
                  <a16:creationId xmlns:a16="http://schemas.microsoft.com/office/drawing/2014/main" id="{D2577E07-F7CC-9A7D-D870-9AF7B262CE95}"/>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68A25F2D-622E-F2F0-2780-DEC85769BBDF}"/>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sp>
            <p:nvSpPr>
              <p:cNvPr id="22" name="Rectangle: Rounded Corners 21">
                <a:extLst>
                  <a:ext uri="{FF2B5EF4-FFF2-40B4-BE49-F238E27FC236}">
                    <a16:creationId xmlns:a16="http://schemas.microsoft.com/office/drawing/2014/main" id="{B9EF6471-09BD-5BC0-FC3C-4E35C2F1D97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solidFill>
                    <a:schemeClr val="bg1"/>
                  </a:solidFill>
                  <a:latin typeface="iCiel Cadena" panose="02000503000000020004" charset="-93"/>
                </a:endParaRPr>
              </a:p>
            </p:txBody>
          </p:sp>
        </p:grpSp>
        <p:sp>
          <p:nvSpPr>
            <p:cNvPr id="20" name="Rectangle: Rounded Corners 19">
              <a:extLst>
                <a:ext uri="{FF2B5EF4-FFF2-40B4-BE49-F238E27FC236}">
                  <a16:creationId xmlns:a16="http://schemas.microsoft.com/office/drawing/2014/main" id="{646AB539-94BE-6376-C3D7-055941111A05}"/>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bg1"/>
                  </a:solidFill>
                  <a:effectLst/>
                  <a:latin typeface="iCiel Cadena" panose="02000503000000020004" charset="-93"/>
                  <a:ea typeface="Times New Roman" panose="02020603050405020304" pitchFamily="18" charset="0"/>
                </a:rPr>
                <a:t>Những đường cong, cách đều nhau.</a:t>
              </a:r>
              <a:endParaRPr lang="en-US" sz="2600" dirty="0">
                <a:solidFill>
                  <a:schemeClr val="bg1"/>
                </a:solidFill>
                <a:latin typeface="iCiel Cadena" panose="02000503000000020004" charset="-93"/>
              </a:endParaRPr>
            </a:p>
          </p:txBody>
        </p:sp>
      </p:grpSp>
      <p:grpSp>
        <p:nvGrpSpPr>
          <p:cNvPr id="23" name="Group 22" descr="n252 Fb Thu Huong Pham">
            <a:extLst>
              <a:ext uri="{FF2B5EF4-FFF2-40B4-BE49-F238E27FC236}">
                <a16:creationId xmlns:a16="http://schemas.microsoft.com/office/drawing/2014/main" id="{E12FFDC0-CE1F-97C8-F8B7-367A81DAAABF}"/>
              </a:ext>
            </a:extLst>
          </p:cNvPr>
          <p:cNvGrpSpPr/>
          <p:nvPr/>
        </p:nvGrpSpPr>
        <p:grpSpPr>
          <a:xfrm>
            <a:off x="1982578" y="246435"/>
            <a:ext cx="9961727" cy="2554445"/>
            <a:chOff x="1982578" y="246435"/>
            <a:chExt cx="9961727" cy="2554445"/>
          </a:xfrm>
        </p:grpSpPr>
        <p:pic>
          <p:nvPicPr>
            <p:cNvPr id="24" name="Picture 23">
              <a:extLst>
                <a:ext uri="{FF2B5EF4-FFF2-40B4-BE49-F238E27FC236}">
                  <a16:creationId xmlns:a16="http://schemas.microsoft.com/office/drawing/2014/main" id="{2DEF08B7-E057-6F6C-1173-0466B33BBBC1}"/>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6292D798-60D0-96E3-08F6-149BE9F3AF3C}"/>
                </a:ext>
              </a:extLst>
            </p:cNvPr>
            <p:cNvSpPr/>
            <p:nvPr/>
          </p:nvSpPr>
          <p:spPr>
            <a:xfrm>
              <a:off x="2161760" y="419053"/>
              <a:ext cx="7047062"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solidFill>
                    <a:schemeClr val="tx1">
                      <a:lumMod val="65000"/>
                      <a:lumOff val="35000"/>
                    </a:schemeClr>
                  </a:solidFill>
                  <a:effectLst/>
                  <a:latin typeface="iCiel Cadena" panose="02000503000000020004" charset="-93"/>
                  <a:ea typeface="Times New Roman" panose="02020603050405020304" pitchFamily="18" charset="0"/>
                </a:rPr>
                <a:t>Các đường sức từ trong lòng nam châm hình chữ U là</a:t>
              </a:r>
              <a:endParaRPr lang="en-US" sz="4000" dirty="0">
                <a:solidFill>
                  <a:schemeClr val="tx1">
                    <a:lumMod val="65000"/>
                    <a:lumOff val="35000"/>
                  </a:schemeClr>
                </a:solidFill>
                <a:latin typeface="iCiel Cadena" panose="02000503000000020004" charset="-93"/>
              </a:endParaRPr>
            </a:p>
          </p:txBody>
        </p:sp>
      </p:grpSp>
      <p:pic>
        <p:nvPicPr>
          <p:cNvPr id="26" name="ChuongCam - 9Slide.vn" descr="n252 Fb Thu Huong Pham">
            <a:extLst>
              <a:ext uri="{FF2B5EF4-FFF2-40B4-BE49-F238E27FC236}">
                <a16:creationId xmlns:a16="http://schemas.microsoft.com/office/drawing/2014/main" id="{6E5D0A41-25BF-BDFF-C3D5-94802F2A416F}"/>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7" name="ChuongLa - 9Slide.vn" descr="n252 Fb Thu Huong Pham">
            <a:extLst>
              <a:ext uri="{FF2B5EF4-FFF2-40B4-BE49-F238E27FC236}">
                <a16:creationId xmlns:a16="http://schemas.microsoft.com/office/drawing/2014/main" id="{16EA80E4-44D0-DDD4-4D24-B6E4656227B7}"/>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28" name="ChuongXanh - 9Slide.vn" descr="n252 Fb Thu Huong Pham">
            <a:extLst>
              <a:ext uri="{FF2B5EF4-FFF2-40B4-BE49-F238E27FC236}">
                <a16:creationId xmlns:a16="http://schemas.microsoft.com/office/drawing/2014/main" id="{795B978E-B3D7-341E-0631-214ED9B6A77E}"/>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29" name="ChuongDo - 9Slide.vn" descr="n252 Fb Thu Huong Pham">
            <a:extLst>
              <a:ext uri="{FF2B5EF4-FFF2-40B4-BE49-F238E27FC236}">
                <a16:creationId xmlns:a16="http://schemas.microsoft.com/office/drawing/2014/main" id="{BC9D01D0-499B-AA17-2873-729B2795D839}"/>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30" name="Group 29" descr="n252 Fb Thu Huong Pham">
            <a:extLst>
              <a:ext uri="{FF2B5EF4-FFF2-40B4-BE49-F238E27FC236}">
                <a16:creationId xmlns:a16="http://schemas.microsoft.com/office/drawing/2014/main" id="{3EE09FB9-C073-6F5F-6A5B-B3006D390BBF}"/>
              </a:ext>
            </a:extLst>
          </p:cNvPr>
          <p:cNvGrpSpPr/>
          <p:nvPr/>
        </p:nvGrpSpPr>
        <p:grpSpPr>
          <a:xfrm>
            <a:off x="-4113608" y="153715"/>
            <a:ext cx="4046704" cy="2329805"/>
            <a:chOff x="-4113608" y="153715"/>
            <a:chExt cx="4046704" cy="2329805"/>
          </a:xfrm>
        </p:grpSpPr>
        <p:pic>
          <p:nvPicPr>
            <p:cNvPr id="31" name="Picture 30">
              <a:extLst>
                <a:ext uri="{FF2B5EF4-FFF2-40B4-BE49-F238E27FC236}">
                  <a16:creationId xmlns:a16="http://schemas.microsoft.com/office/drawing/2014/main" id="{BE6D1230-C643-ABFC-3312-3B9965E9F03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32" name="Picture 31">
              <a:extLst>
                <a:ext uri="{FF2B5EF4-FFF2-40B4-BE49-F238E27FC236}">
                  <a16:creationId xmlns:a16="http://schemas.microsoft.com/office/drawing/2014/main" id="{0C17C48F-2E54-FBCC-C178-60A402A84D86}"/>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8FEBD7A4-584E-A338-3E12-2FF6A756EAD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57AD4CB8-41BD-8927-A5E3-8847A7CC09C2}"/>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55A9316A-B039-F80C-C4FD-4B488C80DF4E}"/>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D5D287E5-7F6E-39B3-C3F7-6AA98E320B8D}"/>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07D551FD-26CE-4283-9163-D035C89B07EC}"/>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7A25F02A-1677-0792-52A8-3F2286C680FD}"/>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CA3481D0-DD40-AC56-18C4-CC4CEBD006A5}"/>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75C76FCB-D05F-9AB2-A5BA-901EF258DE9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A8B24869-C93E-B782-C20F-EAE80DBC12E5}"/>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pic>
        <p:nvPicPr>
          <p:cNvPr id="47" name="Picture 46" descr="n252 Fb Thu Huong Pham">
            <a:extLst>
              <a:ext uri="{FF2B5EF4-FFF2-40B4-BE49-F238E27FC236}">
                <a16:creationId xmlns:a16="http://schemas.microsoft.com/office/drawing/2014/main" id="{CB54689E-7B78-1D6A-E060-344A7139C3F6}"/>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382074" y="457200"/>
            <a:ext cx="2001199" cy="2001199"/>
          </a:xfrm>
          <a:prstGeom prst="rect">
            <a:avLst/>
          </a:prstGeom>
          <a:noFill/>
          <a:ln>
            <a:noFill/>
          </a:ln>
        </p:spPr>
      </p:pic>
    </p:spTree>
    <p:extLst>
      <p:ext uri="{BB962C8B-B14F-4D97-AF65-F5344CB8AC3E}">
        <p14:creationId xmlns:p14="http://schemas.microsoft.com/office/powerpoint/2010/main" val="3285360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35" presetClass="path" presetSubtype="0" accel="50000" decel="50000" fill="hold" nodeType="withEffect">
                                      <p:stCondLst>
                                        <p:cond delay="0"/>
                                      </p:stCondLst>
                                      <p:childTnLst>
                                        <p:animMotion origin="layout" path="M 3.75E-6 2.77556E-17 L -0.25 2.77556E-17 " pathEditMode="relative" rAng="0" ptsTypes="AA">
                                          <p:cBhvr>
                                            <p:cTn id="14" dur="1000" fill="hold"/>
                                            <p:tgtEl>
                                              <p:spTgt spid="47"/>
                                            </p:tgtEl>
                                            <p:attrNameLst>
                                              <p:attrName>ppt_x</p:attrName>
                                              <p:attrName>ppt_y</p:attrName>
                                            </p:attrNameLst>
                                          </p:cBhvr>
                                          <p:rCtr x="-12500"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5000">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14:bounceEnd="65000">
                                          <p:cBhvr additive="base">
                                            <p:cTn id="19"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5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300"/>
                                      </p:stCondLst>
                                      <p:childTnLst>
                                        <p:set>
                                          <p:cBhvr>
                                            <p:cTn id="26" dur="1" fill="hold">
                                              <p:stCondLst>
                                                <p:cond delay="0"/>
                                              </p:stCondLst>
                                            </p:cTn>
                                            <p:tgtEl>
                                              <p:spTgt spid="3"/>
                                            </p:tgtEl>
                                            <p:attrNameLst>
                                              <p:attrName>style.visibility</p:attrName>
                                            </p:attrNameLst>
                                          </p:cBhvr>
                                          <p:to>
                                            <p:strVal val="visible"/>
                                          </p:to>
                                        </p:set>
                                        <p:anim calcmode="lin" valueType="num" p14:bounceEnd="65000">
                                          <p:cBhvr additive="base">
                                            <p:cTn id="27"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300"/>
                                      </p:stCondLst>
                                      <p:childTnLst>
                                        <p:set>
                                          <p:cBhvr>
                                            <p:cTn id="30" dur="1" fill="hold">
                                              <p:stCondLst>
                                                <p:cond delay="0"/>
                                              </p:stCondLst>
                                            </p:cTn>
                                            <p:tgtEl>
                                              <p:spTgt spid="28"/>
                                            </p:tgtEl>
                                            <p:attrNameLst>
                                              <p:attrName>style.visibility</p:attrName>
                                            </p:attrNameLst>
                                          </p:cBhvr>
                                          <p:to>
                                            <p:strVal val="visible"/>
                                          </p:to>
                                        </p:set>
                                        <p:anim calcmode="lin" valueType="num" p14:bounceEnd="65000">
                                          <p:cBhvr additive="base">
                                            <p:cTn id="31"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700"/>
                                      </p:stCondLst>
                                      <p:childTnLst>
                                        <p:set>
                                          <p:cBhvr>
                                            <p:cTn id="34" dur="1" fill="hold">
                                              <p:stCondLst>
                                                <p:cond delay="0"/>
                                              </p:stCondLst>
                                            </p:cTn>
                                            <p:tgtEl>
                                              <p:spTgt spid="13"/>
                                            </p:tgtEl>
                                            <p:attrNameLst>
                                              <p:attrName>style.visibility</p:attrName>
                                            </p:attrNameLst>
                                          </p:cBhvr>
                                          <p:to>
                                            <p:strVal val="visible"/>
                                          </p:to>
                                        </p:set>
                                        <p:anim calcmode="lin" valueType="num" p14:bounceEnd="65000">
                                          <p:cBhvr additive="base">
                                            <p:cTn id="35"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700"/>
                                      </p:stCondLst>
                                      <p:childTnLst>
                                        <p:set>
                                          <p:cBhvr>
                                            <p:cTn id="38" dur="1" fill="hold">
                                              <p:stCondLst>
                                                <p:cond delay="0"/>
                                              </p:stCondLst>
                                            </p:cTn>
                                            <p:tgtEl>
                                              <p:spTgt spid="27"/>
                                            </p:tgtEl>
                                            <p:attrNameLst>
                                              <p:attrName>style.visibility</p:attrName>
                                            </p:attrNameLst>
                                          </p:cBhvr>
                                          <p:to>
                                            <p:strVal val="visible"/>
                                          </p:to>
                                        </p:set>
                                        <p:anim calcmode="lin" valueType="num" p14:bounceEnd="65000">
                                          <p:cBhvr additive="base">
                                            <p:cTn id="3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1100"/>
                                      </p:stCondLst>
                                      <p:childTnLst>
                                        <p:set>
                                          <p:cBhvr>
                                            <p:cTn id="42" dur="1" fill="hold">
                                              <p:stCondLst>
                                                <p:cond delay="0"/>
                                              </p:stCondLst>
                                            </p:cTn>
                                            <p:tgtEl>
                                              <p:spTgt spid="8"/>
                                            </p:tgtEl>
                                            <p:attrNameLst>
                                              <p:attrName>style.visibility</p:attrName>
                                            </p:attrNameLst>
                                          </p:cBhvr>
                                          <p:to>
                                            <p:strVal val="visible"/>
                                          </p:to>
                                        </p:set>
                                        <p:anim calcmode="lin" valueType="num" p14:bounceEnd="65000">
                                          <p:cBhvr additive="base">
                                            <p:cTn id="43"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14:presetBounceEnd="65000">
                                      <p:stCondLst>
                                        <p:cond delay="1100"/>
                                      </p:stCondLst>
                                      <p:childTnLst>
                                        <p:set>
                                          <p:cBhvr>
                                            <p:cTn id="46" dur="1" fill="hold">
                                              <p:stCondLst>
                                                <p:cond delay="0"/>
                                              </p:stCondLst>
                                            </p:cTn>
                                            <p:tgtEl>
                                              <p:spTgt spid="29"/>
                                            </p:tgtEl>
                                            <p:attrNameLst>
                                              <p:attrName>style.visibility</p:attrName>
                                            </p:attrNameLst>
                                          </p:cBhvr>
                                          <p:to>
                                            <p:strVal val="visible"/>
                                          </p:to>
                                        </p:set>
                                        <p:anim calcmode="lin" valueType="num" p14:bounceEnd="65000">
                                          <p:cBhvr additive="base">
                                            <p:cTn id="47"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afterEffect">
                                      <p:stCondLst>
                                        <p:cond delay="0"/>
                                      </p:stCondLst>
                                      <p:childTnLst>
                                        <p:cmd type="call" cmd="playFrom(0.0)">
                                          <p:cBhvr>
                                            <p:cTn id="53" dur="4995" fill="hold"/>
                                            <p:tgtEl>
                                              <p:spTgt spid="40"/>
                                            </p:tgtEl>
                                          </p:cBhvr>
                                        </p:cmd>
                                      </p:childTnLst>
                                    </p:cTn>
                                  </p:par>
                                  <p:par>
                                    <p:cTn id="54" presetID="10" presetClass="exit" presetSubtype="0" fill="hold" nodeType="withEffect">
                                      <p:stCondLst>
                                        <p:cond delay="0"/>
                                      </p:stCondLst>
                                      <p:childTnLst>
                                        <p:animEffect transition="out" filter="fade">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par>
                                    <p:cTn id="57" presetID="42" presetClass="path" presetSubtype="0" fill="hold" nodeType="withEffect" p14:presetBounceEnd="57000">
                                      <p:stCondLst>
                                        <p:cond delay="0"/>
                                      </p:stCondLst>
                                      <p:childTnLst>
                                        <p:animMotion origin="layout" path="M 1.45833E-6 4.07407E-6 L 0.60325 0.05208 " pathEditMode="relative" rAng="0" ptsTypes="AA" p14:bounceEnd="57000">
                                          <p:cBhvr>
                                            <p:cTn id="58"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afterEffect">
                                      <p:stCondLst>
                                        <p:cond delay="0"/>
                                      </p:stCondLst>
                                      <p:childTnLst>
                                        <p:cmd type="call" cmd="playFrom(0.0)">
                                          <p:cBhvr>
                                            <p:cTn id="63" dur="4995" fill="hold"/>
                                            <p:tgtEl>
                                              <p:spTgt spid="40"/>
                                            </p:tgtEl>
                                          </p:cBhvr>
                                        </p:cmd>
                                      </p:childTnLst>
                                    </p:cTn>
                                  </p:par>
                                  <p:par>
                                    <p:cTn id="64" presetID="10" presetClass="exit" presetSubtype="0" fill="hold" nodeType="with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42" presetClass="path" presetSubtype="0" fill="hold" nodeType="withEffect" p14:presetBounceEnd="57000">
                                      <p:stCondLst>
                                        <p:cond delay="0"/>
                                      </p:stCondLst>
                                      <p:childTnLst>
                                        <p:animMotion origin="layout" path="M 1.45833E-6 4.07407E-6 L 0.60325 0.0581 " pathEditMode="relative" rAng="0" ptsTypes="AA" p14:bounceEnd="57000">
                                          <p:cBhvr>
                                            <p:cTn id="68"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afterEffect">
                                      <p:stCondLst>
                                        <p:cond delay="0"/>
                                      </p:stCondLst>
                                      <p:childTnLst>
                                        <p:cmd type="call" cmd="playFrom(0.0)">
                                          <p:cBhvr>
                                            <p:cTn id="73" dur="4995" fill="hold"/>
                                            <p:tgtEl>
                                              <p:spTgt spid="40"/>
                                            </p:tgtEl>
                                          </p:cBhvr>
                                        </p:cmd>
                                      </p:childTnLst>
                                    </p:cTn>
                                  </p:par>
                                  <p:par>
                                    <p:cTn id="74" presetID="10" presetClass="exit" presetSubtype="0" fill="hold"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42" presetClass="path" presetSubtype="0" fill="hold" nodeType="withEffect" p14:presetBounceEnd="55000">
                                      <p:stCondLst>
                                        <p:cond delay="0"/>
                                      </p:stCondLst>
                                      <p:childTnLst>
                                        <p:animMotion origin="layout" path="M 1.45833E-6 4.07407E-6 L 0.58854 0.0581 " pathEditMode="relative" rAng="0" ptsTypes="AA" p14:bounceEnd="55000">
                                          <p:cBhvr>
                                            <p:cTn id="78"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afterEffect">
                                      <p:stCondLst>
                                        <p:cond delay="0"/>
                                      </p:stCondLst>
                                      <p:childTnLst>
                                        <p:cmd type="call" cmd="playFrom(0.0)">
                                          <p:cBhvr>
                                            <p:cTn id="83" dur="3432" fill="hold"/>
                                            <p:tgtEl>
                                              <p:spTgt spid="41"/>
                                            </p:tgtEl>
                                          </p:cBhvr>
                                        </p:cmd>
                                      </p:childTnLst>
                                    </p:cTn>
                                  </p:par>
                                  <p:par>
                                    <p:cTn id="84" presetID="10" presetClass="exit" presetSubtype="0" fill="hold" nodeType="withEffect">
                                      <p:stCondLst>
                                        <p:cond delay="0"/>
                                      </p:stCondLst>
                                      <p:childTnLst>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par>
                                    <p:cTn id="90" presetID="42" presetClass="path" presetSubtype="0" fill="hold" nodeType="withEffect" p14:presetBounceEnd="65000">
                                      <p:stCondLst>
                                        <p:cond delay="0"/>
                                      </p:stCondLst>
                                      <p:childTnLst>
                                        <p:animMotion origin="layout" path="M 4.16667E-6 3.7037E-7 L 0.34882 0.0412 " pathEditMode="relative" rAng="0" ptsTypes="AA" p14:bounceEnd="65000">
                                          <p:cBhvr>
                                            <p:cTn id="91" dur="1500" fill="hold"/>
                                            <p:tgtEl>
                                              <p:spTgt spid="30"/>
                                            </p:tgtEl>
                                            <p:attrNameLst>
                                              <p:attrName>ppt_x</p:attrName>
                                              <p:attrName>ppt_y</p:attrName>
                                            </p:attrNameLst>
                                          </p:cBhvr>
                                          <p:rCtr x="17435" y="2060"/>
                                        </p:animMotion>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
                                            </p:tgtEl>
                                          </p:cBhvr>
                                        </p:animEffect>
                                        <p:set>
                                          <p:cBhvr>
                                            <p:cTn id="100" dur="1" fill="hold">
                                              <p:stCondLst>
                                                <p:cond delay="499"/>
                                              </p:stCondLst>
                                            </p:cTn>
                                            <p:tgtEl>
                                              <p:spTgt spid="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36585">
                    <p:cTn id="110" fill="hold" display="0">
                      <p:stCondLst>
                        <p:cond delay="indefinite"/>
                      </p:stCondLst>
                      <p:endCondLst>
                        <p:cond evt="onStopAudio" delay="0">
                          <p:tgtEl>
                            <p:sldTgt/>
                          </p:tgtEl>
                        </p:cond>
                      </p:endCondLst>
                    </p:cTn>
                    <p:tgtEl>
                      <p:spTgt spid="40"/>
                    </p:tgtEl>
                  </p:cMediaNode>
                </p:audio>
                <p:audio>
                  <p:cMediaNode vol="40244">
                    <p:cTn id="111"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par>
                                    <p:cTn id="13" presetID="35" presetClass="path" presetSubtype="0" accel="50000" decel="50000" fill="hold" nodeType="withEffect">
                                      <p:stCondLst>
                                        <p:cond delay="0"/>
                                      </p:stCondLst>
                                      <p:childTnLst>
                                        <p:animMotion origin="layout" path="M 3.75E-6 2.77556E-17 L -0.25 2.77556E-17 " pathEditMode="relative" rAng="0" ptsTypes="AA">
                                          <p:cBhvr>
                                            <p:cTn id="14" dur="1000" fill="hold"/>
                                            <p:tgtEl>
                                              <p:spTgt spid="47"/>
                                            </p:tgtEl>
                                            <p:attrNameLst>
                                              <p:attrName>ppt_x</p:attrName>
                                              <p:attrName>ppt_y</p:attrName>
                                            </p:attrNameLst>
                                          </p:cBhvr>
                                          <p:rCtr x="-12500" y="0"/>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3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000" fill="hold"/>
                                            <p:tgtEl>
                                              <p:spTgt spid="3"/>
                                            </p:tgtEl>
                                            <p:attrNameLst>
                                              <p:attrName>ppt_x</p:attrName>
                                            </p:attrNameLst>
                                          </p:cBhvr>
                                          <p:tavLst>
                                            <p:tav tm="0">
                                              <p:val>
                                                <p:strVal val="#ppt_x"/>
                                              </p:val>
                                            </p:tav>
                                            <p:tav tm="100000">
                                              <p:val>
                                                <p:strVal val="#ppt_x"/>
                                              </p:val>
                                            </p:tav>
                                          </p:tavLst>
                                        </p:anim>
                                        <p:anim calcmode="lin" valueType="num">
                                          <p:cBhvr additive="base">
                                            <p:cTn id="28" dur="10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3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ppt_x"/>
                                              </p:val>
                                            </p:tav>
                                            <p:tav tm="100000">
                                              <p:val>
                                                <p:strVal val="#ppt_x"/>
                                              </p:val>
                                            </p:tav>
                                          </p:tavLst>
                                        </p:anim>
                                        <p:anim calcmode="lin" valueType="num">
                                          <p:cBhvr additive="base">
                                            <p:cTn id="32" dur="10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70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1000" fill="hold"/>
                                            <p:tgtEl>
                                              <p:spTgt spid="27"/>
                                            </p:tgtEl>
                                            <p:attrNameLst>
                                              <p:attrName>ppt_x</p:attrName>
                                            </p:attrNameLst>
                                          </p:cBhvr>
                                          <p:tavLst>
                                            <p:tav tm="0">
                                              <p:val>
                                                <p:strVal val="#ppt_x"/>
                                              </p:val>
                                            </p:tav>
                                            <p:tav tm="100000">
                                              <p:val>
                                                <p:strVal val="#ppt_x"/>
                                              </p:val>
                                            </p:tav>
                                          </p:tavLst>
                                        </p:anim>
                                        <p:anim calcmode="lin" valueType="num">
                                          <p:cBhvr additive="base">
                                            <p:cTn id="40" dur="10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110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110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1000" fill="hold"/>
                                            <p:tgtEl>
                                              <p:spTgt spid="29"/>
                                            </p:tgtEl>
                                            <p:attrNameLst>
                                              <p:attrName>ppt_x</p:attrName>
                                            </p:attrNameLst>
                                          </p:cBhvr>
                                          <p:tavLst>
                                            <p:tav tm="0">
                                              <p:val>
                                                <p:strVal val="#ppt_x"/>
                                              </p:val>
                                            </p:tav>
                                            <p:tav tm="100000">
                                              <p:val>
                                                <p:strVal val="#ppt_x"/>
                                              </p:val>
                                            </p:tav>
                                          </p:tavLst>
                                        </p:anim>
                                        <p:anim calcmode="lin" valueType="num">
                                          <p:cBhvr additive="base">
                                            <p:cTn id="48"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afterEffect">
                                      <p:stCondLst>
                                        <p:cond delay="0"/>
                                      </p:stCondLst>
                                      <p:childTnLst>
                                        <p:cmd type="call" cmd="playFrom(0.0)">
                                          <p:cBhvr>
                                            <p:cTn id="53" dur="4995" fill="hold"/>
                                            <p:tgtEl>
                                              <p:spTgt spid="40"/>
                                            </p:tgtEl>
                                          </p:cBhvr>
                                        </p:cmd>
                                      </p:childTnLst>
                                    </p:cTn>
                                  </p:par>
                                  <p:par>
                                    <p:cTn id="54" presetID="10" presetClass="exit" presetSubtype="0" fill="hold" nodeType="withEffect">
                                      <p:stCondLst>
                                        <p:cond delay="0"/>
                                      </p:stCondLst>
                                      <p:childTnLst>
                                        <p:animEffect transition="out" filter="fade">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par>
                                    <p:cTn id="57" presetID="42" presetClass="path" presetSubtype="0" fill="hold" nodeType="withEffect">
                                      <p:stCondLst>
                                        <p:cond delay="0"/>
                                      </p:stCondLst>
                                      <p:childTnLst>
                                        <p:animMotion origin="layout" path="M 1.45833E-6 4.07407E-6 L 0.60325 0.05208 " pathEditMode="relative" rAng="0" ptsTypes="AA">
                                          <p:cBhvr>
                                            <p:cTn id="58"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afterEffect">
                                      <p:stCondLst>
                                        <p:cond delay="0"/>
                                      </p:stCondLst>
                                      <p:childTnLst>
                                        <p:cmd type="call" cmd="playFrom(0.0)">
                                          <p:cBhvr>
                                            <p:cTn id="63" dur="4995" fill="hold"/>
                                            <p:tgtEl>
                                              <p:spTgt spid="40"/>
                                            </p:tgtEl>
                                          </p:cBhvr>
                                        </p:cmd>
                                      </p:childTnLst>
                                    </p:cTn>
                                  </p:par>
                                  <p:par>
                                    <p:cTn id="64" presetID="10" presetClass="exit" presetSubtype="0" fill="hold" nodeType="withEffect">
                                      <p:stCondLst>
                                        <p:cond delay="0"/>
                                      </p:stCondLst>
                                      <p:childTnLst>
                                        <p:animEffect transition="out" filter="fade">
                                          <p:cBhvr>
                                            <p:cTn id="65" dur="500"/>
                                            <p:tgtEl>
                                              <p:spTgt spid="39"/>
                                            </p:tgtEl>
                                          </p:cBhvr>
                                        </p:animEffect>
                                        <p:set>
                                          <p:cBhvr>
                                            <p:cTn id="66" dur="1" fill="hold">
                                              <p:stCondLst>
                                                <p:cond delay="499"/>
                                              </p:stCondLst>
                                            </p:cTn>
                                            <p:tgtEl>
                                              <p:spTgt spid="39"/>
                                            </p:tgtEl>
                                            <p:attrNameLst>
                                              <p:attrName>style.visibility</p:attrName>
                                            </p:attrNameLst>
                                          </p:cBhvr>
                                          <p:to>
                                            <p:strVal val="hidden"/>
                                          </p:to>
                                        </p:set>
                                      </p:childTnLst>
                                    </p:cTn>
                                  </p:par>
                                  <p:par>
                                    <p:cTn id="67" presetID="42" presetClass="path" presetSubtype="0" fill="hold" nodeType="withEffect">
                                      <p:stCondLst>
                                        <p:cond delay="0"/>
                                      </p:stCondLst>
                                      <p:childTnLst>
                                        <p:animMotion origin="layout" path="M 1.45833E-6 4.07407E-6 L 0.60325 0.0581 " pathEditMode="relative" rAng="0" ptsTypes="AA">
                                          <p:cBhvr>
                                            <p:cTn id="68"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afterEffect">
                                      <p:stCondLst>
                                        <p:cond delay="0"/>
                                      </p:stCondLst>
                                      <p:childTnLst>
                                        <p:cmd type="call" cmd="playFrom(0.0)">
                                          <p:cBhvr>
                                            <p:cTn id="73" dur="4995" fill="hold"/>
                                            <p:tgtEl>
                                              <p:spTgt spid="40"/>
                                            </p:tgtEl>
                                          </p:cBhvr>
                                        </p:cmd>
                                      </p:childTnLst>
                                    </p:cTn>
                                  </p:par>
                                  <p:par>
                                    <p:cTn id="74" presetID="10" presetClass="exit" presetSubtype="0" fill="hold" nodeType="withEffect">
                                      <p:stCondLst>
                                        <p:cond delay="0"/>
                                      </p:stCondLst>
                                      <p:childTnLst>
                                        <p:animEffect transition="out" filter="fade">
                                          <p:cBhvr>
                                            <p:cTn id="75" dur="500"/>
                                            <p:tgtEl>
                                              <p:spTgt spid="39"/>
                                            </p:tgtEl>
                                          </p:cBhvr>
                                        </p:animEffect>
                                        <p:set>
                                          <p:cBhvr>
                                            <p:cTn id="76" dur="1" fill="hold">
                                              <p:stCondLst>
                                                <p:cond delay="499"/>
                                              </p:stCondLst>
                                            </p:cTn>
                                            <p:tgtEl>
                                              <p:spTgt spid="39"/>
                                            </p:tgtEl>
                                            <p:attrNameLst>
                                              <p:attrName>style.visibility</p:attrName>
                                            </p:attrNameLst>
                                          </p:cBhvr>
                                          <p:to>
                                            <p:strVal val="hidden"/>
                                          </p:to>
                                        </p:set>
                                      </p:childTnLst>
                                    </p:cTn>
                                  </p:par>
                                  <p:par>
                                    <p:cTn id="77" presetID="42" presetClass="path" presetSubtype="0" fill="hold" nodeType="withEffect">
                                      <p:stCondLst>
                                        <p:cond delay="0"/>
                                      </p:stCondLst>
                                      <p:childTnLst>
                                        <p:animMotion origin="layout" path="M 1.45833E-6 4.07407E-6 L 0.58854 0.0581 " pathEditMode="relative" rAng="0" ptsTypes="AA">
                                          <p:cBhvr>
                                            <p:cTn id="78"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afterEffect">
                                      <p:stCondLst>
                                        <p:cond delay="0"/>
                                      </p:stCondLst>
                                      <p:childTnLst>
                                        <p:cmd type="call" cmd="playFrom(0.0)">
                                          <p:cBhvr>
                                            <p:cTn id="83" dur="3432" fill="hold"/>
                                            <p:tgtEl>
                                              <p:spTgt spid="41"/>
                                            </p:tgtEl>
                                          </p:cBhvr>
                                        </p:cmd>
                                      </p:childTnLst>
                                    </p:cTn>
                                  </p:par>
                                  <p:par>
                                    <p:cTn id="84" presetID="10" presetClass="exit" presetSubtype="0" fill="hold" nodeType="withEffect">
                                      <p:stCondLst>
                                        <p:cond delay="0"/>
                                      </p:stCondLst>
                                      <p:childTnLst>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9"/>
                                            </p:tgtEl>
                                          </p:cBhvr>
                                        </p:animEffect>
                                        <p:set>
                                          <p:cBhvr>
                                            <p:cTn id="89" dur="1" fill="hold">
                                              <p:stCondLst>
                                                <p:cond delay="499"/>
                                              </p:stCondLst>
                                            </p:cTn>
                                            <p:tgtEl>
                                              <p:spTgt spid="39"/>
                                            </p:tgtEl>
                                            <p:attrNameLst>
                                              <p:attrName>style.visibility</p:attrName>
                                            </p:attrNameLst>
                                          </p:cBhvr>
                                          <p:to>
                                            <p:strVal val="hidden"/>
                                          </p:to>
                                        </p:set>
                                      </p:childTnLst>
                                    </p:cTn>
                                  </p:par>
                                  <p:par>
                                    <p:cTn id="90" presetID="42" presetClass="path" presetSubtype="0" fill="hold" nodeType="withEffect">
                                      <p:stCondLst>
                                        <p:cond delay="0"/>
                                      </p:stCondLst>
                                      <p:childTnLst>
                                        <p:animMotion origin="layout" path="M 4.16667E-6 3.7037E-7 L 0.34882 0.0412 " pathEditMode="relative" rAng="0" ptsTypes="AA">
                                          <p:cBhvr>
                                            <p:cTn id="91" dur="1500" fill="hold"/>
                                            <p:tgtEl>
                                              <p:spTgt spid="30"/>
                                            </p:tgtEl>
                                            <p:attrNameLst>
                                              <p:attrName>ppt_x</p:attrName>
                                              <p:attrName>ppt_y</p:attrName>
                                            </p:attrNameLst>
                                          </p:cBhvr>
                                          <p:rCtr x="17435" y="2060"/>
                                        </p:animMotion>
                                      </p:childTnLst>
                                    </p:cTn>
                                  </p:par>
                                  <p:par>
                                    <p:cTn id="92" presetID="10" presetClass="exit" presetSubtype="0" fill="hold" nodeType="withEffect">
                                      <p:stCondLst>
                                        <p:cond delay="0"/>
                                      </p:stCondLst>
                                      <p:childTnLst>
                                        <p:animEffect transition="out" filter="fade">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3"/>
                                            </p:tgtEl>
                                          </p:cBhvr>
                                        </p:animEffect>
                                        <p:set>
                                          <p:cBhvr>
                                            <p:cTn id="100" dur="1" fill="hold">
                                              <p:stCondLst>
                                                <p:cond delay="499"/>
                                              </p:stCondLst>
                                            </p:cTn>
                                            <p:tgtEl>
                                              <p:spTgt spid="3"/>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28"/>
                                            </p:tgtEl>
                                          </p:cBhvr>
                                        </p:animEffect>
                                        <p:set>
                                          <p:cBhvr>
                                            <p:cTn id="103" dur="1" fill="hold">
                                              <p:stCondLst>
                                                <p:cond delay="499"/>
                                              </p:stCondLst>
                                            </p:cTn>
                                            <p:tgtEl>
                                              <p:spTgt spid="2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36585">
                    <p:cTn id="110" fill="hold" display="0">
                      <p:stCondLst>
                        <p:cond delay="indefinite"/>
                      </p:stCondLst>
                      <p:endCondLst>
                        <p:cond evt="onStopAudio" delay="0">
                          <p:tgtEl>
                            <p:sldTgt/>
                          </p:tgtEl>
                        </p:cond>
                      </p:endCondLst>
                    </p:cTn>
                    <p:tgtEl>
                      <p:spTgt spid="40"/>
                    </p:tgtEl>
                  </p:cMediaNode>
                </p:audio>
                <p:audio>
                  <p:cMediaNode vol="40244">
                    <p:cTn id="111"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413395" y="1128284"/>
            <a:ext cx="9365208" cy="2554545"/>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5: </a:t>
            </a:r>
            <a:r>
              <a:rPr lang="vi-VN" sz="3200" dirty="0">
                <a:effectLst/>
                <a:latin typeface="Times New Roman" panose="02020603050405020304" pitchFamily="18" charset="0"/>
                <a:ea typeface="Times New Roman" panose="02020603050405020304" pitchFamily="18" charset="0"/>
              </a:rPr>
              <a:t>Một đoạn dây dẫn thẳng dài 5 </a:t>
            </a:r>
            <a:r>
              <a:rPr lang="vi-VN" sz="3200" dirty="0" err="1">
                <a:effectLst/>
                <a:latin typeface="Times New Roman" panose="02020603050405020304" pitchFamily="18" charset="0"/>
                <a:ea typeface="Times New Roman" panose="02020603050405020304" pitchFamily="18" charset="0"/>
              </a:rPr>
              <a:t>cm</a:t>
            </a:r>
            <a:r>
              <a:rPr lang="vi-VN" sz="3200" dirty="0">
                <a:effectLst/>
                <a:latin typeface="Times New Roman" panose="02020603050405020304" pitchFamily="18" charset="0"/>
                <a:ea typeface="Times New Roman" panose="02020603050405020304" pitchFamily="18" charset="0"/>
              </a:rPr>
              <a:t> đặt trong từ trường đều và vuông góc với véc - tơ cảm ứng từ. Dòng điện qua dây có có cường độ 0,75 A. Lực từ tác dụng lên đoạn dây đó là 3.10</a:t>
            </a:r>
            <a:r>
              <a:rPr lang="vi-VN" sz="3200" baseline="30000" dirty="0">
                <a:effectLst/>
                <a:latin typeface="Times New Roman" panose="02020603050405020304" pitchFamily="18" charset="0"/>
                <a:ea typeface="Times New Roman" panose="02020603050405020304" pitchFamily="18" charset="0"/>
              </a:rPr>
              <a:t>-3 </a:t>
            </a:r>
            <a:r>
              <a:rPr lang="vi-VN" sz="3200" dirty="0">
                <a:effectLst/>
                <a:latin typeface="Times New Roman" panose="02020603050405020304" pitchFamily="18" charset="0"/>
                <a:ea typeface="Times New Roman" panose="02020603050405020304" pitchFamily="18" charset="0"/>
              </a:rPr>
              <a:t>N. Xác định cảm ứng từ của từ trường ?</a:t>
            </a: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3763314" y="4372392"/>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B . 0,06 T</a:t>
            </a:r>
            <a:endParaRPr lang="en-US" sz="3200" baseline="-25000" dirty="0">
              <a:solidFill>
                <a:srgbClr val="002060"/>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1037132" y="4373363"/>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A. 0,08 T</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6226918" y="43854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a:t>
            </a:r>
            <a:r>
              <a:rPr lang="en-US" sz="3200" dirty="0">
                <a:solidFill>
                  <a:srgbClr val="002060"/>
                </a:solidFill>
                <a:latin typeface="Times New Roman" panose="02020603050405020304" pitchFamily="18" charset="0"/>
                <a:cs typeface="Times New Roman" panose="02020603050405020304" pitchFamily="18" charset="0"/>
              </a:rPr>
              <a:t> . 0,05 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8953100" y="43726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t>
            </a:r>
            <a:r>
              <a:rPr lang="en-US" sz="3200" dirty="0">
                <a:solidFill>
                  <a:srgbClr val="002060"/>
                </a:solidFill>
                <a:latin typeface="Times New Roman" panose="02020603050405020304" pitchFamily="18" charset="0"/>
                <a:cs typeface="Times New Roman" panose="02020603050405020304" pitchFamily="18" charset="0"/>
              </a:rPr>
              <a:t> . 0,1 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242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413395" y="1128284"/>
            <a:ext cx="9365208" cy="2554545"/>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6: </a:t>
            </a:r>
            <a:r>
              <a:rPr lang="vi-VN" sz="3200" dirty="0">
                <a:latin typeface="Times New Roman" panose="02020603050405020304" pitchFamily="18" charset="0"/>
                <a:ea typeface="Times New Roman" panose="02020603050405020304" pitchFamily="18" charset="0"/>
              </a:rPr>
              <a:t>Một đoạn dây dẫn dài l = 0,2 m đặt trong từ trường đều sao cho dây dẫn hợp với véc tơ cảm ứng từ một góc 30°. Biết dòng điện chạy qua dây là 10 A, cảm ứng từ B = 2.10</a:t>
            </a:r>
            <a:r>
              <a:rPr lang="vi-VN" sz="3200" baseline="30000" dirty="0">
                <a:latin typeface="Times New Roman" panose="02020603050405020304" pitchFamily="18" charset="0"/>
                <a:ea typeface="Times New Roman" panose="02020603050405020304" pitchFamily="18" charset="0"/>
              </a:rPr>
              <a:t>-4</a:t>
            </a:r>
            <a:r>
              <a:rPr lang="vi-VN" sz="3200" dirty="0">
                <a:latin typeface="Times New Roman" panose="02020603050405020304" pitchFamily="18" charset="0"/>
                <a:ea typeface="Times New Roman" panose="02020603050405020304" pitchFamily="18" charset="0"/>
              </a:rPr>
              <a:t> T. Lực từ tác dụng lên đoạn dây dẫn là</a:t>
            </a:r>
            <a:endParaRPr lang="vi-VN" sz="3200" dirty="0">
              <a:effectLst/>
              <a:latin typeface="Times New Roman" panose="02020603050405020304" pitchFamily="18" charset="0"/>
              <a:ea typeface="Times New Roman" panose="02020603050405020304" pitchFamily="18" charset="0"/>
            </a:endParaRP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6889888" y="3788499"/>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Times New Roman" panose="02020603050405020304" pitchFamily="18" charset="0"/>
                <a:cs typeface="Times New Roman" panose="02020603050405020304" pitchFamily="18" charset="0"/>
              </a:rPr>
              <a:t>B. 2,5.10</a:t>
            </a:r>
            <a:r>
              <a:rPr lang="en-US" sz="3200" baseline="30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N. </a:t>
            </a:r>
            <a:endParaRPr lang="en-US" sz="3200" baseline="-25000" dirty="0">
              <a:solidFill>
                <a:schemeClr val="tx1"/>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1781695" y="5115041"/>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a:solidFill>
                  <a:schemeClr val="tx1"/>
                </a:solidFill>
                <a:latin typeface="Times New Roman" panose="02020603050405020304" pitchFamily="18" charset="0"/>
                <a:cs typeface="Times New Roman" panose="02020603050405020304" pitchFamily="18" charset="0"/>
              </a:rPr>
              <a:t>C. 2.10</a:t>
            </a:r>
            <a:r>
              <a:rPr lang="en-US" sz="3200" baseline="30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N</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1781695" y="3799003"/>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lang="en-US" sz="3200" dirty="0">
                <a:solidFill>
                  <a:schemeClr val="tx1"/>
                </a:solidFill>
                <a:latin typeface="Times New Roman" panose="02020603050405020304" pitchFamily="18" charset="0"/>
                <a:cs typeface="Times New Roman" panose="02020603050405020304" pitchFamily="18" charset="0"/>
              </a:rPr>
              <a:t>. 10</a:t>
            </a:r>
            <a:r>
              <a:rPr lang="en-US" sz="3200" baseline="30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N. </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6889888" y="5115040"/>
            <a:ext cx="3600312"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en-US" sz="3200" dirty="0">
                <a:solidFill>
                  <a:schemeClr val="tx1"/>
                </a:solidFill>
                <a:latin typeface="Times New Roman" panose="02020603050405020304" pitchFamily="18" charset="0"/>
                <a:cs typeface="Times New Roman" panose="02020603050405020304" pitchFamily="18" charset="0"/>
              </a:rPr>
              <a:t>. 3.10</a:t>
            </a:r>
            <a:r>
              <a:rPr lang="en-US" sz="3200" baseline="30000" dirty="0">
                <a:solidFill>
                  <a:schemeClr val="tx1"/>
                </a:solidFill>
                <a:latin typeface="Times New Roman" panose="02020603050405020304" pitchFamily="18" charset="0"/>
                <a:cs typeface="Times New Roman" panose="02020603050405020304" pitchFamily="18" charset="0"/>
              </a:rPr>
              <a:t>-4</a:t>
            </a:r>
            <a:r>
              <a:rPr lang="en-US" sz="3200" dirty="0">
                <a:solidFill>
                  <a:schemeClr val="tx1"/>
                </a:solidFill>
                <a:latin typeface="Times New Roman" panose="02020603050405020304" pitchFamily="18" charset="0"/>
                <a:cs typeface="Times New Roman" panose="02020603050405020304" pitchFamily="18" charset="0"/>
              </a:rPr>
              <a:t> N.</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anim calcmode="lin" valueType="num">
                                      <p:cBhvr>
                                        <p:cTn id="14" dur="500" fill="hold"/>
                                        <p:tgtEl>
                                          <p:spTgt spid="47"/>
                                        </p:tgtEl>
                                        <p:attrNameLst>
                                          <p:attrName>ppt_x</p:attrName>
                                        </p:attrNameLst>
                                      </p:cBhvr>
                                      <p:tavLst>
                                        <p:tav tm="0">
                                          <p:val>
                                            <p:strVal val="#ppt_x"/>
                                          </p:val>
                                        </p:tav>
                                        <p:tav tm="100000">
                                          <p:val>
                                            <p:strVal val="#ppt_x"/>
                                          </p:val>
                                        </p:tav>
                                      </p:tavLst>
                                    </p:anim>
                                    <p:anim calcmode="lin" valueType="num">
                                      <p:cBhvr>
                                        <p:cTn id="15" dur="500" fill="hold"/>
                                        <p:tgtEl>
                                          <p:spTgt spid="4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anim calcmode="lin" valueType="num">
                                      <p:cBhvr>
                                        <p:cTn id="26" dur="500" fill="hold"/>
                                        <p:tgtEl>
                                          <p:spTgt spid="50"/>
                                        </p:tgtEl>
                                        <p:attrNameLst>
                                          <p:attrName>ppt_x</p:attrName>
                                        </p:attrNameLst>
                                      </p:cBhvr>
                                      <p:tavLst>
                                        <p:tav tm="0">
                                          <p:val>
                                            <p:strVal val="#ppt_x"/>
                                          </p:val>
                                        </p:tav>
                                        <p:tav tm="100000">
                                          <p:val>
                                            <p:strVal val="#ppt_x"/>
                                          </p:val>
                                        </p:tav>
                                      </p:tavLst>
                                    </p:anim>
                                    <p:anim calcmode="lin" valueType="num">
                                      <p:cBhvr>
                                        <p:cTn id="27"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7"/>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47"/>
                                        </p:tgtEl>
                                        <p:attrNameLst>
                                          <p:attrName>fillcolor</p:attrName>
                                        </p:attrNameLst>
                                      </p:cBhvr>
                                      <p:to>
                                        <a:srgbClr val="FFFF00"/>
                                      </p:to>
                                    </p:animClr>
                                    <p:set>
                                      <p:cBhvr>
                                        <p:cTn id="33" dur="500" fill="hold"/>
                                        <p:tgtEl>
                                          <p:spTgt spid="47"/>
                                        </p:tgtEl>
                                        <p:attrNameLst>
                                          <p:attrName>fill.type</p:attrName>
                                        </p:attrNameLst>
                                      </p:cBhvr>
                                      <p:to>
                                        <p:strVal val="solid"/>
                                      </p:to>
                                    </p:set>
                                    <p:set>
                                      <p:cBhvr>
                                        <p:cTn id="34" dur="500" fill="hold"/>
                                        <p:tgtEl>
                                          <p:spTgt spid="47"/>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48"/>
                                        </p:tgtEl>
                                        <p:attrNameLst>
                                          <p:attrName>fillcolor</p:attrName>
                                        </p:attrNameLst>
                                      </p:cBhvr>
                                      <p:to>
                                        <a:srgbClr val="00B0F0"/>
                                      </p:to>
                                    </p:animClr>
                                    <p:set>
                                      <p:cBhvr>
                                        <p:cTn id="40" dur="500" fill="hold"/>
                                        <p:tgtEl>
                                          <p:spTgt spid="48"/>
                                        </p:tgtEl>
                                        <p:attrNameLst>
                                          <p:attrName>fill.type</p:attrName>
                                        </p:attrNameLst>
                                      </p:cBhvr>
                                      <p:to>
                                        <p:strVal val="solid"/>
                                      </p:to>
                                    </p:set>
                                    <p:set>
                                      <p:cBhvr>
                                        <p:cTn id="41" dur="500" fill="hold"/>
                                        <p:tgtEl>
                                          <p:spTgt spid="48"/>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49"/>
                                        </p:tgtEl>
                                        <p:attrNameLst>
                                          <p:attrName>fillcolor</p:attrName>
                                        </p:attrNameLst>
                                      </p:cBhvr>
                                      <p:to>
                                        <a:srgbClr val="FFFF00"/>
                                      </p:to>
                                    </p:animClr>
                                    <p:set>
                                      <p:cBhvr>
                                        <p:cTn id="47" dur="500" fill="hold"/>
                                        <p:tgtEl>
                                          <p:spTgt spid="49"/>
                                        </p:tgtEl>
                                        <p:attrNameLst>
                                          <p:attrName>fill.type</p:attrName>
                                        </p:attrNameLst>
                                      </p:cBhvr>
                                      <p:to>
                                        <p:strVal val="solid"/>
                                      </p:to>
                                    </p:set>
                                    <p:set>
                                      <p:cBhvr>
                                        <p:cTn id="48" dur="500" fill="hold"/>
                                        <p:tgtEl>
                                          <p:spTgt spid="49"/>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49" restart="whenNotActive" fill="hold" evtFilter="cancelBubble" nodeType="interactiveSeq">
                <p:stCondLst>
                  <p:cond evt="onClick" delay="0">
                    <p:tgtEl>
                      <p:spTgt spid="5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500" fill="hold"/>
                                        <p:tgtEl>
                                          <p:spTgt spid="50"/>
                                        </p:tgtEl>
                                        <p:attrNameLst>
                                          <p:attrName>fillcolor</p:attrName>
                                        </p:attrNameLst>
                                      </p:cBhvr>
                                      <p:to>
                                        <a:srgbClr val="FFFF00"/>
                                      </p:to>
                                    </p:animClr>
                                    <p:set>
                                      <p:cBhvr>
                                        <p:cTn id="54" dur="500" fill="hold"/>
                                        <p:tgtEl>
                                          <p:spTgt spid="50"/>
                                        </p:tgtEl>
                                        <p:attrNameLst>
                                          <p:attrName>fill.type</p:attrName>
                                        </p:attrNameLst>
                                      </p:cBhvr>
                                      <p:to>
                                        <p:strVal val="solid"/>
                                      </p:to>
                                    </p:set>
                                    <p:set>
                                      <p:cBhvr>
                                        <p:cTn id="55" dur="500" fill="hold"/>
                                        <p:tgtEl>
                                          <p:spTgt spid="5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bldLst>
      <p:bldP spid="47" grpId="0" animBg="1"/>
      <p:bldP spid="48" grpId="0" animBg="1"/>
      <p:bldP spid="49" grpId="0" animBg="1"/>
      <p:bldP spid="5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2" descr="n252 Fb Thu Huong Pham">
            <a:extLst>
              <a:ext uri="{FF2B5EF4-FFF2-40B4-BE49-F238E27FC236}">
                <a16:creationId xmlns:a16="http://schemas.microsoft.com/office/drawing/2014/main" id="{25719B03-BCEA-5712-8989-BB8601C24FBE}"/>
              </a:ext>
            </a:extLst>
          </p:cNvPr>
          <p:cNvSpPr/>
          <p:nvPr/>
        </p:nvSpPr>
        <p:spPr>
          <a:xfrm>
            <a:off x="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a:p>
        </p:txBody>
      </p:sp>
      <p:grpSp>
        <p:nvGrpSpPr>
          <p:cNvPr id="43" name="Group 3" descr="n252 Fb Thu Huong Pham">
            <a:extLst>
              <a:ext uri="{FF2B5EF4-FFF2-40B4-BE49-F238E27FC236}">
                <a16:creationId xmlns:a16="http://schemas.microsoft.com/office/drawing/2014/main" id="{048D314B-EB91-2F31-06A9-B76B94B7140D}"/>
              </a:ext>
            </a:extLst>
          </p:cNvPr>
          <p:cNvGrpSpPr/>
          <p:nvPr/>
        </p:nvGrpSpPr>
        <p:grpSpPr>
          <a:xfrm>
            <a:off x="356108" y="798488"/>
            <a:ext cx="11479783" cy="5286625"/>
            <a:chOff x="0" y="0"/>
            <a:chExt cx="4370177" cy="2283597"/>
          </a:xfrm>
        </p:grpSpPr>
        <p:sp>
          <p:nvSpPr>
            <p:cNvPr id="44" name="Freeform 4">
              <a:extLst>
                <a:ext uri="{FF2B5EF4-FFF2-40B4-BE49-F238E27FC236}">
                  <a16:creationId xmlns:a16="http://schemas.microsoft.com/office/drawing/2014/main" id="{5287EFE4-FA83-A7C3-F8A0-CF14B0243D74}"/>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45" name="TextBox 5">
              <a:extLst>
                <a:ext uri="{FF2B5EF4-FFF2-40B4-BE49-F238E27FC236}">
                  <a16:creationId xmlns:a16="http://schemas.microsoft.com/office/drawing/2014/main" id="{65A1B0E5-995A-AEBF-D0E8-DD567B82F46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46" name="TextBox 45" descr="n252 Fb Thu Huong Pham">
            <a:extLst>
              <a:ext uri="{FF2B5EF4-FFF2-40B4-BE49-F238E27FC236}">
                <a16:creationId xmlns:a16="http://schemas.microsoft.com/office/drawing/2014/main" id="{1DD6D8D1-4DD7-39FA-554B-67F3499E5B71}"/>
              </a:ext>
            </a:extLst>
          </p:cNvPr>
          <p:cNvSpPr txBox="1"/>
          <p:nvPr/>
        </p:nvSpPr>
        <p:spPr>
          <a:xfrm>
            <a:off x="1197316" y="1464828"/>
            <a:ext cx="10059203" cy="2062103"/>
          </a:xfrm>
          <a:prstGeom prst="rect">
            <a:avLst/>
          </a:prstGeom>
          <a:noFill/>
        </p:spPr>
        <p:txBody>
          <a:bodyPr wrap="square">
            <a:spAutoFit/>
          </a:bodyPr>
          <a:lstStyle/>
          <a:p>
            <a:pPr marL="30480" marR="30480" algn="just"/>
            <a:r>
              <a:rPr lang="vi-VN" sz="3200" b="1" dirty="0">
                <a:effectLst/>
                <a:latin typeface="Times New Roman" panose="02020603050405020304" pitchFamily="18" charset="0"/>
                <a:ea typeface="Times New Roman" panose="02020603050405020304" pitchFamily="18" charset="0"/>
              </a:rPr>
              <a:t>Câu 7: </a:t>
            </a:r>
            <a:r>
              <a:rPr lang="vi-VN" sz="3200" dirty="0">
                <a:effectLst/>
                <a:latin typeface="Times New Roman" panose="02020603050405020304" pitchFamily="18" charset="0"/>
                <a:ea typeface="Times New Roman" panose="02020603050405020304" pitchFamily="18" charset="0"/>
              </a:rPr>
              <a:t>Một đoạn dây dẫn thẳng </a:t>
            </a:r>
            <a:r>
              <a:rPr lang="vi-VN" sz="3200" dirty="0" err="1">
                <a:effectLst/>
                <a:latin typeface="Times New Roman" panose="02020603050405020304" pitchFamily="18" charset="0"/>
                <a:ea typeface="Times New Roman" panose="02020603050405020304" pitchFamily="18" charset="0"/>
              </a:rPr>
              <a:t>MN</a:t>
            </a:r>
            <a:r>
              <a:rPr lang="vi-VN" sz="3200" dirty="0">
                <a:effectLst/>
                <a:latin typeface="Times New Roman" panose="02020603050405020304" pitchFamily="18" charset="0"/>
                <a:ea typeface="Times New Roman" panose="02020603050405020304" pitchFamily="18" charset="0"/>
              </a:rPr>
              <a:t> dài 6 </a:t>
            </a:r>
            <a:r>
              <a:rPr lang="vi-VN" sz="3200" dirty="0" err="1">
                <a:effectLst/>
                <a:latin typeface="Times New Roman" panose="02020603050405020304" pitchFamily="18" charset="0"/>
                <a:ea typeface="Times New Roman" panose="02020603050405020304" pitchFamily="18" charset="0"/>
              </a:rPr>
              <a:t>cm</a:t>
            </a:r>
            <a:r>
              <a:rPr lang="vi-VN" sz="3200" dirty="0">
                <a:effectLst/>
                <a:latin typeface="Times New Roman" panose="02020603050405020304" pitchFamily="18" charset="0"/>
                <a:ea typeface="Times New Roman" panose="02020603050405020304" pitchFamily="18" charset="0"/>
              </a:rPr>
              <a:t> có dòng điện I = 5 A đặt trong từ trường đều có cảm ứng từ B = 0,5 T. Lực từ tác dụng lên đoạn dây có độ lớn F = 7,5 .10</a:t>
            </a:r>
            <a:r>
              <a:rPr lang="vi-VN" sz="3200" baseline="30000" dirty="0">
                <a:effectLst/>
                <a:latin typeface="Times New Roman" panose="02020603050405020304" pitchFamily="18" charset="0"/>
                <a:ea typeface="Times New Roman" panose="02020603050405020304" pitchFamily="18" charset="0"/>
              </a:rPr>
              <a:t>-2</a:t>
            </a:r>
            <a:r>
              <a:rPr lang="vi-VN" sz="3200" dirty="0">
                <a:effectLst/>
                <a:latin typeface="Times New Roman" panose="02020603050405020304" pitchFamily="18" charset="0"/>
                <a:ea typeface="Times New Roman" panose="02020603050405020304" pitchFamily="18" charset="0"/>
              </a:rPr>
              <a:t> N. Góc hợp bởi dây </a:t>
            </a:r>
            <a:r>
              <a:rPr lang="vi-VN" sz="3200" dirty="0" err="1">
                <a:effectLst/>
                <a:latin typeface="Times New Roman" panose="02020603050405020304" pitchFamily="18" charset="0"/>
                <a:ea typeface="Times New Roman" panose="02020603050405020304" pitchFamily="18" charset="0"/>
              </a:rPr>
              <a:t>MN</a:t>
            </a:r>
            <a:r>
              <a:rPr lang="vi-VN" sz="3200" dirty="0">
                <a:effectLst/>
                <a:latin typeface="Times New Roman" panose="02020603050405020304" pitchFamily="18" charset="0"/>
                <a:ea typeface="Times New Roman" panose="02020603050405020304" pitchFamily="18" charset="0"/>
              </a:rPr>
              <a:t> và đường cảm ứng từ là</a:t>
            </a:r>
          </a:p>
        </p:txBody>
      </p:sp>
      <p:sp>
        <p:nvSpPr>
          <p:cNvPr id="51" name="Freeform 19" descr="n252 Fb Thu Huong Pham">
            <a:extLst>
              <a:ext uri="{FF2B5EF4-FFF2-40B4-BE49-F238E27FC236}">
                <a16:creationId xmlns:a16="http://schemas.microsoft.com/office/drawing/2014/main" id="{76384AC0-398A-5501-7C65-6A75A5EA1B0A}"/>
              </a:ext>
            </a:extLst>
          </p:cNvPr>
          <p:cNvSpPr/>
          <p:nvPr/>
        </p:nvSpPr>
        <p:spPr>
          <a:xfrm>
            <a:off x="10778602" y="-72635"/>
            <a:ext cx="1575788" cy="1427236"/>
          </a:xfrm>
          <a:custGeom>
            <a:avLst/>
            <a:gdLst/>
            <a:ahLst/>
            <a:cxnLst/>
            <a:rect l="l" t="t" r="r" b="b"/>
            <a:pathLst>
              <a:path w="3454811" h="3417562">
                <a:moveTo>
                  <a:pt x="0" y="0"/>
                </a:moveTo>
                <a:lnTo>
                  <a:pt x="3454810" y="0"/>
                </a:lnTo>
                <a:lnTo>
                  <a:pt x="3454810" y="3417562"/>
                </a:lnTo>
                <a:lnTo>
                  <a:pt x="0" y="3417562"/>
                </a:lnTo>
                <a:lnTo>
                  <a:pt x="0" y="0"/>
                </a:lnTo>
                <a:close/>
              </a:path>
            </a:pathLst>
          </a:custGeom>
          <a:blipFill>
            <a:blip r:embed="rId5"/>
            <a:stretch>
              <a:fillRect/>
            </a:stretch>
          </a:blipFill>
        </p:spPr>
        <p:txBody>
          <a:bodyPr/>
          <a:lstStyle/>
          <a:p>
            <a:endParaRPr lang="en-US"/>
          </a:p>
        </p:txBody>
      </p:sp>
      <p:sp>
        <p:nvSpPr>
          <p:cNvPr id="52" name="Freeform 20" descr="n252 Fb Thu Huong Pham">
            <a:extLst>
              <a:ext uri="{FF2B5EF4-FFF2-40B4-BE49-F238E27FC236}">
                <a16:creationId xmlns:a16="http://schemas.microsoft.com/office/drawing/2014/main" id="{2E21F4C2-3C84-8B24-6AD6-6E3F46309418}"/>
              </a:ext>
            </a:extLst>
          </p:cNvPr>
          <p:cNvSpPr/>
          <p:nvPr/>
        </p:nvSpPr>
        <p:spPr>
          <a:xfrm flipH="1">
            <a:off x="-219929" y="5515834"/>
            <a:ext cx="1257061" cy="1138557"/>
          </a:xfrm>
          <a:custGeom>
            <a:avLst/>
            <a:gdLst/>
            <a:ahLst/>
            <a:cxnLst/>
            <a:rect l="l" t="t" r="r" b="b"/>
            <a:pathLst>
              <a:path w="2756024" h="2726309">
                <a:moveTo>
                  <a:pt x="2756024" y="0"/>
                </a:moveTo>
                <a:lnTo>
                  <a:pt x="0" y="0"/>
                </a:lnTo>
                <a:lnTo>
                  <a:pt x="0" y="2726309"/>
                </a:lnTo>
                <a:lnTo>
                  <a:pt x="2756024" y="2726309"/>
                </a:lnTo>
                <a:lnTo>
                  <a:pt x="2756024" y="0"/>
                </a:lnTo>
                <a:close/>
              </a:path>
            </a:pathLst>
          </a:custGeom>
          <a:blipFill>
            <a:blip r:embed="rId5"/>
            <a:stretch>
              <a:fillRect/>
            </a:stretch>
          </a:blipFill>
        </p:spPr>
        <p:txBody>
          <a:bodyPr/>
          <a:lstStyle/>
          <a:p>
            <a:endParaRPr lang="en-US"/>
          </a:p>
        </p:txBody>
      </p:sp>
      <p:sp>
        <p:nvSpPr>
          <p:cNvPr id="53" name="Freeform 21" descr="n252 Fb Thu Huong Pham">
            <a:extLst>
              <a:ext uri="{FF2B5EF4-FFF2-40B4-BE49-F238E27FC236}">
                <a16:creationId xmlns:a16="http://schemas.microsoft.com/office/drawing/2014/main" id="{2F85D8AD-3C92-D583-F796-C1090BFE101A}"/>
              </a:ext>
            </a:extLst>
          </p:cNvPr>
          <p:cNvSpPr/>
          <p:nvPr/>
        </p:nvSpPr>
        <p:spPr>
          <a:xfrm>
            <a:off x="137490" y="1451428"/>
            <a:ext cx="1097852" cy="506353"/>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a:p>
        </p:txBody>
      </p:sp>
      <p:sp>
        <p:nvSpPr>
          <p:cNvPr id="54" name="Freeform 22" descr="n252 Fb Thu Huong Pham">
            <a:extLst>
              <a:ext uri="{FF2B5EF4-FFF2-40B4-BE49-F238E27FC236}">
                <a16:creationId xmlns:a16="http://schemas.microsoft.com/office/drawing/2014/main" id="{90187EA2-8931-1948-772D-D65BC7C58288}"/>
              </a:ext>
            </a:extLst>
          </p:cNvPr>
          <p:cNvSpPr/>
          <p:nvPr/>
        </p:nvSpPr>
        <p:spPr>
          <a:xfrm flipH="1">
            <a:off x="11033518" y="5699262"/>
            <a:ext cx="964762" cy="444969"/>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a:p>
        </p:txBody>
      </p:sp>
      <p:sp>
        <p:nvSpPr>
          <p:cNvPr id="47" name="Rectangle: Rounded Corners 46" descr="n252 Fb Thu Huong Pham">
            <a:extLst>
              <a:ext uri="{FF2B5EF4-FFF2-40B4-BE49-F238E27FC236}">
                <a16:creationId xmlns:a16="http://schemas.microsoft.com/office/drawing/2014/main" id="{B598CA72-B827-371B-82D4-1E931151D4AD}"/>
              </a:ext>
            </a:extLst>
          </p:cNvPr>
          <p:cNvSpPr/>
          <p:nvPr/>
        </p:nvSpPr>
        <p:spPr>
          <a:xfrm>
            <a:off x="3763314" y="4372392"/>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B . 45°</a:t>
            </a:r>
            <a:endParaRPr lang="en-US" sz="3200" baseline="-25000" dirty="0">
              <a:solidFill>
                <a:srgbClr val="002060"/>
              </a:solidFill>
              <a:latin typeface="Times New Roman" panose="02020603050405020304" pitchFamily="18" charset="0"/>
              <a:cs typeface="Times New Roman" panose="02020603050405020304" pitchFamily="18" charset="0"/>
            </a:endParaRPr>
          </a:p>
        </p:txBody>
      </p:sp>
      <p:sp>
        <p:nvSpPr>
          <p:cNvPr id="48" name="Rectangle: Rounded Corners 47" descr="n252 Fb Thu Huong Pham">
            <a:extLst>
              <a:ext uri="{FF2B5EF4-FFF2-40B4-BE49-F238E27FC236}">
                <a16:creationId xmlns:a16="http://schemas.microsoft.com/office/drawing/2014/main" id="{77B277A0-14D7-DEEA-DAAF-38C4E8E663A3}"/>
              </a:ext>
            </a:extLst>
          </p:cNvPr>
          <p:cNvSpPr/>
          <p:nvPr/>
        </p:nvSpPr>
        <p:spPr>
          <a:xfrm>
            <a:off x="1037132" y="4373363"/>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a:solidFill>
                  <a:srgbClr val="002060"/>
                </a:solidFill>
                <a:latin typeface="Times New Roman" panose="02020603050405020304" pitchFamily="18" charset="0"/>
                <a:cs typeface="Times New Roman" panose="02020603050405020304" pitchFamily="18" charset="0"/>
              </a:rPr>
              <a:t>A. 30°</a:t>
            </a:r>
          </a:p>
        </p:txBody>
      </p:sp>
      <p:sp>
        <p:nvSpPr>
          <p:cNvPr id="49" name="Rectangle: Rounded Corners 48" descr="n252 Fb Thu Huong Pham">
            <a:extLst>
              <a:ext uri="{FF2B5EF4-FFF2-40B4-BE49-F238E27FC236}">
                <a16:creationId xmlns:a16="http://schemas.microsoft.com/office/drawing/2014/main" id="{D1CAF90F-7111-2DB3-3984-8D64AE9DA8F9}"/>
              </a:ext>
            </a:extLst>
          </p:cNvPr>
          <p:cNvSpPr/>
          <p:nvPr/>
        </p:nvSpPr>
        <p:spPr>
          <a:xfrm>
            <a:off x="6226918" y="43854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a:t>
            </a:r>
            <a:r>
              <a:rPr lang="en-US" sz="3200" dirty="0">
                <a:solidFill>
                  <a:srgbClr val="002060"/>
                </a:solidFill>
                <a:latin typeface="Times New Roman" panose="02020603050405020304" pitchFamily="18" charset="0"/>
                <a:cs typeface="Times New Roman" panose="02020603050405020304" pitchFamily="18" charset="0"/>
              </a:rPr>
              <a:t> . 60°. </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0" name="Rectangle: Rounded Corners 49" descr="n252 Fb Thu Huong Pham">
            <a:extLst>
              <a:ext uri="{FF2B5EF4-FFF2-40B4-BE49-F238E27FC236}">
                <a16:creationId xmlns:a16="http://schemas.microsoft.com/office/drawing/2014/main" id="{670950AA-4BB8-0C9F-FAF5-DC3D63176BAF}"/>
              </a:ext>
            </a:extLst>
          </p:cNvPr>
          <p:cNvSpPr/>
          <p:nvPr/>
        </p:nvSpPr>
        <p:spPr>
          <a:xfrm>
            <a:off x="8953100" y="4372624"/>
            <a:ext cx="2341446" cy="672721"/>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D</a:t>
            </a:r>
            <a:r>
              <a:rPr lang="en-US" sz="3200" dirty="0">
                <a:solidFill>
                  <a:srgbClr val="002060"/>
                </a:solidFill>
                <a:latin typeface="Times New Roman" panose="02020603050405020304" pitchFamily="18" charset="0"/>
                <a:cs typeface="Times New Roman" panose="02020603050405020304" pitchFamily="18" charset="0"/>
              </a:rPr>
              <a:t> . 90°.</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235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7"/>
                                        </p:tgtEl>
                                        <p:attrNameLst>
                                          <p:attrName>fillcolor</p:attrName>
                                        </p:attrNameLst>
                                      </p:cBhvr>
                                      <p:to>
                                        <a:srgbClr val="FFFF00"/>
                                      </p:to>
                                    </p:animClr>
                                    <p:set>
                                      <p:cBhvr>
                                        <p:cTn id="7" dur="500" fill="hold"/>
                                        <p:tgtEl>
                                          <p:spTgt spid="47"/>
                                        </p:tgtEl>
                                        <p:attrNameLst>
                                          <p:attrName>fill.type</p:attrName>
                                        </p:attrNameLst>
                                      </p:cBhvr>
                                      <p:to>
                                        <p:strVal val="solid"/>
                                      </p:to>
                                    </p:set>
                                    <p:set>
                                      <p:cBhvr>
                                        <p:cTn id="8" dur="500" fill="hold"/>
                                        <p:tgtEl>
                                          <p:spTgt spid="4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7"/>
                  </p:tgtEl>
                </p:cond>
              </p:nextCondLst>
            </p:seq>
            <p:seq concurrent="1" nextAc="seek">
              <p:cTn id="9" restart="whenNotActive" fill="hold" evtFilter="cancelBubble" nodeType="interactiveSeq">
                <p:stCondLst>
                  <p:cond evt="onClick" delay="0">
                    <p:tgtEl>
                      <p:spTgt spid="48"/>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48"/>
                                        </p:tgtEl>
                                        <p:attrNameLst>
                                          <p:attrName>fillcolor</p:attrName>
                                        </p:attrNameLst>
                                      </p:cBhvr>
                                      <p:to>
                                        <a:srgbClr val="00B0F0"/>
                                      </p:to>
                                    </p:animClr>
                                    <p:set>
                                      <p:cBhvr>
                                        <p:cTn id="14" dur="500" fill="hold"/>
                                        <p:tgtEl>
                                          <p:spTgt spid="48"/>
                                        </p:tgtEl>
                                        <p:attrNameLst>
                                          <p:attrName>fill.type</p:attrName>
                                        </p:attrNameLst>
                                      </p:cBhvr>
                                      <p:to>
                                        <p:strVal val="solid"/>
                                      </p:to>
                                    </p:set>
                                    <p:set>
                                      <p:cBhvr>
                                        <p:cTn id="15" dur="500" fill="hold"/>
                                        <p:tgtEl>
                                          <p:spTgt spid="48"/>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8"/>
                  </p:tgtEl>
                </p:cond>
              </p:nextCondLst>
            </p:seq>
            <p:seq concurrent="1" nextAc="seek">
              <p:cTn id="16" restart="whenNotActive" fill="hold" evtFilter="cancelBubble" nodeType="interactiveSeq">
                <p:stCondLst>
                  <p:cond evt="onClick" delay="0">
                    <p:tgtEl>
                      <p:spTgt spid="4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9"/>
                                        </p:tgtEl>
                                        <p:attrNameLst>
                                          <p:attrName>fillcolor</p:attrName>
                                        </p:attrNameLst>
                                      </p:cBhvr>
                                      <p:to>
                                        <a:srgbClr val="FFFF00"/>
                                      </p:to>
                                    </p:animClr>
                                    <p:set>
                                      <p:cBhvr>
                                        <p:cTn id="21" dur="500" fill="hold"/>
                                        <p:tgtEl>
                                          <p:spTgt spid="49"/>
                                        </p:tgtEl>
                                        <p:attrNameLst>
                                          <p:attrName>fill.type</p:attrName>
                                        </p:attrNameLst>
                                      </p:cBhvr>
                                      <p:to>
                                        <p:strVal val="solid"/>
                                      </p:to>
                                    </p:set>
                                    <p:set>
                                      <p:cBhvr>
                                        <p:cTn id="22" dur="500" fill="hold"/>
                                        <p:tgtEl>
                                          <p:spTgt spid="49"/>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49"/>
                  </p:tgtEl>
                </p:cond>
              </p:nextCondLst>
            </p:seq>
            <p:seq concurrent="1" nextAc="seek">
              <p:cTn id="23" restart="whenNotActive" fill="hold" evtFilter="cancelBubble" nodeType="interactiveSeq">
                <p:stCondLst>
                  <p:cond evt="onClick" delay="0">
                    <p:tgtEl>
                      <p:spTgt spid="5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50"/>
                                        </p:tgtEl>
                                        <p:attrNameLst>
                                          <p:attrName>fillcolor</p:attrName>
                                        </p:attrNameLst>
                                      </p:cBhvr>
                                      <p:to>
                                        <a:srgbClr val="FFFF00"/>
                                      </p:to>
                                    </p:animClr>
                                    <p:set>
                                      <p:cBhvr>
                                        <p:cTn id="28" dur="500" fill="hold"/>
                                        <p:tgtEl>
                                          <p:spTgt spid="50"/>
                                        </p:tgtEl>
                                        <p:attrNameLst>
                                          <p:attrName>fill.type</p:attrName>
                                        </p:attrNameLst>
                                      </p:cBhvr>
                                      <p:to>
                                        <p:strVal val="solid"/>
                                      </p:to>
                                    </p:set>
                                    <p:set>
                                      <p:cBhvr>
                                        <p:cTn id="29" dur="500" fill="hold"/>
                                        <p:tgtEl>
                                          <p:spTgt spid="5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0"/>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n252 Fb Thu Huong Pham">
            <a:extLst>
              <a:ext uri="{FF2B5EF4-FFF2-40B4-BE49-F238E27FC236}">
                <a16:creationId xmlns:a16="http://schemas.microsoft.com/office/drawing/2014/main" id="{2F621C5A-391D-FE5E-63B1-3862AFF6616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a:p>
        </p:txBody>
      </p:sp>
      <p:grpSp>
        <p:nvGrpSpPr>
          <p:cNvPr id="3" name="Group 3" descr="n252 Fb Thu Huong Pham">
            <a:extLst>
              <a:ext uri="{FF2B5EF4-FFF2-40B4-BE49-F238E27FC236}">
                <a16:creationId xmlns:a16="http://schemas.microsoft.com/office/drawing/2014/main" id="{5E422D97-FCD9-1620-FF4D-6AEF2F274F5F}"/>
              </a:ext>
            </a:extLst>
          </p:cNvPr>
          <p:cNvGrpSpPr/>
          <p:nvPr/>
        </p:nvGrpSpPr>
        <p:grpSpPr>
          <a:xfrm>
            <a:off x="474271" y="422153"/>
            <a:ext cx="11062010" cy="5780355"/>
            <a:chOff x="0" y="0"/>
            <a:chExt cx="4370177" cy="2283597"/>
          </a:xfrm>
        </p:grpSpPr>
        <p:sp>
          <p:nvSpPr>
            <p:cNvPr id="4" name="Freeform 4">
              <a:extLst>
                <a:ext uri="{FF2B5EF4-FFF2-40B4-BE49-F238E27FC236}">
                  <a16:creationId xmlns:a16="http://schemas.microsoft.com/office/drawing/2014/main" id="{0C1D7A1C-A7E6-61BC-1D61-04B14E4CBF79}"/>
                </a:ext>
              </a:extLst>
            </p:cNvPr>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a:p>
          </p:txBody>
        </p:sp>
        <p:sp>
          <p:nvSpPr>
            <p:cNvPr id="5" name="TextBox 5">
              <a:extLst>
                <a:ext uri="{FF2B5EF4-FFF2-40B4-BE49-F238E27FC236}">
                  <a16:creationId xmlns:a16="http://schemas.microsoft.com/office/drawing/2014/main" id="{8052A2F9-E806-10E1-B9AE-7F1A2C7DC0AD}"/>
                </a:ext>
              </a:extLst>
            </p:cNvPr>
            <p:cNvSpPr txBox="1"/>
            <p:nvPr/>
          </p:nvSpPr>
          <p:spPr>
            <a:xfrm>
              <a:off x="0" y="-76200"/>
              <a:ext cx="4370177" cy="2359797"/>
            </a:xfrm>
            <a:prstGeom prst="rect">
              <a:avLst/>
            </a:prstGeom>
          </p:spPr>
          <p:txBody>
            <a:bodyPr lIns="50800" tIns="50800" rIns="50800" bIns="50800" rtlCol="0" anchor="ctr"/>
            <a:lstStyle/>
            <a:p>
              <a:pPr algn="ctr">
                <a:lnSpc>
                  <a:spcPts val="2659"/>
                </a:lnSpc>
              </a:pPr>
              <a:endParaRPr/>
            </a:p>
          </p:txBody>
        </p:sp>
      </p:grpSp>
      <p:sp>
        <p:nvSpPr>
          <p:cNvPr id="6" name="Freeform 6" descr="n252 Fb Thu Huong Pham">
            <a:extLst>
              <a:ext uri="{FF2B5EF4-FFF2-40B4-BE49-F238E27FC236}">
                <a16:creationId xmlns:a16="http://schemas.microsoft.com/office/drawing/2014/main" id="{11CF33A5-B254-5F03-1E17-AE2AA94743D8}"/>
              </a:ext>
            </a:extLst>
          </p:cNvPr>
          <p:cNvSpPr/>
          <p:nvPr/>
        </p:nvSpPr>
        <p:spPr>
          <a:xfrm>
            <a:off x="6816954" y="947495"/>
            <a:ext cx="4091697" cy="4839642"/>
          </a:xfrm>
          <a:custGeom>
            <a:avLst/>
            <a:gdLst/>
            <a:ahLst/>
            <a:cxnLst/>
            <a:rect l="l" t="t" r="r" b="b"/>
            <a:pathLst>
              <a:path w="6137546" h="7259463">
                <a:moveTo>
                  <a:pt x="0" y="0"/>
                </a:moveTo>
                <a:lnTo>
                  <a:pt x="6137545" y="0"/>
                </a:lnTo>
                <a:lnTo>
                  <a:pt x="6137545" y="7259462"/>
                </a:lnTo>
                <a:lnTo>
                  <a:pt x="0" y="72594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descr="n252 Fb Thu Huong Pham">
            <a:extLst>
              <a:ext uri="{FF2B5EF4-FFF2-40B4-BE49-F238E27FC236}">
                <a16:creationId xmlns:a16="http://schemas.microsoft.com/office/drawing/2014/main" id="{08615E25-A576-75F8-543B-2D793A216EF9}"/>
              </a:ext>
            </a:extLst>
          </p:cNvPr>
          <p:cNvGrpSpPr/>
          <p:nvPr/>
        </p:nvGrpSpPr>
        <p:grpSpPr>
          <a:xfrm>
            <a:off x="7224615" y="1334171"/>
            <a:ext cx="3265460" cy="3984589"/>
            <a:chOff x="0" y="0"/>
            <a:chExt cx="1290058" cy="1459810"/>
          </a:xfrm>
        </p:grpSpPr>
        <p:sp>
          <p:nvSpPr>
            <p:cNvPr id="8" name="Freeform 8">
              <a:extLst>
                <a:ext uri="{FF2B5EF4-FFF2-40B4-BE49-F238E27FC236}">
                  <a16:creationId xmlns:a16="http://schemas.microsoft.com/office/drawing/2014/main" id="{443357D1-8810-8008-5615-86A55EC863D1}"/>
                </a:ext>
              </a:extLst>
            </p:cNvPr>
            <p:cNvSpPr/>
            <p:nvPr/>
          </p:nvSpPr>
          <p:spPr>
            <a:xfrm>
              <a:off x="0" y="0"/>
              <a:ext cx="1290058" cy="1459810"/>
            </a:xfrm>
            <a:custGeom>
              <a:avLst/>
              <a:gdLst/>
              <a:ahLst/>
              <a:cxnLst/>
              <a:rect l="l" t="t" r="r" b="b"/>
              <a:pathLst>
                <a:path w="1290058" h="1459810">
                  <a:moveTo>
                    <a:pt x="80609" y="0"/>
                  </a:moveTo>
                  <a:lnTo>
                    <a:pt x="1209449" y="0"/>
                  </a:lnTo>
                  <a:cubicBezTo>
                    <a:pt x="1230828" y="0"/>
                    <a:pt x="1251331" y="8493"/>
                    <a:pt x="1266448" y="23610"/>
                  </a:cubicBezTo>
                  <a:cubicBezTo>
                    <a:pt x="1281565" y="38727"/>
                    <a:pt x="1290058" y="59230"/>
                    <a:pt x="1290058" y="80609"/>
                  </a:cubicBezTo>
                  <a:lnTo>
                    <a:pt x="1290058" y="1379201"/>
                  </a:lnTo>
                  <a:cubicBezTo>
                    <a:pt x="1290058" y="1400580"/>
                    <a:pt x="1281565" y="1421083"/>
                    <a:pt x="1266448" y="1436201"/>
                  </a:cubicBezTo>
                  <a:cubicBezTo>
                    <a:pt x="1251331" y="1451318"/>
                    <a:pt x="1230828" y="1459810"/>
                    <a:pt x="1209449" y="1459810"/>
                  </a:cubicBezTo>
                  <a:lnTo>
                    <a:pt x="80609" y="1459810"/>
                  </a:lnTo>
                  <a:cubicBezTo>
                    <a:pt x="59230" y="1459810"/>
                    <a:pt x="38727" y="1451318"/>
                    <a:pt x="23610" y="1436201"/>
                  </a:cubicBezTo>
                  <a:cubicBezTo>
                    <a:pt x="8493" y="1421083"/>
                    <a:pt x="0" y="1400580"/>
                    <a:pt x="0" y="1379201"/>
                  </a:cubicBezTo>
                  <a:lnTo>
                    <a:pt x="0" y="80609"/>
                  </a:lnTo>
                  <a:cubicBezTo>
                    <a:pt x="0" y="59230"/>
                    <a:pt x="8493" y="38727"/>
                    <a:pt x="23610" y="23610"/>
                  </a:cubicBezTo>
                  <a:cubicBezTo>
                    <a:pt x="38727" y="8493"/>
                    <a:pt x="59230" y="0"/>
                    <a:pt x="80609" y="0"/>
                  </a:cubicBezTo>
                  <a:close/>
                </a:path>
              </a:pathLst>
            </a:custGeom>
            <a:solidFill>
              <a:srgbClr val="FFFFFF"/>
            </a:solidFill>
          </p:spPr>
          <p:txBody>
            <a:bodyPr/>
            <a:lstStyle/>
            <a:p>
              <a:endParaRPr lang="en-US"/>
            </a:p>
          </p:txBody>
        </p:sp>
        <p:sp>
          <p:nvSpPr>
            <p:cNvPr id="9" name="TextBox 9">
              <a:extLst>
                <a:ext uri="{FF2B5EF4-FFF2-40B4-BE49-F238E27FC236}">
                  <a16:creationId xmlns:a16="http://schemas.microsoft.com/office/drawing/2014/main" id="{C9752D9F-2FE3-5498-C830-6FD567174D30}"/>
                </a:ext>
              </a:extLst>
            </p:cNvPr>
            <p:cNvSpPr txBox="1"/>
            <p:nvPr/>
          </p:nvSpPr>
          <p:spPr>
            <a:xfrm>
              <a:off x="0" y="-76200"/>
              <a:ext cx="1290058" cy="1536010"/>
            </a:xfrm>
            <a:prstGeom prst="rect">
              <a:avLst/>
            </a:prstGeom>
          </p:spPr>
          <p:txBody>
            <a:bodyPr lIns="50800" tIns="50800" rIns="50800" bIns="50800" rtlCol="0" anchor="ctr"/>
            <a:lstStyle/>
            <a:p>
              <a:pPr algn="ctr">
                <a:lnSpc>
                  <a:spcPts val="2659"/>
                </a:lnSpc>
              </a:pPr>
              <a:endParaRPr/>
            </a:p>
          </p:txBody>
        </p:sp>
      </p:grpSp>
      <p:sp>
        <p:nvSpPr>
          <p:cNvPr id="13" name="Freeform 16" descr="n252 Fb Thu Huong Pham">
            <a:extLst>
              <a:ext uri="{FF2B5EF4-FFF2-40B4-BE49-F238E27FC236}">
                <a16:creationId xmlns:a16="http://schemas.microsoft.com/office/drawing/2014/main" id="{D0B9B874-A75A-C8ED-CD6A-06F270BE0F17}"/>
              </a:ext>
            </a:extLst>
          </p:cNvPr>
          <p:cNvSpPr/>
          <p:nvPr/>
        </p:nvSpPr>
        <p:spPr>
          <a:xfrm>
            <a:off x="611883" y="5149660"/>
            <a:ext cx="890740" cy="886173"/>
          </a:xfrm>
          <a:custGeom>
            <a:avLst/>
            <a:gdLst/>
            <a:ahLst/>
            <a:cxnLst/>
            <a:rect l="l" t="t" r="r" b="b"/>
            <a:pathLst>
              <a:path w="1336111" h="1329259">
                <a:moveTo>
                  <a:pt x="0" y="0"/>
                </a:moveTo>
                <a:lnTo>
                  <a:pt x="1336111" y="0"/>
                </a:lnTo>
                <a:lnTo>
                  <a:pt x="1336111" y="1329259"/>
                </a:lnTo>
                <a:lnTo>
                  <a:pt x="0" y="1329259"/>
                </a:lnTo>
                <a:lnTo>
                  <a:pt x="0" y="0"/>
                </a:lnTo>
                <a:close/>
              </a:path>
            </a:pathLst>
          </a:custGeom>
          <a:blipFill>
            <a:blip r:embed="rId5"/>
            <a:stretch>
              <a:fillRect l="-224727" b="-109305"/>
            </a:stretch>
          </a:blipFill>
        </p:spPr>
        <p:txBody>
          <a:bodyPr/>
          <a:lstStyle/>
          <a:p>
            <a:endParaRPr lang="en-US"/>
          </a:p>
        </p:txBody>
      </p:sp>
      <p:sp>
        <p:nvSpPr>
          <p:cNvPr id="14" name="TextBox 17" descr="n252 Fb Thu Huong Pham">
            <a:extLst>
              <a:ext uri="{FF2B5EF4-FFF2-40B4-BE49-F238E27FC236}">
                <a16:creationId xmlns:a16="http://schemas.microsoft.com/office/drawing/2014/main" id="{74222DB0-EBDB-F684-417B-09FC1B6045FA}"/>
              </a:ext>
            </a:extLst>
          </p:cNvPr>
          <p:cNvSpPr txBox="1"/>
          <p:nvPr/>
        </p:nvSpPr>
        <p:spPr>
          <a:xfrm>
            <a:off x="7320901" y="1368547"/>
            <a:ext cx="2858001" cy="1069203"/>
          </a:xfrm>
          <a:prstGeom prst="rect">
            <a:avLst/>
          </a:prstGeom>
        </p:spPr>
        <p:txBody>
          <a:bodyPr wrap="square" lIns="0" tIns="0" rIns="0" bIns="0" rtlCol="0" anchor="t">
            <a:spAutoFit/>
          </a:bodyPr>
          <a:lstStyle/>
          <a:p>
            <a:pPr algn="just">
              <a:lnSpc>
                <a:spcPts val="4399"/>
              </a:lnSpc>
            </a:pP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Làm</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bài</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tập</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trong</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SGK</a:t>
            </a:r>
            <a:r>
              <a:rPr lang="en-US" sz="2400" dirty="0">
                <a:solidFill>
                  <a:srgbClr val="BE636B"/>
                </a:solidFill>
                <a:latin typeface="Arial" panose="020B0604020202020204" pitchFamily="34" charset="0"/>
                <a:cs typeface="Arial" panose="020B0604020202020204" pitchFamily="34" charset="0"/>
              </a:rPr>
              <a:t>. </a:t>
            </a:r>
          </a:p>
        </p:txBody>
      </p:sp>
      <p:sp>
        <p:nvSpPr>
          <p:cNvPr id="15" name="Freeform 18" descr="n252 Fb Thu Huong Pham">
            <a:extLst>
              <a:ext uri="{FF2B5EF4-FFF2-40B4-BE49-F238E27FC236}">
                <a16:creationId xmlns:a16="http://schemas.microsoft.com/office/drawing/2014/main" id="{1C65B8AE-F1B8-FB1B-1B7E-A0BA7A25F91F}"/>
              </a:ext>
            </a:extLst>
          </p:cNvPr>
          <p:cNvSpPr/>
          <p:nvPr/>
        </p:nvSpPr>
        <p:spPr>
          <a:xfrm>
            <a:off x="10372565" y="606553"/>
            <a:ext cx="890740" cy="886173"/>
          </a:xfrm>
          <a:custGeom>
            <a:avLst/>
            <a:gdLst/>
            <a:ahLst/>
            <a:cxnLst/>
            <a:rect l="l" t="t" r="r" b="b"/>
            <a:pathLst>
              <a:path w="1336111" h="1329259">
                <a:moveTo>
                  <a:pt x="0" y="0"/>
                </a:moveTo>
                <a:lnTo>
                  <a:pt x="1336111" y="0"/>
                </a:lnTo>
                <a:lnTo>
                  <a:pt x="1336111" y="1329259"/>
                </a:lnTo>
                <a:lnTo>
                  <a:pt x="0" y="1329259"/>
                </a:lnTo>
                <a:lnTo>
                  <a:pt x="0" y="0"/>
                </a:lnTo>
                <a:close/>
              </a:path>
            </a:pathLst>
          </a:custGeom>
          <a:blipFill>
            <a:blip r:embed="rId5"/>
            <a:stretch>
              <a:fillRect l="-224727" b="-109305"/>
            </a:stretch>
          </a:blipFill>
        </p:spPr>
        <p:txBody>
          <a:bodyPr/>
          <a:lstStyle/>
          <a:p>
            <a:endParaRPr lang="en-US"/>
          </a:p>
        </p:txBody>
      </p:sp>
      <p:sp>
        <p:nvSpPr>
          <p:cNvPr id="16" name="TextBox 19" descr="n252 Fb Thu Huong Pham">
            <a:extLst>
              <a:ext uri="{FF2B5EF4-FFF2-40B4-BE49-F238E27FC236}">
                <a16:creationId xmlns:a16="http://schemas.microsoft.com/office/drawing/2014/main" id="{43359A04-D2D4-7523-FA59-576A94C94D9E}"/>
              </a:ext>
            </a:extLst>
          </p:cNvPr>
          <p:cNvSpPr txBox="1"/>
          <p:nvPr/>
        </p:nvSpPr>
        <p:spPr>
          <a:xfrm>
            <a:off x="442101" y="822167"/>
            <a:ext cx="6373134" cy="1134285"/>
          </a:xfrm>
          <a:prstGeom prst="rect">
            <a:avLst/>
          </a:prstGeom>
        </p:spPr>
        <p:txBody>
          <a:bodyPr wrap="square" lIns="0" tIns="0" rIns="0" bIns="0" rtlCol="0" anchor="t">
            <a:spAutoFit/>
          </a:bodyPr>
          <a:lstStyle/>
          <a:p>
            <a:pPr algn="ctr">
              <a:lnSpc>
                <a:spcPts val="10344"/>
              </a:lnSpc>
            </a:pPr>
            <a:r>
              <a:rPr lang="en-US" sz="4400" dirty="0" err="1">
                <a:solidFill>
                  <a:srgbClr val="BE636B"/>
                </a:solidFill>
                <a:latin typeface="Sitka Small" pitchFamily="2" charset="0"/>
              </a:rPr>
              <a:t>NHIỆM</a:t>
            </a:r>
            <a:r>
              <a:rPr lang="en-US" sz="4400" dirty="0">
                <a:solidFill>
                  <a:srgbClr val="BE636B"/>
                </a:solidFill>
                <a:latin typeface="Sitka Small" pitchFamily="2" charset="0"/>
              </a:rPr>
              <a:t> </a:t>
            </a:r>
            <a:r>
              <a:rPr lang="en-US" sz="4400" dirty="0" err="1">
                <a:solidFill>
                  <a:srgbClr val="BE636B"/>
                </a:solidFill>
                <a:latin typeface="Sitka Small" pitchFamily="2" charset="0"/>
              </a:rPr>
              <a:t>VỤ</a:t>
            </a:r>
            <a:r>
              <a:rPr lang="en-US" sz="4400" dirty="0">
                <a:solidFill>
                  <a:srgbClr val="BE636B"/>
                </a:solidFill>
                <a:latin typeface="Sitka Small" pitchFamily="2" charset="0"/>
              </a:rPr>
              <a:t> </a:t>
            </a:r>
            <a:r>
              <a:rPr lang="en-US" sz="4400" dirty="0" err="1">
                <a:solidFill>
                  <a:srgbClr val="BE636B"/>
                </a:solidFill>
                <a:latin typeface="Sitka Small" pitchFamily="2" charset="0"/>
              </a:rPr>
              <a:t>VỀ</a:t>
            </a:r>
            <a:r>
              <a:rPr lang="en-US" sz="4400" dirty="0">
                <a:solidFill>
                  <a:srgbClr val="BE636B"/>
                </a:solidFill>
                <a:latin typeface="Sitka Small" pitchFamily="2" charset="0"/>
              </a:rPr>
              <a:t> </a:t>
            </a:r>
            <a:r>
              <a:rPr lang="en-US" sz="4400" dirty="0" err="1">
                <a:solidFill>
                  <a:srgbClr val="BE636B"/>
                </a:solidFill>
                <a:latin typeface="Sitka Small" pitchFamily="2" charset="0"/>
              </a:rPr>
              <a:t>NHÀ</a:t>
            </a:r>
            <a:endParaRPr lang="en-US" sz="4400" dirty="0">
              <a:solidFill>
                <a:srgbClr val="BE636B"/>
              </a:solidFill>
              <a:latin typeface="Sitka Small" pitchFamily="2" charset="0"/>
            </a:endParaRPr>
          </a:p>
        </p:txBody>
      </p:sp>
      <p:sp>
        <p:nvSpPr>
          <p:cNvPr id="17" name="TextBox 17" descr="n252 Fb Thu Huong Pham">
            <a:extLst>
              <a:ext uri="{FF2B5EF4-FFF2-40B4-BE49-F238E27FC236}">
                <a16:creationId xmlns:a16="http://schemas.microsoft.com/office/drawing/2014/main" id="{74D1CBA2-BDAA-2720-8A7D-1C6E23AC56EE}"/>
              </a:ext>
            </a:extLst>
          </p:cNvPr>
          <p:cNvSpPr txBox="1"/>
          <p:nvPr/>
        </p:nvSpPr>
        <p:spPr>
          <a:xfrm>
            <a:off x="7320901" y="2472126"/>
            <a:ext cx="3051664" cy="1621726"/>
          </a:xfrm>
          <a:prstGeom prst="rect">
            <a:avLst/>
          </a:prstGeom>
        </p:spPr>
        <p:txBody>
          <a:bodyPr wrap="square" lIns="0" tIns="0" rIns="0" bIns="0" rtlCol="0" anchor="t">
            <a:spAutoFit/>
          </a:bodyPr>
          <a:lstStyle/>
          <a:p>
            <a:pPr algn="just">
              <a:lnSpc>
                <a:spcPts val="4399"/>
              </a:lnSpc>
            </a:pPr>
            <a:r>
              <a:rPr lang="en-US" sz="2400">
                <a:solidFill>
                  <a:srgbClr val="BE636B"/>
                </a:solidFill>
                <a:latin typeface="Arial" panose="020B0604020202020204" pitchFamily="34" charset="0"/>
                <a:cs typeface="Arial" panose="020B0604020202020204" pitchFamily="34" charset="0"/>
              </a:rPr>
              <a:t>- Giải </a:t>
            </a:r>
            <a:r>
              <a:rPr lang="en-US" sz="2400" dirty="0" err="1">
                <a:solidFill>
                  <a:srgbClr val="BE636B"/>
                </a:solidFill>
                <a:latin typeface="Arial" panose="020B0604020202020204" pitchFamily="34" charset="0"/>
                <a:cs typeface="Arial" panose="020B0604020202020204" pitchFamily="34" charset="0"/>
              </a:rPr>
              <a:t>thích</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nguyên</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tắc</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hoạt</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động</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của</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tàu</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đệm</a:t>
            </a:r>
            <a:r>
              <a:rPr lang="en-US" sz="2400" dirty="0">
                <a:solidFill>
                  <a:srgbClr val="BE636B"/>
                </a:solidFill>
                <a:latin typeface="Arial" panose="020B0604020202020204" pitchFamily="34" charset="0"/>
                <a:cs typeface="Arial" panose="020B0604020202020204" pitchFamily="34" charset="0"/>
              </a:rPr>
              <a:t> </a:t>
            </a:r>
            <a:r>
              <a:rPr lang="en-US" sz="2400" dirty="0" err="1">
                <a:solidFill>
                  <a:srgbClr val="BE636B"/>
                </a:solidFill>
                <a:latin typeface="Arial" panose="020B0604020202020204" pitchFamily="34" charset="0"/>
                <a:cs typeface="Arial" panose="020B0604020202020204" pitchFamily="34" charset="0"/>
              </a:rPr>
              <a:t>tử</a:t>
            </a:r>
            <a:r>
              <a:rPr lang="en-US" sz="2400" dirty="0">
                <a:solidFill>
                  <a:srgbClr val="BE636B"/>
                </a:solidFill>
                <a:latin typeface="Arial" panose="020B0604020202020204" pitchFamily="34" charset="0"/>
                <a:cs typeface="Arial" panose="020B0604020202020204" pitchFamily="34" charset="0"/>
              </a:rPr>
              <a:t> </a:t>
            </a:r>
          </a:p>
        </p:txBody>
      </p:sp>
      <p:sp>
        <p:nvSpPr>
          <p:cNvPr id="18" name="TextBox 17" descr="n252 Fb Thu Huong Pham">
            <a:extLst>
              <a:ext uri="{FF2B5EF4-FFF2-40B4-BE49-F238E27FC236}">
                <a16:creationId xmlns:a16="http://schemas.microsoft.com/office/drawing/2014/main" id="{7727DEB4-3120-963D-272A-14AD821EBF00}"/>
              </a:ext>
            </a:extLst>
          </p:cNvPr>
          <p:cNvSpPr txBox="1"/>
          <p:nvPr/>
        </p:nvSpPr>
        <p:spPr>
          <a:xfrm>
            <a:off x="7352315" y="4243487"/>
            <a:ext cx="2858001" cy="1057469"/>
          </a:xfrm>
          <a:prstGeom prst="rect">
            <a:avLst/>
          </a:prstGeom>
        </p:spPr>
        <p:txBody>
          <a:bodyPr wrap="square" lIns="0" tIns="0" rIns="0" bIns="0" rtlCol="0" anchor="t">
            <a:spAutoFit/>
          </a:bodyPr>
          <a:lstStyle/>
          <a:p>
            <a:pPr algn="just">
              <a:lnSpc>
                <a:spcPts val="4399"/>
              </a:lnSpc>
            </a:pPr>
            <a:r>
              <a:rPr lang="en-US" sz="2400" dirty="0">
                <a:solidFill>
                  <a:srgbClr val="BE636B"/>
                </a:solidFill>
                <a:latin typeface="Arial" panose="020B0604020202020204" pitchFamily="34" charset="0"/>
                <a:cs typeface="Arial" panose="020B0604020202020204" pitchFamily="34" charset="0"/>
              </a:rPr>
              <a:t>-</a:t>
            </a:r>
            <a:r>
              <a:rPr lang="vi-VN" sz="2400" dirty="0">
                <a:solidFill>
                  <a:srgbClr val="BE636B"/>
                </a:solidFill>
                <a:latin typeface="Arial" panose="020B0604020202020204" pitchFamily="34" charset="0"/>
                <a:cs typeface="Arial" panose="020B0604020202020204" pitchFamily="34" charset="0"/>
              </a:rPr>
              <a:t> Ôn lại kiến thức về cảm ứng điện từ.</a:t>
            </a:r>
            <a:endParaRPr lang="en-US" sz="2400" dirty="0">
              <a:solidFill>
                <a:srgbClr val="BE636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99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750"/>
                                        <p:tgtEl>
                                          <p:spTgt spid="14"/>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750"/>
                                        <p:tgtEl>
                                          <p:spTgt spid="17"/>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74F2548A-6136-251E-A28B-9248276D99C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 name="Picture 7" descr="n252 Fb Thu Huong Pham">
            <a:extLst>
              <a:ext uri="{FF2B5EF4-FFF2-40B4-BE49-F238E27FC236}">
                <a16:creationId xmlns:a16="http://schemas.microsoft.com/office/drawing/2014/main" id="{52838722-C8E8-A188-6984-4FA779F53D3B}"/>
              </a:ext>
            </a:extLst>
          </p:cNvPr>
          <p:cNvPicPr>
            <a:picLocks noChangeAspect="1"/>
          </p:cNvPicPr>
          <p:nvPr/>
        </p:nvPicPr>
        <p:blipFill>
          <a:blip r:embed="rId4"/>
          <a:stretch>
            <a:fillRect/>
          </a:stretch>
        </p:blipFill>
        <p:spPr>
          <a:xfrm>
            <a:off x="443859" y="204865"/>
            <a:ext cx="5383235" cy="6236749"/>
          </a:xfrm>
          <a:prstGeom prst="rect">
            <a:avLst/>
          </a:prstGeom>
        </p:spPr>
      </p:pic>
      <p:grpSp>
        <p:nvGrpSpPr>
          <p:cNvPr id="9" name="Group 8" descr="n252 Fb Thu Huong Pham">
            <a:extLst>
              <a:ext uri="{FF2B5EF4-FFF2-40B4-BE49-F238E27FC236}">
                <a16:creationId xmlns:a16="http://schemas.microsoft.com/office/drawing/2014/main" id="{6C0673D6-C109-3444-2222-B9FFD01CC1D8}"/>
              </a:ext>
            </a:extLst>
          </p:cNvPr>
          <p:cNvGrpSpPr/>
          <p:nvPr/>
        </p:nvGrpSpPr>
        <p:grpSpPr>
          <a:xfrm>
            <a:off x="5562600" y="2862904"/>
            <a:ext cx="5170488" cy="3731031"/>
            <a:chOff x="5562600" y="2862904"/>
            <a:chExt cx="5170488" cy="3731031"/>
          </a:xfrm>
        </p:grpSpPr>
        <p:pic>
          <p:nvPicPr>
            <p:cNvPr id="10" name="Picture 9">
              <a:extLst>
                <a:ext uri="{FF2B5EF4-FFF2-40B4-BE49-F238E27FC236}">
                  <a16:creationId xmlns:a16="http://schemas.microsoft.com/office/drawing/2014/main" id="{5BCCFE43-B326-3A1D-D12D-98E4CAEC37A5}"/>
                </a:ext>
              </a:extLst>
            </p:cNvPr>
            <p:cNvPicPr>
              <a:picLocks noChangeAspect="1"/>
            </p:cNvPicPr>
            <p:nvPr/>
          </p:nvPicPr>
          <p:blipFill>
            <a:blip r:embed="rId5"/>
            <a:stretch>
              <a:fillRect/>
            </a:stretch>
          </p:blipFill>
          <p:spPr>
            <a:xfrm>
              <a:off x="5562600" y="2862904"/>
              <a:ext cx="5170488" cy="3731031"/>
            </a:xfrm>
            <a:prstGeom prst="rect">
              <a:avLst/>
            </a:prstGeom>
          </p:spPr>
        </p:pic>
        <p:sp>
          <p:nvSpPr>
            <p:cNvPr id="11" name="TextBox 10">
              <a:extLst>
                <a:ext uri="{FF2B5EF4-FFF2-40B4-BE49-F238E27FC236}">
                  <a16:creationId xmlns:a16="http://schemas.microsoft.com/office/drawing/2014/main" id="{2B36FEA0-8E31-5C57-8D60-31338B683706}"/>
                </a:ext>
              </a:extLst>
            </p:cNvPr>
            <p:cNvSpPr txBox="1"/>
            <p:nvPr/>
          </p:nvSpPr>
          <p:spPr>
            <a:xfrm>
              <a:off x="5949166" y="3713381"/>
              <a:ext cx="4661849" cy="176971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prstClr val="black">
                      <a:lumMod val="50000"/>
                      <a:lumOff val="50000"/>
                    </a:prstClr>
                  </a:solidFill>
                  <a:effectLst/>
                  <a:uLnTx/>
                  <a:uFillTx/>
                  <a:latin typeface="iCiel Cadena" panose="02000503000000020004" pitchFamily="50" charset="0"/>
                  <a:ea typeface="+mn-ea"/>
                  <a:cs typeface="+mn-cs"/>
                </a:rPr>
                <a:t>Thanks</a:t>
              </a:r>
            </a:p>
          </p:txBody>
        </p:sp>
      </p:grpSp>
    </p:spTree>
    <p:extLst>
      <p:ext uri="{BB962C8B-B14F-4D97-AF65-F5344CB8AC3E}">
        <p14:creationId xmlns:p14="http://schemas.microsoft.com/office/powerpoint/2010/main" val="1164572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2337CF78-64A1-66EF-5E3E-66A575F7987F}"/>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28B4B331-0B68-5058-095F-A2CFB75698CE}"/>
              </a:ext>
            </a:extLst>
          </p:cNvPr>
          <p:cNvGrpSpPr/>
          <p:nvPr/>
        </p:nvGrpSpPr>
        <p:grpSpPr>
          <a:xfrm>
            <a:off x="9376914" y="3007209"/>
            <a:ext cx="2452895" cy="3629434"/>
            <a:chOff x="6770639" y="3009107"/>
            <a:chExt cx="5105398" cy="1790698"/>
          </a:xfrm>
        </p:grpSpPr>
        <p:grpSp>
          <p:nvGrpSpPr>
            <p:cNvPr id="4" name="Group 3">
              <a:extLst>
                <a:ext uri="{FF2B5EF4-FFF2-40B4-BE49-F238E27FC236}">
                  <a16:creationId xmlns:a16="http://schemas.microsoft.com/office/drawing/2014/main" id="{B3F18ED4-50EA-45EC-5874-2B4767C12DE9}"/>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82CE9777-6E79-8D15-CA32-CB9B0976FF4A}"/>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Rounded Corners 6">
                <a:extLst>
                  <a:ext uri="{FF2B5EF4-FFF2-40B4-BE49-F238E27FC236}">
                    <a16:creationId xmlns:a16="http://schemas.microsoft.com/office/drawing/2014/main" id="{471B39EE-4486-C7FA-23BF-CA6E24DFABAA}"/>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 name="Rectangle: Rounded Corners 4">
              <a:extLst>
                <a:ext uri="{FF2B5EF4-FFF2-40B4-BE49-F238E27FC236}">
                  <a16:creationId xmlns:a16="http://schemas.microsoft.com/office/drawing/2014/main" id="{5BB5C3FF-B971-3A15-0AAB-6FDD39C0C63D}"/>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8" name="Group 7" descr="n252 Fb Thu Huong Pham">
            <a:extLst>
              <a:ext uri="{FF2B5EF4-FFF2-40B4-BE49-F238E27FC236}">
                <a16:creationId xmlns:a16="http://schemas.microsoft.com/office/drawing/2014/main" id="{DD57946E-1C4C-DF0A-6EEC-43A977694583}"/>
              </a:ext>
            </a:extLst>
          </p:cNvPr>
          <p:cNvGrpSpPr/>
          <p:nvPr/>
        </p:nvGrpSpPr>
        <p:grpSpPr>
          <a:xfrm>
            <a:off x="6400562" y="2970942"/>
            <a:ext cx="2452895" cy="3684118"/>
            <a:chOff x="6770639" y="4933892"/>
            <a:chExt cx="5105398" cy="1790698"/>
          </a:xfrm>
        </p:grpSpPr>
        <p:grpSp>
          <p:nvGrpSpPr>
            <p:cNvPr id="9" name="Group 8">
              <a:extLst>
                <a:ext uri="{FF2B5EF4-FFF2-40B4-BE49-F238E27FC236}">
                  <a16:creationId xmlns:a16="http://schemas.microsoft.com/office/drawing/2014/main" id="{A865E998-12CD-B119-4908-B831E4B16627}"/>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00787A4F-7BB6-516A-CCC5-905A5F1F02F3}"/>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Rounded Corners 11">
                <a:extLst>
                  <a:ext uri="{FF2B5EF4-FFF2-40B4-BE49-F238E27FC236}">
                    <a16:creationId xmlns:a16="http://schemas.microsoft.com/office/drawing/2014/main" id="{19191619-7C4C-B197-E3C4-D3E829BAA86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 name="Rectangle: Rounded Corners 9">
              <a:extLst>
                <a:ext uri="{FF2B5EF4-FFF2-40B4-BE49-F238E27FC236}">
                  <a16:creationId xmlns:a16="http://schemas.microsoft.com/office/drawing/2014/main" id="{BFABFB60-0ADE-FB76-8A53-7F1BA0457D5E}"/>
                </a:ext>
              </a:extLst>
            </p:cNvPr>
            <p:cNvSpPr/>
            <p:nvPr/>
          </p:nvSpPr>
          <p:spPr>
            <a:xfrm>
              <a:off x="7228842" y="5180367"/>
              <a:ext cx="4515129" cy="1455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13" name="Group 12" descr="n252 Fb Thu Huong Pham">
            <a:extLst>
              <a:ext uri="{FF2B5EF4-FFF2-40B4-BE49-F238E27FC236}">
                <a16:creationId xmlns:a16="http://schemas.microsoft.com/office/drawing/2014/main" id="{7CF06CB7-32A2-CEBC-BA63-E56E49AC1905}"/>
              </a:ext>
            </a:extLst>
          </p:cNvPr>
          <p:cNvGrpSpPr/>
          <p:nvPr/>
        </p:nvGrpSpPr>
        <p:grpSpPr>
          <a:xfrm>
            <a:off x="3425447" y="2970942"/>
            <a:ext cx="2452895" cy="3662324"/>
            <a:chOff x="838201" y="4933892"/>
            <a:chExt cx="5105398" cy="1790698"/>
          </a:xfrm>
        </p:grpSpPr>
        <p:grpSp>
          <p:nvGrpSpPr>
            <p:cNvPr id="14" name="Group 13">
              <a:extLst>
                <a:ext uri="{FF2B5EF4-FFF2-40B4-BE49-F238E27FC236}">
                  <a16:creationId xmlns:a16="http://schemas.microsoft.com/office/drawing/2014/main" id="{0BFD4DDD-A4B3-6D8E-C367-066C19231946}"/>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2469D478-80D6-8CE2-CEFE-9B91BEAEF99C}"/>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Rounded Corners 16">
                <a:extLst>
                  <a:ext uri="{FF2B5EF4-FFF2-40B4-BE49-F238E27FC236}">
                    <a16:creationId xmlns:a16="http://schemas.microsoft.com/office/drawing/2014/main" id="{11899314-617A-3921-AC9C-254F1D85D5ED}"/>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 name="Rectangle: Rounded Corners 14">
              <a:extLst>
                <a:ext uri="{FF2B5EF4-FFF2-40B4-BE49-F238E27FC236}">
                  <a16:creationId xmlns:a16="http://schemas.microsoft.com/office/drawing/2014/main" id="{DFC654FB-4304-92C9-A799-7EF8EB357844}"/>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18" name="Group 17" descr="n252 Fb Thu Huong Pham">
            <a:extLst>
              <a:ext uri="{FF2B5EF4-FFF2-40B4-BE49-F238E27FC236}">
                <a16:creationId xmlns:a16="http://schemas.microsoft.com/office/drawing/2014/main" id="{EE593CF3-1FEB-E3DC-CAC6-6DC988F0CB9D}"/>
              </a:ext>
            </a:extLst>
          </p:cNvPr>
          <p:cNvGrpSpPr/>
          <p:nvPr/>
        </p:nvGrpSpPr>
        <p:grpSpPr>
          <a:xfrm>
            <a:off x="426888" y="2971738"/>
            <a:ext cx="2452895" cy="3684117"/>
            <a:chOff x="838201" y="3009107"/>
            <a:chExt cx="5105398" cy="1790698"/>
          </a:xfrm>
        </p:grpSpPr>
        <p:grpSp>
          <p:nvGrpSpPr>
            <p:cNvPr id="19" name="Group 18">
              <a:extLst>
                <a:ext uri="{FF2B5EF4-FFF2-40B4-BE49-F238E27FC236}">
                  <a16:creationId xmlns:a16="http://schemas.microsoft.com/office/drawing/2014/main" id="{228F6663-1D42-4FC3-2A08-5DD5B40D58F3}"/>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6BEAA356-CED2-EAB7-07F1-9C773B91EA7A}"/>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Rounded Corners 21">
                <a:extLst>
                  <a:ext uri="{FF2B5EF4-FFF2-40B4-BE49-F238E27FC236}">
                    <a16:creationId xmlns:a16="http://schemas.microsoft.com/office/drawing/2014/main" id="{C3EF12A4-0EA6-92F7-9B6D-6B6477CEE0BB}"/>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0" name="Rectangle: Rounded Corners 19">
              <a:extLst>
                <a:ext uri="{FF2B5EF4-FFF2-40B4-BE49-F238E27FC236}">
                  <a16:creationId xmlns:a16="http://schemas.microsoft.com/office/drawing/2014/main" id="{3098BD51-C046-BB42-9750-3C54ED067F40}"/>
                </a:ext>
              </a:extLst>
            </p:cNvPr>
            <p:cNvSpPr/>
            <p:nvPr/>
          </p:nvSpPr>
          <p:spPr>
            <a:xfrm>
              <a:off x="1314173" y="3075428"/>
              <a:ext cx="451512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23" name="Group 22" descr="n252 Fb Thu Huong Pham">
            <a:extLst>
              <a:ext uri="{FF2B5EF4-FFF2-40B4-BE49-F238E27FC236}">
                <a16:creationId xmlns:a16="http://schemas.microsoft.com/office/drawing/2014/main" id="{049EF235-285D-F2F8-4ECA-39C27EDC3949}"/>
              </a:ext>
            </a:extLst>
          </p:cNvPr>
          <p:cNvGrpSpPr/>
          <p:nvPr/>
        </p:nvGrpSpPr>
        <p:grpSpPr>
          <a:xfrm>
            <a:off x="1982578" y="246435"/>
            <a:ext cx="9961727" cy="2554445"/>
            <a:chOff x="1982578" y="246435"/>
            <a:chExt cx="9961727" cy="2554445"/>
          </a:xfrm>
        </p:grpSpPr>
        <p:pic>
          <p:nvPicPr>
            <p:cNvPr id="24" name="Picture 23">
              <a:extLst>
                <a:ext uri="{FF2B5EF4-FFF2-40B4-BE49-F238E27FC236}">
                  <a16:creationId xmlns:a16="http://schemas.microsoft.com/office/drawing/2014/main" id="{AFB6184F-1DA0-5334-CF1A-32A7C47CCA05}"/>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D965677E-7671-DE95-3AF4-F7D31FA25C73}"/>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lumMod val="65000"/>
                      <a:lumOff val="35000"/>
                    </a:schemeClr>
                  </a:solidFill>
                  <a:effectLst/>
                  <a:latin typeface="iCiel Cadena" panose="02000503000000020004" charset="-93"/>
                  <a:ea typeface="Times New Roman" panose="02020603050405020304" pitchFamily="18" charset="0"/>
                </a:rPr>
                <a:t>Trong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các</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hình</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vẽ</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ở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hình</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vẽ</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thẳng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biểu</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diễn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dòng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điện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không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đổi</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I.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tròn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trong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mặt</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phẳng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vuông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góc</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với</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thẳng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biểu</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diễn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một</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sức</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của</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từ</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trường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do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dòng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điện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trong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dây</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dẫn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gây</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ra.</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Hình</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vẽ</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nào</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mô</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tả</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không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đúng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quan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hệ</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giữa</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chiều</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dòng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điện</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và</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chiều</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của</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đường</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sức</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 </a:t>
              </a:r>
              <a:r>
                <a:rPr lang="en-US" sz="2400" dirty="0" err="1">
                  <a:solidFill>
                    <a:schemeClr val="tx1">
                      <a:lumMod val="65000"/>
                      <a:lumOff val="35000"/>
                    </a:schemeClr>
                  </a:solidFill>
                  <a:effectLst/>
                  <a:latin typeface="iCiel Cadena" panose="02000503000000020004" charset="-93"/>
                  <a:ea typeface="Times New Roman" panose="02020603050405020304" pitchFamily="18" charset="0"/>
                </a:rPr>
                <a:t>từ</a:t>
              </a:r>
              <a:r>
                <a:rPr lang="en-US" sz="2400" dirty="0">
                  <a:solidFill>
                    <a:schemeClr val="tx1">
                      <a:lumMod val="65000"/>
                      <a:lumOff val="35000"/>
                    </a:schemeClr>
                  </a:solidFill>
                  <a:effectLst/>
                  <a:latin typeface="iCiel Cadena" panose="02000503000000020004" charset="-93"/>
                  <a:ea typeface="Times New Roman" panose="02020603050405020304" pitchFamily="18" charset="0"/>
                </a:rPr>
                <a:t>?</a:t>
              </a:r>
              <a:endParaRPr lang="en-US" sz="4000" dirty="0">
                <a:solidFill>
                  <a:schemeClr val="tx1">
                    <a:lumMod val="65000"/>
                    <a:lumOff val="35000"/>
                  </a:schemeClr>
                </a:solidFill>
                <a:latin typeface="iCiel Cadena" panose="02000503000000020004" charset="-93"/>
              </a:endParaRPr>
            </a:p>
          </p:txBody>
        </p:sp>
      </p:grpSp>
      <p:pic>
        <p:nvPicPr>
          <p:cNvPr id="26" name="ChuongCam - 9Slide.vn" descr="n252 Fb Thu Huong Pham">
            <a:extLst>
              <a:ext uri="{FF2B5EF4-FFF2-40B4-BE49-F238E27FC236}">
                <a16:creationId xmlns:a16="http://schemas.microsoft.com/office/drawing/2014/main" id="{5B28DD83-E21B-F029-1866-F37AD18FC9E2}"/>
              </a:ext>
            </a:extLst>
          </p:cNvPr>
          <p:cNvPicPr>
            <a:picLocks noChangeAspect="1"/>
          </p:cNvPicPr>
          <p:nvPr/>
        </p:nvPicPr>
        <p:blipFill>
          <a:blip r:embed="rId8"/>
          <a:stretch>
            <a:fillRect/>
          </a:stretch>
        </p:blipFill>
        <p:spPr>
          <a:xfrm>
            <a:off x="1201233" y="5976493"/>
            <a:ext cx="843848" cy="777740"/>
          </a:xfrm>
          <a:prstGeom prst="rect">
            <a:avLst/>
          </a:prstGeom>
        </p:spPr>
      </p:pic>
      <p:pic>
        <p:nvPicPr>
          <p:cNvPr id="27" name="ChuongLa - 9Slide.vn" descr="n252 Fb Thu Huong Pham">
            <a:extLst>
              <a:ext uri="{FF2B5EF4-FFF2-40B4-BE49-F238E27FC236}">
                <a16:creationId xmlns:a16="http://schemas.microsoft.com/office/drawing/2014/main" id="{52B08172-568A-6074-FEF6-386FF89352EA}"/>
              </a:ext>
            </a:extLst>
          </p:cNvPr>
          <p:cNvPicPr>
            <a:picLocks noChangeAspect="1"/>
          </p:cNvPicPr>
          <p:nvPr/>
        </p:nvPicPr>
        <p:blipFill>
          <a:blip r:embed="rId8"/>
          <a:stretch>
            <a:fillRect/>
          </a:stretch>
        </p:blipFill>
        <p:spPr>
          <a:xfrm>
            <a:off x="4229970" y="5935149"/>
            <a:ext cx="843848" cy="777740"/>
          </a:xfrm>
          <a:prstGeom prst="rect">
            <a:avLst/>
          </a:prstGeom>
        </p:spPr>
      </p:pic>
      <p:pic>
        <p:nvPicPr>
          <p:cNvPr id="28" name="ChuongXanh - 9Slide.vn" descr="n252 Fb Thu Huong Pham">
            <a:extLst>
              <a:ext uri="{FF2B5EF4-FFF2-40B4-BE49-F238E27FC236}">
                <a16:creationId xmlns:a16="http://schemas.microsoft.com/office/drawing/2014/main" id="{DA767C59-C455-9E30-7ADF-4BA4A22D67C3}"/>
              </a:ext>
            </a:extLst>
          </p:cNvPr>
          <p:cNvPicPr>
            <a:picLocks noChangeAspect="1"/>
          </p:cNvPicPr>
          <p:nvPr/>
        </p:nvPicPr>
        <p:blipFill>
          <a:blip r:embed="rId8"/>
          <a:stretch>
            <a:fillRect/>
          </a:stretch>
        </p:blipFill>
        <p:spPr>
          <a:xfrm>
            <a:off x="10210780" y="5883726"/>
            <a:ext cx="843848" cy="777740"/>
          </a:xfrm>
          <a:prstGeom prst="rect">
            <a:avLst/>
          </a:prstGeom>
        </p:spPr>
      </p:pic>
      <p:pic>
        <p:nvPicPr>
          <p:cNvPr id="29" name="ChuongDo - 9Slide.vn" descr="n252 Fb Thu Huong Pham">
            <a:extLst>
              <a:ext uri="{FF2B5EF4-FFF2-40B4-BE49-F238E27FC236}">
                <a16:creationId xmlns:a16="http://schemas.microsoft.com/office/drawing/2014/main" id="{648F4A27-655B-EB74-C221-0F55AAC26FA7}"/>
              </a:ext>
            </a:extLst>
          </p:cNvPr>
          <p:cNvPicPr>
            <a:picLocks noChangeAspect="1"/>
          </p:cNvPicPr>
          <p:nvPr/>
        </p:nvPicPr>
        <p:blipFill>
          <a:blip r:embed="rId8"/>
          <a:stretch>
            <a:fillRect/>
          </a:stretch>
        </p:blipFill>
        <p:spPr>
          <a:xfrm>
            <a:off x="7283432" y="5909138"/>
            <a:ext cx="843848" cy="777740"/>
          </a:xfrm>
          <a:prstGeom prst="rect">
            <a:avLst/>
          </a:prstGeom>
        </p:spPr>
      </p:pic>
      <p:grpSp>
        <p:nvGrpSpPr>
          <p:cNvPr id="30" name="Group 29" descr="n252 Fb Thu Huong Pham">
            <a:extLst>
              <a:ext uri="{FF2B5EF4-FFF2-40B4-BE49-F238E27FC236}">
                <a16:creationId xmlns:a16="http://schemas.microsoft.com/office/drawing/2014/main" id="{25DD18AA-F84E-5F61-4B9A-FB913D7B76CD}"/>
              </a:ext>
            </a:extLst>
          </p:cNvPr>
          <p:cNvGrpSpPr/>
          <p:nvPr/>
        </p:nvGrpSpPr>
        <p:grpSpPr>
          <a:xfrm>
            <a:off x="-4113608" y="153951"/>
            <a:ext cx="4046704" cy="2329333"/>
            <a:chOff x="-4113608" y="153951"/>
            <a:chExt cx="4046704" cy="2329333"/>
          </a:xfrm>
        </p:grpSpPr>
        <p:pic>
          <p:nvPicPr>
            <p:cNvPr id="31" name="Picture 30">
              <a:extLst>
                <a:ext uri="{FF2B5EF4-FFF2-40B4-BE49-F238E27FC236}">
                  <a16:creationId xmlns:a16="http://schemas.microsoft.com/office/drawing/2014/main" id="{78B7AECA-FEF1-5772-9FB0-B9BCEF35F1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32" name="Picture 31">
              <a:extLst>
                <a:ext uri="{FF2B5EF4-FFF2-40B4-BE49-F238E27FC236}">
                  <a16:creationId xmlns:a16="http://schemas.microsoft.com/office/drawing/2014/main" id="{0ED32F90-8E4E-2A24-0C68-8E45EF064AD5}"/>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77881DB7-5D17-3F40-D0F6-C4E1658EA37F}"/>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AEB96289-01A0-60A6-D001-5861CBF84974}"/>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33B57233-53D8-FB11-5B1F-E43A77CB014B}"/>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074AAE77-1E1B-697C-B241-A9FCEBDBBE13}"/>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FB57047D-DFDC-53AF-BD2A-563C8B9FC062}"/>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BB378899-F5DF-4328-19DA-A961EDC9E84E}"/>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B0B6E270-31C4-7485-AC1E-04FF07D8C7F8}"/>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4A20EE6E-AB1B-59AC-6F6B-27D41DB5458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0D84E900-09BE-0D29-BE45-FD003B51D85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pic>
        <p:nvPicPr>
          <p:cNvPr id="47" name="Picture 46" descr="n252 Fb Thu Huong Pham">
            <a:extLst>
              <a:ext uri="{FF2B5EF4-FFF2-40B4-BE49-F238E27FC236}">
                <a16:creationId xmlns:a16="http://schemas.microsoft.com/office/drawing/2014/main" id="{6DC78257-25EA-CCCF-4A9A-D70CD63D597C}"/>
              </a:ext>
            </a:extLst>
          </p:cNvPr>
          <p:cNvPicPr>
            <a:picLocks noChangeAspect="1"/>
          </p:cNvPicPr>
          <p:nvPr/>
        </p:nvPicPr>
        <p:blipFill>
          <a:blip r:embed="rId14"/>
          <a:stretch>
            <a:fillRect/>
          </a:stretch>
        </p:blipFill>
        <p:spPr>
          <a:xfrm>
            <a:off x="655568" y="3458599"/>
            <a:ext cx="2012230" cy="2307175"/>
          </a:xfrm>
          <a:prstGeom prst="rect">
            <a:avLst/>
          </a:prstGeom>
        </p:spPr>
      </p:pic>
      <p:pic>
        <p:nvPicPr>
          <p:cNvPr id="48" name="Picture 47" descr="n252 Fb Thu Huong Pham">
            <a:extLst>
              <a:ext uri="{FF2B5EF4-FFF2-40B4-BE49-F238E27FC236}">
                <a16:creationId xmlns:a16="http://schemas.microsoft.com/office/drawing/2014/main" id="{E650F3F3-8255-D2BC-BB12-9EC037769872}"/>
              </a:ext>
            </a:extLst>
          </p:cNvPr>
          <p:cNvPicPr>
            <a:picLocks noChangeAspect="1"/>
          </p:cNvPicPr>
          <p:nvPr/>
        </p:nvPicPr>
        <p:blipFill>
          <a:blip r:embed="rId15"/>
          <a:stretch>
            <a:fillRect/>
          </a:stretch>
        </p:blipFill>
        <p:spPr>
          <a:xfrm>
            <a:off x="3630402" y="3458599"/>
            <a:ext cx="2021563" cy="2317305"/>
          </a:xfrm>
          <a:prstGeom prst="rect">
            <a:avLst/>
          </a:prstGeom>
        </p:spPr>
      </p:pic>
      <p:pic>
        <p:nvPicPr>
          <p:cNvPr id="49" name="Picture 48" descr="n252 Fb Thu Huong Pham">
            <a:extLst>
              <a:ext uri="{FF2B5EF4-FFF2-40B4-BE49-F238E27FC236}">
                <a16:creationId xmlns:a16="http://schemas.microsoft.com/office/drawing/2014/main" id="{27283E49-1320-8695-7FAE-56D3D5E67E3A}"/>
              </a:ext>
            </a:extLst>
          </p:cNvPr>
          <p:cNvPicPr>
            <a:picLocks noChangeAspect="1"/>
          </p:cNvPicPr>
          <p:nvPr/>
        </p:nvPicPr>
        <p:blipFill>
          <a:blip r:embed="rId16"/>
          <a:stretch>
            <a:fillRect/>
          </a:stretch>
        </p:blipFill>
        <p:spPr>
          <a:xfrm>
            <a:off x="6725983" y="3482615"/>
            <a:ext cx="1884617" cy="2262246"/>
          </a:xfrm>
          <a:prstGeom prst="rect">
            <a:avLst/>
          </a:prstGeom>
        </p:spPr>
      </p:pic>
      <p:pic>
        <p:nvPicPr>
          <p:cNvPr id="50" name="Picture 49" descr="n252 Fb Thu Huong Pham">
            <a:extLst>
              <a:ext uri="{FF2B5EF4-FFF2-40B4-BE49-F238E27FC236}">
                <a16:creationId xmlns:a16="http://schemas.microsoft.com/office/drawing/2014/main" id="{838580FA-9604-5F81-A31A-E2DF7C21B8C2}"/>
              </a:ext>
            </a:extLst>
          </p:cNvPr>
          <p:cNvPicPr>
            <a:picLocks noChangeAspect="1"/>
          </p:cNvPicPr>
          <p:nvPr/>
        </p:nvPicPr>
        <p:blipFill>
          <a:blip r:embed="rId17"/>
          <a:stretch>
            <a:fillRect/>
          </a:stretch>
        </p:blipFill>
        <p:spPr>
          <a:xfrm>
            <a:off x="9698362" y="3460037"/>
            <a:ext cx="1868684" cy="2234000"/>
          </a:xfrm>
          <a:prstGeom prst="rect">
            <a:avLst/>
          </a:prstGeom>
        </p:spPr>
      </p:pic>
    </p:spTree>
    <p:extLst>
      <p:ext uri="{BB962C8B-B14F-4D97-AF65-F5344CB8AC3E}">
        <p14:creationId xmlns:p14="http://schemas.microsoft.com/office/powerpoint/2010/main" val="25303387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14:bounceEnd="65000">
                                          <p:cBhvr additive="base">
                                            <p:cTn id="25"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700"/>
                                      </p:stCondLst>
                                      <p:childTnLst>
                                        <p:set>
                                          <p:cBhvr>
                                            <p:cTn id="28" dur="1" fill="hold">
                                              <p:stCondLst>
                                                <p:cond delay="0"/>
                                              </p:stCondLst>
                                            </p:cTn>
                                            <p:tgtEl>
                                              <p:spTgt spid="13"/>
                                            </p:tgtEl>
                                            <p:attrNameLst>
                                              <p:attrName>style.visibility</p:attrName>
                                            </p:attrNameLst>
                                          </p:cBhvr>
                                          <p:to>
                                            <p:strVal val="visible"/>
                                          </p:to>
                                        </p:set>
                                        <p:anim calcmode="lin" valueType="num" p14:bounceEnd="65000">
                                          <p:cBhvr additive="base">
                                            <p:cTn id="29"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65000">
                                      <p:stCondLst>
                                        <p:cond delay="1100"/>
                                      </p:stCondLst>
                                      <p:childTnLst>
                                        <p:set>
                                          <p:cBhvr>
                                            <p:cTn id="48" dur="1" fill="hold">
                                              <p:stCondLst>
                                                <p:cond delay="0"/>
                                              </p:stCondLst>
                                            </p:cTn>
                                            <p:tgtEl>
                                              <p:spTgt spid="29"/>
                                            </p:tgtEl>
                                            <p:attrNameLst>
                                              <p:attrName>style.visibility</p:attrName>
                                            </p:attrNameLst>
                                          </p:cBhvr>
                                          <p:to>
                                            <p:strVal val="visible"/>
                                          </p:to>
                                        </p:set>
                                        <p:anim calcmode="lin" valueType="num" p14:bounceEnd="65000">
                                          <p:cBhvr additive="base">
                                            <p:cTn id="49"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50" dur="10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14:presetBounceEnd="65000">
                                      <p:stCondLst>
                                        <p:cond delay="1500"/>
                                      </p:stCondLst>
                                      <p:childTnLst>
                                        <p:set>
                                          <p:cBhvr>
                                            <p:cTn id="52" dur="1" fill="hold">
                                              <p:stCondLst>
                                                <p:cond delay="0"/>
                                              </p:stCondLst>
                                            </p:cTn>
                                            <p:tgtEl>
                                              <p:spTgt spid="3"/>
                                            </p:tgtEl>
                                            <p:attrNameLst>
                                              <p:attrName>style.visibility</p:attrName>
                                            </p:attrNameLst>
                                          </p:cBhvr>
                                          <p:to>
                                            <p:strVal val="visible"/>
                                          </p:to>
                                        </p:set>
                                        <p:anim calcmode="lin" valueType="num" p14:bounceEnd="65000">
                                          <p:cBhvr additive="base">
                                            <p:cTn id="53"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54" dur="10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150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14:presetBounceEnd="65000">
                                      <p:stCondLst>
                                        <p:cond delay="1500"/>
                                      </p:stCondLst>
                                      <p:childTnLst>
                                        <p:set>
                                          <p:cBhvr>
                                            <p:cTn id="60" dur="1" fill="hold">
                                              <p:stCondLst>
                                                <p:cond delay="0"/>
                                              </p:stCondLst>
                                            </p:cTn>
                                            <p:tgtEl>
                                              <p:spTgt spid="28"/>
                                            </p:tgtEl>
                                            <p:attrNameLst>
                                              <p:attrName>style.visibility</p:attrName>
                                            </p:attrNameLst>
                                          </p:cBhvr>
                                          <p:to>
                                            <p:strVal val="visible"/>
                                          </p:to>
                                        </p:set>
                                        <p:anim calcmode="lin" valueType="num" p14:bounceEnd="65000">
                                          <p:cBhvr additive="base">
                                            <p:cTn id="61"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6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9"/>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afterEffect">
                                      <p:stCondLst>
                                        <p:cond delay="0"/>
                                      </p:stCondLst>
                                      <p:childTnLst>
                                        <p:cmd type="call" cmd="playFrom(0.0)">
                                          <p:cBhvr>
                                            <p:cTn id="67" dur="3432" fill="hold"/>
                                            <p:tgtEl>
                                              <p:spTgt spid="41"/>
                                            </p:tgtEl>
                                          </p:cBhvr>
                                        </p:cmd>
                                      </p:childTnLst>
                                    </p:cTn>
                                  </p:par>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42" presetClass="path" presetSubtype="0" fill="hold" nodeType="withEffect" p14:presetBounceEnd="65000">
                                      <p:stCondLst>
                                        <p:cond delay="0"/>
                                      </p:stCondLst>
                                      <p:childTnLst>
                                        <p:animMotion origin="layout" path="M 4.16667E-6 3.7037E-7 L 0.34882 0.0412 " pathEditMode="relative" rAng="0" ptsTypes="AA" p14:bounceEnd="65000">
                                          <p:cBhvr>
                                            <p:cTn id="75" dur="1500" fill="hold"/>
                                            <p:tgtEl>
                                              <p:spTgt spid="30"/>
                                            </p:tgtEl>
                                            <p:attrNameLst>
                                              <p:attrName>ppt_x</p:attrName>
                                              <p:attrName>ppt_y</p:attrName>
                                            </p:attrNameLst>
                                          </p:cBhvr>
                                          <p:rCtr x="17435" y="2060"/>
                                        </p:animMotion>
                                      </p:childTnLst>
                                    </p:cTn>
                                  </p:par>
                                  <p:par>
                                    <p:cTn id="76" presetID="10" presetClass="exit" presetSubtype="0" fill="hold"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par>
                                    <p:cTn id="94" presetID="2" presetClass="exit" presetSubtype="4" fill="hold" nodeType="withEffect">
                                      <p:stCondLst>
                                        <p:cond delay="0"/>
                                      </p:stCondLst>
                                      <p:childTnLst>
                                        <p:anim calcmode="lin" valueType="num">
                                          <p:cBhvr additive="base">
                                            <p:cTn id="95" dur="500"/>
                                            <p:tgtEl>
                                              <p:spTgt spid="47"/>
                                            </p:tgtEl>
                                            <p:attrNameLst>
                                              <p:attrName>ppt_x</p:attrName>
                                            </p:attrNameLst>
                                          </p:cBhvr>
                                          <p:tavLst>
                                            <p:tav tm="0">
                                              <p:val>
                                                <p:strVal val="ppt_x"/>
                                              </p:val>
                                            </p:tav>
                                            <p:tav tm="100000">
                                              <p:val>
                                                <p:strVal val="ppt_x"/>
                                              </p:val>
                                            </p:tav>
                                          </p:tavLst>
                                        </p:anim>
                                        <p:anim calcmode="lin" valueType="num">
                                          <p:cBhvr additive="base">
                                            <p:cTn id="96" dur="500"/>
                                            <p:tgtEl>
                                              <p:spTgt spid="47"/>
                                            </p:tgtEl>
                                            <p:attrNameLst>
                                              <p:attrName>ppt_y</p:attrName>
                                            </p:attrNameLst>
                                          </p:cBhvr>
                                          <p:tavLst>
                                            <p:tav tm="0">
                                              <p:val>
                                                <p:strVal val="ppt_y"/>
                                              </p:val>
                                            </p:tav>
                                            <p:tav tm="100000">
                                              <p:val>
                                                <p:strVal val="1+ppt_h/2"/>
                                              </p:val>
                                            </p:tav>
                                          </p:tavLst>
                                        </p:anim>
                                        <p:set>
                                          <p:cBhvr>
                                            <p:cTn id="97" dur="1" fill="hold">
                                              <p:stCondLst>
                                                <p:cond delay="499"/>
                                              </p:stCondLst>
                                            </p:cTn>
                                            <p:tgtEl>
                                              <p:spTgt spid="47"/>
                                            </p:tgtEl>
                                            <p:attrNameLst>
                                              <p:attrName>style.visibility</p:attrName>
                                            </p:attrNameLst>
                                          </p:cBhvr>
                                          <p:to>
                                            <p:strVal val="hidden"/>
                                          </p:to>
                                        </p:set>
                                      </p:childTnLst>
                                    </p:cTn>
                                  </p:par>
                                  <p:par>
                                    <p:cTn id="98" presetID="2" presetClass="exit" presetSubtype="4" fill="hold" nodeType="withEffect">
                                      <p:stCondLst>
                                        <p:cond delay="0"/>
                                      </p:stCondLst>
                                      <p:childTnLst>
                                        <p:anim calcmode="lin" valueType="num">
                                          <p:cBhvr additive="base">
                                            <p:cTn id="99" dur="500"/>
                                            <p:tgtEl>
                                              <p:spTgt spid="48"/>
                                            </p:tgtEl>
                                            <p:attrNameLst>
                                              <p:attrName>ppt_x</p:attrName>
                                            </p:attrNameLst>
                                          </p:cBhvr>
                                          <p:tavLst>
                                            <p:tav tm="0">
                                              <p:val>
                                                <p:strVal val="ppt_x"/>
                                              </p:val>
                                            </p:tav>
                                            <p:tav tm="100000">
                                              <p:val>
                                                <p:strVal val="ppt_x"/>
                                              </p:val>
                                            </p:tav>
                                          </p:tavLst>
                                        </p:anim>
                                        <p:anim calcmode="lin" valueType="num">
                                          <p:cBhvr additive="base">
                                            <p:cTn id="100" dur="500"/>
                                            <p:tgtEl>
                                              <p:spTgt spid="48"/>
                                            </p:tgtEl>
                                            <p:attrNameLst>
                                              <p:attrName>ppt_y</p:attrName>
                                            </p:attrNameLst>
                                          </p:cBhvr>
                                          <p:tavLst>
                                            <p:tav tm="0">
                                              <p:val>
                                                <p:strVal val="ppt_y"/>
                                              </p:val>
                                            </p:tav>
                                            <p:tav tm="100000">
                                              <p:val>
                                                <p:strVal val="1+ppt_h/2"/>
                                              </p:val>
                                            </p:tav>
                                          </p:tavLst>
                                        </p:anim>
                                        <p:set>
                                          <p:cBhvr>
                                            <p:cTn id="101" dur="1" fill="hold">
                                              <p:stCondLst>
                                                <p:cond delay="499"/>
                                              </p:stCondLst>
                                            </p:cTn>
                                            <p:tgtEl>
                                              <p:spTgt spid="48"/>
                                            </p:tgtEl>
                                            <p:attrNameLst>
                                              <p:attrName>style.visibility</p:attrName>
                                            </p:attrNameLst>
                                          </p:cBhvr>
                                          <p:to>
                                            <p:strVal val="hidden"/>
                                          </p:to>
                                        </p:set>
                                      </p:childTnLst>
                                    </p:cTn>
                                  </p:par>
                                  <p:par>
                                    <p:cTn id="102" presetID="2" presetClass="exit" presetSubtype="4" fill="hold" nodeType="withEffect">
                                      <p:stCondLst>
                                        <p:cond delay="0"/>
                                      </p:stCondLst>
                                      <p:childTnLst>
                                        <p:anim calcmode="lin" valueType="num">
                                          <p:cBhvr additive="base">
                                            <p:cTn id="103" dur="500"/>
                                            <p:tgtEl>
                                              <p:spTgt spid="50"/>
                                            </p:tgtEl>
                                            <p:attrNameLst>
                                              <p:attrName>ppt_x</p:attrName>
                                            </p:attrNameLst>
                                          </p:cBhvr>
                                          <p:tavLst>
                                            <p:tav tm="0">
                                              <p:val>
                                                <p:strVal val="ppt_x"/>
                                              </p:val>
                                            </p:tav>
                                            <p:tav tm="100000">
                                              <p:val>
                                                <p:strVal val="ppt_x"/>
                                              </p:val>
                                            </p:tav>
                                          </p:tavLst>
                                        </p:anim>
                                        <p:anim calcmode="lin" valueType="num">
                                          <p:cBhvr additive="base">
                                            <p:cTn id="104" dur="500"/>
                                            <p:tgtEl>
                                              <p:spTgt spid="50"/>
                                            </p:tgtEl>
                                            <p:attrNameLst>
                                              <p:attrName>ppt_y</p:attrName>
                                            </p:attrNameLst>
                                          </p:cBhvr>
                                          <p:tavLst>
                                            <p:tav tm="0">
                                              <p:val>
                                                <p:strVal val="ppt_y"/>
                                              </p:val>
                                            </p:tav>
                                            <p:tav tm="100000">
                                              <p:val>
                                                <p:strVal val="1+ppt_h/2"/>
                                              </p:val>
                                            </p:tav>
                                          </p:tavLst>
                                        </p:anim>
                                        <p:set>
                                          <p:cBhvr>
                                            <p:cTn id="10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8"/>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afterEffect">
                                      <p:stCondLst>
                                        <p:cond delay="0"/>
                                      </p:stCondLst>
                                      <p:childTnLst>
                                        <p:cmd type="call" cmd="playFrom(0.0)">
                                          <p:cBhvr>
                                            <p:cTn id="110" dur="4995" fill="hold"/>
                                            <p:tgtEl>
                                              <p:spTgt spid="40"/>
                                            </p:tgtEl>
                                          </p:cBhvr>
                                        </p:cmd>
                                      </p:childTnLst>
                                    </p:cTn>
                                  </p:par>
                                  <p:par>
                                    <p:cTn id="111" presetID="10" presetClass="exit" presetSubtype="0" fill="hold"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42" presetClass="path" presetSubtype="0" fill="hold" nodeType="withEffect" p14:presetBounceEnd="57000">
                                      <p:stCondLst>
                                        <p:cond delay="0"/>
                                      </p:stCondLst>
                                      <p:childTnLst>
                                        <p:animMotion origin="layout" path="M 1.45833E-6 4.07407E-6 L 0.60325 0.0581 " pathEditMode="relative" rAng="0" ptsTypes="AA" p14:bounceEnd="57000">
                                          <p:cBhvr>
                                            <p:cTn id="115"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afterEffect">
                                      <p:stCondLst>
                                        <p:cond delay="0"/>
                                      </p:stCondLst>
                                      <p:childTnLst>
                                        <p:cmd type="call" cmd="playFrom(0.0)">
                                          <p:cBhvr>
                                            <p:cTn id="120" dur="4995" fill="hold"/>
                                            <p:tgtEl>
                                              <p:spTgt spid="40"/>
                                            </p:tgtEl>
                                          </p:cBhvr>
                                        </p:cmd>
                                      </p:childTnLst>
                                    </p:cTn>
                                  </p:par>
                                  <p:par>
                                    <p:cTn id="121" presetID="10" presetClass="exit" presetSubtype="0" fill="hold" nodeType="withEffect">
                                      <p:stCondLst>
                                        <p:cond delay="0"/>
                                      </p:stCondLst>
                                      <p:childTnLst>
                                        <p:animEffect transition="out" filter="fade">
                                          <p:cBhvr>
                                            <p:cTn id="122" dur="500"/>
                                            <p:tgtEl>
                                              <p:spTgt spid="39"/>
                                            </p:tgtEl>
                                          </p:cBhvr>
                                        </p:animEffect>
                                        <p:set>
                                          <p:cBhvr>
                                            <p:cTn id="123" dur="1" fill="hold">
                                              <p:stCondLst>
                                                <p:cond delay="499"/>
                                              </p:stCondLst>
                                            </p:cTn>
                                            <p:tgtEl>
                                              <p:spTgt spid="39"/>
                                            </p:tgtEl>
                                            <p:attrNameLst>
                                              <p:attrName>style.visibility</p:attrName>
                                            </p:attrNameLst>
                                          </p:cBhvr>
                                          <p:to>
                                            <p:strVal val="hidden"/>
                                          </p:to>
                                        </p:set>
                                      </p:childTnLst>
                                    </p:cTn>
                                  </p:par>
                                  <p:par>
                                    <p:cTn id="124" presetID="42" presetClass="path" presetSubtype="0" fill="hold" nodeType="withEffect" p14:presetBounceEnd="55000">
                                      <p:stCondLst>
                                        <p:cond delay="0"/>
                                      </p:stCondLst>
                                      <p:childTnLst>
                                        <p:animMotion origin="layout" path="M 1.45833E-6 4.07407E-6 L 0.58854 0.0581 " pathEditMode="relative" rAng="0" ptsTypes="AA" p14:bounceEnd="55000">
                                          <p:cBhvr>
                                            <p:cTn id="125"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126" restart="whenNotActive" fill="hold" evtFilter="cancelBubble" nodeType="interactiveSeq">
                    <p:stCondLst>
                      <p:cond evt="onClick" delay="0">
                        <p:tgtEl>
                          <p:spTgt spid="27"/>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afterEffect">
                                      <p:stCondLst>
                                        <p:cond delay="0"/>
                                      </p:stCondLst>
                                      <p:childTnLst>
                                        <p:cmd type="call" cmd="playFrom(0.0)">
                                          <p:cBhvr>
                                            <p:cTn id="130" dur="4995" fill="hold"/>
                                            <p:tgtEl>
                                              <p:spTgt spid="40"/>
                                            </p:tgtEl>
                                          </p:cBhvr>
                                        </p:cmd>
                                      </p:childTnLst>
                                    </p:cTn>
                                  </p:par>
                                  <p:par>
                                    <p:cTn id="131" presetID="10" presetClass="exit" presetSubtype="0" fill="hold" nodeType="withEffect">
                                      <p:stCondLst>
                                        <p:cond delay="0"/>
                                      </p:stCondLst>
                                      <p:childTnLst>
                                        <p:animEffect transition="out" filter="fade">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par>
                                    <p:cTn id="13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35"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7"/>
                      </p:tgtEl>
                    </p:cond>
                  </p:nextCondLst>
                </p:seq>
                <p:audio>
                  <p:cMediaNode vol="36585">
                    <p:cTn id="136" fill="hold" display="0">
                      <p:stCondLst>
                        <p:cond delay="indefinite"/>
                      </p:stCondLst>
                      <p:endCondLst>
                        <p:cond evt="onStopAudio" delay="0">
                          <p:tgtEl>
                            <p:sldTgt/>
                          </p:tgtEl>
                        </p:cond>
                      </p:endCondLst>
                    </p:cTn>
                    <p:tgtEl>
                      <p:spTgt spid="40"/>
                    </p:tgtEl>
                  </p:cMediaNode>
                </p:audio>
                <p:audio>
                  <p:cMediaNode vol="40244">
                    <p:cTn id="13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ppt_x"/>
                                              </p:val>
                                            </p:tav>
                                            <p:tav tm="100000">
                                              <p:val>
                                                <p:strVal val="#ppt_x"/>
                                              </p:val>
                                            </p:tav>
                                          </p:tavLst>
                                        </p:anim>
                                        <p:anim calcmode="lin" valueType="num">
                                          <p:cBhvr additive="base">
                                            <p:cTn id="26" dur="10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70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1000" fill="hold"/>
                                            <p:tgtEl>
                                              <p:spTgt spid="13"/>
                                            </p:tgtEl>
                                            <p:attrNameLst>
                                              <p:attrName>ppt_x</p:attrName>
                                            </p:attrNameLst>
                                          </p:cBhvr>
                                          <p:tavLst>
                                            <p:tav tm="0">
                                              <p:val>
                                                <p:strVal val="#ppt_x"/>
                                              </p:val>
                                            </p:tav>
                                            <p:tav tm="100000">
                                              <p:val>
                                                <p:strVal val="#ppt_x"/>
                                              </p:val>
                                            </p:tav>
                                          </p:tavLst>
                                        </p:anim>
                                        <p:anim calcmode="lin" valueType="num">
                                          <p:cBhvr additive="base">
                                            <p:cTn id="30" dur="10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48"/>
                                            </p:tgtEl>
                                            <p:attrNameLst>
                                              <p:attrName>style.visibility</p:attrName>
                                            </p:attrNameLst>
                                          </p:cBhvr>
                                          <p:to>
                                            <p:strVal val="visible"/>
                                          </p:to>
                                        </p:set>
                                        <p:anim calcmode="lin" valueType="num">
                                          <p:cBhvr additive="base">
                                            <p:cTn id="33" dur="500" fill="hold"/>
                                            <p:tgtEl>
                                              <p:spTgt spid="48"/>
                                            </p:tgtEl>
                                            <p:attrNameLst>
                                              <p:attrName>ppt_x</p:attrName>
                                            </p:attrNameLst>
                                          </p:cBhvr>
                                          <p:tavLst>
                                            <p:tav tm="0">
                                              <p:val>
                                                <p:strVal val="#ppt_x"/>
                                              </p:val>
                                            </p:tav>
                                            <p:tav tm="100000">
                                              <p:val>
                                                <p:strVal val="#ppt_x"/>
                                              </p:val>
                                            </p:tav>
                                          </p:tavLst>
                                        </p:anim>
                                        <p:anim calcmode="lin" valueType="num">
                                          <p:cBhvr additive="base">
                                            <p:cTn id="34" dur="500" fill="hold"/>
                                            <p:tgtEl>
                                              <p:spTgt spid="4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49"/>
                                            </p:tgtEl>
                                            <p:attrNameLst>
                                              <p:attrName>style.visibility</p:attrName>
                                            </p:attrNameLst>
                                          </p:cBhvr>
                                          <p:to>
                                            <p:strVal val="visible"/>
                                          </p:to>
                                        </p:set>
                                        <p:anim calcmode="lin" valueType="num">
                                          <p:cBhvr additive="base">
                                            <p:cTn id="45" dur="500" fill="hold"/>
                                            <p:tgtEl>
                                              <p:spTgt spid="49"/>
                                            </p:tgtEl>
                                            <p:attrNameLst>
                                              <p:attrName>ppt_x</p:attrName>
                                            </p:attrNameLst>
                                          </p:cBhvr>
                                          <p:tavLst>
                                            <p:tav tm="0">
                                              <p:val>
                                                <p:strVal val="#ppt_x"/>
                                              </p:val>
                                            </p:tav>
                                            <p:tav tm="100000">
                                              <p:val>
                                                <p:strVal val="#ppt_x"/>
                                              </p:val>
                                            </p:tav>
                                          </p:tavLst>
                                        </p:anim>
                                        <p:anim calcmode="lin" valueType="num">
                                          <p:cBhvr additive="base">
                                            <p:cTn id="46" dur="500" fill="hold"/>
                                            <p:tgtEl>
                                              <p:spTgt spid="4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110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1000" fill="hold"/>
                                            <p:tgtEl>
                                              <p:spTgt spid="29"/>
                                            </p:tgtEl>
                                            <p:attrNameLst>
                                              <p:attrName>ppt_x</p:attrName>
                                            </p:attrNameLst>
                                          </p:cBhvr>
                                          <p:tavLst>
                                            <p:tav tm="0">
                                              <p:val>
                                                <p:strVal val="#ppt_x"/>
                                              </p:val>
                                            </p:tav>
                                            <p:tav tm="100000">
                                              <p:val>
                                                <p:strVal val="#ppt_x"/>
                                              </p:val>
                                            </p:tav>
                                          </p:tavLst>
                                        </p:anim>
                                        <p:anim calcmode="lin" valueType="num">
                                          <p:cBhvr additive="base">
                                            <p:cTn id="50" dur="10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1500"/>
                                      </p:stCondLst>
                                      <p:childTnLst>
                                        <p:set>
                                          <p:cBhvr>
                                            <p:cTn id="52" dur="1" fill="hold">
                                              <p:stCondLst>
                                                <p:cond delay="0"/>
                                              </p:stCondLst>
                                            </p:cTn>
                                            <p:tgtEl>
                                              <p:spTgt spid="3"/>
                                            </p:tgtEl>
                                            <p:attrNameLst>
                                              <p:attrName>style.visibility</p:attrName>
                                            </p:attrNameLst>
                                          </p:cBhvr>
                                          <p:to>
                                            <p:strVal val="visible"/>
                                          </p:to>
                                        </p:set>
                                        <p:anim calcmode="lin" valueType="num">
                                          <p:cBhvr additive="base">
                                            <p:cTn id="53" dur="1000" fill="hold"/>
                                            <p:tgtEl>
                                              <p:spTgt spid="3"/>
                                            </p:tgtEl>
                                            <p:attrNameLst>
                                              <p:attrName>ppt_x</p:attrName>
                                            </p:attrNameLst>
                                          </p:cBhvr>
                                          <p:tavLst>
                                            <p:tav tm="0">
                                              <p:val>
                                                <p:strVal val="#ppt_x"/>
                                              </p:val>
                                            </p:tav>
                                            <p:tav tm="100000">
                                              <p:val>
                                                <p:strVal val="#ppt_x"/>
                                              </p:val>
                                            </p:tav>
                                          </p:tavLst>
                                        </p:anim>
                                        <p:anim calcmode="lin" valueType="num">
                                          <p:cBhvr additive="base">
                                            <p:cTn id="54" dur="1000" fill="hold"/>
                                            <p:tgtEl>
                                              <p:spTgt spid="3"/>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150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ppt_x"/>
                                              </p:val>
                                            </p:tav>
                                            <p:tav tm="100000">
                                              <p:val>
                                                <p:strVal val="#ppt_x"/>
                                              </p:val>
                                            </p:tav>
                                          </p:tavLst>
                                        </p:anim>
                                        <p:anim calcmode="lin" valueType="num">
                                          <p:cBhvr additive="base">
                                            <p:cTn id="58" dur="500" fill="hold"/>
                                            <p:tgtEl>
                                              <p:spTgt spid="5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150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1000" fill="hold"/>
                                            <p:tgtEl>
                                              <p:spTgt spid="28"/>
                                            </p:tgtEl>
                                            <p:attrNameLst>
                                              <p:attrName>ppt_x</p:attrName>
                                            </p:attrNameLst>
                                          </p:cBhvr>
                                          <p:tavLst>
                                            <p:tav tm="0">
                                              <p:val>
                                                <p:strVal val="#ppt_x"/>
                                              </p:val>
                                            </p:tav>
                                            <p:tav tm="100000">
                                              <p:val>
                                                <p:strVal val="#ppt_x"/>
                                              </p:val>
                                            </p:tav>
                                          </p:tavLst>
                                        </p:anim>
                                        <p:anim calcmode="lin" valueType="num">
                                          <p:cBhvr additive="base">
                                            <p:cTn id="6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9"/>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afterEffect">
                                      <p:stCondLst>
                                        <p:cond delay="0"/>
                                      </p:stCondLst>
                                      <p:childTnLst>
                                        <p:cmd type="call" cmd="playFrom(0.0)">
                                          <p:cBhvr>
                                            <p:cTn id="67" dur="3432" fill="hold"/>
                                            <p:tgtEl>
                                              <p:spTgt spid="41"/>
                                            </p:tgtEl>
                                          </p:cBhvr>
                                        </p:cmd>
                                      </p:childTnLst>
                                    </p:cTn>
                                  </p:par>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par>
                                    <p:cTn id="74" presetID="42" presetClass="path" presetSubtype="0" fill="hold" nodeType="withEffect">
                                      <p:stCondLst>
                                        <p:cond delay="0"/>
                                      </p:stCondLst>
                                      <p:childTnLst>
                                        <p:animMotion origin="layout" path="M 4.16667E-6 3.7037E-7 L 0.34882 0.0412 " pathEditMode="relative" rAng="0" ptsTypes="AA">
                                          <p:cBhvr>
                                            <p:cTn id="75" dur="1500" fill="hold"/>
                                            <p:tgtEl>
                                              <p:spTgt spid="30"/>
                                            </p:tgtEl>
                                            <p:attrNameLst>
                                              <p:attrName>ppt_x</p:attrName>
                                              <p:attrName>ppt_y</p:attrName>
                                            </p:attrNameLst>
                                          </p:cBhvr>
                                          <p:rCtr x="17435" y="2060"/>
                                        </p:animMotion>
                                      </p:childTnLst>
                                    </p:cTn>
                                  </p:par>
                                  <p:par>
                                    <p:cTn id="76" presetID="10" presetClass="exit" presetSubtype="0" fill="hold" nodeType="withEffect">
                                      <p:stCondLst>
                                        <p:cond delay="0"/>
                                      </p:stCondLst>
                                      <p:childTnLst>
                                        <p:animEffect transition="out" filter="fade">
                                          <p:cBhvr>
                                            <p:cTn id="77" dur="500"/>
                                            <p:tgtEl>
                                              <p:spTgt spid="18"/>
                                            </p:tgtEl>
                                          </p:cBhvr>
                                        </p:animEffect>
                                        <p:set>
                                          <p:cBhvr>
                                            <p:cTn id="78" dur="1" fill="hold">
                                              <p:stCondLst>
                                                <p:cond delay="499"/>
                                              </p:stCondLst>
                                            </p:cTn>
                                            <p:tgtEl>
                                              <p:spTgt spid="1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7"/>
                                            </p:tgtEl>
                                          </p:cBhvr>
                                        </p:animEffect>
                                        <p:set>
                                          <p:cBhvr>
                                            <p:cTn id="93" dur="1" fill="hold">
                                              <p:stCondLst>
                                                <p:cond delay="499"/>
                                              </p:stCondLst>
                                            </p:cTn>
                                            <p:tgtEl>
                                              <p:spTgt spid="27"/>
                                            </p:tgtEl>
                                            <p:attrNameLst>
                                              <p:attrName>style.visibility</p:attrName>
                                            </p:attrNameLst>
                                          </p:cBhvr>
                                          <p:to>
                                            <p:strVal val="hidden"/>
                                          </p:to>
                                        </p:set>
                                      </p:childTnLst>
                                    </p:cTn>
                                  </p:par>
                                  <p:par>
                                    <p:cTn id="94" presetID="2" presetClass="exit" presetSubtype="4" fill="hold" nodeType="withEffect">
                                      <p:stCondLst>
                                        <p:cond delay="0"/>
                                      </p:stCondLst>
                                      <p:childTnLst>
                                        <p:anim calcmode="lin" valueType="num">
                                          <p:cBhvr additive="base">
                                            <p:cTn id="95" dur="500"/>
                                            <p:tgtEl>
                                              <p:spTgt spid="47"/>
                                            </p:tgtEl>
                                            <p:attrNameLst>
                                              <p:attrName>ppt_x</p:attrName>
                                            </p:attrNameLst>
                                          </p:cBhvr>
                                          <p:tavLst>
                                            <p:tav tm="0">
                                              <p:val>
                                                <p:strVal val="ppt_x"/>
                                              </p:val>
                                            </p:tav>
                                            <p:tav tm="100000">
                                              <p:val>
                                                <p:strVal val="ppt_x"/>
                                              </p:val>
                                            </p:tav>
                                          </p:tavLst>
                                        </p:anim>
                                        <p:anim calcmode="lin" valueType="num">
                                          <p:cBhvr additive="base">
                                            <p:cTn id="96" dur="500"/>
                                            <p:tgtEl>
                                              <p:spTgt spid="47"/>
                                            </p:tgtEl>
                                            <p:attrNameLst>
                                              <p:attrName>ppt_y</p:attrName>
                                            </p:attrNameLst>
                                          </p:cBhvr>
                                          <p:tavLst>
                                            <p:tav tm="0">
                                              <p:val>
                                                <p:strVal val="ppt_y"/>
                                              </p:val>
                                            </p:tav>
                                            <p:tav tm="100000">
                                              <p:val>
                                                <p:strVal val="1+ppt_h/2"/>
                                              </p:val>
                                            </p:tav>
                                          </p:tavLst>
                                        </p:anim>
                                        <p:set>
                                          <p:cBhvr>
                                            <p:cTn id="97" dur="1" fill="hold">
                                              <p:stCondLst>
                                                <p:cond delay="499"/>
                                              </p:stCondLst>
                                            </p:cTn>
                                            <p:tgtEl>
                                              <p:spTgt spid="47"/>
                                            </p:tgtEl>
                                            <p:attrNameLst>
                                              <p:attrName>style.visibility</p:attrName>
                                            </p:attrNameLst>
                                          </p:cBhvr>
                                          <p:to>
                                            <p:strVal val="hidden"/>
                                          </p:to>
                                        </p:set>
                                      </p:childTnLst>
                                    </p:cTn>
                                  </p:par>
                                  <p:par>
                                    <p:cTn id="98" presetID="2" presetClass="exit" presetSubtype="4" fill="hold" nodeType="withEffect">
                                      <p:stCondLst>
                                        <p:cond delay="0"/>
                                      </p:stCondLst>
                                      <p:childTnLst>
                                        <p:anim calcmode="lin" valueType="num">
                                          <p:cBhvr additive="base">
                                            <p:cTn id="99" dur="500"/>
                                            <p:tgtEl>
                                              <p:spTgt spid="48"/>
                                            </p:tgtEl>
                                            <p:attrNameLst>
                                              <p:attrName>ppt_x</p:attrName>
                                            </p:attrNameLst>
                                          </p:cBhvr>
                                          <p:tavLst>
                                            <p:tav tm="0">
                                              <p:val>
                                                <p:strVal val="ppt_x"/>
                                              </p:val>
                                            </p:tav>
                                            <p:tav tm="100000">
                                              <p:val>
                                                <p:strVal val="ppt_x"/>
                                              </p:val>
                                            </p:tav>
                                          </p:tavLst>
                                        </p:anim>
                                        <p:anim calcmode="lin" valueType="num">
                                          <p:cBhvr additive="base">
                                            <p:cTn id="100" dur="500"/>
                                            <p:tgtEl>
                                              <p:spTgt spid="48"/>
                                            </p:tgtEl>
                                            <p:attrNameLst>
                                              <p:attrName>ppt_y</p:attrName>
                                            </p:attrNameLst>
                                          </p:cBhvr>
                                          <p:tavLst>
                                            <p:tav tm="0">
                                              <p:val>
                                                <p:strVal val="ppt_y"/>
                                              </p:val>
                                            </p:tav>
                                            <p:tav tm="100000">
                                              <p:val>
                                                <p:strVal val="1+ppt_h/2"/>
                                              </p:val>
                                            </p:tav>
                                          </p:tavLst>
                                        </p:anim>
                                        <p:set>
                                          <p:cBhvr>
                                            <p:cTn id="101" dur="1" fill="hold">
                                              <p:stCondLst>
                                                <p:cond delay="499"/>
                                              </p:stCondLst>
                                            </p:cTn>
                                            <p:tgtEl>
                                              <p:spTgt spid="48"/>
                                            </p:tgtEl>
                                            <p:attrNameLst>
                                              <p:attrName>style.visibility</p:attrName>
                                            </p:attrNameLst>
                                          </p:cBhvr>
                                          <p:to>
                                            <p:strVal val="hidden"/>
                                          </p:to>
                                        </p:set>
                                      </p:childTnLst>
                                    </p:cTn>
                                  </p:par>
                                  <p:par>
                                    <p:cTn id="102" presetID="2" presetClass="exit" presetSubtype="4" fill="hold" nodeType="withEffect">
                                      <p:stCondLst>
                                        <p:cond delay="0"/>
                                      </p:stCondLst>
                                      <p:childTnLst>
                                        <p:anim calcmode="lin" valueType="num">
                                          <p:cBhvr additive="base">
                                            <p:cTn id="103" dur="500"/>
                                            <p:tgtEl>
                                              <p:spTgt spid="50"/>
                                            </p:tgtEl>
                                            <p:attrNameLst>
                                              <p:attrName>ppt_x</p:attrName>
                                            </p:attrNameLst>
                                          </p:cBhvr>
                                          <p:tavLst>
                                            <p:tav tm="0">
                                              <p:val>
                                                <p:strVal val="ppt_x"/>
                                              </p:val>
                                            </p:tav>
                                            <p:tav tm="100000">
                                              <p:val>
                                                <p:strVal val="ppt_x"/>
                                              </p:val>
                                            </p:tav>
                                          </p:tavLst>
                                        </p:anim>
                                        <p:anim calcmode="lin" valueType="num">
                                          <p:cBhvr additive="base">
                                            <p:cTn id="104" dur="500"/>
                                            <p:tgtEl>
                                              <p:spTgt spid="50"/>
                                            </p:tgtEl>
                                            <p:attrNameLst>
                                              <p:attrName>ppt_y</p:attrName>
                                            </p:attrNameLst>
                                          </p:cBhvr>
                                          <p:tavLst>
                                            <p:tav tm="0">
                                              <p:val>
                                                <p:strVal val="ppt_y"/>
                                              </p:val>
                                            </p:tav>
                                            <p:tav tm="100000">
                                              <p:val>
                                                <p:strVal val="1+ppt_h/2"/>
                                              </p:val>
                                            </p:tav>
                                          </p:tavLst>
                                        </p:anim>
                                        <p:set>
                                          <p:cBhvr>
                                            <p:cTn id="10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6" restart="whenNotActive" fill="hold" evtFilter="cancelBubble" nodeType="interactiveSeq">
                    <p:stCondLst>
                      <p:cond evt="onClick" delay="0">
                        <p:tgtEl>
                          <p:spTgt spid="28"/>
                        </p:tgtEl>
                      </p:cond>
                    </p:stCondLst>
                    <p:endSync evt="end" delay="0">
                      <p:rtn val="all"/>
                    </p:endSync>
                    <p:childTnLst>
                      <p:par>
                        <p:cTn id="107" fill="hold">
                          <p:stCondLst>
                            <p:cond delay="0"/>
                          </p:stCondLst>
                          <p:childTnLst>
                            <p:par>
                              <p:cTn id="108" fill="hold">
                                <p:stCondLst>
                                  <p:cond delay="0"/>
                                </p:stCondLst>
                                <p:childTnLst>
                                  <p:par>
                                    <p:cTn id="109" presetID="1" presetClass="mediacall" presetSubtype="0" fill="hold" nodeType="afterEffect">
                                      <p:stCondLst>
                                        <p:cond delay="0"/>
                                      </p:stCondLst>
                                      <p:childTnLst>
                                        <p:cmd type="call" cmd="playFrom(0.0)">
                                          <p:cBhvr>
                                            <p:cTn id="110" dur="4995" fill="hold"/>
                                            <p:tgtEl>
                                              <p:spTgt spid="40"/>
                                            </p:tgtEl>
                                          </p:cBhvr>
                                        </p:cmd>
                                      </p:childTnLst>
                                    </p:cTn>
                                  </p:par>
                                  <p:par>
                                    <p:cTn id="111" presetID="10" presetClass="exit" presetSubtype="0" fill="hold"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42" presetClass="path" presetSubtype="0" fill="hold" nodeType="withEffect">
                                      <p:stCondLst>
                                        <p:cond delay="0"/>
                                      </p:stCondLst>
                                      <p:childTnLst>
                                        <p:animMotion origin="layout" path="M 1.45833E-6 4.07407E-6 L 0.60325 0.0581 " pathEditMode="relative" rAng="0" ptsTypes="AA">
                                          <p:cBhvr>
                                            <p:cTn id="115"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1" presetClass="mediacall" presetSubtype="0" fill="hold" nodeType="afterEffect">
                                      <p:stCondLst>
                                        <p:cond delay="0"/>
                                      </p:stCondLst>
                                      <p:childTnLst>
                                        <p:cmd type="call" cmd="playFrom(0.0)">
                                          <p:cBhvr>
                                            <p:cTn id="120" dur="4995" fill="hold"/>
                                            <p:tgtEl>
                                              <p:spTgt spid="40"/>
                                            </p:tgtEl>
                                          </p:cBhvr>
                                        </p:cmd>
                                      </p:childTnLst>
                                    </p:cTn>
                                  </p:par>
                                  <p:par>
                                    <p:cTn id="121" presetID="10" presetClass="exit" presetSubtype="0" fill="hold" nodeType="withEffect">
                                      <p:stCondLst>
                                        <p:cond delay="0"/>
                                      </p:stCondLst>
                                      <p:childTnLst>
                                        <p:animEffect transition="out" filter="fade">
                                          <p:cBhvr>
                                            <p:cTn id="122" dur="500"/>
                                            <p:tgtEl>
                                              <p:spTgt spid="39"/>
                                            </p:tgtEl>
                                          </p:cBhvr>
                                        </p:animEffect>
                                        <p:set>
                                          <p:cBhvr>
                                            <p:cTn id="123" dur="1" fill="hold">
                                              <p:stCondLst>
                                                <p:cond delay="499"/>
                                              </p:stCondLst>
                                            </p:cTn>
                                            <p:tgtEl>
                                              <p:spTgt spid="39"/>
                                            </p:tgtEl>
                                            <p:attrNameLst>
                                              <p:attrName>style.visibility</p:attrName>
                                            </p:attrNameLst>
                                          </p:cBhvr>
                                          <p:to>
                                            <p:strVal val="hidden"/>
                                          </p:to>
                                        </p:set>
                                      </p:childTnLst>
                                    </p:cTn>
                                  </p:par>
                                  <p:par>
                                    <p:cTn id="124" presetID="42" presetClass="path" presetSubtype="0" fill="hold" nodeType="withEffect">
                                      <p:stCondLst>
                                        <p:cond delay="0"/>
                                      </p:stCondLst>
                                      <p:childTnLst>
                                        <p:animMotion origin="layout" path="M 1.45833E-6 4.07407E-6 L 0.58854 0.0581 " pathEditMode="relative" rAng="0" ptsTypes="AA">
                                          <p:cBhvr>
                                            <p:cTn id="125"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126" restart="whenNotActive" fill="hold" evtFilter="cancelBubble" nodeType="interactiveSeq">
                    <p:stCondLst>
                      <p:cond evt="onClick" delay="0">
                        <p:tgtEl>
                          <p:spTgt spid="27"/>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afterEffect">
                                      <p:stCondLst>
                                        <p:cond delay="0"/>
                                      </p:stCondLst>
                                      <p:childTnLst>
                                        <p:cmd type="call" cmd="playFrom(0.0)">
                                          <p:cBhvr>
                                            <p:cTn id="130" dur="4995" fill="hold"/>
                                            <p:tgtEl>
                                              <p:spTgt spid="40"/>
                                            </p:tgtEl>
                                          </p:cBhvr>
                                        </p:cmd>
                                      </p:childTnLst>
                                    </p:cTn>
                                  </p:par>
                                  <p:par>
                                    <p:cTn id="131" presetID="10" presetClass="exit" presetSubtype="0" fill="hold" nodeType="withEffect">
                                      <p:stCondLst>
                                        <p:cond delay="0"/>
                                      </p:stCondLst>
                                      <p:childTnLst>
                                        <p:animEffect transition="out" filter="fade">
                                          <p:cBhvr>
                                            <p:cTn id="132" dur="500"/>
                                            <p:tgtEl>
                                              <p:spTgt spid="39"/>
                                            </p:tgtEl>
                                          </p:cBhvr>
                                        </p:animEffect>
                                        <p:set>
                                          <p:cBhvr>
                                            <p:cTn id="133" dur="1" fill="hold">
                                              <p:stCondLst>
                                                <p:cond delay="499"/>
                                              </p:stCondLst>
                                            </p:cTn>
                                            <p:tgtEl>
                                              <p:spTgt spid="39"/>
                                            </p:tgtEl>
                                            <p:attrNameLst>
                                              <p:attrName>style.visibility</p:attrName>
                                            </p:attrNameLst>
                                          </p:cBhvr>
                                          <p:to>
                                            <p:strVal val="hidden"/>
                                          </p:to>
                                        </p:set>
                                      </p:childTnLst>
                                    </p:cTn>
                                  </p:par>
                                  <p:par>
                                    <p:cTn id="134" presetID="42" presetClass="path" presetSubtype="0" fill="hold" nodeType="withEffect">
                                      <p:stCondLst>
                                        <p:cond delay="0"/>
                                      </p:stCondLst>
                                      <p:childTnLst>
                                        <p:animMotion origin="layout" path="M 1.45833E-6 4.07407E-6 L 0.60325 0.05208 " pathEditMode="relative" rAng="0" ptsTypes="AA">
                                          <p:cBhvr>
                                            <p:cTn id="135"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7"/>
                      </p:tgtEl>
                    </p:cond>
                  </p:nextCondLst>
                </p:seq>
                <p:audio>
                  <p:cMediaNode vol="36585">
                    <p:cTn id="136" fill="hold" display="0">
                      <p:stCondLst>
                        <p:cond delay="indefinite"/>
                      </p:stCondLst>
                      <p:endCondLst>
                        <p:cond evt="onStopAudio" delay="0">
                          <p:tgtEl>
                            <p:sldTgt/>
                          </p:tgtEl>
                        </p:cond>
                      </p:endCondLst>
                    </p:cTn>
                    <p:tgtEl>
                      <p:spTgt spid="40"/>
                    </p:tgtEl>
                  </p:cMediaNode>
                </p:audio>
                <p:audio>
                  <p:cMediaNode vol="40244">
                    <p:cTn id="13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2EC0BF00-27B4-D98A-5CD5-568ECDBC4DAA}"/>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FBA319CB-4941-B23D-E1EA-58169A900465}"/>
              </a:ext>
            </a:extLst>
          </p:cNvPr>
          <p:cNvGrpSpPr/>
          <p:nvPr/>
        </p:nvGrpSpPr>
        <p:grpSpPr>
          <a:xfrm>
            <a:off x="9563268" y="5112653"/>
            <a:ext cx="2081556" cy="1432205"/>
            <a:chOff x="6770639" y="3009107"/>
            <a:chExt cx="5105398" cy="1790698"/>
          </a:xfrm>
        </p:grpSpPr>
        <p:grpSp>
          <p:nvGrpSpPr>
            <p:cNvPr id="4" name="Group 3">
              <a:extLst>
                <a:ext uri="{FF2B5EF4-FFF2-40B4-BE49-F238E27FC236}">
                  <a16:creationId xmlns:a16="http://schemas.microsoft.com/office/drawing/2014/main" id="{0A8593A7-E5F1-01FD-6BE2-DA8CDC231022}"/>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C95471EF-B873-7E16-22DE-CAAD3B30CBE3}"/>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Rounded Corners 6">
                <a:extLst>
                  <a:ext uri="{FF2B5EF4-FFF2-40B4-BE49-F238E27FC236}">
                    <a16:creationId xmlns:a16="http://schemas.microsoft.com/office/drawing/2014/main" id="{BE23C153-F65D-84A3-25AD-F847CB35F33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5" name="Rectangle: Rounded Corners 4">
              <a:extLst>
                <a:ext uri="{FF2B5EF4-FFF2-40B4-BE49-F238E27FC236}">
                  <a16:creationId xmlns:a16="http://schemas.microsoft.com/office/drawing/2014/main" id="{17B339D5-A883-BC34-0256-CE99031F1D15}"/>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8" name="Group 7" descr="n252 Fb Thu Huong Pham">
            <a:extLst>
              <a:ext uri="{FF2B5EF4-FFF2-40B4-BE49-F238E27FC236}">
                <a16:creationId xmlns:a16="http://schemas.microsoft.com/office/drawing/2014/main" id="{AA0B2857-2D1A-9FA9-EA53-164CD7A3518F}"/>
              </a:ext>
            </a:extLst>
          </p:cNvPr>
          <p:cNvGrpSpPr/>
          <p:nvPr/>
        </p:nvGrpSpPr>
        <p:grpSpPr>
          <a:xfrm>
            <a:off x="6586916" y="5109492"/>
            <a:ext cx="2081556" cy="1453784"/>
            <a:chOff x="6770639" y="4933892"/>
            <a:chExt cx="5105398" cy="1790698"/>
          </a:xfrm>
        </p:grpSpPr>
        <p:grpSp>
          <p:nvGrpSpPr>
            <p:cNvPr id="9" name="Group 8">
              <a:extLst>
                <a:ext uri="{FF2B5EF4-FFF2-40B4-BE49-F238E27FC236}">
                  <a16:creationId xmlns:a16="http://schemas.microsoft.com/office/drawing/2014/main" id="{18AC7409-4957-46C8-C59B-5E3C651370C0}"/>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46AB35AB-1512-8730-C0E3-974E9F4BFA3E}"/>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Rounded Corners 11">
                <a:extLst>
                  <a:ext uri="{FF2B5EF4-FFF2-40B4-BE49-F238E27FC236}">
                    <a16:creationId xmlns:a16="http://schemas.microsoft.com/office/drawing/2014/main" id="{1BF21006-E04B-C923-65A4-6893E590E900}"/>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0" name="Rectangle: Rounded Corners 9">
              <a:extLst>
                <a:ext uri="{FF2B5EF4-FFF2-40B4-BE49-F238E27FC236}">
                  <a16:creationId xmlns:a16="http://schemas.microsoft.com/office/drawing/2014/main" id="{0E9E0299-89DD-E5D3-06FA-C7179D2B3C06}"/>
                </a:ext>
              </a:extLst>
            </p:cNvPr>
            <p:cNvSpPr/>
            <p:nvPr/>
          </p:nvSpPr>
          <p:spPr>
            <a:xfrm>
              <a:off x="7228842" y="5180367"/>
              <a:ext cx="4515129" cy="14550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13" name="Group 12" descr="n252 Fb Thu Huong Pham">
            <a:extLst>
              <a:ext uri="{FF2B5EF4-FFF2-40B4-BE49-F238E27FC236}">
                <a16:creationId xmlns:a16="http://schemas.microsoft.com/office/drawing/2014/main" id="{C5248925-62C5-7FA9-7100-4EE490277B23}"/>
              </a:ext>
            </a:extLst>
          </p:cNvPr>
          <p:cNvGrpSpPr/>
          <p:nvPr/>
        </p:nvGrpSpPr>
        <p:grpSpPr>
          <a:xfrm>
            <a:off x="3611801" y="5096297"/>
            <a:ext cx="2081556" cy="1445184"/>
            <a:chOff x="838201" y="4933892"/>
            <a:chExt cx="5105398" cy="1790698"/>
          </a:xfrm>
        </p:grpSpPr>
        <p:grpSp>
          <p:nvGrpSpPr>
            <p:cNvPr id="14" name="Group 13">
              <a:extLst>
                <a:ext uri="{FF2B5EF4-FFF2-40B4-BE49-F238E27FC236}">
                  <a16:creationId xmlns:a16="http://schemas.microsoft.com/office/drawing/2014/main" id="{9B934021-C056-C77A-A7BD-98AA86D5330E}"/>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D69CD115-CCB1-566B-4AA1-01C6E9F7EB0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Rectangle: Rounded Corners 16">
                <a:extLst>
                  <a:ext uri="{FF2B5EF4-FFF2-40B4-BE49-F238E27FC236}">
                    <a16:creationId xmlns:a16="http://schemas.microsoft.com/office/drawing/2014/main" id="{4D23D142-1588-67F9-2E5D-3F0309E95FBF}"/>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5" name="Rectangle: Rounded Corners 14">
              <a:extLst>
                <a:ext uri="{FF2B5EF4-FFF2-40B4-BE49-F238E27FC236}">
                  <a16:creationId xmlns:a16="http://schemas.microsoft.com/office/drawing/2014/main" id="{01DAD542-2A8A-E558-9F24-9DB4E7866B56}"/>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18" name="Group 17" descr="n252 Fb Thu Huong Pham">
            <a:extLst>
              <a:ext uri="{FF2B5EF4-FFF2-40B4-BE49-F238E27FC236}">
                <a16:creationId xmlns:a16="http://schemas.microsoft.com/office/drawing/2014/main" id="{B9A48A61-6AAA-EEC5-A185-5D33E2C6694B}"/>
              </a:ext>
            </a:extLst>
          </p:cNvPr>
          <p:cNvGrpSpPr/>
          <p:nvPr/>
        </p:nvGrpSpPr>
        <p:grpSpPr>
          <a:xfrm>
            <a:off x="613242" y="5110287"/>
            <a:ext cx="2081556" cy="1453784"/>
            <a:chOff x="838201" y="3009107"/>
            <a:chExt cx="5105398" cy="1790698"/>
          </a:xfrm>
        </p:grpSpPr>
        <p:grpSp>
          <p:nvGrpSpPr>
            <p:cNvPr id="19" name="Group 18">
              <a:extLst>
                <a:ext uri="{FF2B5EF4-FFF2-40B4-BE49-F238E27FC236}">
                  <a16:creationId xmlns:a16="http://schemas.microsoft.com/office/drawing/2014/main" id="{B9D4008D-4E79-193B-0E96-0B32EF1E7C0C}"/>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A6324F77-6F9D-2238-1D0F-73D0CAD81140}"/>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Rounded Corners 21">
                <a:extLst>
                  <a:ext uri="{FF2B5EF4-FFF2-40B4-BE49-F238E27FC236}">
                    <a16:creationId xmlns:a16="http://schemas.microsoft.com/office/drawing/2014/main" id="{BB0D8820-11DD-5DD1-26C6-4183DF37F4A3}"/>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0" name="Rectangle: Rounded Corners 19">
              <a:extLst>
                <a:ext uri="{FF2B5EF4-FFF2-40B4-BE49-F238E27FC236}">
                  <a16:creationId xmlns:a16="http://schemas.microsoft.com/office/drawing/2014/main" id="{ADB383AC-30D6-CC64-CB64-50CB2191BC88}"/>
                </a:ext>
              </a:extLst>
            </p:cNvPr>
            <p:cNvSpPr/>
            <p:nvPr/>
          </p:nvSpPr>
          <p:spPr>
            <a:xfrm>
              <a:off x="1314173" y="3075428"/>
              <a:ext cx="451512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latin typeface="iCiel Cadena" panose="02000503000000020004" pitchFamily="50" charset="0"/>
              </a:endParaRPr>
            </a:p>
          </p:txBody>
        </p:sp>
      </p:grpSp>
      <p:grpSp>
        <p:nvGrpSpPr>
          <p:cNvPr id="23" name="Group 22" descr="n252 Fb Thu Huong Pham">
            <a:extLst>
              <a:ext uri="{FF2B5EF4-FFF2-40B4-BE49-F238E27FC236}">
                <a16:creationId xmlns:a16="http://schemas.microsoft.com/office/drawing/2014/main" id="{C88D028A-445D-1371-7433-4CC7028E261F}"/>
              </a:ext>
            </a:extLst>
          </p:cNvPr>
          <p:cNvGrpSpPr/>
          <p:nvPr/>
        </p:nvGrpSpPr>
        <p:grpSpPr>
          <a:xfrm>
            <a:off x="1982578" y="246435"/>
            <a:ext cx="9961727" cy="4716045"/>
            <a:chOff x="1982578" y="246435"/>
            <a:chExt cx="9961727" cy="2554445"/>
          </a:xfrm>
        </p:grpSpPr>
        <p:pic>
          <p:nvPicPr>
            <p:cNvPr id="24" name="Picture 23">
              <a:extLst>
                <a:ext uri="{FF2B5EF4-FFF2-40B4-BE49-F238E27FC236}">
                  <a16:creationId xmlns:a16="http://schemas.microsoft.com/office/drawing/2014/main" id="{E2B66003-3E12-3CDE-6D5A-362BB68A74CF}"/>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AD3311A8-79ED-7730-50DF-C14E10DB18D6}"/>
                </a:ext>
              </a:extLst>
            </p:cNvPr>
            <p:cNvSpPr/>
            <p:nvPr/>
          </p:nvSpPr>
          <p:spPr>
            <a:xfrm>
              <a:off x="2161761" y="419053"/>
              <a:ext cx="4924840"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Trên hình hộp chữ nhật </a:t>
              </a:r>
              <a:r>
                <a:rPr lang="vi-VN" sz="2400" dirty="0" err="1">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ABCD</a:t>
              </a:r>
              <a:r>
                <a:rPr lang="vi-VN" sz="2400" dirty="0">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 </a:t>
              </a:r>
              <a:r>
                <a:rPr lang="vi-VN" sz="2400" dirty="0" err="1">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MNPQ</a:t>
              </a:r>
              <a:r>
                <a:rPr lang="vi-VN" sz="2400" dirty="0">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 (hình vẽ), một dòng điện không đổi dài vô hạn nằm trên đường thẳng đi qua A, M và có chiều từ A đến M. Từ trường do dòng điện gây ra tại điểm N có hướng trùng với hướng của </a:t>
              </a:r>
              <a:r>
                <a:rPr lang="vi-VN" sz="2400" dirty="0" err="1">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véctơ</a:t>
              </a:r>
              <a:r>
                <a:rPr lang="vi-VN" sz="2400" dirty="0">
                  <a:solidFill>
                    <a:schemeClr val="tx1">
                      <a:lumMod val="65000"/>
                      <a:lumOff val="35000"/>
                    </a:schemeClr>
                  </a:solidFill>
                  <a:effectLst/>
                  <a:highlight>
                    <a:srgbClr val="FFFFFF"/>
                  </a:highlight>
                  <a:latin typeface="iCiel Cadena" panose="02000503000000020004" charset="-93"/>
                  <a:ea typeface="Times New Roman" panose="02020603050405020304" pitchFamily="18" charset="0"/>
                </a:rPr>
                <a:t>.</a:t>
              </a:r>
              <a:endParaRPr lang="en-US" sz="2400" dirty="0">
                <a:solidFill>
                  <a:schemeClr val="tx1">
                    <a:lumMod val="65000"/>
                    <a:lumOff val="35000"/>
                  </a:schemeClr>
                </a:solidFill>
                <a:latin typeface="iCiel Cadena" panose="02000503000000020004" charset="-93"/>
              </a:endParaRPr>
            </a:p>
          </p:txBody>
        </p:sp>
      </p:grpSp>
      <p:pic>
        <p:nvPicPr>
          <p:cNvPr id="26" name="ChuongCam - 9Slide.vn" descr="n252 Fb Thu Huong Pham">
            <a:extLst>
              <a:ext uri="{FF2B5EF4-FFF2-40B4-BE49-F238E27FC236}">
                <a16:creationId xmlns:a16="http://schemas.microsoft.com/office/drawing/2014/main" id="{7279E966-B868-BF5F-5137-B9EB936C3B12}"/>
              </a:ext>
            </a:extLst>
          </p:cNvPr>
          <p:cNvPicPr>
            <a:picLocks noChangeAspect="1"/>
          </p:cNvPicPr>
          <p:nvPr/>
        </p:nvPicPr>
        <p:blipFill>
          <a:blip r:embed="rId8"/>
          <a:stretch>
            <a:fillRect/>
          </a:stretch>
        </p:blipFill>
        <p:spPr>
          <a:xfrm>
            <a:off x="122796" y="5320211"/>
            <a:ext cx="1189774" cy="1096566"/>
          </a:xfrm>
          <a:prstGeom prst="rect">
            <a:avLst/>
          </a:prstGeom>
        </p:spPr>
      </p:pic>
      <p:pic>
        <p:nvPicPr>
          <p:cNvPr id="27" name="ChuongLa - 9Slide.vn" descr="n252 Fb Thu Huong Pham">
            <a:extLst>
              <a:ext uri="{FF2B5EF4-FFF2-40B4-BE49-F238E27FC236}">
                <a16:creationId xmlns:a16="http://schemas.microsoft.com/office/drawing/2014/main" id="{2912B22B-E21F-FF13-BF25-01865DC3B85A}"/>
              </a:ext>
            </a:extLst>
          </p:cNvPr>
          <p:cNvPicPr>
            <a:picLocks noChangeAspect="1"/>
          </p:cNvPicPr>
          <p:nvPr/>
        </p:nvPicPr>
        <p:blipFill>
          <a:blip r:embed="rId8"/>
          <a:stretch>
            <a:fillRect/>
          </a:stretch>
        </p:blipFill>
        <p:spPr>
          <a:xfrm>
            <a:off x="3151533" y="5278867"/>
            <a:ext cx="1189774" cy="1096566"/>
          </a:xfrm>
          <a:prstGeom prst="rect">
            <a:avLst/>
          </a:prstGeom>
        </p:spPr>
      </p:pic>
      <p:pic>
        <p:nvPicPr>
          <p:cNvPr id="28" name="ChuongXanh - 9Slide.vn" descr="n252 Fb Thu Huong Pham">
            <a:extLst>
              <a:ext uri="{FF2B5EF4-FFF2-40B4-BE49-F238E27FC236}">
                <a16:creationId xmlns:a16="http://schemas.microsoft.com/office/drawing/2014/main" id="{B005EA72-1DF6-5964-6CC5-FE1D96454503}"/>
              </a:ext>
            </a:extLst>
          </p:cNvPr>
          <p:cNvPicPr>
            <a:picLocks noChangeAspect="1"/>
          </p:cNvPicPr>
          <p:nvPr/>
        </p:nvPicPr>
        <p:blipFill>
          <a:blip r:embed="rId8"/>
          <a:stretch>
            <a:fillRect/>
          </a:stretch>
        </p:blipFill>
        <p:spPr>
          <a:xfrm>
            <a:off x="9132343" y="5227444"/>
            <a:ext cx="1189774" cy="1096566"/>
          </a:xfrm>
          <a:prstGeom prst="rect">
            <a:avLst/>
          </a:prstGeom>
        </p:spPr>
      </p:pic>
      <p:pic>
        <p:nvPicPr>
          <p:cNvPr id="29" name="ChuongDo - 9Slide.vn" descr="n252 Fb Thu Huong Pham">
            <a:extLst>
              <a:ext uri="{FF2B5EF4-FFF2-40B4-BE49-F238E27FC236}">
                <a16:creationId xmlns:a16="http://schemas.microsoft.com/office/drawing/2014/main" id="{082B1D7F-EBA8-835A-201E-E2A367DA1E53}"/>
              </a:ext>
            </a:extLst>
          </p:cNvPr>
          <p:cNvPicPr>
            <a:picLocks noChangeAspect="1"/>
          </p:cNvPicPr>
          <p:nvPr/>
        </p:nvPicPr>
        <p:blipFill>
          <a:blip r:embed="rId8"/>
          <a:stretch>
            <a:fillRect/>
          </a:stretch>
        </p:blipFill>
        <p:spPr>
          <a:xfrm>
            <a:off x="6204995" y="5252856"/>
            <a:ext cx="1189774" cy="1096566"/>
          </a:xfrm>
          <a:prstGeom prst="rect">
            <a:avLst/>
          </a:prstGeom>
        </p:spPr>
      </p:pic>
      <p:grpSp>
        <p:nvGrpSpPr>
          <p:cNvPr id="30" name="Group 29" descr="n252 Fb Thu Huong Pham">
            <a:extLst>
              <a:ext uri="{FF2B5EF4-FFF2-40B4-BE49-F238E27FC236}">
                <a16:creationId xmlns:a16="http://schemas.microsoft.com/office/drawing/2014/main" id="{10F4DF80-540F-29F3-24DC-3DE82BB528AB}"/>
              </a:ext>
            </a:extLst>
          </p:cNvPr>
          <p:cNvGrpSpPr/>
          <p:nvPr/>
        </p:nvGrpSpPr>
        <p:grpSpPr>
          <a:xfrm>
            <a:off x="-4113608" y="153951"/>
            <a:ext cx="4046704" cy="2329333"/>
            <a:chOff x="-4113608" y="153951"/>
            <a:chExt cx="4046704" cy="2329333"/>
          </a:xfrm>
        </p:grpSpPr>
        <p:pic>
          <p:nvPicPr>
            <p:cNvPr id="31" name="Picture 30">
              <a:extLst>
                <a:ext uri="{FF2B5EF4-FFF2-40B4-BE49-F238E27FC236}">
                  <a16:creationId xmlns:a16="http://schemas.microsoft.com/office/drawing/2014/main" id="{DE925422-312F-82B1-41E4-9074F9BDFA4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32" name="Picture 31">
              <a:extLst>
                <a:ext uri="{FF2B5EF4-FFF2-40B4-BE49-F238E27FC236}">
                  <a16:creationId xmlns:a16="http://schemas.microsoft.com/office/drawing/2014/main" id="{F19C5CBF-F778-F7B9-BDBA-B38EE6986081}"/>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28E057D-0196-3BE4-37E8-00E100ABB2AC}"/>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461C9132-F490-9704-C40E-B62523C35A76}"/>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6EE2F21E-4F00-9355-4919-3C3C691A0139}"/>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4F11F462-5FD9-E882-3D21-DCC1945E7866}"/>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BEC78E24-CB32-00AF-EF0D-C31ED65A87AB}"/>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6FC6040A-23E4-8E61-8A7A-9BFE89508275}"/>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BB9A10E4-AD49-2573-903C-2F9F1316D108}"/>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E153F0D9-5DA1-41C6-1741-AD11A0E7532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8562378A-9564-41D9-C231-012BF4CC16E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8" y="2880133"/>
            <a:ext cx="483626" cy="483626"/>
          </a:xfrm>
          <a:prstGeom prst="rect">
            <a:avLst/>
          </a:prstGeom>
        </p:spPr>
      </p:pic>
      <p:pic>
        <p:nvPicPr>
          <p:cNvPr id="47" name="Picture 46" descr="n252 Fb Thu Huong Pham">
            <a:extLst>
              <a:ext uri="{FF2B5EF4-FFF2-40B4-BE49-F238E27FC236}">
                <a16:creationId xmlns:a16="http://schemas.microsoft.com/office/drawing/2014/main" id="{D1016ECD-D716-E093-C52A-DF2D4F8E1C20}"/>
              </a:ext>
            </a:extLst>
          </p:cNvPr>
          <p:cNvPicPr>
            <a:picLocks noChangeAspect="1"/>
          </p:cNvPicPr>
          <p:nvPr/>
        </p:nvPicPr>
        <p:blipFill>
          <a:blip r:embed="rId14"/>
          <a:stretch>
            <a:fillRect/>
          </a:stretch>
        </p:blipFill>
        <p:spPr>
          <a:xfrm>
            <a:off x="7880135" y="702910"/>
            <a:ext cx="3471184" cy="3342238"/>
          </a:xfrm>
          <a:prstGeom prst="rect">
            <a:avLst/>
          </a:prstGeom>
        </p:spPr>
      </p:pic>
      <p:graphicFrame>
        <p:nvGraphicFramePr>
          <p:cNvPr id="48" name="Object 47" descr="n252 Fb Thu Huong Pham">
            <a:extLst>
              <a:ext uri="{FF2B5EF4-FFF2-40B4-BE49-F238E27FC236}">
                <a16:creationId xmlns:a16="http://schemas.microsoft.com/office/drawing/2014/main" id="{CDAC50F7-5E50-4A59-A0AF-B740A9594B47}"/>
              </a:ext>
            </a:extLst>
          </p:cNvPr>
          <p:cNvGraphicFramePr>
            <a:graphicFrameLocks noChangeAspect="1"/>
          </p:cNvGraphicFramePr>
          <p:nvPr>
            <p:extLst>
              <p:ext uri="{D42A27DB-BD31-4B8C-83A1-F6EECF244321}">
                <p14:modId xmlns:p14="http://schemas.microsoft.com/office/powerpoint/2010/main" val="3396228387"/>
              </p:ext>
            </p:extLst>
          </p:nvPr>
        </p:nvGraphicFramePr>
        <p:xfrm>
          <a:off x="10368719" y="5320211"/>
          <a:ext cx="1055599" cy="897259"/>
        </p:xfrm>
        <a:graphic>
          <a:graphicData uri="http://schemas.openxmlformats.org/presentationml/2006/ole">
            <mc:AlternateContent xmlns:mc="http://schemas.openxmlformats.org/markup-compatibility/2006">
              <mc:Choice xmlns:v="urn:schemas-microsoft-com:vml" Requires="v">
                <p:oleObj name="Equation" r:id="rId15" imgW="253800" imgH="215640" progId="Equation.DSMT4">
                  <p:embed/>
                </p:oleObj>
              </mc:Choice>
              <mc:Fallback>
                <p:oleObj name="Equation" r:id="rId15" imgW="253800" imgH="215640" progId="Equation.DSMT4">
                  <p:embed/>
                  <p:pic>
                    <p:nvPicPr>
                      <p:cNvPr id="13" name="Object 12">
                        <a:extLst>
                          <a:ext uri="{FF2B5EF4-FFF2-40B4-BE49-F238E27FC236}">
                            <a16:creationId xmlns:a16="http://schemas.microsoft.com/office/drawing/2014/main" id="{F5742A19-FF1D-00A4-8829-56ADB7200DA4}"/>
                          </a:ext>
                        </a:extLst>
                      </p:cNvPr>
                      <p:cNvPicPr/>
                      <p:nvPr/>
                    </p:nvPicPr>
                    <p:blipFill>
                      <a:blip r:embed="rId16"/>
                      <a:stretch>
                        <a:fillRect/>
                      </a:stretch>
                    </p:blipFill>
                    <p:spPr>
                      <a:xfrm>
                        <a:off x="10368719" y="5320211"/>
                        <a:ext cx="1055599" cy="897259"/>
                      </a:xfrm>
                      <a:prstGeom prst="rect">
                        <a:avLst/>
                      </a:prstGeom>
                    </p:spPr>
                  </p:pic>
                </p:oleObj>
              </mc:Fallback>
            </mc:AlternateContent>
          </a:graphicData>
        </a:graphic>
      </p:graphicFrame>
      <p:graphicFrame>
        <p:nvGraphicFramePr>
          <p:cNvPr id="49" name="Object 48" descr="n252 Fb Thu Huong Pham">
            <a:extLst>
              <a:ext uri="{FF2B5EF4-FFF2-40B4-BE49-F238E27FC236}">
                <a16:creationId xmlns:a16="http://schemas.microsoft.com/office/drawing/2014/main" id="{75C96A55-8EBF-9896-3A9D-055ACD37F8C8}"/>
              </a:ext>
            </a:extLst>
          </p:cNvPr>
          <p:cNvGraphicFramePr>
            <a:graphicFrameLocks noChangeAspect="1"/>
          </p:cNvGraphicFramePr>
          <p:nvPr>
            <p:extLst>
              <p:ext uri="{D42A27DB-BD31-4B8C-83A1-F6EECF244321}">
                <p14:modId xmlns:p14="http://schemas.microsoft.com/office/powerpoint/2010/main" val="1222648882"/>
              </p:ext>
            </p:extLst>
          </p:nvPr>
        </p:nvGraphicFramePr>
        <p:xfrm>
          <a:off x="7406696" y="5352689"/>
          <a:ext cx="1060935" cy="901795"/>
        </p:xfrm>
        <a:graphic>
          <a:graphicData uri="http://schemas.openxmlformats.org/presentationml/2006/ole">
            <mc:AlternateContent xmlns:mc="http://schemas.openxmlformats.org/markup-compatibility/2006">
              <mc:Choice xmlns:v="urn:schemas-microsoft-com:vml" Requires="v">
                <p:oleObj name="Equation" r:id="rId17" imgW="253800" imgH="215640" progId="Equation.DSMT4">
                  <p:embed/>
                </p:oleObj>
              </mc:Choice>
              <mc:Fallback>
                <p:oleObj name="Equation" r:id="rId17" imgW="253800" imgH="215640" progId="Equation.DSMT4">
                  <p:embed/>
                  <p:pic>
                    <p:nvPicPr>
                      <p:cNvPr id="14" name="Object 13">
                        <a:extLst>
                          <a:ext uri="{FF2B5EF4-FFF2-40B4-BE49-F238E27FC236}">
                            <a16:creationId xmlns:a16="http://schemas.microsoft.com/office/drawing/2014/main" id="{E178849F-E94E-751A-B0E8-11BBD707E949}"/>
                          </a:ext>
                        </a:extLst>
                      </p:cNvPr>
                      <p:cNvPicPr/>
                      <p:nvPr/>
                    </p:nvPicPr>
                    <p:blipFill>
                      <a:blip r:embed="rId18"/>
                      <a:stretch>
                        <a:fillRect/>
                      </a:stretch>
                    </p:blipFill>
                    <p:spPr>
                      <a:xfrm>
                        <a:off x="7406696" y="5352689"/>
                        <a:ext cx="1060935" cy="901795"/>
                      </a:xfrm>
                      <a:prstGeom prst="rect">
                        <a:avLst/>
                      </a:prstGeom>
                    </p:spPr>
                  </p:pic>
                </p:oleObj>
              </mc:Fallback>
            </mc:AlternateContent>
          </a:graphicData>
        </a:graphic>
      </p:graphicFrame>
      <p:graphicFrame>
        <p:nvGraphicFramePr>
          <p:cNvPr id="50" name="Object 49" descr="n252 Fb Thu Huong Pham">
            <a:extLst>
              <a:ext uri="{FF2B5EF4-FFF2-40B4-BE49-F238E27FC236}">
                <a16:creationId xmlns:a16="http://schemas.microsoft.com/office/drawing/2014/main" id="{C2083935-0A0C-FAD9-CDAB-86AD1DC883A6}"/>
              </a:ext>
            </a:extLst>
          </p:cNvPr>
          <p:cNvGraphicFramePr>
            <a:graphicFrameLocks noChangeAspect="1"/>
          </p:cNvGraphicFramePr>
          <p:nvPr>
            <p:extLst>
              <p:ext uri="{D42A27DB-BD31-4B8C-83A1-F6EECF244321}">
                <p14:modId xmlns:p14="http://schemas.microsoft.com/office/powerpoint/2010/main" val="48031407"/>
              </p:ext>
            </p:extLst>
          </p:nvPr>
        </p:nvGraphicFramePr>
        <p:xfrm>
          <a:off x="4317922" y="5381600"/>
          <a:ext cx="1186950" cy="840756"/>
        </p:xfrm>
        <a:graphic>
          <a:graphicData uri="http://schemas.openxmlformats.org/presentationml/2006/ole">
            <mc:AlternateContent xmlns:mc="http://schemas.openxmlformats.org/markup-compatibility/2006">
              <mc:Choice xmlns:v="urn:schemas-microsoft-com:vml" Requires="v">
                <p:oleObj name="Equation" r:id="rId19" imgW="304560" imgH="215640" progId="Equation.DSMT4">
                  <p:embed/>
                </p:oleObj>
              </mc:Choice>
              <mc:Fallback>
                <p:oleObj name="Equation" r:id="rId19" imgW="304560" imgH="215640" progId="Equation.DSMT4">
                  <p:embed/>
                  <p:pic>
                    <p:nvPicPr>
                      <p:cNvPr id="15" name="Object 14">
                        <a:extLst>
                          <a:ext uri="{FF2B5EF4-FFF2-40B4-BE49-F238E27FC236}">
                            <a16:creationId xmlns:a16="http://schemas.microsoft.com/office/drawing/2014/main" id="{D4508F88-148F-2E8A-D3C4-79717171A644}"/>
                          </a:ext>
                        </a:extLst>
                      </p:cNvPr>
                      <p:cNvPicPr/>
                      <p:nvPr/>
                    </p:nvPicPr>
                    <p:blipFill>
                      <a:blip r:embed="rId20"/>
                      <a:stretch>
                        <a:fillRect/>
                      </a:stretch>
                    </p:blipFill>
                    <p:spPr>
                      <a:xfrm>
                        <a:off x="4317922" y="5381600"/>
                        <a:ext cx="1186950" cy="840756"/>
                      </a:xfrm>
                      <a:prstGeom prst="rect">
                        <a:avLst/>
                      </a:prstGeom>
                    </p:spPr>
                  </p:pic>
                </p:oleObj>
              </mc:Fallback>
            </mc:AlternateContent>
          </a:graphicData>
        </a:graphic>
      </p:graphicFrame>
      <p:graphicFrame>
        <p:nvGraphicFramePr>
          <p:cNvPr id="51" name="Object 50" descr="n252 Fb Thu Huong Pham">
            <a:extLst>
              <a:ext uri="{FF2B5EF4-FFF2-40B4-BE49-F238E27FC236}">
                <a16:creationId xmlns:a16="http://schemas.microsoft.com/office/drawing/2014/main" id="{937819A1-D7D4-5B90-9E96-74E4EC212A47}"/>
              </a:ext>
            </a:extLst>
          </p:cNvPr>
          <p:cNvGraphicFramePr>
            <a:graphicFrameLocks noChangeAspect="1"/>
          </p:cNvGraphicFramePr>
          <p:nvPr>
            <p:extLst>
              <p:ext uri="{D42A27DB-BD31-4B8C-83A1-F6EECF244321}">
                <p14:modId xmlns:p14="http://schemas.microsoft.com/office/powerpoint/2010/main" val="248147554"/>
              </p:ext>
            </p:extLst>
          </p:nvPr>
        </p:nvGraphicFramePr>
        <p:xfrm>
          <a:off x="1286905" y="5347304"/>
          <a:ext cx="1080689" cy="875052"/>
        </p:xfrm>
        <a:graphic>
          <a:graphicData uri="http://schemas.openxmlformats.org/presentationml/2006/ole">
            <mc:AlternateContent xmlns:mc="http://schemas.openxmlformats.org/markup-compatibility/2006">
              <mc:Choice xmlns:v="urn:schemas-microsoft-com:vml" Requires="v">
                <p:oleObj name="Equation" r:id="rId21" imgW="266400" imgH="215640" progId="Equation.DSMT4">
                  <p:embed/>
                </p:oleObj>
              </mc:Choice>
              <mc:Fallback>
                <p:oleObj name="Equation" r:id="rId21" imgW="266400" imgH="215640" progId="Equation.DSMT4">
                  <p:embed/>
                  <p:pic>
                    <p:nvPicPr>
                      <p:cNvPr id="16" name="Object 15">
                        <a:extLst>
                          <a:ext uri="{FF2B5EF4-FFF2-40B4-BE49-F238E27FC236}">
                            <a16:creationId xmlns:a16="http://schemas.microsoft.com/office/drawing/2014/main" id="{A3B2143F-0191-28D1-2D85-7C9D429326E5}"/>
                          </a:ext>
                        </a:extLst>
                      </p:cNvPr>
                      <p:cNvPicPr/>
                      <p:nvPr/>
                    </p:nvPicPr>
                    <p:blipFill>
                      <a:blip r:embed="rId22"/>
                      <a:stretch>
                        <a:fillRect/>
                      </a:stretch>
                    </p:blipFill>
                    <p:spPr>
                      <a:xfrm>
                        <a:off x="1286905" y="5347304"/>
                        <a:ext cx="1080689" cy="875052"/>
                      </a:xfrm>
                      <a:prstGeom prst="rect">
                        <a:avLst/>
                      </a:prstGeom>
                    </p:spPr>
                  </p:pic>
                </p:oleObj>
              </mc:Fallback>
            </mc:AlternateContent>
          </a:graphicData>
        </a:graphic>
      </p:graphicFrame>
    </p:spTree>
    <p:extLst>
      <p:ext uri="{BB962C8B-B14F-4D97-AF65-F5344CB8AC3E}">
        <p14:creationId xmlns:p14="http://schemas.microsoft.com/office/powerpoint/2010/main" val="267155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700"/>
                                      </p:stCondLst>
                                      <p:childTnLst>
                                        <p:set>
                                          <p:cBhvr>
                                            <p:cTn id="24" dur="1" fill="hold">
                                              <p:stCondLst>
                                                <p:cond delay="0"/>
                                              </p:stCondLst>
                                            </p:cTn>
                                            <p:tgtEl>
                                              <p:spTgt spid="13"/>
                                            </p:tgtEl>
                                            <p:attrNameLst>
                                              <p:attrName>style.visibility</p:attrName>
                                            </p:attrNameLst>
                                          </p:cBhvr>
                                          <p:to>
                                            <p:strVal val="visible"/>
                                          </p:to>
                                        </p:set>
                                        <p:anim calcmode="lin" valueType="num" p14:bounceEnd="65000">
                                          <p:cBhvr additive="base">
                                            <p:cTn id="25"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700"/>
                                      </p:stCondLst>
                                      <p:childTnLst>
                                        <p:set>
                                          <p:cBhvr>
                                            <p:cTn id="28" dur="1" fill="hold">
                                              <p:stCondLst>
                                                <p:cond delay="0"/>
                                              </p:stCondLst>
                                            </p:cTn>
                                            <p:tgtEl>
                                              <p:spTgt spid="27"/>
                                            </p:tgtEl>
                                            <p:attrNameLst>
                                              <p:attrName>style.visibility</p:attrName>
                                            </p:attrNameLst>
                                          </p:cBhvr>
                                          <p:to>
                                            <p:strVal val="visible"/>
                                          </p:to>
                                        </p:set>
                                        <p:anim calcmode="lin" valueType="num" p14:bounceEnd="65000">
                                          <p:cBhvr additive="base">
                                            <p:cTn id="29"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1100"/>
                                      </p:stCondLst>
                                      <p:childTnLst>
                                        <p:set>
                                          <p:cBhvr>
                                            <p:cTn id="32" dur="1" fill="hold">
                                              <p:stCondLst>
                                                <p:cond delay="0"/>
                                              </p:stCondLst>
                                            </p:cTn>
                                            <p:tgtEl>
                                              <p:spTgt spid="8"/>
                                            </p:tgtEl>
                                            <p:attrNameLst>
                                              <p:attrName>style.visibility</p:attrName>
                                            </p:attrNameLst>
                                          </p:cBhvr>
                                          <p:to>
                                            <p:strVal val="visible"/>
                                          </p:to>
                                        </p:set>
                                        <p:anim calcmode="lin" valueType="num" p14:bounceEnd="65000">
                                          <p:cBhvr additive="base">
                                            <p:cTn id="33"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1100"/>
                                      </p:stCondLst>
                                      <p:childTnLst>
                                        <p:set>
                                          <p:cBhvr>
                                            <p:cTn id="36" dur="1" fill="hold">
                                              <p:stCondLst>
                                                <p:cond delay="0"/>
                                              </p:stCondLst>
                                            </p:cTn>
                                            <p:tgtEl>
                                              <p:spTgt spid="29"/>
                                            </p:tgtEl>
                                            <p:attrNameLst>
                                              <p:attrName>style.visibility</p:attrName>
                                            </p:attrNameLst>
                                          </p:cBhvr>
                                          <p:to>
                                            <p:strVal val="visible"/>
                                          </p:to>
                                        </p:set>
                                        <p:anim calcmode="lin" valueType="num" p14:bounceEnd="65000">
                                          <p:cBhvr additive="base">
                                            <p:cTn id="37"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500"/>
                                      </p:stCondLst>
                                      <p:childTnLst>
                                        <p:set>
                                          <p:cBhvr>
                                            <p:cTn id="40" dur="1" fill="hold">
                                              <p:stCondLst>
                                                <p:cond delay="0"/>
                                              </p:stCondLst>
                                            </p:cTn>
                                            <p:tgtEl>
                                              <p:spTgt spid="3"/>
                                            </p:tgtEl>
                                            <p:attrNameLst>
                                              <p:attrName>style.visibility</p:attrName>
                                            </p:attrNameLst>
                                          </p:cBhvr>
                                          <p:to>
                                            <p:strVal val="visible"/>
                                          </p:to>
                                        </p:set>
                                        <p:anim calcmode="lin" valueType="num" p14:bounceEnd="65000">
                                          <p:cBhvr additive="base">
                                            <p:cTn id="41"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500"/>
                                      </p:stCondLst>
                                      <p:childTnLst>
                                        <p:set>
                                          <p:cBhvr>
                                            <p:cTn id="44" dur="1" fill="hold">
                                              <p:stCondLst>
                                                <p:cond delay="0"/>
                                              </p:stCondLst>
                                            </p:cTn>
                                            <p:tgtEl>
                                              <p:spTgt spid="28"/>
                                            </p:tgtEl>
                                            <p:attrNameLst>
                                              <p:attrName>style.visibility</p:attrName>
                                            </p:attrNameLst>
                                          </p:cBhvr>
                                          <p:to>
                                            <p:strVal val="visible"/>
                                          </p:to>
                                        </p:set>
                                        <p:anim calcmode="lin" valueType="num" p14:bounceEnd="65000">
                                          <p:cBhvr additive="base">
                                            <p:cTn id="45"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8"/>
                                            </p:tgtEl>
                                            <p:attrNameLst>
                                              <p:attrName>ppt_y</p:attrName>
                                            </p:attrNameLst>
                                          </p:cBhvr>
                                          <p:tavLst>
                                            <p:tav tm="0">
                                              <p:val>
                                                <p:strVal val="1+#ppt_h/2"/>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500" fill="hold"/>
                                            <p:tgtEl>
                                              <p:spTgt spid="51"/>
                                            </p:tgtEl>
                                            <p:attrNameLst>
                                              <p:attrName>ppt_x</p:attrName>
                                            </p:attrNameLst>
                                          </p:cBhvr>
                                          <p:tavLst>
                                            <p:tav tm="0">
                                              <p:val>
                                                <p:strVal val="#ppt_x"/>
                                              </p:val>
                                            </p:tav>
                                            <p:tav tm="100000">
                                              <p:val>
                                                <p:strVal val="#ppt_x"/>
                                              </p:val>
                                            </p:tav>
                                          </p:tavLst>
                                        </p:anim>
                                        <p:anim calcmode="lin" valueType="num">
                                          <p:cBhvr additive="base">
                                            <p:cTn id="55" dur="500" fill="hold"/>
                                            <p:tgtEl>
                                              <p:spTgt spid="5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75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ppt_x"/>
                                              </p:val>
                                            </p:tav>
                                            <p:tav tm="100000">
                                              <p:val>
                                                <p:strVal val="#ppt_x"/>
                                              </p:val>
                                            </p:tav>
                                          </p:tavLst>
                                        </p:anim>
                                        <p:anim calcmode="lin" valueType="num">
                                          <p:cBhvr additive="base">
                                            <p:cTn id="59" dur="500" fill="hold"/>
                                            <p:tgtEl>
                                              <p:spTgt spid="5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750"/>
                                      </p:stCondLst>
                                      <p:childTnLst>
                                        <p:set>
                                          <p:cBhvr>
                                            <p:cTn id="61" dur="1" fill="hold">
                                              <p:stCondLst>
                                                <p:cond delay="0"/>
                                              </p:stCondLst>
                                            </p:cTn>
                                            <p:tgtEl>
                                              <p:spTgt spid="49"/>
                                            </p:tgtEl>
                                            <p:attrNameLst>
                                              <p:attrName>style.visibility</p:attrName>
                                            </p:attrNameLst>
                                          </p:cBhvr>
                                          <p:to>
                                            <p:strVal val="visible"/>
                                          </p:to>
                                        </p:set>
                                        <p:anim calcmode="lin" valueType="num">
                                          <p:cBhvr additive="base">
                                            <p:cTn id="62" dur="500" fill="hold"/>
                                            <p:tgtEl>
                                              <p:spTgt spid="49"/>
                                            </p:tgtEl>
                                            <p:attrNameLst>
                                              <p:attrName>ppt_x</p:attrName>
                                            </p:attrNameLst>
                                          </p:cBhvr>
                                          <p:tavLst>
                                            <p:tav tm="0">
                                              <p:val>
                                                <p:strVal val="#ppt_x"/>
                                              </p:val>
                                            </p:tav>
                                            <p:tav tm="100000">
                                              <p:val>
                                                <p:strVal val="#ppt_x"/>
                                              </p:val>
                                            </p:tav>
                                          </p:tavLst>
                                        </p:anim>
                                        <p:anim calcmode="lin" valueType="num">
                                          <p:cBhvr additive="base">
                                            <p:cTn id="63" dur="500" fill="hold"/>
                                            <p:tgtEl>
                                              <p:spTgt spid="4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750"/>
                                      </p:stCondLst>
                                      <p:childTnLst>
                                        <p:set>
                                          <p:cBhvr>
                                            <p:cTn id="65" dur="1" fill="hold">
                                              <p:stCondLst>
                                                <p:cond delay="0"/>
                                              </p:stCondLst>
                                            </p:cTn>
                                            <p:tgtEl>
                                              <p:spTgt spid="48"/>
                                            </p:tgtEl>
                                            <p:attrNameLst>
                                              <p:attrName>style.visibility</p:attrName>
                                            </p:attrNameLst>
                                          </p:cBhvr>
                                          <p:to>
                                            <p:strVal val="visible"/>
                                          </p:to>
                                        </p:set>
                                        <p:anim calcmode="lin" valueType="num">
                                          <p:cBhvr additive="base">
                                            <p:cTn id="66" dur="500" fill="hold"/>
                                            <p:tgtEl>
                                              <p:spTgt spid="48"/>
                                            </p:tgtEl>
                                            <p:attrNameLst>
                                              <p:attrName>ppt_x</p:attrName>
                                            </p:attrNameLst>
                                          </p:cBhvr>
                                          <p:tavLst>
                                            <p:tav tm="0">
                                              <p:val>
                                                <p:strVal val="#ppt_x"/>
                                              </p:val>
                                            </p:tav>
                                            <p:tav tm="100000">
                                              <p:val>
                                                <p:strVal val="#ppt_x"/>
                                              </p:val>
                                            </p:tav>
                                          </p:tavLst>
                                        </p:anim>
                                        <p:anim calcmode="lin" valueType="num">
                                          <p:cBhvr additive="base">
                                            <p:cTn id="6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afterEffect">
                                      <p:stCondLst>
                                        <p:cond delay="0"/>
                                      </p:stCondLst>
                                      <p:childTnLst>
                                        <p:cmd type="call" cmd="playFrom(0.0)">
                                          <p:cBhvr>
                                            <p:cTn id="72" dur="3432" fill="hold"/>
                                            <p:tgtEl>
                                              <p:spTgt spid="41"/>
                                            </p:tgtEl>
                                          </p:cBhvr>
                                        </p:cmd>
                                      </p:childTnLst>
                                    </p:cTn>
                                  </p:par>
                                  <p:par>
                                    <p:cTn id="73" presetID="10" presetClass="exit" presetSubtype="0" fill="hold" nodeType="with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42" presetClass="path" presetSubtype="0" fill="hold" nodeType="withEffect" p14:presetBounceEnd="65000">
                                      <p:stCondLst>
                                        <p:cond delay="0"/>
                                      </p:stCondLst>
                                      <p:childTnLst>
                                        <p:animMotion origin="layout" path="M 4.16667E-6 3.7037E-7 L 0.34882 0.0412 " pathEditMode="relative" rAng="0" ptsTypes="AA" p14:bounceEnd="65000">
                                          <p:cBhvr>
                                            <p:cTn id="80" dur="1500" fill="hold"/>
                                            <p:tgtEl>
                                              <p:spTgt spid="30"/>
                                            </p:tgtEl>
                                            <p:attrNameLst>
                                              <p:attrName>ppt_x</p:attrName>
                                              <p:attrName>ppt_y</p:attrName>
                                            </p:attrNameLst>
                                          </p:cBhvr>
                                          <p:rCtr x="17435" y="2060"/>
                                        </p:animMotion>
                                      </p:childTnLst>
                                    </p:cTn>
                                  </p:par>
                                  <p:par>
                                    <p:cTn id="81" presetID="10" presetClass="exit" presetSubtype="0" fill="hold"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9" restart="whenNotActive" fill="hold" evtFilter="cancelBubble" nodeType="interactiveSeq">
                    <p:stCondLst>
                      <p:cond evt="onClick" delay="0">
                        <p:tgtEl>
                          <p:spTgt spid="28"/>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afterEffect">
                                      <p:stCondLst>
                                        <p:cond delay="0"/>
                                      </p:stCondLst>
                                      <p:childTnLst>
                                        <p:cmd type="call" cmd="playFrom(0.0)">
                                          <p:cBhvr>
                                            <p:cTn id="103" dur="4995" fill="hold"/>
                                            <p:tgtEl>
                                              <p:spTgt spid="40"/>
                                            </p:tgtEl>
                                          </p:cBhvr>
                                        </p:cmd>
                                      </p:childTnLst>
                                    </p:cTn>
                                  </p:par>
                                  <p:par>
                                    <p:cTn id="104" presetID="10" presetClass="exit" presetSubtype="0" fill="hold" nodeType="withEffect">
                                      <p:stCondLst>
                                        <p:cond delay="0"/>
                                      </p:stCondLst>
                                      <p:childTnLst>
                                        <p:animEffect transition="out" filter="fade">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42" presetClass="path" presetSubtype="0" fill="hold" nodeType="withEffect" p14:presetBounceEnd="57000">
                                      <p:stCondLst>
                                        <p:cond delay="0"/>
                                      </p:stCondLst>
                                      <p:childTnLst>
                                        <p:animMotion origin="layout" path="M 1.45833E-6 4.07407E-6 L 0.60325 0.0581 " pathEditMode="relative" rAng="0" ptsTypes="AA" p14:bounceEnd="57000">
                                          <p:cBhvr>
                                            <p:cTn id="108"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109" restart="whenNotActive" fill="hold" evtFilter="cancelBubble" nodeType="interactiveSeq">
                    <p:stCondLst>
                      <p:cond evt="onClick" delay="0">
                        <p:tgtEl>
                          <p:spTgt spid="26"/>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afterEffect">
                                      <p:stCondLst>
                                        <p:cond delay="0"/>
                                      </p:stCondLst>
                                      <p:childTnLst>
                                        <p:cmd type="call" cmd="playFrom(0.0)">
                                          <p:cBhvr>
                                            <p:cTn id="113" dur="4995" fill="hold"/>
                                            <p:tgtEl>
                                              <p:spTgt spid="40"/>
                                            </p:tgtEl>
                                          </p:cBhvr>
                                        </p:cmd>
                                      </p:childTnLst>
                                    </p:cTn>
                                  </p:par>
                                  <p:par>
                                    <p:cTn id="114" presetID="10" presetClass="exit" presetSubtype="0" fill="hold" nodeType="withEffect">
                                      <p:stCondLst>
                                        <p:cond delay="0"/>
                                      </p:stCondLst>
                                      <p:childTnLst>
                                        <p:animEffect transition="out" filter="fade">
                                          <p:cBhvr>
                                            <p:cTn id="115" dur="500"/>
                                            <p:tgtEl>
                                              <p:spTgt spid="39"/>
                                            </p:tgtEl>
                                          </p:cBhvr>
                                        </p:animEffect>
                                        <p:set>
                                          <p:cBhvr>
                                            <p:cTn id="116" dur="1" fill="hold">
                                              <p:stCondLst>
                                                <p:cond delay="499"/>
                                              </p:stCondLst>
                                            </p:cTn>
                                            <p:tgtEl>
                                              <p:spTgt spid="39"/>
                                            </p:tgtEl>
                                            <p:attrNameLst>
                                              <p:attrName>style.visibility</p:attrName>
                                            </p:attrNameLst>
                                          </p:cBhvr>
                                          <p:to>
                                            <p:strVal val="hidden"/>
                                          </p:to>
                                        </p:set>
                                      </p:childTnLst>
                                    </p:cTn>
                                  </p:par>
                                  <p:par>
                                    <p:cTn id="117" presetID="42" presetClass="path" presetSubtype="0" fill="hold" nodeType="withEffect" p14:presetBounceEnd="55000">
                                      <p:stCondLst>
                                        <p:cond delay="0"/>
                                      </p:stCondLst>
                                      <p:childTnLst>
                                        <p:animMotion origin="layout" path="M 1.45833E-6 4.07407E-6 L 0.58854 0.0581 " pathEditMode="relative" rAng="0" ptsTypes="AA" p14:bounceEnd="55000">
                                          <p:cBhvr>
                                            <p:cTn id="118"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1" presetClass="mediacall" presetSubtype="0" fill="hold" nodeType="afterEffect">
                                      <p:stCondLst>
                                        <p:cond delay="0"/>
                                      </p:stCondLst>
                                      <p:childTnLst>
                                        <p:cmd type="call" cmd="playFrom(0.0)">
                                          <p:cBhvr>
                                            <p:cTn id="123" dur="4995" fill="hold"/>
                                            <p:tgtEl>
                                              <p:spTgt spid="40"/>
                                            </p:tgtEl>
                                          </p:cBhvr>
                                        </p:cmd>
                                      </p:childTnLst>
                                    </p:cTn>
                                  </p:par>
                                  <p:par>
                                    <p:cTn id="124" presetID="10" presetClass="exit" presetSubtype="0" fill="hold" nodeType="withEffect">
                                      <p:stCondLst>
                                        <p:cond delay="0"/>
                                      </p:stCondLst>
                                      <p:childTnLst>
                                        <p:animEffect transition="out" filter="fade">
                                          <p:cBhvr>
                                            <p:cTn id="125" dur="500"/>
                                            <p:tgtEl>
                                              <p:spTgt spid="39"/>
                                            </p:tgtEl>
                                          </p:cBhvr>
                                        </p:animEffect>
                                        <p:set>
                                          <p:cBhvr>
                                            <p:cTn id="126" dur="1" fill="hold">
                                              <p:stCondLst>
                                                <p:cond delay="499"/>
                                              </p:stCondLst>
                                            </p:cTn>
                                            <p:tgtEl>
                                              <p:spTgt spid="39"/>
                                            </p:tgtEl>
                                            <p:attrNameLst>
                                              <p:attrName>style.visibility</p:attrName>
                                            </p:attrNameLst>
                                          </p:cBhvr>
                                          <p:to>
                                            <p:strVal val="hidden"/>
                                          </p:to>
                                        </p:set>
                                      </p:childTnLst>
                                    </p:cTn>
                                  </p:par>
                                  <p:par>
                                    <p:cTn id="127" presetID="42" presetClass="path" presetSubtype="0" fill="hold" nodeType="withEffect" p14:presetBounceEnd="57000">
                                      <p:stCondLst>
                                        <p:cond delay="0"/>
                                      </p:stCondLst>
                                      <p:childTnLst>
                                        <p:animMotion origin="layout" path="M 1.45833E-6 4.07407E-6 L 0.60325 0.05208 " pathEditMode="relative" rAng="0" ptsTypes="AA" p14:bounceEnd="57000">
                                          <p:cBhvr>
                                            <p:cTn id="128"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7"/>
                      </p:tgtEl>
                    </p:cond>
                  </p:nextCondLst>
                </p:seq>
                <p:audio>
                  <p:cMediaNode vol="36585">
                    <p:cTn id="129" fill="hold" display="0">
                      <p:stCondLst>
                        <p:cond delay="indefinite"/>
                      </p:stCondLst>
                      <p:endCondLst>
                        <p:cond evt="onStopAudio" delay="0">
                          <p:tgtEl>
                            <p:sldTgt/>
                          </p:tgtEl>
                        </p:cond>
                      </p:endCondLst>
                    </p:cTn>
                    <p:tgtEl>
                      <p:spTgt spid="40"/>
                    </p:tgtEl>
                  </p:cMediaNode>
                </p:audio>
                <p:audio>
                  <p:cMediaNode vol="40244">
                    <p:cTn id="130"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7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000" fill="hold"/>
                                            <p:tgtEl>
                                              <p:spTgt spid="27"/>
                                            </p:tgtEl>
                                            <p:attrNameLst>
                                              <p:attrName>ppt_x</p:attrName>
                                            </p:attrNameLst>
                                          </p:cBhvr>
                                          <p:tavLst>
                                            <p:tav tm="0">
                                              <p:val>
                                                <p:strVal val="#ppt_x"/>
                                              </p:val>
                                            </p:tav>
                                            <p:tav tm="100000">
                                              <p:val>
                                                <p:strVal val="#ppt_x"/>
                                              </p:val>
                                            </p:tav>
                                          </p:tavLst>
                                        </p:anim>
                                        <p:anim calcmode="lin" valueType="num">
                                          <p:cBhvr additive="base">
                                            <p:cTn id="30" dur="1000" fill="hold"/>
                                            <p:tgtEl>
                                              <p:spTgt spid="2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110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1000" fill="hold"/>
                                            <p:tgtEl>
                                              <p:spTgt spid="8"/>
                                            </p:tgtEl>
                                            <p:attrNameLst>
                                              <p:attrName>ppt_x</p:attrName>
                                            </p:attrNameLst>
                                          </p:cBhvr>
                                          <p:tavLst>
                                            <p:tav tm="0">
                                              <p:val>
                                                <p:strVal val="#ppt_x"/>
                                              </p:val>
                                            </p:tav>
                                            <p:tav tm="100000">
                                              <p:val>
                                                <p:strVal val="#ppt_x"/>
                                              </p:val>
                                            </p:tav>
                                          </p:tavLst>
                                        </p:anim>
                                        <p:anim calcmode="lin" valueType="num">
                                          <p:cBhvr additive="base">
                                            <p:cTn id="34" dur="10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110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1000" fill="hold"/>
                                            <p:tgtEl>
                                              <p:spTgt spid="29"/>
                                            </p:tgtEl>
                                            <p:attrNameLst>
                                              <p:attrName>ppt_x</p:attrName>
                                            </p:attrNameLst>
                                          </p:cBhvr>
                                          <p:tavLst>
                                            <p:tav tm="0">
                                              <p:val>
                                                <p:strVal val="#ppt_x"/>
                                              </p:val>
                                            </p:tav>
                                            <p:tav tm="100000">
                                              <p:val>
                                                <p:strVal val="#ppt_x"/>
                                              </p:val>
                                            </p:tav>
                                          </p:tavLst>
                                        </p:anim>
                                        <p:anim calcmode="lin" valueType="num">
                                          <p:cBhvr additive="base">
                                            <p:cTn id="38" dur="10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50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1000" fill="hold"/>
                                            <p:tgtEl>
                                              <p:spTgt spid="3"/>
                                            </p:tgtEl>
                                            <p:attrNameLst>
                                              <p:attrName>ppt_x</p:attrName>
                                            </p:attrNameLst>
                                          </p:cBhvr>
                                          <p:tavLst>
                                            <p:tav tm="0">
                                              <p:val>
                                                <p:strVal val="#ppt_x"/>
                                              </p:val>
                                            </p:tav>
                                            <p:tav tm="100000">
                                              <p:val>
                                                <p:strVal val="#ppt_x"/>
                                              </p:val>
                                            </p:tav>
                                          </p:tavLst>
                                        </p:anim>
                                        <p:anim calcmode="lin" valueType="num">
                                          <p:cBhvr additive="base">
                                            <p:cTn id="42" dur="10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50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1000" fill="hold"/>
                                            <p:tgtEl>
                                              <p:spTgt spid="28"/>
                                            </p:tgtEl>
                                            <p:attrNameLst>
                                              <p:attrName>ppt_x</p:attrName>
                                            </p:attrNameLst>
                                          </p:cBhvr>
                                          <p:tavLst>
                                            <p:tav tm="0">
                                              <p:val>
                                                <p:strVal val="#ppt_x"/>
                                              </p:val>
                                            </p:tav>
                                            <p:tav tm="100000">
                                              <p:val>
                                                <p:strVal val="#ppt_x"/>
                                              </p:val>
                                            </p:tav>
                                          </p:tavLst>
                                        </p:anim>
                                        <p:anim calcmode="lin" valueType="num">
                                          <p:cBhvr additive="base">
                                            <p:cTn id="46" dur="1000" fill="hold"/>
                                            <p:tgtEl>
                                              <p:spTgt spid="28"/>
                                            </p:tgtEl>
                                            <p:attrNameLst>
                                              <p:attrName>ppt_y</p:attrName>
                                            </p:attrNameLst>
                                          </p:cBhvr>
                                          <p:tavLst>
                                            <p:tav tm="0">
                                              <p:val>
                                                <p:strVal val="1+#ppt_h/2"/>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1"/>
                                            </p:tgtEl>
                                            <p:attrNameLst>
                                              <p:attrName>style.visibility</p:attrName>
                                            </p:attrNameLst>
                                          </p:cBhvr>
                                          <p:to>
                                            <p:strVal val="visible"/>
                                          </p:to>
                                        </p:set>
                                        <p:anim calcmode="lin" valueType="num">
                                          <p:cBhvr additive="base">
                                            <p:cTn id="54" dur="500" fill="hold"/>
                                            <p:tgtEl>
                                              <p:spTgt spid="51"/>
                                            </p:tgtEl>
                                            <p:attrNameLst>
                                              <p:attrName>ppt_x</p:attrName>
                                            </p:attrNameLst>
                                          </p:cBhvr>
                                          <p:tavLst>
                                            <p:tav tm="0">
                                              <p:val>
                                                <p:strVal val="#ppt_x"/>
                                              </p:val>
                                            </p:tav>
                                            <p:tav tm="100000">
                                              <p:val>
                                                <p:strVal val="#ppt_x"/>
                                              </p:val>
                                            </p:tav>
                                          </p:tavLst>
                                        </p:anim>
                                        <p:anim calcmode="lin" valueType="num">
                                          <p:cBhvr additive="base">
                                            <p:cTn id="55" dur="500" fill="hold"/>
                                            <p:tgtEl>
                                              <p:spTgt spid="5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75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ppt_x"/>
                                              </p:val>
                                            </p:tav>
                                            <p:tav tm="100000">
                                              <p:val>
                                                <p:strVal val="#ppt_x"/>
                                              </p:val>
                                            </p:tav>
                                          </p:tavLst>
                                        </p:anim>
                                        <p:anim calcmode="lin" valueType="num">
                                          <p:cBhvr additive="base">
                                            <p:cTn id="59" dur="500" fill="hold"/>
                                            <p:tgtEl>
                                              <p:spTgt spid="50"/>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750"/>
                                      </p:stCondLst>
                                      <p:childTnLst>
                                        <p:set>
                                          <p:cBhvr>
                                            <p:cTn id="61" dur="1" fill="hold">
                                              <p:stCondLst>
                                                <p:cond delay="0"/>
                                              </p:stCondLst>
                                            </p:cTn>
                                            <p:tgtEl>
                                              <p:spTgt spid="49"/>
                                            </p:tgtEl>
                                            <p:attrNameLst>
                                              <p:attrName>style.visibility</p:attrName>
                                            </p:attrNameLst>
                                          </p:cBhvr>
                                          <p:to>
                                            <p:strVal val="visible"/>
                                          </p:to>
                                        </p:set>
                                        <p:anim calcmode="lin" valueType="num">
                                          <p:cBhvr additive="base">
                                            <p:cTn id="62" dur="500" fill="hold"/>
                                            <p:tgtEl>
                                              <p:spTgt spid="49"/>
                                            </p:tgtEl>
                                            <p:attrNameLst>
                                              <p:attrName>ppt_x</p:attrName>
                                            </p:attrNameLst>
                                          </p:cBhvr>
                                          <p:tavLst>
                                            <p:tav tm="0">
                                              <p:val>
                                                <p:strVal val="#ppt_x"/>
                                              </p:val>
                                            </p:tav>
                                            <p:tav tm="100000">
                                              <p:val>
                                                <p:strVal val="#ppt_x"/>
                                              </p:val>
                                            </p:tav>
                                          </p:tavLst>
                                        </p:anim>
                                        <p:anim calcmode="lin" valueType="num">
                                          <p:cBhvr additive="base">
                                            <p:cTn id="63" dur="500" fill="hold"/>
                                            <p:tgtEl>
                                              <p:spTgt spid="4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750"/>
                                      </p:stCondLst>
                                      <p:childTnLst>
                                        <p:set>
                                          <p:cBhvr>
                                            <p:cTn id="65" dur="1" fill="hold">
                                              <p:stCondLst>
                                                <p:cond delay="0"/>
                                              </p:stCondLst>
                                            </p:cTn>
                                            <p:tgtEl>
                                              <p:spTgt spid="48"/>
                                            </p:tgtEl>
                                            <p:attrNameLst>
                                              <p:attrName>style.visibility</p:attrName>
                                            </p:attrNameLst>
                                          </p:cBhvr>
                                          <p:to>
                                            <p:strVal val="visible"/>
                                          </p:to>
                                        </p:set>
                                        <p:anim calcmode="lin" valueType="num">
                                          <p:cBhvr additive="base">
                                            <p:cTn id="66" dur="500" fill="hold"/>
                                            <p:tgtEl>
                                              <p:spTgt spid="48"/>
                                            </p:tgtEl>
                                            <p:attrNameLst>
                                              <p:attrName>ppt_x</p:attrName>
                                            </p:attrNameLst>
                                          </p:cBhvr>
                                          <p:tavLst>
                                            <p:tav tm="0">
                                              <p:val>
                                                <p:strVal val="#ppt_x"/>
                                              </p:val>
                                            </p:tav>
                                            <p:tav tm="100000">
                                              <p:val>
                                                <p:strVal val="#ppt_x"/>
                                              </p:val>
                                            </p:tav>
                                          </p:tavLst>
                                        </p:anim>
                                        <p:anim calcmode="lin" valueType="num">
                                          <p:cBhvr additive="base">
                                            <p:cTn id="67"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afterEffect">
                                      <p:stCondLst>
                                        <p:cond delay="0"/>
                                      </p:stCondLst>
                                      <p:childTnLst>
                                        <p:cmd type="call" cmd="playFrom(0.0)">
                                          <p:cBhvr>
                                            <p:cTn id="72" dur="3432" fill="hold"/>
                                            <p:tgtEl>
                                              <p:spTgt spid="41"/>
                                            </p:tgtEl>
                                          </p:cBhvr>
                                        </p:cmd>
                                      </p:childTnLst>
                                    </p:cTn>
                                  </p:par>
                                  <p:par>
                                    <p:cTn id="73" presetID="10" presetClass="exit" presetSubtype="0" fill="hold" nodeType="withEffect">
                                      <p:stCondLst>
                                        <p:cond delay="0"/>
                                      </p:stCondLst>
                                      <p:childTnLst>
                                        <p:animEffect transition="out" filter="fade">
                                          <p:cBhvr>
                                            <p:cTn id="74" dur="500"/>
                                            <p:tgtEl>
                                              <p:spTgt spid="34"/>
                                            </p:tgtEl>
                                          </p:cBhvr>
                                        </p:animEffect>
                                        <p:set>
                                          <p:cBhvr>
                                            <p:cTn id="75" dur="1" fill="hold">
                                              <p:stCondLst>
                                                <p:cond delay="499"/>
                                              </p:stCondLst>
                                            </p:cTn>
                                            <p:tgtEl>
                                              <p:spTgt spid="3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par>
                                    <p:cTn id="79" presetID="42" presetClass="path" presetSubtype="0" fill="hold" nodeType="withEffect">
                                      <p:stCondLst>
                                        <p:cond delay="0"/>
                                      </p:stCondLst>
                                      <p:childTnLst>
                                        <p:animMotion origin="layout" path="M 4.16667E-6 3.7037E-7 L 0.34882 0.0412 " pathEditMode="relative" rAng="0" ptsTypes="AA">
                                          <p:cBhvr>
                                            <p:cTn id="80" dur="1500" fill="hold"/>
                                            <p:tgtEl>
                                              <p:spTgt spid="30"/>
                                            </p:tgtEl>
                                            <p:attrNameLst>
                                              <p:attrName>ppt_x</p:attrName>
                                              <p:attrName>ppt_y</p:attrName>
                                            </p:attrNameLst>
                                          </p:cBhvr>
                                          <p:rCtr x="17435" y="2060"/>
                                        </p:animMotion>
                                      </p:childTnLst>
                                    </p:cTn>
                                  </p:par>
                                  <p:par>
                                    <p:cTn id="81" presetID="10" presetClass="exit" presetSubtype="0" fill="hold"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
                                            </p:tgtEl>
                                          </p:cBhvr>
                                        </p:animEffect>
                                        <p:set>
                                          <p:cBhvr>
                                            <p:cTn id="89" dur="1" fill="hold">
                                              <p:stCondLst>
                                                <p:cond delay="499"/>
                                              </p:stCondLst>
                                            </p:cTn>
                                            <p:tgtEl>
                                              <p:spTgt spid="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99" restart="whenNotActive" fill="hold" evtFilter="cancelBubble" nodeType="interactiveSeq">
                    <p:stCondLst>
                      <p:cond evt="onClick" delay="0">
                        <p:tgtEl>
                          <p:spTgt spid="28"/>
                        </p:tgtEl>
                      </p:cond>
                    </p:stCondLst>
                    <p:endSync evt="end" delay="0">
                      <p:rtn val="all"/>
                    </p:endSync>
                    <p:childTnLst>
                      <p:par>
                        <p:cTn id="100" fill="hold">
                          <p:stCondLst>
                            <p:cond delay="0"/>
                          </p:stCondLst>
                          <p:childTnLst>
                            <p:par>
                              <p:cTn id="101" fill="hold">
                                <p:stCondLst>
                                  <p:cond delay="0"/>
                                </p:stCondLst>
                                <p:childTnLst>
                                  <p:par>
                                    <p:cTn id="102" presetID="1" presetClass="mediacall" presetSubtype="0" fill="hold" nodeType="afterEffect">
                                      <p:stCondLst>
                                        <p:cond delay="0"/>
                                      </p:stCondLst>
                                      <p:childTnLst>
                                        <p:cmd type="call" cmd="playFrom(0.0)">
                                          <p:cBhvr>
                                            <p:cTn id="103" dur="4995" fill="hold"/>
                                            <p:tgtEl>
                                              <p:spTgt spid="40"/>
                                            </p:tgtEl>
                                          </p:cBhvr>
                                        </p:cmd>
                                      </p:childTnLst>
                                    </p:cTn>
                                  </p:par>
                                  <p:par>
                                    <p:cTn id="104" presetID="10" presetClass="exit" presetSubtype="0" fill="hold" nodeType="withEffect">
                                      <p:stCondLst>
                                        <p:cond delay="0"/>
                                      </p:stCondLst>
                                      <p:childTnLst>
                                        <p:animEffect transition="out" filter="fade">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42" presetClass="path" presetSubtype="0" fill="hold" nodeType="withEffect">
                                      <p:stCondLst>
                                        <p:cond delay="0"/>
                                      </p:stCondLst>
                                      <p:childTnLst>
                                        <p:animMotion origin="layout" path="M 1.45833E-6 4.07407E-6 L 0.60325 0.0581 " pathEditMode="relative" rAng="0" ptsTypes="AA">
                                          <p:cBhvr>
                                            <p:cTn id="108"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8"/>
                      </p:tgtEl>
                    </p:cond>
                  </p:nextCondLst>
                </p:seq>
                <p:seq concurrent="1" nextAc="seek">
                  <p:cTn id="109" restart="whenNotActive" fill="hold" evtFilter="cancelBubble" nodeType="interactiveSeq">
                    <p:stCondLst>
                      <p:cond evt="onClick" delay="0">
                        <p:tgtEl>
                          <p:spTgt spid="26"/>
                        </p:tgtEl>
                      </p:cond>
                    </p:stCondLst>
                    <p:endSync evt="end" delay="0">
                      <p:rtn val="all"/>
                    </p:endSync>
                    <p:childTnLst>
                      <p:par>
                        <p:cTn id="110" fill="hold">
                          <p:stCondLst>
                            <p:cond delay="0"/>
                          </p:stCondLst>
                          <p:childTnLst>
                            <p:par>
                              <p:cTn id="111" fill="hold">
                                <p:stCondLst>
                                  <p:cond delay="0"/>
                                </p:stCondLst>
                                <p:childTnLst>
                                  <p:par>
                                    <p:cTn id="112" presetID="1" presetClass="mediacall" presetSubtype="0" fill="hold" nodeType="afterEffect">
                                      <p:stCondLst>
                                        <p:cond delay="0"/>
                                      </p:stCondLst>
                                      <p:childTnLst>
                                        <p:cmd type="call" cmd="playFrom(0.0)">
                                          <p:cBhvr>
                                            <p:cTn id="113" dur="4995" fill="hold"/>
                                            <p:tgtEl>
                                              <p:spTgt spid="40"/>
                                            </p:tgtEl>
                                          </p:cBhvr>
                                        </p:cmd>
                                      </p:childTnLst>
                                    </p:cTn>
                                  </p:par>
                                  <p:par>
                                    <p:cTn id="114" presetID="10" presetClass="exit" presetSubtype="0" fill="hold" nodeType="withEffect">
                                      <p:stCondLst>
                                        <p:cond delay="0"/>
                                      </p:stCondLst>
                                      <p:childTnLst>
                                        <p:animEffect transition="out" filter="fade">
                                          <p:cBhvr>
                                            <p:cTn id="115" dur="500"/>
                                            <p:tgtEl>
                                              <p:spTgt spid="39"/>
                                            </p:tgtEl>
                                          </p:cBhvr>
                                        </p:animEffect>
                                        <p:set>
                                          <p:cBhvr>
                                            <p:cTn id="116" dur="1" fill="hold">
                                              <p:stCondLst>
                                                <p:cond delay="499"/>
                                              </p:stCondLst>
                                            </p:cTn>
                                            <p:tgtEl>
                                              <p:spTgt spid="39"/>
                                            </p:tgtEl>
                                            <p:attrNameLst>
                                              <p:attrName>style.visibility</p:attrName>
                                            </p:attrNameLst>
                                          </p:cBhvr>
                                          <p:to>
                                            <p:strVal val="hidden"/>
                                          </p:to>
                                        </p:set>
                                      </p:childTnLst>
                                    </p:cTn>
                                  </p:par>
                                  <p:par>
                                    <p:cTn id="117" presetID="42" presetClass="path" presetSubtype="0" fill="hold" nodeType="withEffect">
                                      <p:stCondLst>
                                        <p:cond delay="0"/>
                                      </p:stCondLst>
                                      <p:childTnLst>
                                        <p:animMotion origin="layout" path="M 1.45833E-6 4.07407E-6 L 0.58854 0.0581 " pathEditMode="relative" rAng="0" ptsTypes="AA">
                                          <p:cBhvr>
                                            <p:cTn id="118"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6"/>
                      </p:tgtEl>
                    </p:cond>
                  </p:nextCondLst>
                </p:seq>
                <p:seq concurrent="1" nextAc="seek">
                  <p:cTn id="119" restart="whenNotActive" fill="hold" evtFilter="cancelBubble" nodeType="interactiveSeq">
                    <p:stCondLst>
                      <p:cond evt="onClick" delay="0">
                        <p:tgtEl>
                          <p:spTgt spid="27"/>
                        </p:tgtEl>
                      </p:cond>
                    </p:stCondLst>
                    <p:endSync evt="end" delay="0">
                      <p:rtn val="all"/>
                    </p:endSync>
                    <p:childTnLst>
                      <p:par>
                        <p:cTn id="120" fill="hold">
                          <p:stCondLst>
                            <p:cond delay="0"/>
                          </p:stCondLst>
                          <p:childTnLst>
                            <p:par>
                              <p:cTn id="121" fill="hold">
                                <p:stCondLst>
                                  <p:cond delay="0"/>
                                </p:stCondLst>
                                <p:childTnLst>
                                  <p:par>
                                    <p:cTn id="122" presetID="1" presetClass="mediacall" presetSubtype="0" fill="hold" nodeType="afterEffect">
                                      <p:stCondLst>
                                        <p:cond delay="0"/>
                                      </p:stCondLst>
                                      <p:childTnLst>
                                        <p:cmd type="call" cmd="playFrom(0.0)">
                                          <p:cBhvr>
                                            <p:cTn id="123" dur="4995" fill="hold"/>
                                            <p:tgtEl>
                                              <p:spTgt spid="40"/>
                                            </p:tgtEl>
                                          </p:cBhvr>
                                        </p:cmd>
                                      </p:childTnLst>
                                    </p:cTn>
                                  </p:par>
                                  <p:par>
                                    <p:cTn id="124" presetID="10" presetClass="exit" presetSubtype="0" fill="hold" nodeType="withEffect">
                                      <p:stCondLst>
                                        <p:cond delay="0"/>
                                      </p:stCondLst>
                                      <p:childTnLst>
                                        <p:animEffect transition="out" filter="fade">
                                          <p:cBhvr>
                                            <p:cTn id="125" dur="500"/>
                                            <p:tgtEl>
                                              <p:spTgt spid="39"/>
                                            </p:tgtEl>
                                          </p:cBhvr>
                                        </p:animEffect>
                                        <p:set>
                                          <p:cBhvr>
                                            <p:cTn id="126" dur="1" fill="hold">
                                              <p:stCondLst>
                                                <p:cond delay="499"/>
                                              </p:stCondLst>
                                            </p:cTn>
                                            <p:tgtEl>
                                              <p:spTgt spid="39"/>
                                            </p:tgtEl>
                                            <p:attrNameLst>
                                              <p:attrName>style.visibility</p:attrName>
                                            </p:attrNameLst>
                                          </p:cBhvr>
                                          <p:to>
                                            <p:strVal val="hidden"/>
                                          </p:to>
                                        </p:set>
                                      </p:childTnLst>
                                    </p:cTn>
                                  </p:par>
                                  <p:par>
                                    <p:cTn id="127" presetID="42" presetClass="path" presetSubtype="0" fill="hold" nodeType="withEffect">
                                      <p:stCondLst>
                                        <p:cond delay="0"/>
                                      </p:stCondLst>
                                      <p:childTnLst>
                                        <p:animMotion origin="layout" path="M 1.45833E-6 4.07407E-6 L 0.60325 0.05208 " pathEditMode="relative" rAng="0" ptsTypes="AA">
                                          <p:cBhvr>
                                            <p:cTn id="128"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7"/>
                      </p:tgtEl>
                    </p:cond>
                  </p:nextCondLst>
                </p:seq>
                <p:audio>
                  <p:cMediaNode vol="36585">
                    <p:cTn id="129" fill="hold" display="0">
                      <p:stCondLst>
                        <p:cond delay="indefinite"/>
                      </p:stCondLst>
                      <p:endCondLst>
                        <p:cond evt="onStopAudio" delay="0">
                          <p:tgtEl>
                            <p:sldTgt/>
                          </p:tgtEl>
                        </p:cond>
                      </p:endCondLst>
                    </p:cTn>
                    <p:tgtEl>
                      <p:spTgt spid="40"/>
                    </p:tgtEl>
                  </p:cMediaNode>
                </p:audio>
                <p:audio>
                  <p:cMediaNode vol="40244">
                    <p:cTn id="130"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B9B14092-A625-4AEA-5F1C-8904BCD157A5}"/>
              </a:ext>
            </a:extLst>
          </p:cNvPr>
          <p:cNvPicPr>
            <a:picLocks noChangeAspect="1"/>
          </p:cNvPicPr>
          <p:nvPr/>
        </p:nvPicPr>
        <p:blipFill>
          <a:blip r:embed="rId6"/>
          <a:stretch>
            <a:fillRect/>
          </a:stretch>
        </p:blipFill>
        <p:spPr>
          <a:xfrm>
            <a:off x="0" y="6844"/>
            <a:ext cx="12192000" cy="6844311"/>
          </a:xfrm>
          <a:prstGeom prst="rect">
            <a:avLst/>
          </a:prstGeom>
        </p:spPr>
      </p:pic>
      <p:grpSp>
        <p:nvGrpSpPr>
          <p:cNvPr id="3" name="Group 2" descr="n252 Fb Thu Huong Pham">
            <a:extLst>
              <a:ext uri="{FF2B5EF4-FFF2-40B4-BE49-F238E27FC236}">
                <a16:creationId xmlns:a16="http://schemas.microsoft.com/office/drawing/2014/main" id="{C67DBD0D-4FD7-C6A8-98FE-BC41CF2FCFE4}"/>
              </a:ext>
            </a:extLst>
          </p:cNvPr>
          <p:cNvGrpSpPr/>
          <p:nvPr/>
        </p:nvGrpSpPr>
        <p:grpSpPr>
          <a:xfrm>
            <a:off x="6770639" y="3009107"/>
            <a:ext cx="5105398" cy="1790698"/>
            <a:chOff x="6770639" y="3009107"/>
            <a:chExt cx="5105398" cy="1790698"/>
          </a:xfrm>
        </p:grpSpPr>
        <p:grpSp>
          <p:nvGrpSpPr>
            <p:cNvPr id="4" name="Group 3">
              <a:extLst>
                <a:ext uri="{FF2B5EF4-FFF2-40B4-BE49-F238E27FC236}">
                  <a16:creationId xmlns:a16="http://schemas.microsoft.com/office/drawing/2014/main" id="{E6AA264A-248C-9BAA-1642-6D83D58AC293}"/>
                </a:ext>
              </a:extLst>
            </p:cNvPr>
            <p:cNvGrpSpPr/>
            <p:nvPr/>
          </p:nvGrpSpPr>
          <p:grpSpPr>
            <a:xfrm>
              <a:off x="6770639" y="3009107"/>
              <a:ext cx="5105398" cy="1790698"/>
              <a:chOff x="838202" y="2438400"/>
              <a:chExt cx="5105398" cy="2057398"/>
            </a:xfrm>
          </p:grpSpPr>
          <p:sp>
            <p:nvSpPr>
              <p:cNvPr id="6" name="Rectangle: Rounded Corners 5">
                <a:extLst>
                  <a:ext uri="{FF2B5EF4-FFF2-40B4-BE49-F238E27FC236}">
                    <a16:creationId xmlns:a16="http://schemas.microsoft.com/office/drawing/2014/main" id="{D7D0DBF2-5601-C94B-544A-507BB7098222}"/>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sp>
            <p:nvSpPr>
              <p:cNvPr id="7" name="Rectangle: Rounded Corners 6">
                <a:extLst>
                  <a:ext uri="{FF2B5EF4-FFF2-40B4-BE49-F238E27FC236}">
                    <a16:creationId xmlns:a16="http://schemas.microsoft.com/office/drawing/2014/main" id="{629D7D4B-383F-9EA1-6479-591054BC5C27}"/>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grpSp>
        <p:sp>
          <p:nvSpPr>
            <p:cNvPr id="5" name="Rectangle: Rounded Corners 4">
              <a:extLst>
                <a:ext uri="{FF2B5EF4-FFF2-40B4-BE49-F238E27FC236}">
                  <a16:creationId xmlns:a16="http://schemas.microsoft.com/office/drawing/2014/main" id="{603BE302-20A1-6A72-62A9-87590082E5A2}"/>
                </a:ext>
              </a:extLst>
            </p:cNvPr>
            <p:cNvSpPr/>
            <p:nvPr/>
          </p:nvSpPr>
          <p:spPr>
            <a:xfrm>
              <a:off x="7391400" y="30754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effectLst/>
                  <a:latin typeface="iCiel Cadena" panose="02000503000000020004" charset="-93"/>
                  <a:ea typeface="Times New Roman" panose="02020603050405020304" pitchFamily="18" charset="0"/>
                </a:rPr>
                <a:t>Các đường sức từ nằm phân kì nhiều.</a:t>
              </a:r>
              <a:endParaRPr lang="en-US" sz="2400" dirty="0">
                <a:solidFill>
                  <a:schemeClr val="bg1"/>
                </a:solidFill>
                <a:latin typeface="iCiel Cadena" panose="02000503000000020004" charset="-93"/>
              </a:endParaRPr>
            </a:p>
          </p:txBody>
        </p:sp>
      </p:grpSp>
      <p:grpSp>
        <p:nvGrpSpPr>
          <p:cNvPr id="8" name="Group 7" descr="n252 Fb Thu Huong Pham">
            <a:extLst>
              <a:ext uri="{FF2B5EF4-FFF2-40B4-BE49-F238E27FC236}">
                <a16:creationId xmlns:a16="http://schemas.microsoft.com/office/drawing/2014/main" id="{8C6C286C-CA31-0C5D-ACBB-96BB5BAECABA}"/>
              </a:ext>
            </a:extLst>
          </p:cNvPr>
          <p:cNvGrpSpPr/>
          <p:nvPr/>
        </p:nvGrpSpPr>
        <p:grpSpPr>
          <a:xfrm>
            <a:off x="6770639" y="4933892"/>
            <a:ext cx="5105398" cy="1790698"/>
            <a:chOff x="6770639" y="4933892"/>
            <a:chExt cx="5105398" cy="1790698"/>
          </a:xfrm>
        </p:grpSpPr>
        <p:grpSp>
          <p:nvGrpSpPr>
            <p:cNvPr id="9" name="Group 8">
              <a:extLst>
                <a:ext uri="{FF2B5EF4-FFF2-40B4-BE49-F238E27FC236}">
                  <a16:creationId xmlns:a16="http://schemas.microsoft.com/office/drawing/2014/main" id="{B126D5AA-FF48-6477-A6A1-FCA90D0C50CD}"/>
                </a:ext>
              </a:extLst>
            </p:cNvPr>
            <p:cNvGrpSpPr/>
            <p:nvPr/>
          </p:nvGrpSpPr>
          <p:grpSpPr>
            <a:xfrm>
              <a:off x="6770639" y="4933892"/>
              <a:ext cx="5105398" cy="1790698"/>
              <a:chOff x="838202" y="2438400"/>
              <a:chExt cx="5105398" cy="2057398"/>
            </a:xfrm>
          </p:grpSpPr>
          <p:sp>
            <p:nvSpPr>
              <p:cNvPr id="11" name="Rectangle: Rounded Corners 10">
                <a:extLst>
                  <a:ext uri="{FF2B5EF4-FFF2-40B4-BE49-F238E27FC236}">
                    <a16:creationId xmlns:a16="http://schemas.microsoft.com/office/drawing/2014/main" id="{854972E4-8E50-100D-2298-ADEE35016773}"/>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sp>
            <p:nvSpPr>
              <p:cNvPr id="12" name="Rectangle: Rounded Corners 11">
                <a:extLst>
                  <a:ext uri="{FF2B5EF4-FFF2-40B4-BE49-F238E27FC236}">
                    <a16:creationId xmlns:a16="http://schemas.microsoft.com/office/drawing/2014/main" id="{79BB62E6-04A2-6073-09F6-84BD8DF92E40}"/>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grpSp>
        <p:sp>
          <p:nvSpPr>
            <p:cNvPr id="10" name="Rectangle: Rounded Corners 9">
              <a:extLst>
                <a:ext uri="{FF2B5EF4-FFF2-40B4-BE49-F238E27FC236}">
                  <a16:creationId xmlns:a16="http://schemas.microsoft.com/office/drawing/2014/main" id="{936C43F9-0288-15C6-91C6-D8D0CDC48CA2}"/>
                </a:ext>
              </a:extLst>
            </p:cNvPr>
            <p:cNvSpPr/>
            <p:nvPr/>
          </p:nvSpPr>
          <p:spPr>
            <a:xfrm>
              <a:off x="7391400" y="4981628"/>
              <a:ext cx="435257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r>
                <a:rPr lang="vi-VN" sz="2400" dirty="0">
                  <a:solidFill>
                    <a:schemeClr val="bg1"/>
                  </a:solidFill>
                  <a:effectLst/>
                  <a:latin typeface="iCiel Cadena" panose="02000503000000020004" charset="-93"/>
                  <a:ea typeface="Times New Roman" panose="02020603050405020304" pitchFamily="18" charset="0"/>
                </a:rPr>
                <a:t>Các đường sức từ gần như song song nhau.</a:t>
              </a:r>
            </a:p>
          </p:txBody>
        </p:sp>
      </p:grpSp>
      <p:grpSp>
        <p:nvGrpSpPr>
          <p:cNvPr id="13" name="Group 12" descr="n252 Fb Thu Huong Pham">
            <a:extLst>
              <a:ext uri="{FF2B5EF4-FFF2-40B4-BE49-F238E27FC236}">
                <a16:creationId xmlns:a16="http://schemas.microsoft.com/office/drawing/2014/main" id="{8A50581C-96EB-EDB8-CE92-41AA2E847C55}"/>
              </a:ext>
            </a:extLst>
          </p:cNvPr>
          <p:cNvGrpSpPr/>
          <p:nvPr/>
        </p:nvGrpSpPr>
        <p:grpSpPr>
          <a:xfrm>
            <a:off x="838201" y="4933892"/>
            <a:ext cx="5105398" cy="1790698"/>
            <a:chOff x="838201" y="4933892"/>
            <a:chExt cx="5105398" cy="1790698"/>
          </a:xfrm>
        </p:grpSpPr>
        <p:grpSp>
          <p:nvGrpSpPr>
            <p:cNvPr id="14" name="Group 13">
              <a:extLst>
                <a:ext uri="{FF2B5EF4-FFF2-40B4-BE49-F238E27FC236}">
                  <a16:creationId xmlns:a16="http://schemas.microsoft.com/office/drawing/2014/main" id="{C6FA280C-8F81-FAFE-5E6E-16C979D10ABA}"/>
                </a:ext>
              </a:extLst>
            </p:cNvPr>
            <p:cNvGrpSpPr/>
            <p:nvPr/>
          </p:nvGrpSpPr>
          <p:grpSpPr>
            <a:xfrm>
              <a:off x="838201" y="4933892"/>
              <a:ext cx="5105398" cy="1790698"/>
              <a:chOff x="838202" y="2438400"/>
              <a:chExt cx="5105398" cy="2057398"/>
            </a:xfrm>
          </p:grpSpPr>
          <p:sp>
            <p:nvSpPr>
              <p:cNvPr id="16" name="Rectangle: Rounded Corners 15">
                <a:extLst>
                  <a:ext uri="{FF2B5EF4-FFF2-40B4-BE49-F238E27FC236}">
                    <a16:creationId xmlns:a16="http://schemas.microsoft.com/office/drawing/2014/main" id="{D95A82C3-1ABA-EC5A-DBCB-46340AF9F006}"/>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sp>
            <p:nvSpPr>
              <p:cNvPr id="17" name="Rectangle: Rounded Corners 16">
                <a:extLst>
                  <a:ext uri="{FF2B5EF4-FFF2-40B4-BE49-F238E27FC236}">
                    <a16:creationId xmlns:a16="http://schemas.microsoft.com/office/drawing/2014/main" id="{DADCA267-C073-0CF5-AE3D-26209D720409}"/>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grpSp>
        <p:sp>
          <p:nvSpPr>
            <p:cNvPr id="15" name="Rectangle: Rounded Corners 14">
              <a:extLst>
                <a:ext uri="{FF2B5EF4-FFF2-40B4-BE49-F238E27FC236}">
                  <a16:creationId xmlns:a16="http://schemas.microsoft.com/office/drawing/2014/main" id="{8AF8944E-0B8F-53AD-2E01-B1B662978FC7}"/>
                </a:ext>
              </a:extLst>
            </p:cNvPr>
            <p:cNvSpPr/>
            <p:nvPr/>
          </p:nvSpPr>
          <p:spPr>
            <a:xfrm>
              <a:off x="1533562" y="4981628"/>
              <a:ext cx="429573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effectLst/>
                  <a:latin typeface="iCiel Cadena" panose="02000503000000020004" charset="-93"/>
                  <a:ea typeface="Times New Roman" panose="02020603050405020304" pitchFamily="18" charset="0"/>
                </a:rPr>
                <a:t>Các đường sức từ nằm cách xa nhau.</a:t>
              </a:r>
              <a:endParaRPr lang="en-US" sz="2400" dirty="0">
                <a:solidFill>
                  <a:schemeClr val="bg1"/>
                </a:solidFill>
                <a:latin typeface="iCiel Cadena" panose="02000503000000020004" charset="-93"/>
              </a:endParaRPr>
            </a:p>
          </p:txBody>
        </p:sp>
      </p:grpSp>
      <p:grpSp>
        <p:nvGrpSpPr>
          <p:cNvPr id="18" name="Group 17" descr="n252 Fb Thu Huong Pham">
            <a:extLst>
              <a:ext uri="{FF2B5EF4-FFF2-40B4-BE49-F238E27FC236}">
                <a16:creationId xmlns:a16="http://schemas.microsoft.com/office/drawing/2014/main" id="{21581EB8-4193-F56B-F027-30A192D38751}"/>
              </a:ext>
            </a:extLst>
          </p:cNvPr>
          <p:cNvGrpSpPr/>
          <p:nvPr/>
        </p:nvGrpSpPr>
        <p:grpSpPr>
          <a:xfrm>
            <a:off x="838201" y="3009107"/>
            <a:ext cx="5105398" cy="1790698"/>
            <a:chOff x="838201" y="3009107"/>
            <a:chExt cx="5105398" cy="1790698"/>
          </a:xfrm>
        </p:grpSpPr>
        <p:grpSp>
          <p:nvGrpSpPr>
            <p:cNvPr id="19" name="Group 18">
              <a:extLst>
                <a:ext uri="{FF2B5EF4-FFF2-40B4-BE49-F238E27FC236}">
                  <a16:creationId xmlns:a16="http://schemas.microsoft.com/office/drawing/2014/main" id="{15FE03DF-F15E-5563-32DD-07E57F5185CA}"/>
                </a:ext>
              </a:extLst>
            </p:cNvPr>
            <p:cNvGrpSpPr/>
            <p:nvPr/>
          </p:nvGrpSpPr>
          <p:grpSpPr>
            <a:xfrm>
              <a:off x="838201" y="3009107"/>
              <a:ext cx="5105398" cy="1790698"/>
              <a:chOff x="838202" y="2438400"/>
              <a:chExt cx="5105398" cy="2057398"/>
            </a:xfrm>
          </p:grpSpPr>
          <p:sp>
            <p:nvSpPr>
              <p:cNvPr id="21" name="Rectangle: Rounded Corners 20">
                <a:extLst>
                  <a:ext uri="{FF2B5EF4-FFF2-40B4-BE49-F238E27FC236}">
                    <a16:creationId xmlns:a16="http://schemas.microsoft.com/office/drawing/2014/main" id="{7FE029E6-28C9-EF16-7D43-7E03CA918706}"/>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sp>
            <p:nvSpPr>
              <p:cNvPr id="22" name="Rectangle: Rounded Corners 21">
                <a:extLst>
                  <a:ext uri="{FF2B5EF4-FFF2-40B4-BE49-F238E27FC236}">
                    <a16:creationId xmlns:a16="http://schemas.microsoft.com/office/drawing/2014/main" id="{D52B505A-F614-4AD5-0B3C-29C19FD2FF68}"/>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bg1"/>
                  </a:solidFill>
                  <a:latin typeface="iCiel Cadena" panose="02000503000000020004" charset="-93"/>
                </a:endParaRPr>
              </a:p>
            </p:txBody>
          </p:sp>
        </p:grpSp>
        <p:sp>
          <p:nvSpPr>
            <p:cNvPr id="20" name="Rectangle: Rounded Corners 19">
              <a:extLst>
                <a:ext uri="{FF2B5EF4-FFF2-40B4-BE49-F238E27FC236}">
                  <a16:creationId xmlns:a16="http://schemas.microsoft.com/office/drawing/2014/main" id="{B1FB7B0C-BB3A-A08A-B4BF-37DA8A899BDE}"/>
                </a:ext>
              </a:extLst>
            </p:cNvPr>
            <p:cNvSpPr/>
            <p:nvPr/>
          </p:nvSpPr>
          <p:spPr>
            <a:xfrm>
              <a:off x="1408480" y="3075428"/>
              <a:ext cx="442082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bg1"/>
                  </a:solidFill>
                  <a:effectLst/>
                  <a:latin typeface="iCiel Cadena" panose="02000503000000020004" charset="-93"/>
                  <a:ea typeface="Times New Roman" panose="02020603050405020304" pitchFamily="18" charset="0"/>
                </a:rPr>
                <a:t>Các đường sức từ dày đặc hơn.</a:t>
              </a:r>
              <a:endParaRPr lang="en-US" sz="2400" dirty="0">
                <a:solidFill>
                  <a:schemeClr val="bg1"/>
                </a:solidFill>
                <a:latin typeface="iCiel Cadena" panose="02000503000000020004" charset="-93"/>
              </a:endParaRPr>
            </a:p>
          </p:txBody>
        </p:sp>
      </p:grpSp>
      <p:grpSp>
        <p:nvGrpSpPr>
          <p:cNvPr id="23" name="Group 22" descr="n252 Fb Thu Huong Pham">
            <a:extLst>
              <a:ext uri="{FF2B5EF4-FFF2-40B4-BE49-F238E27FC236}">
                <a16:creationId xmlns:a16="http://schemas.microsoft.com/office/drawing/2014/main" id="{911E55F7-7398-4A7B-3867-AF8860DE3656}"/>
              </a:ext>
            </a:extLst>
          </p:cNvPr>
          <p:cNvGrpSpPr/>
          <p:nvPr/>
        </p:nvGrpSpPr>
        <p:grpSpPr>
          <a:xfrm>
            <a:off x="1982578" y="246435"/>
            <a:ext cx="9961727" cy="2554445"/>
            <a:chOff x="1982578" y="246435"/>
            <a:chExt cx="9961727" cy="2554445"/>
          </a:xfrm>
        </p:grpSpPr>
        <p:pic>
          <p:nvPicPr>
            <p:cNvPr id="24" name="Picture 23">
              <a:extLst>
                <a:ext uri="{FF2B5EF4-FFF2-40B4-BE49-F238E27FC236}">
                  <a16:creationId xmlns:a16="http://schemas.microsoft.com/office/drawing/2014/main" id="{06984128-009F-8CCC-DBE5-73E3220AF78F}"/>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25" name="Rectangle: Rounded Corners 24">
              <a:extLst>
                <a:ext uri="{FF2B5EF4-FFF2-40B4-BE49-F238E27FC236}">
                  <a16:creationId xmlns:a16="http://schemas.microsoft.com/office/drawing/2014/main" id="{49A784DB-E6F6-17DA-6E65-1FB6172B76F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3300"/>
                  </a:solidFill>
                  <a:effectLst/>
                  <a:latin typeface="iCiel Cadena" panose="02000503000000020004" charset="-93"/>
                  <a:ea typeface="Times New Roman" panose="02020603050405020304" pitchFamily="18" charset="0"/>
                </a:rPr>
                <a:t>Trong </a:t>
              </a:r>
              <a:r>
                <a:rPr lang="en-US" sz="3200" dirty="0" err="1">
                  <a:solidFill>
                    <a:srgbClr val="003300"/>
                  </a:solidFill>
                  <a:effectLst/>
                  <a:latin typeface="iCiel Cadena" panose="02000503000000020004" charset="-93"/>
                  <a:ea typeface="Times New Roman" panose="02020603050405020304" pitchFamily="18" charset="0"/>
                </a:rPr>
                <a:t>bức</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tranh</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các</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đường</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sức</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từ</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từ</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trường</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mạnh</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hơn</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được</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diễn</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tả</a:t>
              </a:r>
              <a:r>
                <a:rPr lang="en-US" sz="3200" dirty="0">
                  <a:solidFill>
                    <a:srgbClr val="003300"/>
                  </a:solidFill>
                  <a:effectLst/>
                  <a:latin typeface="iCiel Cadena" panose="02000503000000020004" charset="-93"/>
                  <a:ea typeface="Times New Roman" panose="02020603050405020304" pitchFamily="18" charset="0"/>
                </a:rPr>
                <a:t> </a:t>
              </a:r>
              <a:r>
                <a:rPr lang="en-US" sz="3200" dirty="0" err="1">
                  <a:solidFill>
                    <a:srgbClr val="003300"/>
                  </a:solidFill>
                  <a:effectLst/>
                  <a:latin typeface="iCiel Cadena" panose="02000503000000020004" charset="-93"/>
                  <a:ea typeface="Times New Roman" panose="02020603050405020304" pitchFamily="18" charset="0"/>
                </a:rPr>
                <a:t>bởi</a:t>
              </a:r>
              <a:endParaRPr lang="en-US" sz="6000" dirty="0">
                <a:solidFill>
                  <a:schemeClr val="tx1">
                    <a:lumMod val="50000"/>
                    <a:lumOff val="50000"/>
                  </a:schemeClr>
                </a:solidFill>
                <a:latin typeface="iCiel Cadena" panose="02000503000000020004" charset="-93"/>
              </a:endParaRPr>
            </a:p>
          </p:txBody>
        </p:sp>
      </p:grpSp>
      <p:pic>
        <p:nvPicPr>
          <p:cNvPr id="26" name="ChuongCam - 9Slide.vn" descr="n252 Fb Thu Huong Pham">
            <a:extLst>
              <a:ext uri="{FF2B5EF4-FFF2-40B4-BE49-F238E27FC236}">
                <a16:creationId xmlns:a16="http://schemas.microsoft.com/office/drawing/2014/main" id="{97E11A97-9CEA-F44F-DFD8-1FA2896B9321}"/>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27" name="ChuongLa - 9Slide.vn" descr="n252 Fb Thu Huong Pham">
            <a:extLst>
              <a:ext uri="{FF2B5EF4-FFF2-40B4-BE49-F238E27FC236}">
                <a16:creationId xmlns:a16="http://schemas.microsoft.com/office/drawing/2014/main" id="{C21B2ACF-98A1-53FC-55A3-4C7A9650BF62}"/>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28" name="ChuongXanh - 9Slide.vn" descr="n252 Fb Thu Huong Pham">
            <a:extLst>
              <a:ext uri="{FF2B5EF4-FFF2-40B4-BE49-F238E27FC236}">
                <a16:creationId xmlns:a16="http://schemas.microsoft.com/office/drawing/2014/main" id="{94C8BC76-8A06-5F5D-F705-0BBB304E5A5E}"/>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29" name="ChuongDo - 9Slide.vn" descr="n252 Fb Thu Huong Pham">
            <a:extLst>
              <a:ext uri="{FF2B5EF4-FFF2-40B4-BE49-F238E27FC236}">
                <a16:creationId xmlns:a16="http://schemas.microsoft.com/office/drawing/2014/main" id="{0C77B9C1-18A0-0846-28C3-64B15275C69C}"/>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30" name="Group 29" descr="n252 Fb Thu Huong Pham">
            <a:extLst>
              <a:ext uri="{FF2B5EF4-FFF2-40B4-BE49-F238E27FC236}">
                <a16:creationId xmlns:a16="http://schemas.microsoft.com/office/drawing/2014/main" id="{06C4D093-CFEF-A3A7-7AE4-9C267EEF8E2E}"/>
              </a:ext>
            </a:extLst>
          </p:cNvPr>
          <p:cNvGrpSpPr/>
          <p:nvPr/>
        </p:nvGrpSpPr>
        <p:grpSpPr>
          <a:xfrm>
            <a:off x="-4114800" y="152464"/>
            <a:ext cx="4047896" cy="2332308"/>
            <a:chOff x="-4114800" y="152464"/>
            <a:chExt cx="4047896" cy="2332308"/>
          </a:xfrm>
        </p:grpSpPr>
        <p:pic>
          <p:nvPicPr>
            <p:cNvPr id="31" name="Picture 30">
              <a:extLst>
                <a:ext uri="{FF2B5EF4-FFF2-40B4-BE49-F238E27FC236}">
                  <a16:creationId xmlns:a16="http://schemas.microsoft.com/office/drawing/2014/main" id="{48B6CAF3-496A-EAA8-550C-2F75E13973E6}"/>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32" name="Picture 31">
              <a:extLst>
                <a:ext uri="{FF2B5EF4-FFF2-40B4-BE49-F238E27FC236}">
                  <a16:creationId xmlns:a16="http://schemas.microsoft.com/office/drawing/2014/main" id="{1F9CD1B5-459C-F85D-EA81-46F2E53964A0}"/>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38C2CAD9-20D0-F69D-6BBD-3A11456DDB4F}"/>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thích màu này!</a:t>
              </a:r>
              <a:endParaRPr lang="en-US" sz="900">
                <a:solidFill>
                  <a:schemeClr val="tx1">
                    <a:lumMod val="65000"/>
                    <a:lumOff val="35000"/>
                  </a:schemeClr>
                </a:solidFill>
                <a:latin typeface="iCiel Cadena" panose="02000503000000020004" pitchFamily="50" charset="0"/>
              </a:endParaRPr>
            </a:p>
          </p:txBody>
        </p:sp>
      </p:grpSp>
      <p:grpSp>
        <p:nvGrpSpPr>
          <p:cNvPr id="34" name="Group 33" descr="n252 Fb Thu Huong Pham">
            <a:extLst>
              <a:ext uri="{FF2B5EF4-FFF2-40B4-BE49-F238E27FC236}">
                <a16:creationId xmlns:a16="http://schemas.microsoft.com/office/drawing/2014/main" id="{242168FE-A45E-9C09-38D6-63E915B27479}"/>
              </a:ext>
            </a:extLst>
          </p:cNvPr>
          <p:cNvGrpSpPr/>
          <p:nvPr/>
        </p:nvGrpSpPr>
        <p:grpSpPr>
          <a:xfrm>
            <a:off x="-6727673" y="-302318"/>
            <a:ext cx="3070074" cy="2846957"/>
            <a:chOff x="-6727674" y="-791952"/>
            <a:chExt cx="3598081" cy="3336591"/>
          </a:xfrm>
        </p:grpSpPr>
        <p:pic>
          <p:nvPicPr>
            <p:cNvPr id="35" name="Picture 34">
              <a:extLst>
                <a:ext uri="{FF2B5EF4-FFF2-40B4-BE49-F238E27FC236}">
                  <a16:creationId xmlns:a16="http://schemas.microsoft.com/office/drawing/2014/main" id="{051F01C7-16E8-7236-B8AB-F587BB4E174A}"/>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36" name="Group 35">
              <a:extLst>
                <a:ext uri="{FF2B5EF4-FFF2-40B4-BE49-F238E27FC236}">
                  <a16:creationId xmlns:a16="http://schemas.microsoft.com/office/drawing/2014/main" id="{C5131CAA-E67D-6C8E-382E-1F86F45BE7B9}"/>
                </a:ext>
              </a:extLst>
            </p:cNvPr>
            <p:cNvGrpSpPr/>
            <p:nvPr/>
          </p:nvGrpSpPr>
          <p:grpSpPr>
            <a:xfrm>
              <a:off x="-5243270" y="201217"/>
              <a:ext cx="2113677" cy="1527201"/>
              <a:chOff x="-6838077" y="4492546"/>
              <a:chExt cx="6547671" cy="4730906"/>
            </a:xfrm>
          </p:grpSpPr>
          <p:pic>
            <p:nvPicPr>
              <p:cNvPr id="37" name="Picture 36">
                <a:extLst>
                  <a:ext uri="{FF2B5EF4-FFF2-40B4-BE49-F238E27FC236}">
                    <a16:creationId xmlns:a16="http://schemas.microsoft.com/office/drawing/2014/main" id="{FA0E9DDF-4C67-87FD-9C72-12BED1F20A78}"/>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38" name="TextBox 37">
                <a:extLst>
                  <a:ext uri="{FF2B5EF4-FFF2-40B4-BE49-F238E27FC236}">
                    <a16:creationId xmlns:a16="http://schemas.microsoft.com/office/drawing/2014/main" id="{DFAD6661-D1A3-C04F-9064-7CD12B7BEB0F}"/>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39" name="Picture 38" descr="n252 Fb Thu Huong Pham">
            <a:extLst>
              <a:ext uri="{FF2B5EF4-FFF2-40B4-BE49-F238E27FC236}">
                <a16:creationId xmlns:a16="http://schemas.microsoft.com/office/drawing/2014/main" id="{16687DEC-4A1E-AC1F-AFF0-3CA774054286}"/>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descr="n252 Fb Thu Huong Pham">
            <a:hlinkClick r:id="" action="ppaction://media"/>
            <a:extLst>
              <a:ext uri="{FF2B5EF4-FFF2-40B4-BE49-F238E27FC236}">
                <a16:creationId xmlns:a16="http://schemas.microsoft.com/office/drawing/2014/main" id="{6FB69B01-0376-3086-962C-3C009E73C9F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descr="n252 Fb Thu Huong Pham">
            <a:hlinkClick r:id="" action="ppaction://media"/>
            <a:extLst>
              <a:ext uri="{FF2B5EF4-FFF2-40B4-BE49-F238E27FC236}">
                <a16:creationId xmlns:a16="http://schemas.microsoft.com/office/drawing/2014/main" id="{37F7F1E8-3266-72D3-ADF8-B6E35DEE185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40475180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5000">
                                          <p:cBhvr additive="base">
                                            <p:cTn id="7" dur="1000" fill="hold"/>
                                            <p:tgtEl>
                                              <p:spTgt spid="3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65000">
                                          <p:cBhvr additive="base">
                                            <p:cTn id="11"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5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5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14:bounceEnd="65000">
                                          <p:cBhvr additive="base">
                                            <p:cTn id="25" dur="1000" fill="hold"/>
                                            <p:tgtEl>
                                              <p:spTgt spid="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14:bounceEnd="65000">
                                          <p:cBhvr additive="base">
                                            <p:cTn id="29" dur="1000" fill="hold"/>
                                            <p:tgtEl>
                                              <p:spTgt spid="28"/>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14:bounceEnd="65000">
                                          <p:cBhvr additive="base">
                                            <p:cTn id="33" dur="1000" fill="hold"/>
                                            <p:tgtEl>
                                              <p:spTgt spid="13"/>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14:bounceEnd="65000">
                                          <p:cBhvr additive="base">
                                            <p:cTn id="37" dur="1000" fill="hold"/>
                                            <p:tgtEl>
                                              <p:spTgt spid="27"/>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14:bounceEnd="65000">
                                          <p:cBhvr additive="base">
                                            <p:cTn id="41" dur="10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14:bounceEnd="65000">
                                          <p:cBhvr additive="base">
                                            <p:cTn id="45" dur="1000" fill="hold"/>
                                            <p:tgtEl>
                                              <p:spTgt spid="29"/>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000" fill="hold"/>
                                            <p:tgtEl>
                                              <p:spTgt spid="39"/>
                                            </p:tgtEl>
                                            <p:attrNameLst>
                                              <p:attrName>ppt_x</p:attrName>
                                            </p:attrNameLst>
                                          </p:cBhvr>
                                          <p:tavLst>
                                            <p:tav tm="0">
                                              <p:val>
                                                <p:strVal val="0-#ppt_w/2"/>
                                              </p:val>
                                            </p:tav>
                                            <p:tav tm="100000">
                                              <p:val>
                                                <p:strVal val="#ppt_x"/>
                                              </p:val>
                                            </p:tav>
                                          </p:tavLst>
                                        </p:anim>
                                        <p:anim calcmode="lin" valueType="num">
                                          <p:cBhvr additive="base">
                                            <p:cTn id="8" dur="10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1+#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ppt_x"/>
                                              </p:val>
                                            </p:tav>
                                            <p:tav tm="100000">
                                              <p:val>
                                                <p:strVal val="#ppt_x"/>
                                              </p:val>
                                            </p:tav>
                                          </p:tavLst>
                                        </p:anim>
                                        <p:anim calcmode="lin" valueType="num">
                                          <p:cBhvr additive="base">
                                            <p:cTn id="26" dur="10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ppt_x"/>
                                              </p:val>
                                            </p:tav>
                                            <p:tav tm="100000">
                                              <p:val>
                                                <p:strVal val="#ppt_x"/>
                                              </p:val>
                                            </p:tav>
                                          </p:tavLst>
                                        </p:anim>
                                        <p:anim calcmode="lin" valueType="num">
                                          <p:cBhvr additive="base">
                                            <p:cTn id="30" dur="10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000" fill="hold"/>
                                            <p:tgtEl>
                                              <p:spTgt spid="13"/>
                                            </p:tgtEl>
                                            <p:attrNameLst>
                                              <p:attrName>ppt_x</p:attrName>
                                            </p:attrNameLst>
                                          </p:cBhvr>
                                          <p:tavLst>
                                            <p:tav tm="0">
                                              <p:val>
                                                <p:strVal val="#ppt_x"/>
                                              </p:val>
                                            </p:tav>
                                            <p:tav tm="100000">
                                              <p:val>
                                                <p:strVal val="#ppt_x"/>
                                              </p:val>
                                            </p:tav>
                                          </p:tavLst>
                                        </p:anim>
                                        <p:anim calcmode="lin" valueType="num">
                                          <p:cBhvr additive="base">
                                            <p:cTn id="34" dur="10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1000" fill="hold"/>
                                            <p:tgtEl>
                                              <p:spTgt spid="27"/>
                                            </p:tgtEl>
                                            <p:attrNameLst>
                                              <p:attrName>ppt_x</p:attrName>
                                            </p:attrNameLst>
                                          </p:cBhvr>
                                          <p:tavLst>
                                            <p:tav tm="0">
                                              <p:val>
                                                <p:strVal val="#ppt_x"/>
                                              </p:val>
                                            </p:tav>
                                            <p:tav tm="100000">
                                              <p:val>
                                                <p:strVal val="#ppt_x"/>
                                              </p:val>
                                            </p:tav>
                                          </p:tavLst>
                                        </p:anim>
                                        <p:anim calcmode="lin" valueType="num">
                                          <p:cBhvr additive="base">
                                            <p:cTn id="38" dur="10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000" fill="hold"/>
                                            <p:tgtEl>
                                              <p:spTgt spid="8"/>
                                            </p:tgtEl>
                                            <p:attrNameLst>
                                              <p:attrName>ppt_x</p:attrName>
                                            </p:attrNameLst>
                                          </p:cBhvr>
                                          <p:tavLst>
                                            <p:tav tm="0">
                                              <p:val>
                                                <p:strVal val="#ppt_x"/>
                                              </p:val>
                                            </p:tav>
                                            <p:tav tm="100000">
                                              <p:val>
                                                <p:strVal val="#ppt_x"/>
                                              </p:val>
                                            </p:tav>
                                          </p:tavLst>
                                        </p:anim>
                                        <p:anim calcmode="lin" valueType="num">
                                          <p:cBhvr additive="base">
                                            <p:cTn id="42" dur="10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1000" fill="hold"/>
                                            <p:tgtEl>
                                              <p:spTgt spid="29"/>
                                            </p:tgtEl>
                                            <p:attrNameLst>
                                              <p:attrName>ppt_x</p:attrName>
                                            </p:attrNameLst>
                                          </p:cBhvr>
                                          <p:tavLst>
                                            <p:tav tm="0">
                                              <p:val>
                                                <p:strVal val="#ppt_x"/>
                                              </p:val>
                                            </p:tav>
                                            <p:tav tm="100000">
                                              <p:val>
                                                <p:strVal val="#ppt_x"/>
                                              </p:val>
                                            </p:tav>
                                          </p:tavLst>
                                        </p:anim>
                                        <p:anim calcmode="lin" valueType="num">
                                          <p:cBhvr additive="base">
                                            <p:cTn id="4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34"/>
                                            </p:tgtEl>
                                          </p:cBhvr>
                                        </p:animEffect>
                                        <p:set>
                                          <p:cBhvr>
                                            <p:cTn id="54" dur="1" fill="hold">
                                              <p:stCondLst>
                                                <p:cond delay="499"/>
                                              </p:stCondLst>
                                            </p:cTn>
                                            <p:tgtEl>
                                              <p:spTgt spid="3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30"/>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7"/>
                                            </p:tgtEl>
                                          </p:cBhvr>
                                        </p:animEffect>
                                        <p:set>
                                          <p:cBhvr>
                                            <p:cTn id="71" dur="1" fill="hold">
                                              <p:stCondLst>
                                                <p:cond delay="499"/>
                                              </p:stCondLst>
                                            </p:cTn>
                                            <p:tgtEl>
                                              <p:spTgt spid="27"/>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8"/>
                                            </p:tgtEl>
                                          </p:cBhvr>
                                        </p:animEffect>
                                        <p:set>
                                          <p:cBhvr>
                                            <p:cTn id="74" dur="1" fill="hold">
                                              <p:stCondLst>
                                                <p:cond delay="499"/>
                                              </p:stCondLst>
                                            </p:cTn>
                                            <p:tgtEl>
                                              <p:spTgt spid="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28"/>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39"/>
                                            </p:tgtEl>
                                          </p:cBhvr>
                                        </p:animEffect>
                                        <p:set>
                                          <p:cBhvr>
                                            <p:cTn id="85" dur="1" fill="hold">
                                              <p:stCondLst>
                                                <p:cond delay="499"/>
                                              </p:stCondLst>
                                            </p:cTn>
                                            <p:tgtEl>
                                              <p:spTgt spid="3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34"/>
                                            </p:tgtEl>
                                            <p:attrNameLst>
                                              <p:attrName>ppt_x</p:attrName>
                                              <p:attrName>ppt_y</p:attrName>
                                            </p:attrNameLst>
                                          </p:cBhvr>
                                          <p:rCtr x="29427" y="2894"/>
                                        </p:animMotion>
                                      </p:childTnLst>
                                    </p:cTn>
                                  </p:par>
                                </p:childTnLst>
                              </p:cTn>
                            </p:par>
                          </p:childTnLst>
                        </p:cTn>
                      </p:par>
                    </p:childTnLst>
                  </p:cTn>
                  <p:nextCondLst>
                    <p:cond evt="onClick" delay="0">
                      <p:tgtEl>
                        <p:spTgt spid="28"/>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39"/>
                                            </p:tgtEl>
                                          </p:cBhvr>
                                        </p:animEffect>
                                        <p:set>
                                          <p:cBhvr>
                                            <p:cTn id="95" dur="1" fill="hold">
                                              <p:stCondLst>
                                                <p:cond delay="499"/>
                                              </p:stCondLst>
                                            </p:cTn>
                                            <p:tgtEl>
                                              <p:spTgt spid="3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34"/>
                                            </p:tgtEl>
                                            <p:attrNameLst>
                                              <p:attrName>ppt_x</p:attrName>
                                              <p:attrName>ppt_y</p:attrName>
                                            </p:attrNameLst>
                                          </p:cBhvr>
                                          <p:rCtr x="30169" y="2894"/>
                                        </p:animMotion>
                                      </p:childTnLst>
                                    </p:cTn>
                                  </p:par>
                                </p:childTnLst>
                              </p:cTn>
                            </p:par>
                          </p:childTnLst>
                        </p:cTn>
                      </p:par>
                    </p:childTnLst>
                  </p:cTn>
                  <p:nextCondLst>
                    <p:cond evt="onClick" delay="0">
                      <p:tgtEl>
                        <p:spTgt spid="27"/>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39"/>
                                            </p:tgtEl>
                                          </p:cBhvr>
                                        </p:animEffect>
                                        <p:set>
                                          <p:cBhvr>
                                            <p:cTn id="105" dur="1" fill="hold">
                                              <p:stCondLst>
                                                <p:cond delay="499"/>
                                              </p:stCondLst>
                                            </p:cTn>
                                            <p:tgtEl>
                                              <p:spTgt spid="3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34"/>
                                            </p:tgtEl>
                                            <p:attrNameLst>
                                              <p:attrName>ppt_x</p:attrName>
                                              <p:attrName>ppt_y</p:attrName>
                                            </p:attrNameLst>
                                          </p:cBhvr>
                                          <p:rCtr x="30169" y="2593"/>
                                        </p:animMotion>
                                      </p:childTnLst>
                                    </p:cTn>
                                  </p:par>
                                </p:childTnLst>
                              </p:cTn>
                            </p:par>
                          </p:childTnLst>
                        </p:cTn>
                      </p:par>
                    </p:childTnLst>
                  </p:cTn>
                  <p:nextCondLst>
                    <p:cond evt="onClick" delay="0">
                      <p:tgtEl>
                        <p:spTgt spid="29"/>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52 Fb Thu Huong Pham">
            <a:extLst>
              <a:ext uri="{FF2B5EF4-FFF2-40B4-BE49-F238E27FC236}">
                <a16:creationId xmlns:a16="http://schemas.microsoft.com/office/drawing/2014/main" id="{74F2548A-6136-251E-A28B-9248276D99C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3" name="Group 2" descr="n252 Fb Thu Huong Pham">
            <a:extLst>
              <a:ext uri="{FF2B5EF4-FFF2-40B4-BE49-F238E27FC236}">
                <a16:creationId xmlns:a16="http://schemas.microsoft.com/office/drawing/2014/main" id="{A2B7CCB7-DCD6-E104-C29D-7A343A177669}"/>
              </a:ext>
            </a:extLst>
          </p:cNvPr>
          <p:cNvGrpSpPr/>
          <p:nvPr/>
        </p:nvGrpSpPr>
        <p:grpSpPr>
          <a:xfrm>
            <a:off x="5653710" y="209025"/>
            <a:ext cx="4345196" cy="1920556"/>
            <a:chOff x="1034003" y="260315"/>
            <a:chExt cx="4656152" cy="2057997"/>
          </a:xfrm>
        </p:grpSpPr>
        <p:pic>
          <p:nvPicPr>
            <p:cNvPr id="4" name="Picture 3">
              <a:extLst>
                <a:ext uri="{FF2B5EF4-FFF2-40B4-BE49-F238E27FC236}">
                  <a16:creationId xmlns:a16="http://schemas.microsoft.com/office/drawing/2014/main" id="{5C0BB957-0961-91E8-CB4C-B01578DD9963}"/>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5" name="Picture 4">
              <a:extLst>
                <a:ext uri="{FF2B5EF4-FFF2-40B4-BE49-F238E27FC236}">
                  <a16:creationId xmlns:a16="http://schemas.microsoft.com/office/drawing/2014/main" id="{771C49CB-08CE-C2AF-4EC0-7E98185661A2}"/>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6" name="Picture 5">
              <a:extLst>
                <a:ext uri="{FF2B5EF4-FFF2-40B4-BE49-F238E27FC236}">
                  <a16:creationId xmlns:a16="http://schemas.microsoft.com/office/drawing/2014/main" id="{62D08B22-E465-E7AD-FFEF-D3419004DCD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7" name="Picture 6">
              <a:extLst>
                <a:ext uri="{FF2B5EF4-FFF2-40B4-BE49-F238E27FC236}">
                  <a16:creationId xmlns:a16="http://schemas.microsoft.com/office/drawing/2014/main" id="{790DF9CD-9C87-7F29-1890-BC65012ECD02}"/>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8" name="Picture 7" descr="n252 Fb Thu Huong Pham">
            <a:extLst>
              <a:ext uri="{FF2B5EF4-FFF2-40B4-BE49-F238E27FC236}">
                <a16:creationId xmlns:a16="http://schemas.microsoft.com/office/drawing/2014/main" id="{52838722-C8E8-A188-6984-4FA779F53D3B}"/>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9" name="Group 8" descr="n252 Fb Thu Huong Pham">
            <a:extLst>
              <a:ext uri="{FF2B5EF4-FFF2-40B4-BE49-F238E27FC236}">
                <a16:creationId xmlns:a16="http://schemas.microsoft.com/office/drawing/2014/main" id="{6C0673D6-C109-3444-2222-B9FFD01CC1D8}"/>
              </a:ext>
            </a:extLst>
          </p:cNvPr>
          <p:cNvGrpSpPr/>
          <p:nvPr/>
        </p:nvGrpSpPr>
        <p:grpSpPr>
          <a:xfrm>
            <a:off x="5077790" y="2862904"/>
            <a:ext cx="6281207" cy="3731031"/>
            <a:chOff x="5077790" y="2862904"/>
            <a:chExt cx="6281207" cy="3731031"/>
          </a:xfrm>
        </p:grpSpPr>
        <p:pic>
          <p:nvPicPr>
            <p:cNvPr id="10" name="Picture 9">
              <a:extLst>
                <a:ext uri="{FF2B5EF4-FFF2-40B4-BE49-F238E27FC236}">
                  <a16:creationId xmlns:a16="http://schemas.microsoft.com/office/drawing/2014/main" id="{5BCCFE43-B326-3A1D-D12D-98E4CAEC37A5}"/>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11" name="TextBox 10">
              <a:extLst>
                <a:ext uri="{FF2B5EF4-FFF2-40B4-BE49-F238E27FC236}">
                  <a16:creationId xmlns:a16="http://schemas.microsoft.com/office/drawing/2014/main" id="{2B36FEA0-8E31-5C57-8D60-31338B683706}"/>
                </a:ext>
              </a:extLst>
            </p:cNvPr>
            <p:cNvSpPr txBox="1"/>
            <p:nvPr/>
          </p:nvSpPr>
          <p:spPr>
            <a:xfrm>
              <a:off x="5077790" y="3805222"/>
              <a:ext cx="6281207" cy="2031325"/>
            </a:xfrm>
            <a:prstGeom prst="rect">
              <a:avLst/>
            </a:prstGeom>
            <a:noFill/>
            <a:effectLst/>
          </p:spPr>
          <p:txBody>
            <a:bodyPr wrap="square" lIns="0" tIns="0" rIns="0" bIns="0" rtlCol="0">
              <a:spAutoFit/>
            </a:bodyPr>
            <a:lstStyle/>
            <a:p>
              <a:pPr algn="ctr"/>
              <a:r>
                <a:rPr lang="en-US" sz="4400">
                  <a:solidFill>
                    <a:schemeClr val="tx1">
                      <a:lumMod val="50000"/>
                      <a:lumOff val="50000"/>
                    </a:schemeClr>
                  </a:solidFill>
                  <a:latin typeface="iCiel Cadena" panose="02000503000000020004" pitchFamily="50" charset="0"/>
                </a:rPr>
                <a:t>Cảm ơn các bạn</a:t>
              </a:r>
            </a:p>
            <a:p>
              <a:pPr algn="ctr"/>
              <a:r>
                <a:rPr lang="en-US" sz="4400">
                  <a:solidFill>
                    <a:schemeClr val="tx1">
                      <a:lumMod val="50000"/>
                      <a:lumOff val="50000"/>
                    </a:schemeClr>
                  </a:solidFill>
                  <a:latin typeface="iCiel Cadena" panose="02000503000000020004" pitchFamily="50" charset="0"/>
                </a:rPr>
                <a:t>đã chọn vòng cổ</a:t>
              </a:r>
            </a:p>
            <a:p>
              <a:pPr algn="ctr"/>
              <a:r>
                <a:rPr lang="en-US" sz="4400">
                  <a:solidFill>
                    <a:schemeClr val="tx1">
                      <a:lumMod val="50000"/>
                      <a:lumOff val="50000"/>
                    </a:schemeClr>
                  </a:solidFill>
                  <a:latin typeface="iCiel Cadena" panose="02000503000000020004" pitchFamily="50" charset="0"/>
                </a:rPr>
                <a:t>cho tớ!</a:t>
              </a:r>
            </a:p>
          </p:txBody>
        </p:sp>
      </p:grpSp>
    </p:spTree>
    <p:extLst>
      <p:ext uri="{BB962C8B-B14F-4D97-AF65-F5344CB8AC3E}">
        <p14:creationId xmlns:p14="http://schemas.microsoft.com/office/powerpoint/2010/main" val="3927166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3535</Words>
  <Application>Microsoft Office PowerPoint</Application>
  <PresentationFormat>Widescreen</PresentationFormat>
  <Paragraphs>334</Paragraphs>
  <Slides>54</Slides>
  <Notes>2</Notes>
  <HiddenSlides>0</HiddenSlides>
  <MMClips>14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Arial</vt:lpstr>
      <vt:lpstr>Calibri</vt:lpstr>
      <vt:lpstr>Calibri Light</vt:lpstr>
      <vt:lpstr>Cambria Math</vt:lpstr>
      <vt:lpstr>iCiel Cadena</vt:lpstr>
      <vt:lpstr>Paytone One</vt:lpstr>
      <vt:lpstr>Sitka Small</vt:lpstr>
      <vt:lpstr>Symbol</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BUI</dc:creator>
  <cp:lastModifiedBy>Administrator</cp:lastModifiedBy>
  <cp:revision>108</cp:revision>
  <cp:lastPrinted>2024-08-02T10:55:45Z</cp:lastPrinted>
  <dcterms:created xsi:type="dcterms:W3CDTF">2024-05-15T08:29:11Z</dcterms:created>
  <dcterms:modified xsi:type="dcterms:W3CDTF">2025-01-17T01:33:15Z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2024-11-26T17:20:23Z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dd7ee9f2-80ce-4493-8ae8-0ecb69d9dc80</vt:lpwstr>
  </property>
  <property fmtid="{D5CDD505-2E9C-101B-9397-08002B2CF9AE}" pid="8" name="MSIP_Label_defa4170-0d19-0005-0004-bc88714345d2_ContentBits">
    <vt:lpwstr>0</vt:lpwstr>
  </property>
</Properties>
</file>