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99" r:id="rId2"/>
    <p:sldMasterId id="2147483712" r:id="rId3"/>
    <p:sldMasterId id="2147483737" r:id="rId4"/>
    <p:sldMasterId id="2147483760" r:id="rId5"/>
    <p:sldMasterId id="2147483791" r:id="rId6"/>
  </p:sldMasterIdLst>
  <p:notesMasterIdLst>
    <p:notesMasterId r:id="rId27"/>
  </p:notesMasterIdLst>
  <p:sldIdLst>
    <p:sldId id="256" r:id="rId7"/>
    <p:sldId id="6302" r:id="rId8"/>
    <p:sldId id="6304" r:id="rId9"/>
    <p:sldId id="259" r:id="rId10"/>
    <p:sldId id="262" r:id="rId11"/>
    <p:sldId id="6774" r:id="rId12"/>
    <p:sldId id="6776" r:id="rId13"/>
    <p:sldId id="6798" r:id="rId14"/>
    <p:sldId id="263" r:id="rId15"/>
    <p:sldId id="6800" r:id="rId16"/>
    <p:sldId id="6801" r:id="rId17"/>
    <p:sldId id="6136" r:id="rId18"/>
    <p:sldId id="6137" r:id="rId19"/>
    <p:sldId id="7013" r:id="rId20"/>
    <p:sldId id="7015" r:id="rId21"/>
    <p:sldId id="7016" r:id="rId22"/>
    <p:sldId id="6138" r:id="rId23"/>
    <p:sldId id="6261" r:id="rId24"/>
    <p:sldId id="7030" r:id="rId25"/>
    <p:sldId id="347" r:id="rId26"/>
  </p:sldIdLst>
  <p:sldSz cx="9144000" cy="5143500" type="screen16x9"/>
  <p:notesSz cx="6858000" cy="9144000"/>
  <p:embeddedFontLst>
    <p:embeddedFont>
      <p:font typeface="#9Slide03 IcielPanton Black" panose="020B0604020202020204" charset="0"/>
      <p:bold r:id="rId28"/>
    </p:embeddedFont>
    <p:embeddedFont>
      <p:font typeface="#9Slide03 Roboto Medium" panose="020B0604020202020204" charset="0"/>
      <p:regular r:id="rId29"/>
    </p:embeddedFont>
    <p:embeddedFont>
      <p:font typeface="Aharoni" panose="02010803020104030203" pitchFamily="2" charset="-79"/>
      <p:bold r:id="rId30"/>
    </p:embeddedFont>
    <p:embeddedFont>
      <p:font typeface="Assistant" pitchFamily="2" charset="-79"/>
      <p:regular r:id="rId31"/>
      <p:bold r:id="rId32"/>
    </p:embeddedFont>
    <p:embeddedFont>
      <p:font typeface="Be Vietnam Pro" panose="020B060402020202020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Cambria Math" panose="02040503050406030204" pitchFamily="18" charset="0"/>
      <p:regular r:id="rId41"/>
    </p:embeddedFont>
    <p:embeddedFont>
      <p:font typeface="Grandstander Medium" panose="020B0604020202020204" charset="0"/>
      <p:regular r:id="rId42"/>
      <p:bold r:id="rId43"/>
      <p:italic r:id="rId44"/>
      <p:boldItalic r:id="rId45"/>
    </p:embeddedFont>
    <p:embeddedFont>
      <p:font typeface="Livvic" pitchFamily="2" charset="0"/>
      <p:regular r:id="rId46"/>
      <p:bold r:id="rId47"/>
      <p:italic r:id="rId48"/>
      <p:boldItalic r:id="rId49"/>
    </p:embeddedFont>
    <p:embeddedFont>
      <p:font typeface="Montserrat" panose="00000500000000000000" pitchFamily="2" charset="0"/>
      <p:regular r:id="rId50"/>
      <p:bold r:id="rId51"/>
      <p:italic r:id="rId52"/>
      <p:boldItalic r:id="rId53"/>
    </p:embeddedFont>
    <p:embeddedFont>
      <p:font typeface="Nunito Light" pitchFamily="2" charset="0"/>
      <p:regular r:id="rId54"/>
      <p:italic r:id="rId55"/>
    </p:embeddedFont>
    <p:embeddedFont>
      <p:font typeface="Patrick Hand" panose="00000500000000000000" pitchFamily="2" charset="0"/>
      <p:regular r:id="rId56"/>
    </p:embeddedFont>
    <p:embeddedFont>
      <p:font typeface="Poppins Light" panose="00000400000000000000" pitchFamily="2" charset="0"/>
      <p:regular r:id="rId57"/>
      <p:italic r:id="rId58"/>
    </p:embeddedFont>
    <p:embeddedFont>
      <p:font typeface="Quicksand Medium" panose="020B0604020202020204" charset="0"/>
      <p:regular r:id="rId59"/>
      <p:bold r:id="rId60"/>
    </p:embeddedFont>
    <p:embeddedFont>
      <p:font typeface="Roboto Condensed Light" panose="02000000000000000000" pitchFamily="2" charset="0"/>
      <p:regular r:id="rId61"/>
      <p:italic r:id="rId62"/>
    </p:embeddedFont>
    <p:embeddedFont>
      <p:font typeface="Tahoma" panose="020B0604030504040204" pitchFamily="34" charset="0"/>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FF76B-1378-4BDC-B4A6-8F63AB1C1C87}">
  <a:tblStyle styleId="{B03FF76B-1378-4BDC-B4A6-8F63AB1C1C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BBEBB64-F41C-4EF0-8068-6A4F8C505D1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font" Target="fonts/font36.fntdata"/><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61" Type="http://schemas.openxmlformats.org/officeDocument/2006/relationships/font" Target="fonts/font3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font" Target="fonts/font37.fntdata"/><Relationship Id="rId8" Type="http://schemas.openxmlformats.org/officeDocument/2006/relationships/slide" Target="slides/slide2.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font" Target="fonts/font3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a269a3c48b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a269a3c48b_0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a56511cce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a56511cce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7"/>
        <p:cNvGrpSpPr/>
        <p:nvPr/>
      </p:nvGrpSpPr>
      <p:grpSpPr>
        <a:xfrm>
          <a:off x="0" y="0"/>
          <a:ext cx="0" cy="0"/>
          <a:chOff x="0" y="0"/>
          <a:chExt cx="0" cy="0"/>
        </a:xfrm>
      </p:grpSpPr>
      <p:sp>
        <p:nvSpPr>
          <p:cNvPr id="2708" name="Google Shape;2708;g253f4dedff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9" name="Google Shape;2709;g253f4dedff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6320de4b7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6320de4b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3"/>
        <p:cNvGrpSpPr/>
        <p:nvPr/>
      </p:nvGrpSpPr>
      <p:grpSpPr>
        <a:xfrm>
          <a:off x="0" y="0"/>
          <a:ext cx="0" cy="0"/>
          <a:chOff x="0" y="0"/>
          <a:chExt cx="0" cy="0"/>
        </a:xfrm>
      </p:grpSpPr>
      <p:sp>
        <p:nvSpPr>
          <p:cNvPr id="2754" name="Google Shape;2754;g253f4dedff3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5" name="Google Shape;2755;g253f4dedff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253f4dedff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253f4dedff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78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253f4dedff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253f4dedff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74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8100000" flipH="1">
            <a:off x="7073922" y="647596"/>
            <a:ext cx="3071409" cy="3536907"/>
            <a:chOff x="2166075" y="959650"/>
            <a:chExt cx="3498975" cy="4029275"/>
          </a:xfrm>
        </p:grpSpPr>
        <p:sp>
          <p:nvSpPr>
            <p:cNvPr id="10" name="Google Shape;10;p2"/>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153687" y="218725"/>
            <a:ext cx="9326825" cy="185600"/>
            <a:chOff x="-124" y="218725"/>
            <a:chExt cx="9326825" cy="185600"/>
          </a:xfrm>
        </p:grpSpPr>
        <p:sp>
          <p:nvSpPr>
            <p:cNvPr id="73" name="Google Shape;73;p2"/>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2"/>
          <p:cNvSpPr txBox="1">
            <a:spLocks noGrp="1"/>
          </p:cNvSpPr>
          <p:nvPr>
            <p:ph type="ctrTitle"/>
          </p:nvPr>
        </p:nvSpPr>
        <p:spPr>
          <a:xfrm>
            <a:off x="713225" y="814625"/>
            <a:ext cx="4981200" cy="305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7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9" name="Google Shape;79;p2"/>
          <p:cNvSpPr txBox="1">
            <a:spLocks noGrp="1"/>
          </p:cNvSpPr>
          <p:nvPr>
            <p:ph type="subTitle" idx="1"/>
          </p:nvPr>
        </p:nvSpPr>
        <p:spPr>
          <a:xfrm>
            <a:off x="713225" y="3866375"/>
            <a:ext cx="4317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1284"/>
        <p:cNvGrpSpPr/>
        <p:nvPr/>
      </p:nvGrpSpPr>
      <p:grpSpPr>
        <a:xfrm>
          <a:off x="0" y="0"/>
          <a:ext cx="0" cy="0"/>
          <a:chOff x="0" y="0"/>
          <a:chExt cx="0" cy="0"/>
        </a:xfrm>
      </p:grpSpPr>
      <p:grpSp>
        <p:nvGrpSpPr>
          <p:cNvPr id="1285" name="Google Shape;1285;p17"/>
          <p:cNvGrpSpPr/>
          <p:nvPr/>
        </p:nvGrpSpPr>
        <p:grpSpPr>
          <a:xfrm rot="-8100000" flipH="1">
            <a:off x="7073922" y="2339696"/>
            <a:ext cx="3071409" cy="3536907"/>
            <a:chOff x="2166075" y="959650"/>
            <a:chExt cx="3498975" cy="4029275"/>
          </a:xfrm>
        </p:grpSpPr>
        <p:sp>
          <p:nvSpPr>
            <p:cNvPr id="1286" name="Google Shape;1286;p17"/>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7"/>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7"/>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7"/>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7"/>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7"/>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17"/>
          <p:cNvGrpSpPr/>
          <p:nvPr/>
        </p:nvGrpSpPr>
        <p:grpSpPr>
          <a:xfrm>
            <a:off x="-153687" y="218725"/>
            <a:ext cx="9326825" cy="185600"/>
            <a:chOff x="-124" y="218725"/>
            <a:chExt cx="9326825" cy="185600"/>
          </a:xfrm>
        </p:grpSpPr>
        <p:sp>
          <p:nvSpPr>
            <p:cNvPr id="1349" name="Google Shape;1349;p17"/>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7"/>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7"/>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7"/>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17"/>
          <p:cNvSpPr txBox="1">
            <a:spLocks noGrp="1"/>
          </p:cNvSpPr>
          <p:nvPr>
            <p:ph type="title"/>
          </p:nvPr>
        </p:nvSpPr>
        <p:spPr>
          <a:xfrm>
            <a:off x="6188275" y="539500"/>
            <a:ext cx="2242500" cy="1146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55" name="Google Shape;1355;p17"/>
          <p:cNvSpPr txBox="1">
            <a:spLocks noGrp="1"/>
          </p:cNvSpPr>
          <p:nvPr>
            <p:ph type="subTitle" idx="1"/>
          </p:nvPr>
        </p:nvSpPr>
        <p:spPr>
          <a:xfrm>
            <a:off x="6188275" y="1609900"/>
            <a:ext cx="2242500" cy="102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356" name="Google Shape;1356;p17"/>
          <p:cNvSpPr>
            <a:spLocks noGrp="1"/>
          </p:cNvSpPr>
          <p:nvPr>
            <p:ph type="pic" idx="2"/>
          </p:nvPr>
        </p:nvSpPr>
        <p:spPr>
          <a:xfrm>
            <a:off x="713225" y="539500"/>
            <a:ext cx="2715000" cy="4064700"/>
          </a:xfrm>
          <a:prstGeom prst="rect">
            <a:avLst/>
          </a:prstGeom>
          <a:noFill/>
          <a:ln>
            <a:noFill/>
          </a:ln>
        </p:spPr>
      </p:sp>
      <p:sp>
        <p:nvSpPr>
          <p:cNvPr id="1357" name="Google Shape;1357;p17"/>
          <p:cNvSpPr>
            <a:spLocks noGrp="1"/>
          </p:cNvSpPr>
          <p:nvPr>
            <p:ph type="pic" idx="3"/>
          </p:nvPr>
        </p:nvSpPr>
        <p:spPr>
          <a:xfrm>
            <a:off x="3690500" y="3066625"/>
            <a:ext cx="4705500" cy="1537500"/>
          </a:xfrm>
          <a:prstGeom prst="rect">
            <a:avLst/>
          </a:prstGeom>
          <a:noFill/>
          <a:ln>
            <a:noFill/>
          </a:ln>
        </p:spPr>
      </p:sp>
      <p:sp>
        <p:nvSpPr>
          <p:cNvPr id="1358" name="Google Shape;1358;p17"/>
          <p:cNvSpPr>
            <a:spLocks noGrp="1"/>
          </p:cNvSpPr>
          <p:nvPr>
            <p:ph type="pic" idx="4"/>
          </p:nvPr>
        </p:nvSpPr>
        <p:spPr>
          <a:xfrm>
            <a:off x="3690375" y="539500"/>
            <a:ext cx="2285700" cy="22857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_1">
    <p:spTree>
      <p:nvGrpSpPr>
        <p:cNvPr id="1" name="Shape 1359"/>
        <p:cNvGrpSpPr/>
        <p:nvPr/>
      </p:nvGrpSpPr>
      <p:grpSpPr>
        <a:xfrm>
          <a:off x="0" y="0"/>
          <a:ext cx="0" cy="0"/>
          <a:chOff x="0" y="0"/>
          <a:chExt cx="0" cy="0"/>
        </a:xfrm>
      </p:grpSpPr>
      <p:grpSp>
        <p:nvGrpSpPr>
          <p:cNvPr id="1360" name="Google Shape;1360;p18"/>
          <p:cNvGrpSpPr/>
          <p:nvPr/>
        </p:nvGrpSpPr>
        <p:grpSpPr>
          <a:xfrm>
            <a:off x="-153687" y="218725"/>
            <a:ext cx="9326825" cy="185600"/>
            <a:chOff x="-124" y="218725"/>
            <a:chExt cx="9326825" cy="185600"/>
          </a:xfrm>
        </p:grpSpPr>
        <p:sp>
          <p:nvSpPr>
            <p:cNvPr id="1361" name="Google Shape;1361;p18"/>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18"/>
          <p:cNvGrpSpPr/>
          <p:nvPr/>
        </p:nvGrpSpPr>
        <p:grpSpPr>
          <a:xfrm rot="8100000">
            <a:off x="-1036378" y="687670"/>
            <a:ext cx="3225301" cy="3714123"/>
            <a:chOff x="2166075" y="959650"/>
            <a:chExt cx="3498975" cy="4029275"/>
          </a:xfrm>
        </p:grpSpPr>
        <p:sp>
          <p:nvSpPr>
            <p:cNvPr id="1367" name="Google Shape;1367;p18"/>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8"/>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8"/>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9" name="Google Shape;1429;p18"/>
          <p:cNvSpPr txBox="1">
            <a:spLocks noGrp="1"/>
          </p:cNvSpPr>
          <p:nvPr>
            <p:ph type="title"/>
          </p:nvPr>
        </p:nvSpPr>
        <p:spPr>
          <a:xfrm>
            <a:off x="713225" y="3268250"/>
            <a:ext cx="4538400" cy="783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30" name="Google Shape;1430;p18"/>
          <p:cNvSpPr txBox="1">
            <a:spLocks noGrp="1"/>
          </p:cNvSpPr>
          <p:nvPr>
            <p:ph type="subTitle" idx="1"/>
          </p:nvPr>
        </p:nvSpPr>
        <p:spPr>
          <a:xfrm>
            <a:off x="713225" y="3975200"/>
            <a:ext cx="4538400" cy="6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431" name="Google Shape;1431;p18"/>
          <p:cNvSpPr>
            <a:spLocks noGrp="1"/>
          </p:cNvSpPr>
          <p:nvPr>
            <p:ph type="pic" idx="2"/>
          </p:nvPr>
        </p:nvSpPr>
        <p:spPr>
          <a:xfrm>
            <a:off x="713225" y="539500"/>
            <a:ext cx="4538400" cy="2728800"/>
          </a:xfrm>
          <a:prstGeom prst="rect">
            <a:avLst/>
          </a:prstGeom>
          <a:noFill/>
          <a:ln>
            <a:noFill/>
          </a:ln>
        </p:spPr>
      </p:sp>
      <p:sp>
        <p:nvSpPr>
          <p:cNvPr id="1432" name="Google Shape;1432;p18"/>
          <p:cNvSpPr>
            <a:spLocks noGrp="1"/>
          </p:cNvSpPr>
          <p:nvPr>
            <p:ph type="pic" idx="3"/>
          </p:nvPr>
        </p:nvSpPr>
        <p:spPr>
          <a:xfrm>
            <a:off x="5516825" y="539500"/>
            <a:ext cx="2913900" cy="40644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45"/>
        <p:cNvGrpSpPr/>
        <p:nvPr/>
      </p:nvGrpSpPr>
      <p:grpSpPr>
        <a:xfrm>
          <a:off x="0" y="0"/>
          <a:ext cx="0" cy="0"/>
          <a:chOff x="0" y="0"/>
          <a:chExt cx="0" cy="0"/>
        </a:xfrm>
      </p:grpSpPr>
      <p:grpSp>
        <p:nvGrpSpPr>
          <p:cNvPr id="2146" name="Google Shape;2146;p23"/>
          <p:cNvGrpSpPr/>
          <p:nvPr/>
        </p:nvGrpSpPr>
        <p:grpSpPr>
          <a:xfrm>
            <a:off x="-153687" y="218725"/>
            <a:ext cx="9326825" cy="185600"/>
            <a:chOff x="-124" y="218725"/>
            <a:chExt cx="9326825" cy="185600"/>
          </a:xfrm>
        </p:grpSpPr>
        <p:sp>
          <p:nvSpPr>
            <p:cNvPr id="2147" name="Google Shape;2147;p23"/>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2" name="Google Shape;2152;p23"/>
          <p:cNvGrpSpPr/>
          <p:nvPr/>
        </p:nvGrpSpPr>
        <p:grpSpPr>
          <a:xfrm>
            <a:off x="8424001" y="218732"/>
            <a:ext cx="4089250" cy="2392691"/>
            <a:chOff x="5490925" y="397700"/>
            <a:chExt cx="3012783" cy="1762831"/>
          </a:xfrm>
        </p:grpSpPr>
        <p:sp>
          <p:nvSpPr>
            <p:cNvPr id="2153" name="Google Shape;2153;p23"/>
            <p:cNvSpPr/>
            <p:nvPr/>
          </p:nvSpPr>
          <p:spPr>
            <a:xfrm>
              <a:off x="5667179" y="397700"/>
              <a:ext cx="2836529" cy="764704"/>
            </a:xfrm>
            <a:custGeom>
              <a:avLst/>
              <a:gdLst/>
              <a:ahLst/>
              <a:cxnLst/>
              <a:rect l="l" t="t" r="r" b="b"/>
              <a:pathLst>
                <a:path w="47138" h="12708" extrusionOk="0">
                  <a:moveTo>
                    <a:pt x="22447" y="1"/>
                  </a:moveTo>
                  <a:cubicBezTo>
                    <a:pt x="21420" y="1"/>
                    <a:pt x="19822" y="115"/>
                    <a:pt x="17996" y="229"/>
                  </a:cubicBezTo>
                  <a:cubicBezTo>
                    <a:pt x="15443" y="389"/>
                    <a:pt x="12462" y="586"/>
                    <a:pt x="9833" y="586"/>
                  </a:cubicBezTo>
                  <a:cubicBezTo>
                    <a:pt x="8702" y="586"/>
                    <a:pt x="7635" y="549"/>
                    <a:pt x="6697" y="457"/>
                  </a:cubicBezTo>
                  <a:cubicBezTo>
                    <a:pt x="6123" y="410"/>
                    <a:pt x="5589" y="385"/>
                    <a:pt x="5094" y="385"/>
                  </a:cubicBezTo>
                  <a:cubicBezTo>
                    <a:pt x="3229" y="385"/>
                    <a:pt x="1924" y="733"/>
                    <a:pt x="1142" y="1485"/>
                  </a:cubicBezTo>
                  <a:cubicBezTo>
                    <a:pt x="1" y="2512"/>
                    <a:pt x="1" y="4072"/>
                    <a:pt x="1" y="5441"/>
                  </a:cubicBezTo>
                  <a:lnTo>
                    <a:pt x="1" y="12708"/>
                  </a:lnTo>
                  <a:lnTo>
                    <a:pt x="305" y="12708"/>
                  </a:lnTo>
                  <a:lnTo>
                    <a:pt x="305" y="5441"/>
                  </a:lnTo>
                  <a:cubicBezTo>
                    <a:pt x="305" y="4072"/>
                    <a:pt x="305" y="2626"/>
                    <a:pt x="1332" y="1713"/>
                  </a:cubicBezTo>
                  <a:cubicBezTo>
                    <a:pt x="2081" y="1024"/>
                    <a:pt x="3325" y="689"/>
                    <a:pt x="5102" y="689"/>
                  </a:cubicBezTo>
                  <a:cubicBezTo>
                    <a:pt x="5582" y="689"/>
                    <a:pt x="6100" y="713"/>
                    <a:pt x="6659" y="762"/>
                  </a:cubicBezTo>
                  <a:cubicBezTo>
                    <a:pt x="7609" y="853"/>
                    <a:pt x="8683" y="890"/>
                    <a:pt x="9820" y="890"/>
                  </a:cubicBezTo>
                  <a:cubicBezTo>
                    <a:pt x="12462" y="890"/>
                    <a:pt x="15443" y="693"/>
                    <a:pt x="17996" y="534"/>
                  </a:cubicBezTo>
                  <a:cubicBezTo>
                    <a:pt x="19860" y="419"/>
                    <a:pt x="21458" y="305"/>
                    <a:pt x="22447" y="305"/>
                  </a:cubicBezTo>
                  <a:cubicBezTo>
                    <a:pt x="28572" y="305"/>
                    <a:pt x="46947" y="762"/>
                    <a:pt x="47138" y="762"/>
                  </a:cubicBezTo>
                  <a:lnTo>
                    <a:pt x="47138" y="457"/>
                  </a:lnTo>
                  <a:cubicBezTo>
                    <a:pt x="46947" y="457"/>
                    <a:pt x="28572" y="1"/>
                    <a:pt x="2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5648885" y="677034"/>
              <a:ext cx="55000" cy="109940"/>
            </a:xfrm>
            <a:custGeom>
              <a:avLst/>
              <a:gdLst/>
              <a:ahLst/>
              <a:cxnLst/>
              <a:rect l="l" t="t" r="r" b="b"/>
              <a:pathLst>
                <a:path w="914" h="1827" extrusionOk="0">
                  <a:moveTo>
                    <a:pt x="1" y="0"/>
                  </a:moveTo>
                  <a:lnTo>
                    <a:pt x="1" y="1826"/>
                  </a:lnTo>
                  <a:lnTo>
                    <a:pt x="914" y="1826"/>
                  </a:lnTo>
                  <a:lnTo>
                    <a:pt x="9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5619099" y="1162348"/>
              <a:ext cx="114573" cy="43567"/>
            </a:xfrm>
            <a:custGeom>
              <a:avLst/>
              <a:gdLst/>
              <a:ahLst/>
              <a:cxnLst/>
              <a:rect l="l" t="t" r="r" b="b"/>
              <a:pathLst>
                <a:path w="1904" h="724" extrusionOk="0">
                  <a:moveTo>
                    <a:pt x="1" y="1"/>
                  </a:moveTo>
                  <a:lnTo>
                    <a:pt x="1" y="723"/>
                  </a:lnTo>
                  <a:lnTo>
                    <a:pt x="1903" y="723"/>
                  </a:lnTo>
                  <a:lnTo>
                    <a:pt x="1903" y="1"/>
                  </a:ln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5490925" y="1205855"/>
              <a:ext cx="1000470" cy="954676"/>
            </a:xfrm>
            <a:custGeom>
              <a:avLst/>
              <a:gdLst/>
              <a:ahLst/>
              <a:cxnLst/>
              <a:rect l="l" t="t" r="r" b="b"/>
              <a:pathLst>
                <a:path w="16626" h="15865" extrusionOk="0">
                  <a:moveTo>
                    <a:pt x="0" y="0"/>
                  </a:moveTo>
                  <a:lnTo>
                    <a:pt x="0" y="15865"/>
                  </a:lnTo>
                  <a:lnTo>
                    <a:pt x="16626" y="15865"/>
                  </a:lnTo>
                  <a:lnTo>
                    <a:pt x="166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5543578" y="1253935"/>
              <a:ext cx="892877" cy="858517"/>
            </a:xfrm>
            <a:custGeom>
              <a:avLst/>
              <a:gdLst/>
              <a:ahLst/>
              <a:cxnLst/>
              <a:rect l="l" t="t" r="r" b="b"/>
              <a:pathLst>
                <a:path w="14838" h="14267" extrusionOk="0">
                  <a:moveTo>
                    <a:pt x="0" y="0"/>
                  </a:moveTo>
                  <a:lnTo>
                    <a:pt x="0" y="14267"/>
                  </a:lnTo>
                  <a:lnTo>
                    <a:pt x="14838" y="14267"/>
                  </a:lnTo>
                  <a:lnTo>
                    <a:pt x="148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5607665"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5694679"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781692"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5868646"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5953373" y="1279089"/>
              <a:ext cx="27500" cy="45853"/>
            </a:xfrm>
            <a:custGeom>
              <a:avLst/>
              <a:gdLst/>
              <a:ahLst/>
              <a:cxnLst/>
              <a:rect l="l" t="t" r="r" b="b"/>
              <a:pathLst>
                <a:path w="457" h="762" extrusionOk="0">
                  <a:moveTo>
                    <a:pt x="0" y="1"/>
                  </a:moveTo>
                  <a:lnTo>
                    <a:pt x="0" y="762"/>
                  </a:lnTo>
                  <a:lnTo>
                    <a:pt x="457" y="762"/>
                  </a:lnTo>
                  <a:lnTo>
                    <a:pt x="4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040386"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5571018" y="1853703"/>
              <a:ext cx="57347" cy="185520"/>
            </a:xfrm>
            <a:custGeom>
              <a:avLst/>
              <a:gdLst/>
              <a:ahLst/>
              <a:cxnLst/>
              <a:rect l="l" t="t" r="r" b="b"/>
              <a:pathLst>
                <a:path w="953" h="3083" extrusionOk="0">
                  <a:moveTo>
                    <a:pt x="686" y="1"/>
                  </a:moveTo>
                  <a:cubicBezTo>
                    <a:pt x="686" y="1"/>
                    <a:pt x="724" y="838"/>
                    <a:pt x="419" y="1485"/>
                  </a:cubicBezTo>
                  <a:cubicBezTo>
                    <a:pt x="191" y="1979"/>
                    <a:pt x="39" y="2550"/>
                    <a:pt x="1" y="3083"/>
                  </a:cubicBezTo>
                  <a:lnTo>
                    <a:pt x="191" y="3083"/>
                  </a:lnTo>
                  <a:cubicBezTo>
                    <a:pt x="267" y="2588"/>
                    <a:pt x="381" y="2017"/>
                    <a:pt x="610" y="1561"/>
                  </a:cubicBezTo>
                  <a:cubicBezTo>
                    <a:pt x="952" y="876"/>
                    <a:pt x="914" y="39"/>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5655745" y="1853703"/>
              <a:ext cx="71007" cy="185520"/>
            </a:xfrm>
            <a:custGeom>
              <a:avLst/>
              <a:gdLst/>
              <a:ahLst/>
              <a:cxnLst/>
              <a:rect l="l" t="t" r="r" b="b"/>
              <a:pathLst>
                <a:path w="1180" h="3083" extrusionOk="0">
                  <a:moveTo>
                    <a:pt x="191" y="1"/>
                  </a:moveTo>
                  <a:cubicBezTo>
                    <a:pt x="191" y="77"/>
                    <a:pt x="1" y="1903"/>
                    <a:pt x="647" y="2702"/>
                  </a:cubicBezTo>
                  <a:cubicBezTo>
                    <a:pt x="762" y="2816"/>
                    <a:pt x="876" y="2968"/>
                    <a:pt x="914" y="3083"/>
                  </a:cubicBezTo>
                  <a:lnTo>
                    <a:pt x="1180" y="3083"/>
                  </a:lnTo>
                  <a:cubicBezTo>
                    <a:pt x="1066" y="2930"/>
                    <a:pt x="952" y="2740"/>
                    <a:pt x="800" y="2588"/>
                  </a:cubicBezTo>
                  <a:cubicBezTo>
                    <a:pt x="191" y="1865"/>
                    <a:pt x="381" y="39"/>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5655745" y="1858337"/>
              <a:ext cx="73353" cy="180886"/>
            </a:xfrm>
            <a:custGeom>
              <a:avLst/>
              <a:gdLst/>
              <a:ahLst/>
              <a:cxnLst/>
              <a:rect l="l" t="t" r="r" b="b"/>
              <a:pathLst>
                <a:path w="1219" h="3006" extrusionOk="0">
                  <a:moveTo>
                    <a:pt x="990" y="0"/>
                  </a:moveTo>
                  <a:cubicBezTo>
                    <a:pt x="990" y="0"/>
                    <a:pt x="1028" y="685"/>
                    <a:pt x="990" y="1332"/>
                  </a:cubicBezTo>
                  <a:cubicBezTo>
                    <a:pt x="990" y="1636"/>
                    <a:pt x="800" y="1864"/>
                    <a:pt x="571" y="2131"/>
                  </a:cubicBezTo>
                  <a:cubicBezTo>
                    <a:pt x="343" y="2397"/>
                    <a:pt x="77" y="2663"/>
                    <a:pt x="1" y="3006"/>
                  </a:cubicBezTo>
                  <a:lnTo>
                    <a:pt x="229" y="3006"/>
                  </a:lnTo>
                  <a:cubicBezTo>
                    <a:pt x="305" y="2739"/>
                    <a:pt x="495" y="2511"/>
                    <a:pt x="723" y="2283"/>
                  </a:cubicBezTo>
                  <a:cubicBezTo>
                    <a:pt x="952" y="1978"/>
                    <a:pt x="1218" y="1712"/>
                    <a:pt x="1218" y="1370"/>
                  </a:cubicBezTo>
                  <a:cubicBezTo>
                    <a:pt x="1218" y="685"/>
                    <a:pt x="1218" y="0"/>
                    <a:pt x="1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5763339" y="1858337"/>
              <a:ext cx="75640" cy="180886"/>
            </a:xfrm>
            <a:custGeom>
              <a:avLst/>
              <a:gdLst/>
              <a:ahLst/>
              <a:cxnLst/>
              <a:rect l="l" t="t" r="r" b="b"/>
              <a:pathLst>
                <a:path w="1257" h="3006" extrusionOk="0">
                  <a:moveTo>
                    <a:pt x="191" y="0"/>
                  </a:moveTo>
                  <a:cubicBezTo>
                    <a:pt x="191" y="38"/>
                    <a:pt x="1" y="1141"/>
                    <a:pt x="647" y="1940"/>
                  </a:cubicBezTo>
                  <a:cubicBezTo>
                    <a:pt x="838" y="2207"/>
                    <a:pt x="952" y="2587"/>
                    <a:pt x="1028" y="3006"/>
                  </a:cubicBezTo>
                  <a:lnTo>
                    <a:pt x="1256" y="3006"/>
                  </a:lnTo>
                  <a:cubicBezTo>
                    <a:pt x="1180" y="2549"/>
                    <a:pt x="1028" y="2092"/>
                    <a:pt x="800" y="1788"/>
                  </a:cubicBezTo>
                  <a:cubicBezTo>
                    <a:pt x="229" y="1103"/>
                    <a:pt x="381" y="38"/>
                    <a:pt x="381" y="38"/>
                  </a:cubicBezTo>
                  <a:lnTo>
                    <a:pt x="1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5870932" y="1853703"/>
              <a:ext cx="25274" cy="185520"/>
            </a:xfrm>
            <a:custGeom>
              <a:avLst/>
              <a:gdLst/>
              <a:ahLst/>
              <a:cxnLst/>
              <a:rect l="l" t="t" r="r" b="b"/>
              <a:pathLst>
                <a:path w="420" h="3083" extrusionOk="0">
                  <a:moveTo>
                    <a:pt x="191" y="1"/>
                  </a:moveTo>
                  <a:cubicBezTo>
                    <a:pt x="191" y="1"/>
                    <a:pt x="153" y="914"/>
                    <a:pt x="115" y="1713"/>
                  </a:cubicBezTo>
                  <a:cubicBezTo>
                    <a:pt x="115" y="2131"/>
                    <a:pt x="39" y="2626"/>
                    <a:pt x="1" y="3083"/>
                  </a:cubicBezTo>
                  <a:lnTo>
                    <a:pt x="191" y="3083"/>
                  </a:lnTo>
                  <a:cubicBezTo>
                    <a:pt x="267" y="2626"/>
                    <a:pt x="305" y="2131"/>
                    <a:pt x="343" y="1713"/>
                  </a:cubicBezTo>
                  <a:cubicBezTo>
                    <a:pt x="343" y="914"/>
                    <a:pt x="419"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5937366" y="1858337"/>
              <a:ext cx="73293" cy="180886"/>
            </a:xfrm>
            <a:custGeom>
              <a:avLst/>
              <a:gdLst/>
              <a:ahLst/>
              <a:cxnLst/>
              <a:rect l="l" t="t" r="r" b="b"/>
              <a:pathLst>
                <a:path w="1218" h="3006" extrusionOk="0">
                  <a:moveTo>
                    <a:pt x="76" y="0"/>
                  </a:moveTo>
                  <a:cubicBezTo>
                    <a:pt x="76" y="38"/>
                    <a:pt x="0" y="1256"/>
                    <a:pt x="76" y="1674"/>
                  </a:cubicBezTo>
                  <a:cubicBezTo>
                    <a:pt x="114" y="1826"/>
                    <a:pt x="266" y="2054"/>
                    <a:pt x="495" y="2283"/>
                  </a:cubicBezTo>
                  <a:cubicBezTo>
                    <a:pt x="685" y="2511"/>
                    <a:pt x="913" y="2739"/>
                    <a:pt x="1027" y="3006"/>
                  </a:cubicBezTo>
                  <a:lnTo>
                    <a:pt x="1217" y="3006"/>
                  </a:lnTo>
                  <a:cubicBezTo>
                    <a:pt x="1103" y="2701"/>
                    <a:pt x="837" y="2397"/>
                    <a:pt x="647" y="2131"/>
                  </a:cubicBezTo>
                  <a:cubicBezTo>
                    <a:pt x="457" y="1940"/>
                    <a:pt x="304" y="1750"/>
                    <a:pt x="266" y="1636"/>
                  </a:cubicBezTo>
                  <a:cubicBezTo>
                    <a:pt x="190" y="1256"/>
                    <a:pt x="266" y="38"/>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5941939" y="1858337"/>
              <a:ext cx="61860" cy="180886"/>
            </a:xfrm>
            <a:custGeom>
              <a:avLst/>
              <a:gdLst/>
              <a:ahLst/>
              <a:cxnLst/>
              <a:rect l="l" t="t" r="r" b="b"/>
              <a:pathLst>
                <a:path w="1028" h="3006" extrusionOk="0">
                  <a:moveTo>
                    <a:pt x="837" y="0"/>
                  </a:moveTo>
                  <a:cubicBezTo>
                    <a:pt x="837" y="0"/>
                    <a:pt x="837" y="1027"/>
                    <a:pt x="647" y="1484"/>
                  </a:cubicBezTo>
                  <a:cubicBezTo>
                    <a:pt x="571" y="1674"/>
                    <a:pt x="495" y="1902"/>
                    <a:pt x="381" y="2131"/>
                  </a:cubicBezTo>
                  <a:cubicBezTo>
                    <a:pt x="228" y="2435"/>
                    <a:pt x="76" y="2739"/>
                    <a:pt x="0" y="3006"/>
                  </a:cubicBezTo>
                  <a:lnTo>
                    <a:pt x="190" y="3006"/>
                  </a:lnTo>
                  <a:cubicBezTo>
                    <a:pt x="305" y="2777"/>
                    <a:pt x="419" y="2511"/>
                    <a:pt x="533" y="2245"/>
                  </a:cubicBezTo>
                  <a:cubicBezTo>
                    <a:pt x="647" y="1978"/>
                    <a:pt x="761" y="1750"/>
                    <a:pt x="837" y="1560"/>
                  </a:cubicBezTo>
                  <a:cubicBezTo>
                    <a:pt x="1027" y="1065"/>
                    <a:pt x="1027" y="38"/>
                    <a:pt x="10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6035753" y="1858337"/>
              <a:ext cx="75640" cy="180886"/>
            </a:xfrm>
            <a:custGeom>
              <a:avLst/>
              <a:gdLst/>
              <a:ahLst/>
              <a:cxnLst/>
              <a:rect l="l" t="t" r="r" b="b"/>
              <a:pathLst>
                <a:path w="1257" h="3006" extrusionOk="0">
                  <a:moveTo>
                    <a:pt x="229" y="0"/>
                  </a:moveTo>
                  <a:lnTo>
                    <a:pt x="229" y="0"/>
                  </a:lnTo>
                  <a:cubicBezTo>
                    <a:pt x="191" y="38"/>
                    <a:pt x="1" y="1217"/>
                    <a:pt x="458" y="1788"/>
                  </a:cubicBezTo>
                  <a:cubicBezTo>
                    <a:pt x="686" y="2054"/>
                    <a:pt x="914" y="2511"/>
                    <a:pt x="1066" y="3006"/>
                  </a:cubicBezTo>
                  <a:lnTo>
                    <a:pt x="1256" y="3006"/>
                  </a:lnTo>
                  <a:cubicBezTo>
                    <a:pt x="1104" y="2473"/>
                    <a:pt x="876" y="1978"/>
                    <a:pt x="610" y="1674"/>
                  </a:cubicBezTo>
                  <a:cubicBezTo>
                    <a:pt x="191" y="1141"/>
                    <a:pt x="419" y="38"/>
                    <a:pt x="419" y="38"/>
                  </a:cubicBez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543578" y="2023157"/>
              <a:ext cx="892877" cy="34360"/>
            </a:xfrm>
            <a:custGeom>
              <a:avLst/>
              <a:gdLst/>
              <a:ahLst/>
              <a:cxnLst/>
              <a:rect l="l" t="t" r="r" b="b"/>
              <a:pathLst>
                <a:path w="14838" h="571" extrusionOk="0">
                  <a:moveTo>
                    <a:pt x="0" y="0"/>
                  </a:moveTo>
                  <a:lnTo>
                    <a:pt x="0" y="571"/>
                  </a:lnTo>
                  <a:lnTo>
                    <a:pt x="14838" y="571"/>
                  </a:lnTo>
                  <a:lnTo>
                    <a:pt x="14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5609952"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560537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560537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5614525" y="1785043"/>
              <a:ext cx="6920" cy="6920"/>
            </a:xfrm>
            <a:custGeom>
              <a:avLst/>
              <a:gdLst/>
              <a:ahLst/>
              <a:cxnLst/>
              <a:rect l="l" t="t" r="r" b="b"/>
              <a:pathLst>
                <a:path w="115"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5664892" y="1734676"/>
              <a:ext cx="18414" cy="61860"/>
            </a:xfrm>
            <a:custGeom>
              <a:avLst/>
              <a:gdLst/>
              <a:ahLst/>
              <a:cxnLst/>
              <a:rect l="l" t="t" r="r" b="b"/>
              <a:pathLst>
                <a:path w="306" h="1028" extrusionOk="0">
                  <a:moveTo>
                    <a:pt x="1" y="1"/>
                  </a:moveTo>
                  <a:lnTo>
                    <a:pt x="1" y="1028"/>
                  </a:lnTo>
                  <a:lnTo>
                    <a:pt x="305" y="102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566031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6031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669465"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5717545"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5710685"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5710685"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572211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77" y="115"/>
                    <a:pt x="115" y="77"/>
                    <a:pt x="115" y="77"/>
                  </a:cubicBezTo>
                  <a:cubicBezTo>
                    <a:pt x="115" y="39"/>
                    <a:pt x="77"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5772486"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5767912"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5767912"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77705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588471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5877792"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5877792"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5889286"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593965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5932733"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8" y="381"/>
                    <a:pt x="458" y="267"/>
                  </a:cubicBezTo>
                  <a:lnTo>
                    <a:pt x="458" y="229"/>
                  </a:lnTo>
                  <a:cubicBezTo>
                    <a:pt x="458"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5932733"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5944226" y="1785043"/>
              <a:ext cx="6920" cy="6920"/>
            </a:xfrm>
            <a:custGeom>
              <a:avLst/>
              <a:gdLst/>
              <a:ahLst/>
              <a:cxnLst/>
              <a:rect l="l" t="t" r="r" b="b"/>
              <a:pathLst>
                <a:path w="115" h="115" extrusionOk="0">
                  <a:moveTo>
                    <a:pt x="76" y="1"/>
                  </a:moveTo>
                  <a:cubicBezTo>
                    <a:pt x="38" y="1"/>
                    <a:pt x="0" y="39"/>
                    <a:pt x="0" y="77"/>
                  </a:cubicBezTo>
                  <a:cubicBezTo>
                    <a:pt x="0" y="77"/>
                    <a:pt x="38" y="115"/>
                    <a:pt x="76" y="115"/>
                  </a:cubicBezTo>
                  <a:cubicBezTo>
                    <a:pt x="76" y="115"/>
                    <a:pt x="114" y="77"/>
                    <a:pt x="114" y="77"/>
                  </a:cubicBezTo>
                  <a:cubicBezTo>
                    <a:pt x="114" y="39"/>
                    <a:pt x="76" y="1"/>
                    <a:pt x="76"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5992306"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5985386"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43" y="495"/>
                    <a:pt x="458" y="381"/>
                    <a:pt x="458" y="267"/>
                  </a:cubicBezTo>
                  <a:lnTo>
                    <a:pt x="458" y="229"/>
                  </a:lnTo>
                  <a:cubicBezTo>
                    <a:pt x="458"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5985386" y="1796476"/>
              <a:ext cx="27560" cy="71067"/>
            </a:xfrm>
            <a:custGeom>
              <a:avLst/>
              <a:gdLst/>
              <a:ahLst/>
              <a:cxnLst/>
              <a:rect l="l" t="t" r="r" b="b"/>
              <a:pathLst>
                <a:path w="458" h="1181" extrusionOk="0">
                  <a:moveTo>
                    <a:pt x="1" y="1"/>
                  </a:moveTo>
                  <a:lnTo>
                    <a:pt x="1" y="952"/>
                  </a:lnTo>
                  <a:cubicBezTo>
                    <a:pt x="1" y="1066"/>
                    <a:pt x="115" y="1180"/>
                    <a:pt x="229" y="1180"/>
                  </a:cubicBezTo>
                  <a:cubicBezTo>
                    <a:pt x="343"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5996879" y="1785043"/>
              <a:ext cx="6920" cy="6920"/>
            </a:xfrm>
            <a:custGeom>
              <a:avLst/>
              <a:gdLst/>
              <a:ahLst/>
              <a:cxnLst/>
              <a:rect l="l" t="t" r="r" b="b"/>
              <a:pathLst>
                <a:path w="115" h="115" extrusionOk="0">
                  <a:moveTo>
                    <a:pt x="38" y="1"/>
                  </a:moveTo>
                  <a:cubicBezTo>
                    <a:pt x="0" y="1"/>
                    <a:pt x="0" y="39"/>
                    <a:pt x="0" y="77"/>
                  </a:cubicBezTo>
                  <a:cubicBezTo>
                    <a:pt x="0" y="77"/>
                    <a:pt x="0"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3"/>
            <p:cNvSpPr/>
            <p:nvPr/>
          </p:nvSpPr>
          <p:spPr>
            <a:xfrm>
              <a:off x="6047246" y="1734676"/>
              <a:ext cx="16067" cy="61860"/>
            </a:xfrm>
            <a:custGeom>
              <a:avLst/>
              <a:gdLst/>
              <a:ahLst/>
              <a:cxnLst/>
              <a:rect l="l" t="t" r="r" b="b"/>
              <a:pathLst>
                <a:path w="267" h="1028" extrusionOk="0">
                  <a:moveTo>
                    <a:pt x="0" y="1"/>
                  </a:moveTo>
                  <a:lnTo>
                    <a:pt x="0"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3"/>
            <p:cNvSpPr/>
            <p:nvPr/>
          </p:nvSpPr>
          <p:spPr>
            <a:xfrm>
              <a:off x="6040386" y="1782756"/>
              <a:ext cx="27500" cy="29847"/>
            </a:xfrm>
            <a:custGeom>
              <a:avLst/>
              <a:gdLst/>
              <a:ahLst/>
              <a:cxnLst/>
              <a:rect l="l" t="t" r="r" b="b"/>
              <a:pathLst>
                <a:path w="457" h="496" extrusionOk="0">
                  <a:moveTo>
                    <a:pt x="228" y="1"/>
                  </a:moveTo>
                  <a:cubicBezTo>
                    <a:pt x="114" y="1"/>
                    <a:pt x="0" y="77"/>
                    <a:pt x="0" y="229"/>
                  </a:cubicBezTo>
                  <a:lnTo>
                    <a:pt x="0" y="267"/>
                  </a:lnTo>
                  <a:cubicBezTo>
                    <a:pt x="0" y="381"/>
                    <a:pt x="114" y="495"/>
                    <a:pt x="228" y="495"/>
                  </a:cubicBezTo>
                  <a:cubicBezTo>
                    <a:pt x="381" y="495"/>
                    <a:pt x="457" y="381"/>
                    <a:pt x="457" y="267"/>
                  </a:cubicBezTo>
                  <a:lnTo>
                    <a:pt x="457" y="229"/>
                  </a:lnTo>
                  <a:cubicBezTo>
                    <a:pt x="457" y="77"/>
                    <a:pt x="381" y="1"/>
                    <a:pt x="2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6040386" y="1796476"/>
              <a:ext cx="27500" cy="71067"/>
            </a:xfrm>
            <a:custGeom>
              <a:avLst/>
              <a:gdLst/>
              <a:ahLst/>
              <a:cxnLst/>
              <a:rect l="l" t="t" r="r" b="b"/>
              <a:pathLst>
                <a:path w="457" h="1181" extrusionOk="0">
                  <a:moveTo>
                    <a:pt x="0" y="1"/>
                  </a:moveTo>
                  <a:lnTo>
                    <a:pt x="0" y="952"/>
                  </a:lnTo>
                  <a:cubicBezTo>
                    <a:pt x="0" y="1066"/>
                    <a:pt x="114" y="1180"/>
                    <a:pt x="228"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6051820"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5639739"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5692392"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5745046"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5912153"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5964806"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6209780" y="1844556"/>
              <a:ext cx="18353" cy="178660"/>
            </a:xfrm>
            <a:custGeom>
              <a:avLst/>
              <a:gdLst/>
              <a:ahLst/>
              <a:cxnLst/>
              <a:rect l="l" t="t" r="r" b="b"/>
              <a:pathLst>
                <a:path w="305" h="2969" extrusionOk="0">
                  <a:moveTo>
                    <a:pt x="0" y="1"/>
                  </a:moveTo>
                  <a:lnTo>
                    <a:pt x="0" y="2968"/>
                  </a:lnTo>
                  <a:lnTo>
                    <a:pt x="305" y="296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3"/>
            <p:cNvSpPr/>
            <p:nvPr/>
          </p:nvSpPr>
          <p:spPr>
            <a:xfrm>
              <a:off x="6209780" y="2057457"/>
              <a:ext cx="18353" cy="55000"/>
            </a:xfrm>
            <a:custGeom>
              <a:avLst/>
              <a:gdLst/>
              <a:ahLst/>
              <a:cxnLst/>
              <a:rect l="l" t="t" r="r" b="b"/>
              <a:pathLst>
                <a:path w="305" h="914" extrusionOk="0">
                  <a:moveTo>
                    <a:pt x="0" y="1"/>
                  </a:moveTo>
                  <a:lnTo>
                    <a:pt x="0" y="914"/>
                  </a:lnTo>
                  <a:lnTo>
                    <a:pt x="305" y="914"/>
                  </a:lnTo>
                  <a:lnTo>
                    <a:pt x="305" y="1"/>
                  </a:ln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3"/>
            <p:cNvSpPr/>
            <p:nvPr/>
          </p:nvSpPr>
          <p:spPr>
            <a:xfrm>
              <a:off x="6017459"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5584799" y="1324882"/>
              <a:ext cx="506012" cy="212959"/>
            </a:xfrm>
            <a:custGeom>
              <a:avLst/>
              <a:gdLst/>
              <a:ahLst/>
              <a:cxnLst/>
              <a:rect l="l" t="t" r="r" b="b"/>
              <a:pathLst>
                <a:path w="8409" h="3539" extrusionOk="0">
                  <a:moveTo>
                    <a:pt x="0" y="1"/>
                  </a:moveTo>
                  <a:lnTo>
                    <a:pt x="0" y="3539"/>
                  </a:lnTo>
                  <a:lnTo>
                    <a:pt x="8408" y="3539"/>
                  </a:lnTo>
                  <a:lnTo>
                    <a:pt x="84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5616812" y="1345522"/>
              <a:ext cx="75640" cy="75580"/>
            </a:xfrm>
            <a:custGeom>
              <a:avLst/>
              <a:gdLst/>
              <a:ahLst/>
              <a:cxnLst/>
              <a:rect l="l" t="t" r="r" b="b"/>
              <a:pathLst>
                <a:path w="1257" h="1256" extrusionOk="0">
                  <a:moveTo>
                    <a:pt x="648" y="0"/>
                  </a:moveTo>
                  <a:cubicBezTo>
                    <a:pt x="305" y="0"/>
                    <a:pt x="1" y="305"/>
                    <a:pt x="1" y="647"/>
                  </a:cubicBezTo>
                  <a:cubicBezTo>
                    <a:pt x="1" y="989"/>
                    <a:pt x="305" y="1256"/>
                    <a:pt x="648" y="1256"/>
                  </a:cubicBezTo>
                  <a:cubicBezTo>
                    <a:pt x="990" y="1256"/>
                    <a:pt x="1256" y="989"/>
                    <a:pt x="1256" y="647"/>
                  </a:cubicBezTo>
                  <a:cubicBezTo>
                    <a:pt x="1256" y="305"/>
                    <a:pt x="990"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5799986" y="1345522"/>
              <a:ext cx="73293" cy="75580"/>
            </a:xfrm>
            <a:custGeom>
              <a:avLst/>
              <a:gdLst/>
              <a:ahLst/>
              <a:cxnLst/>
              <a:rect l="l" t="t" r="r" b="b"/>
              <a:pathLst>
                <a:path w="1218" h="1256" extrusionOk="0">
                  <a:moveTo>
                    <a:pt x="609" y="0"/>
                  </a:moveTo>
                  <a:cubicBezTo>
                    <a:pt x="267" y="0"/>
                    <a:pt x="0" y="305"/>
                    <a:pt x="0" y="647"/>
                  </a:cubicBezTo>
                  <a:cubicBezTo>
                    <a:pt x="0" y="989"/>
                    <a:pt x="267" y="1256"/>
                    <a:pt x="609" y="1256"/>
                  </a:cubicBezTo>
                  <a:cubicBezTo>
                    <a:pt x="952" y="1256"/>
                    <a:pt x="1218" y="989"/>
                    <a:pt x="1218" y="647"/>
                  </a:cubicBezTo>
                  <a:cubicBezTo>
                    <a:pt x="1218" y="305"/>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3"/>
            <p:cNvSpPr/>
            <p:nvPr/>
          </p:nvSpPr>
          <p:spPr>
            <a:xfrm>
              <a:off x="5978526" y="1345522"/>
              <a:ext cx="73353" cy="75580"/>
            </a:xfrm>
            <a:custGeom>
              <a:avLst/>
              <a:gdLst/>
              <a:ahLst/>
              <a:cxnLst/>
              <a:rect l="l" t="t" r="r" b="b"/>
              <a:pathLst>
                <a:path w="1219" h="1256" extrusionOk="0">
                  <a:moveTo>
                    <a:pt x="610" y="0"/>
                  </a:moveTo>
                  <a:cubicBezTo>
                    <a:pt x="267" y="0"/>
                    <a:pt x="1" y="305"/>
                    <a:pt x="1" y="647"/>
                  </a:cubicBezTo>
                  <a:cubicBezTo>
                    <a:pt x="1" y="989"/>
                    <a:pt x="267" y="1256"/>
                    <a:pt x="610" y="1256"/>
                  </a:cubicBezTo>
                  <a:cubicBezTo>
                    <a:pt x="952" y="1256"/>
                    <a:pt x="1218" y="989"/>
                    <a:pt x="1218" y="647"/>
                  </a:cubicBezTo>
                  <a:cubicBezTo>
                    <a:pt x="1218" y="305"/>
                    <a:pt x="95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3"/>
            <p:cNvSpPr/>
            <p:nvPr/>
          </p:nvSpPr>
          <p:spPr>
            <a:xfrm>
              <a:off x="5710685" y="1441682"/>
              <a:ext cx="75640" cy="73293"/>
            </a:xfrm>
            <a:custGeom>
              <a:avLst/>
              <a:gdLst/>
              <a:ahLst/>
              <a:cxnLst/>
              <a:rect l="l" t="t" r="r" b="b"/>
              <a:pathLst>
                <a:path w="1257" h="1218" extrusionOk="0">
                  <a:moveTo>
                    <a:pt x="609" y="0"/>
                  </a:moveTo>
                  <a:cubicBezTo>
                    <a:pt x="267" y="0"/>
                    <a:pt x="1" y="266"/>
                    <a:pt x="1" y="609"/>
                  </a:cubicBezTo>
                  <a:cubicBezTo>
                    <a:pt x="1" y="951"/>
                    <a:pt x="267" y="1217"/>
                    <a:pt x="609" y="1217"/>
                  </a:cubicBezTo>
                  <a:cubicBezTo>
                    <a:pt x="952" y="1217"/>
                    <a:pt x="1256" y="951"/>
                    <a:pt x="1256" y="609"/>
                  </a:cubicBezTo>
                  <a:cubicBezTo>
                    <a:pt x="1256" y="266"/>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889286" y="1441682"/>
              <a:ext cx="73293" cy="73293"/>
            </a:xfrm>
            <a:custGeom>
              <a:avLst/>
              <a:gdLst/>
              <a:ahLst/>
              <a:cxnLst/>
              <a:rect l="l" t="t" r="r" b="b"/>
              <a:pathLst>
                <a:path w="1218" h="1218" extrusionOk="0">
                  <a:moveTo>
                    <a:pt x="609" y="0"/>
                  </a:moveTo>
                  <a:cubicBezTo>
                    <a:pt x="266" y="0"/>
                    <a:pt x="0" y="266"/>
                    <a:pt x="0" y="609"/>
                  </a:cubicBezTo>
                  <a:cubicBezTo>
                    <a:pt x="0" y="951"/>
                    <a:pt x="266" y="1217"/>
                    <a:pt x="609" y="1217"/>
                  </a:cubicBezTo>
                  <a:cubicBezTo>
                    <a:pt x="951" y="1217"/>
                    <a:pt x="1218" y="951"/>
                    <a:pt x="1218" y="609"/>
                  </a:cubicBezTo>
                  <a:cubicBezTo>
                    <a:pt x="1218" y="266"/>
                    <a:pt x="951"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3"/>
            <p:cNvSpPr/>
            <p:nvPr/>
          </p:nvSpPr>
          <p:spPr>
            <a:xfrm>
              <a:off x="5637452" y="1366102"/>
              <a:ext cx="34360" cy="34420"/>
            </a:xfrm>
            <a:custGeom>
              <a:avLst/>
              <a:gdLst/>
              <a:ahLst/>
              <a:cxnLst/>
              <a:rect l="l" t="t" r="r" b="b"/>
              <a:pathLst>
                <a:path w="571" h="572" extrusionOk="0">
                  <a:moveTo>
                    <a:pt x="305" y="1"/>
                  </a:moveTo>
                  <a:cubicBezTo>
                    <a:pt x="114" y="1"/>
                    <a:pt x="0" y="115"/>
                    <a:pt x="0" y="305"/>
                  </a:cubicBezTo>
                  <a:cubicBezTo>
                    <a:pt x="0" y="457"/>
                    <a:pt x="114" y="571"/>
                    <a:pt x="305" y="571"/>
                  </a:cubicBezTo>
                  <a:cubicBezTo>
                    <a:pt x="457" y="571"/>
                    <a:pt x="571" y="457"/>
                    <a:pt x="571" y="305"/>
                  </a:cubicBezTo>
                  <a:cubicBezTo>
                    <a:pt x="571"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3"/>
            <p:cNvSpPr/>
            <p:nvPr/>
          </p:nvSpPr>
          <p:spPr>
            <a:xfrm>
              <a:off x="5729039" y="1459976"/>
              <a:ext cx="36647" cy="36707"/>
            </a:xfrm>
            <a:custGeom>
              <a:avLst/>
              <a:gdLst/>
              <a:ahLst/>
              <a:cxnLst/>
              <a:rect l="l" t="t" r="r" b="b"/>
              <a:pathLst>
                <a:path w="609" h="610" extrusionOk="0">
                  <a:moveTo>
                    <a:pt x="304" y="0"/>
                  </a:moveTo>
                  <a:cubicBezTo>
                    <a:pt x="152" y="0"/>
                    <a:pt x="0" y="153"/>
                    <a:pt x="0" y="305"/>
                  </a:cubicBezTo>
                  <a:cubicBezTo>
                    <a:pt x="0" y="457"/>
                    <a:pt x="152" y="609"/>
                    <a:pt x="304" y="609"/>
                  </a:cubicBezTo>
                  <a:cubicBezTo>
                    <a:pt x="457" y="609"/>
                    <a:pt x="609" y="457"/>
                    <a:pt x="609" y="305"/>
                  </a:cubicBezTo>
                  <a:cubicBezTo>
                    <a:pt x="609" y="153"/>
                    <a:pt x="457" y="0"/>
                    <a:pt x="304"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5996879" y="1366102"/>
              <a:ext cx="36647" cy="34420"/>
            </a:xfrm>
            <a:custGeom>
              <a:avLst/>
              <a:gdLst/>
              <a:ahLst/>
              <a:cxnLst/>
              <a:rect l="l" t="t" r="r" b="b"/>
              <a:pathLst>
                <a:path w="609" h="572" extrusionOk="0">
                  <a:moveTo>
                    <a:pt x="305" y="1"/>
                  </a:moveTo>
                  <a:cubicBezTo>
                    <a:pt x="152" y="1"/>
                    <a:pt x="0" y="115"/>
                    <a:pt x="0" y="305"/>
                  </a:cubicBezTo>
                  <a:cubicBezTo>
                    <a:pt x="0" y="457"/>
                    <a:pt x="152"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5818279" y="1366102"/>
              <a:ext cx="36707" cy="34420"/>
            </a:xfrm>
            <a:custGeom>
              <a:avLst/>
              <a:gdLst/>
              <a:ahLst/>
              <a:cxnLst/>
              <a:rect l="l" t="t" r="r" b="b"/>
              <a:pathLst>
                <a:path w="610" h="572" extrusionOk="0">
                  <a:moveTo>
                    <a:pt x="305" y="1"/>
                  </a:moveTo>
                  <a:cubicBezTo>
                    <a:pt x="153" y="1"/>
                    <a:pt x="1" y="115"/>
                    <a:pt x="1" y="305"/>
                  </a:cubicBezTo>
                  <a:cubicBezTo>
                    <a:pt x="1" y="457"/>
                    <a:pt x="153"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5907579" y="1459976"/>
              <a:ext cx="36707" cy="36707"/>
            </a:xfrm>
            <a:custGeom>
              <a:avLst/>
              <a:gdLst/>
              <a:ahLst/>
              <a:cxnLst/>
              <a:rect l="l" t="t" r="r" b="b"/>
              <a:pathLst>
                <a:path w="610" h="610" extrusionOk="0">
                  <a:moveTo>
                    <a:pt x="305" y="0"/>
                  </a:moveTo>
                  <a:cubicBezTo>
                    <a:pt x="153" y="0"/>
                    <a:pt x="0" y="153"/>
                    <a:pt x="0" y="305"/>
                  </a:cubicBezTo>
                  <a:cubicBezTo>
                    <a:pt x="0" y="457"/>
                    <a:pt x="153" y="609"/>
                    <a:pt x="305" y="609"/>
                  </a:cubicBezTo>
                  <a:cubicBezTo>
                    <a:pt x="457" y="609"/>
                    <a:pt x="609" y="457"/>
                    <a:pt x="609" y="305"/>
                  </a:cubicBezTo>
                  <a:cubicBezTo>
                    <a:pt x="609" y="153"/>
                    <a:pt x="457" y="0"/>
                    <a:pt x="305"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5584799" y="1601929"/>
              <a:ext cx="231253" cy="132806"/>
            </a:xfrm>
            <a:custGeom>
              <a:avLst/>
              <a:gdLst/>
              <a:ahLst/>
              <a:cxnLst/>
              <a:rect l="l" t="t" r="r" b="b"/>
              <a:pathLst>
                <a:path w="3843" h="2207" extrusionOk="0">
                  <a:moveTo>
                    <a:pt x="0" y="0"/>
                  </a:moveTo>
                  <a:lnTo>
                    <a:pt x="0" y="2207"/>
                  </a:lnTo>
                  <a:lnTo>
                    <a:pt x="3843" y="2207"/>
                  </a:lnTo>
                  <a:lnTo>
                    <a:pt x="3843"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5619099" y="1638516"/>
              <a:ext cx="162653" cy="59573"/>
            </a:xfrm>
            <a:custGeom>
              <a:avLst/>
              <a:gdLst/>
              <a:ahLst/>
              <a:cxnLst/>
              <a:rect l="l" t="t" r="r" b="b"/>
              <a:pathLst>
                <a:path w="2703" h="990" extrusionOk="0">
                  <a:moveTo>
                    <a:pt x="1" y="1"/>
                  </a:moveTo>
                  <a:lnTo>
                    <a:pt x="1" y="990"/>
                  </a:lnTo>
                  <a:lnTo>
                    <a:pt x="2702" y="990"/>
                  </a:lnTo>
                  <a:lnTo>
                    <a:pt x="2702"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5857212" y="1601929"/>
              <a:ext cx="233599" cy="132806"/>
            </a:xfrm>
            <a:custGeom>
              <a:avLst/>
              <a:gdLst/>
              <a:ahLst/>
              <a:cxnLst/>
              <a:rect l="l" t="t" r="r" b="b"/>
              <a:pathLst>
                <a:path w="3882" h="2207" extrusionOk="0">
                  <a:moveTo>
                    <a:pt x="1" y="0"/>
                  </a:moveTo>
                  <a:lnTo>
                    <a:pt x="1" y="2207"/>
                  </a:lnTo>
                  <a:lnTo>
                    <a:pt x="3881" y="2207"/>
                  </a:lnTo>
                  <a:lnTo>
                    <a:pt x="3881"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5893859" y="1638516"/>
              <a:ext cx="160306" cy="59573"/>
            </a:xfrm>
            <a:custGeom>
              <a:avLst/>
              <a:gdLst/>
              <a:ahLst/>
              <a:cxnLst/>
              <a:rect l="l" t="t" r="r" b="b"/>
              <a:pathLst>
                <a:path w="2664" h="990" extrusionOk="0">
                  <a:moveTo>
                    <a:pt x="0" y="1"/>
                  </a:moveTo>
                  <a:lnTo>
                    <a:pt x="0" y="990"/>
                  </a:lnTo>
                  <a:lnTo>
                    <a:pt x="2663" y="990"/>
                  </a:lnTo>
                  <a:lnTo>
                    <a:pt x="2663"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5660319"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5717545"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5960233" y="1638516"/>
              <a:ext cx="25213" cy="59573"/>
            </a:xfrm>
            <a:custGeom>
              <a:avLst/>
              <a:gdLst/>
              <a:ahLst/>
              <a:cxnLst/>
              <a:rect l="l" t="t" r="r" b="b"/>
              <a:pathLst>
                <a:path w="419"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5543578" y="2057457"/>
              <a:ext cx="595251" cy="55000"/>
            </a:xfrm>
            <a:custGeom>
              <a:avLst/>
              <a:gdLst/>
              <a:ahLst/>
              <a:cxnLst/>
              <a:rect l="l" t="t" r="r" b="b"/>
              <a:pathLst>
                <a:path w="9892" h="914" extrusionOk="0">
                  <a:moveTo>
                    <a:pt x="0" y="1"/>
                  </a:moveTo>
                  <a:lnTo>
                    <a:pt x="0" y="914"/>
                  </a:lnTo>
                  <a:lnTo>
                    <a:pt x="9892" y="914"/>
                  </a:lnTo>
                  <a:lnTo>
                    <a:pt x="98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6138773" y="1253935"/>
              <a:ext cx="36707" cy="494518"/>
            </a:xfrm>
            <a:custGeom>
              <a:avLst/>
              <a:gdLst/>
              <a:ahLst/>
              <a:cxnLst/>
              <a:rect l="l" t="t" r="r" b="b"/>
              <a:pathLst>
                <a:path w="610" h="8218" extrusionOk="0">
                  <a:moveTo>
                    <a:pt x="1" y="0"/>
                  </a:moveTo>
                  <a:lnTo>
                    <a:pt x="1" y="8218"/>
                  </a:lnTo>
                  <a:lnTo>
                    <a:pt x="610" y="8218"/>
                  </a:lnTo>
                  <a:lnTo>
                    <a:pt x="6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6138773" y="1748396"/>
              <a:ext cx="297686" cy="96220"/>
            </a:xfrm>
            <a:custGeom>
              <a:avLst/>
              <a:gdLst/>
              <a:ahLst/>
              <a:cxnLst/>
              <a:rect l="l" t="t" r="r" b="b"/>
              <a:pathLst>
                <a:path w="4947" h="1599" extrusionOk="0">
                  <a:moveTo>
                    <a:pt x="1" y="1"/>
                  </a:moveTo>
                  <a:lnTo>
                    <a:pt x="1" y="1599"/>
                  </a:lnTo>
                  <a:lnTo>
                    <a:pt x="4947" y="1599"/>
                  </a:lnTo>
                  <a:lnTo>
                    <a:pt x="49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6196060" y="1290582"/>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6225787" y="1311162"/>
              <a:ext cx="75640" cy="75580"/>
            </a:xfrm>
            <a:custGeom>
              <a:avLst/>
              <a:gdLst/>
              <a:ahLst/>
              <a:cxnLst/>
              <a:rect l="l" t="t" r="r" b="b"/>
              <a:pathLst>
                <a:path w="1257" h="1256" extrusionOk="0">
                  <a:moveTo>
                    <a:pt x="609" y="1"/>
                  </a:moveTo>
                  <a:cubicBezTo>
                    <a:pt x="267" y="1"/>
                    <a:pt x="1" y="267"/>
                    <a:pt x="1" y="647"/>
                  </a:cubicBezTo>
                  <a:cubicBezTo>
                    <a:pt x="1" y="990"/>
                    <a:pt x="267" y="1256"/>
                    <a:pt x="609" y="1256"/>
                  </a:cubicBezTo>
                  <a:cubicBezTo>
                    <a:pt x="952" y="1256"/>
                    <a:pt x="1256" y="990"/>
                    <a:pt x="1256" y="647"/>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6246427" y="1331742"/>
              <a:ext cx="34360" cy="34420"/>
            </a:xfrm>
            <a:custGeom>
              <a:avLst/>
              <a:gdLst/>
              <a:ahLst/>
              <a:cxnLst/>
              <a:rect l="l" t="t" r="r" b="b"/>
              <a:pathLst>
                <a:path w="571" h="572" extrusionOk="0">
                  <a:moveTo>
                    <a:pt x="266" y="1"/>
                  </a:moveTo>
                  <a:cubicBezTo>
                    <a:pt x="114" y="1"/>
                    <a:pt x="0" y="115"/>
                    <a:pt x="0" y="305"/>
                  </a:cubicBezTo>
                  <a:cubicBezTo>
                    <a:pt x="0" y="457"/>
                    <a:pt x="114" y="572"/>
                    <a:pt x="266" y="572"/>
                  </a:cubicBezTo>
                  <a:cubicBezTo>
                    <a:pt x="457" y="572"/>
                    <a:pt x="571" y="457"/>
                    <a:pt x="571" y="305"/>
                  </a:cubicBezTo>
                  <a:cubicBezTo>
                    <a:pt x="571" y="115"/>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6196060" y="1443969"/>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225787" y="1466836"/>
              <a:ext cx="75640" cy="73293"/>
            </a:xfrm>
            <a:custGeom>
              <a:avLst/>
              <a:gdLst/>
              <a:ahLst/>
              <a:cxnLst/>
              <a:rect l="l" t="t" r="r" b="b"/>
              <a:pathLst>
                <a:path w="1257" h="1218" extrusionOk="0">
                  <a:moveTo>
                    <a:pt x="609" y="1"/>
                  </a:moveTo>
                  <a:cubicBezTo>
                    <a:pt x="267" y="1"/>
                    <a:pt x="1" y="267"/>
                    <a:pt x="1" y="609"/>
                  </a:cubicBezTo>
                  <a:cubicBezTo>
                    <a:pt x="1" y="952"/>
                    <a:pt x="267" y="1218"/>
                    <a:pt x="609" y="1218"/>
                  </a:cubicBezTo>
                  <a:cubicBezTo>
                    <a:pt x="952" y="1218"/>
                    <a:pt x="1256" y="952"/>
                    <a:pt x="1256" y="609"/>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6246427" y="1485129"/>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6196060" y="1597356"/>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6225787" y="1620223"/>
              <a:ext cx="75640" cy="73293"/>
            </a:xfrm>
            <a:custGeom>
              <a:avLst/>
              <a:gdLst/>
              <a:ahLst/>
              <a:cxnLst/>
              <a:rect l="l" t="t" r="r" b="b"/>
              <a:pathLst>
                <a:path w="1257" h="1218" extrusionOk="0">
                  <a:moveTo>
                    <a:pt x="609" y="0"/>
                  </a:moveTo>
                  <a:cubicBezTo>
                    <a:pt x="267" y="0"/>
                    <a:pt x="1" y="267"/>
                    <a:pt x="1" y="609"/>
                  </a:cubicBezTo>
                  <a:cubicBezTo>
                    <a:pt x="1" y="952"/>
                    <a:pt x="267" y="1218"/>
                    <a:pt x="609" y="1218"/>
                  </a:cubicBezTo>
                  <a:cubicBezTo>
                    <a:pt x="952" y="1218"/>
                    <a:pt x="1256" y="952"/>
                    <a:pt x="1256" y="609"/>
                  </a:cubicBezTo>
                  <a:cubicBezTo>
                    <a:pt x="1256" y="267"/>
                    <a:pt x="952" y="0"/>
                    <a:pt x="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6246427" y="1638516"/>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6331093" y="1322595"/>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6331093" y="1361529"/>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6331093" y="1475982"/>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3"/>
            <p:cNvSpPr/>
            <p:nvPr/>
          </p:nvSpPr>
          <p:spPr>
            <a:xfrm>
              <a:off x="6331093" y="1512629"/>
              <a:ext cx="105366" cy="16067"/>
            </a:xfrm>
            <a:custGeom>
              <a:avLst/>
              <a:gdLst/>
              <a:ahLst/>
              <a:cxnLst/>
              <a:rect l="l" t="t" r="r" b="b"/>
              <a:pathLst>
                <a:path w="1751" h="267" extrusionOk="0">
                  <a:moveTo>
                    <a:pt x="1" y="0"/>
                  </a:moveTo>
                  <a:lnTo>
                    <a:pt x="1" y="267"/>
                  </a:lnTo>
                  <a:lnTo>
                    <a:pt x="1751" y="267"/>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3"/>
            <p:cNvSpPr/>
            <p:nvPr/>
          </p:nvSpPr>
          <p:spPr>
            <a:xfrm>
              <a:off x="6331093" y="1629369"/>
              <a:ext cx="105366" cy="16067"/>
            </a:xfrm>
            <a:custGeom>
              <a:avLst/>
              <a:gdLst/>
              <a:ahLst/>
              <a:cxnLst/>
              <a:rect l="l" t="t" r="r" b="b"/>
              <a:pathLst>
                <a:path w="1751" h="267" extrusionOk="0">
                  <a:moveTo>
                    <a:pt x="1" y="1"/>
                  </a:moveTo>
                  <a:lnTo>
                    <a:pt x="1" y="267"/>
                  </a:lnTo>
                  <a:lnTo>
                    <a:pt x="1751" y="267"/>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3"/>
            <p:cNvSpPr/>
            <p:nvPr/>
          </p:nvSpPr>
          <p:spPr>
            <a:xfrm>
              <a:off x="6331093" y="1668303"/>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3"/>
            <p:cNvSpPr/>
            <p:nvPr/>
          </p:nvSpPr>
          <p:spPr>
            <a:xfrm>
              <a:off x="6179993" y="1876630"/>
              <a:ext cx="84787" cy="116800"/>
            </a:xfrm>
            <a:custGeom>
              <a:avLst/>
              <a:gdLst/>
              <a:ahLst/>
              <a:cxnLst/>
              <a:rect l="l" t="t" r="r" b="b"/>
              <a:pathLst>
                <a:path w="1409" h="1941" extrusionOk="0">
                  <a:moveTo>
                    <a:pt x="1" y="0"/>
                  </a:moveTo>
                  <a:lnTo>
                    <a:pt x="1" y="1941"/>
                  </a:lnTo>
                  <a:lnTo>
                    <a:pt x="1408" y="1941"/>
                  </a:lnTo>
                  <a:lnTo>
                    <a:pt x="14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3"/>
            <p:cNvSpPr/>
            <p:nvPr/>
          </p:nvSpPr>
          <p:spPr>
            <a:xfrm>
              <a:off x="6308227" y="1876630"/>
              <a:ext cx="87013" cy="116800"/>
            </a:xfrm>
            <a:custGeom>
              <a:avLst/>
              <a:gdLst/>
              <a:ahLst/>
              <a:cxnLst/>
              <a:rect l="l" t="t" r="r" b="b"/>
              <a:pathLst>
                <a:path w="1446" h="1941" extrusionOk="0">
                  <a:moveTo>
                    <a:pt x="0" y="0"/>
                  </a:moveTo>
                  <a:lnTo>
                    <a:pt x="0" y="1941"/>
                  </a:lnTo>
                  <a:lnTo>
                    <a:pt x="1446" y="1941"/>
                  </a:lnTo>
                  <a:lnTo>
                    <a:pt x="14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1" name="Google Shape;2251;p23"/>
          <p:cNvGrpSpPr/>
          <p:nvPr/>
        </p:nvGrpSpPr>
        <p:grpSpPr>
          <a:xfrm>
            <a:off x="-1942069" y="2957609"/>
            <a:ext cx="13017963" cy="3347813"/>
            <a:chOff x="-1942069" y="2957609"/>
            <a:chExt cx="13017963" cy="3347813"/>
          </a:xfrm>
        </p:grpSpPr>
        <p:grpSp>
          <p:nvGrpSpPr>
            <p:cNvPr id="2252" name="Google Shape;2252;p23"/>
            <p:cNvGrpSpPr/>
            <p:nvPr/>
          </p:nvGrpSpPr>
          <p:grpSpPr>
            <a:xfrm rot="-2700000">
              <a:off x="8301734" y="3364508"/>
              <a:ext cx="2200508" cy="2534014"/>
              <a:chOff x="2166075" y="959650"/>
              <a:chExt cx="3498975" cy="4029275"/>
            </a:xfrm>
          </p:grpSpPr>
          <p:sp>
            <p:nvSpPr>
              <p:cNvPr id="2253" name="Google Shape;2253;p2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5" name="Google Shape;2315;p23"/>
            <p:cNvGrpSpPr/>
            <p:nvPr/>
          </p:nvGrpSpPr>
          <p:grpSpPr>
            <a:xfrm rot="2700000" flipH="1">
              <a:off x="-1368416" y="3364508"/>
              <a:ext cx="2200508" cy="2534014"/>
              <a:chOff x="2166075" y="959650"/>
              <a:chExt cx="3498975" cy="4029275"/>
            </a:xfrm>
          </p:grpSpPr>
          <p:sp>
            <p:nvSpPr>
              <p:cNvPr id="2316" name="Google Shape;2316;p2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378"/>
        <p:cNvGrpSpPr/>
        <p:nvPr/>
      </p:nvGrpSpPr>
      <p:grpSpPr>
        <a:xfrm>
          <a:off x="0" y="0"/>
          <a:ext cx="0" cy="0"/>
          <a:chOff x="0" y="0"/>
          <a:chExt cx="0" cy="0"/>
        </a:xfrm>
      </p:grpSpPr>
      <p:grpSp>
        <p:nvGrpSpPr>
          <p:cNvPr id="2379" name="Google Shape;2379;p24"/>
          <p:cNvGrpSpPr/>
          <p:nvPr/>
        </p:nvGrpSpPr>
        <p:grpSpPr>
          <a:xfrm>
            <a:off x="-153687" y="218725"/>
            <a:ext cx="9326825" cy="185600"/>
            <a:chOff x="-124" y="218725"/>
            <a:chExt cx="9326825" cy="185600"/>
          </a:xfrm>
        </p:grpSpPr>
        <p:sp>
          <p:nvSpPr>
            <p:cNvPr id="2380" name="Google Shape;2380;p24"/>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4"/>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4"/>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4"/>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4"/>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5" name="Google Shape;2385;p24"/>
          <p:cNvGrpSpPr/>
          <p:nvPr/>
        </p:nvGrpSpPr>
        <p:grpSpPr>
          <a:xfrm rot="-2700000">
            <a:off x="8301734" y="3364508"/>
            <a:ext cx="2200508" cy="2534014"/>
            <a:chOff x="2166075" y="959650"/>
            <a:chExt cx="3498975" cy="4029275"/>
          </a:xfrm>
        </p:grpSpPr>
        <p:sp>
          <p:nvSpPr>
            <p:cNvPr id="2386" name="Google Shape;2386;p24"/>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4"/>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4"/>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4"/>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4"/>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4"/>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4"/>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4"/>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4"/>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4"/>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4"/>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4"/>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4"/>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4"/>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4"/>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4"/>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4"/>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4"/>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4"/>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4"/>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4"/>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4"/>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4"/>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4"/>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4"/>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4"/>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4"/>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4"/>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4"/>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4"/>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4"/>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4"/>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4"/>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4"/>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4"/>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4"/>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4"/>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4"/>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4"/>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4"/>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4"/>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4"/>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4"/>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4"/>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4"/>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4"/>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4"/>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4"/>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4"/>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4"/>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4"/>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4"/>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4"/>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4"/>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4"/>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4"/>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4"/>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4"/>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4"/>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4"/>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4"/>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4"/>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A4E36502-40D9-4DED-AB80-9F49960D7E40}" type="datetimeFigureOut">
              <a:rPr lang="vi-VN" smtClean="0"/>
              <a:t>17/01/2025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331803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4E36502-40D9-4DED-AB80-9F49960D7E40}" type="datetimeFigureOut">
              <a:rPr lang="vi-VN" smtClean="0"/>
              <a:t>17/01/2025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787968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E36502-40D9-4DED-AB80-9F49960D7E40}" type="datetimeFigureOut">
              <a:rPr lang="vi-VN" smtClean="0"/>
              <a:t>17/01/2025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11979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A4E36502-40D9-4DED-AB80-9F49960D7E40}" type="datetimeFigureOut">
              <a:rPr lang="vi-VN" smtClean="0"/>
              <a:t>17/01/2025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919761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A4E36502-40D9-4DED-AB80-9F49960D7E40}" type="datetimeFigureOut">
              <a:rPr lang="vi-VN" smtClean="0"/>
              <a:t>17/01/2025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29712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A4E36502-40D9-4DED-AB80-9F49960D7E40}" type="datetimeFigureOut">
              <a:rPr lang="vi-VN" smtClean="0"/>
              <a:t>17/01/2025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0423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flipH="1">
            <a:off x="5445475" y="2571975"/>
            <a:ext cx="29853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2" name="Google Shape;82;p3"/>
          <p:cNvSpPr txBox="1">
            <a:spLocks noGrp="1"/>
          </p:cNvSpPr>
          <p:nvPr>
            <p:ph type="title" idx="2" hasCustomPrompt="1"/>
          </p:nvPr>
        </p:nvSpPr>
        <p:spPr>
          <a:xfrm flipH="1">
            <a:off x="7141975" y="1730175"/>
            <a:ext cx="12888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grpSp>
        <p:nvGrpSpPr>
          <p:cNvPr id="83" name="Google Shape;83;p3"/>
          <p:cNvGrpSpPr/>
          <p:nvPr/>
        </p:nvGrpSpPr>
        <p:grpSpPr>
          <a:xfrm rot="2700000" flipH="1">
            <a:off x="-1085428" y="958296"/>
            <a:ext cx="3071409" cy="3536907"/>
            <a:chOff x="2166075" y="959650"/>
            <a:chExt cx="3498975" cy="4029275"/>
          </a:xfrm>
        </p:grpSpPr>
        <p:sp>
          <p:nvSpPr>
            <p:cNvPr id="84" name="Google Shape;84;p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153687" y="218725"/>
            <a:ext cx="9326825" cy="185600"/>
            <a:chOff x="-124" y="218725"/>
            <a:chExt cx="9326825" cy="185600"/>
          </a:xfrm>
        </p:grpSpPr>
        <p:sp>
          <p:nvSpPr>
            <p:cNvPr id="147" name="Google Shape;147;p3"/>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a:spLocks noGrp="1"/>
          </p:cNvSpPr>
          <p:nvPr>
            <p:ph type="pic" idx="3"/>
          </p:nvPr>
        </p:nvSpPr>
        <p:spPr>
          <a:xfrm>
            <a:off x="713225" y="717900"/>
            <a:ext cx="3707700" cy="3707700"/>
          </a:xfrm>
          <a:prstGeom prst="rect">
            <a:avLst/>
          </a:prstGeom>
          <a:noFill/>
          <a:ln>
            <a:noFill/>
          </a:ln>
        </p:spPr>
      </p:sp>
      <p:grpSp>
        <p:nvGrpSpPr>
          <p:cNvPr id="153" name="Google Shape;153;p3"/>
          <p:cNvGrpSpPr/>
          <p:nvPr/>
        </p:nvGrpSpPr>
        <p:grpSpPr>
          <a:xfrm rot="-2700000">
            <a:off x="8020690" y="3330630"/>
            <a:ext cx="2632000" cy="3030902"/>
            <a:chOff x="2166075" y="959650"/>
            <a:chExt cx="3498975" cy="4029275"/>
          </a:xfrm>
        </p:grpSpPr>
        <p:sp>
          <p:nvSpPr>
            <p:cNvPr id="154" name="Google Shape;154;p3"/>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36502-40D9-4DED-AB80-9F49960D7E40}" type="datetimeFigureOut">
              <a:rPr lang="vi-VN" smtClean="0"/>
              <a:t>17/01/2025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626967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E36502-40D9-4DED-AB80-9F49960D7E40}" type="datetimeFigureOut">
              <a:rPr lang="vi-VN" smtClean="0"/>
              <a:t>17/01/2025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1350324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E36502-40D9-4DED-AB80-9F49960D7E40}" type="datetimeFigureOut">
              <a:rPr lang="vi-VN" smtClean="0"/>
              <a:t>17/01/2025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2050391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4E36502-40D9-4DED-AB80-9F49960D7E40}" type="datetimeFigureOut">
              <a:rPr lang="vi-VN" smtClean="0"/>
              <a:t>17/01/2025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4244296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4E36502-40D9-4DED-AB80-9F49960D7E40}" type="datetimeFigureOut">
              <a:rPr lang="vi-VN" smtClean="0"/>
              <a:t>17/01/2025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387E010-47A0-42C4-BFBC-89E69F3CDF43}" type="slidenum">
              <a:rPr lang="vi-VN" smtClean="0"/>
              <a:t>‹#›</a:t>
            </a:fld>
            <a:endParaRPr lang="vi-VN"/>
          </a:p>
        </p:txBody>
      </p:sp>
    </p:spTree>
    <p:extLst>
      <p:ext uri="{BB962C8B-B14F-4D97-AF65-F5344CB8AC3E}">
        <p14:creationId xmlns:p14="http://schemas.microsoft.com/office/powerpoint/2010/main" val="3190260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6299981">
            <a:off x="-2721813"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791600"/>
            <a:ext cx="4405500" cy="2428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20000" y="3885700"/>
            <a:ext cx="4405500" cy="466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ctrTitle" idx="2"/>
          </p:nvPr>
        </p:nvSpPr>
        <p:spPr>
          <a:xfrm>
            <a:off x="720000" y="3172325"/>
            <a:ext cx="4405500" cy="6117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3200">
                <a:solidFill>
                  <a:schemeClr val="lt1"/>
                </a:solidFill>
                <a:highlight>
                  <a:schemeClr val="dk2"/>
                </a:highligh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p:nvPr/>
        </p:nvSpPr>
        <p:spPr>
          <a:xfrm>
            <a:off x="600095" y="417129"/>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5317" y="460323"/>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0021" y="735595"/>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2769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840966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
          <p:cNvSpPr/>
          <p:nvPr/>
        </p:nvSpPr>
        <p:spPr>
          <a:xfrm rot="-6299981" flipH="1">
            <a:off x="4358650"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6"/>
          <p:cNvSpPr/>
          <p:nvPr/>
        </p:nvSpPr>
        <p:spPr>
          <a:xfrm>
            <a:off x="300720" y="540004"/>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a:off x="340842" y="261423"/>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6"/>
          <p:cNvSpPr/>
          <p:nvPr/>
        </p:nvSpPr>
        <p:spPr>
          <a:xfrm rot="-5400000">
            <a:off x="771071" y="96908"/>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506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4" name="Google Shape;54;p8"/>
          <p:cNvSpPr/>
          <p:nvPr/>
        </p:nvSpPr>
        <p:spPr>
          <a:xfrm rot="-6299981" flipH="1">
            <a:off x="4358650"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a:off x="300720" y="540004"/>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a:off x="340842" y="261423"/>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rot="-5400000">
            <a:off x="771071" y="96908"/>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48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25494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25494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7607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19"/>
        <p:cNvGrpSpPr/>
        <p:nvPr/>
      </p:nvGrpSpPr>
      <p:grpSpPr>
        <a:xfrm>
          <a:off x="0" y="0"/>
          <a:ext cx="0" cy="0"/>
          <a:chOff x="0" y="0"/>
          <a:chExt cx="0" cy="0"/>
        </a:xfrm>
      </p:grpSpPr>
      <p:grpSp>
        <p:nvGrpSpPr>
          <p:cNvPr id="620" name="Google Shape;620;p7"/>
          <p:cNvGrpSpPr/>
          <p:nvPr/>
        </p:nvGrpSpPr>
        <p:grpSpPr>
          <a:xfrm rot="8100000">
            <a:off x="-2003303" y="1842595"/>
            <a:ext cx="3225301" cy="3714123"/>
            <a:chOff x="2166075" y="959650"/>
            <a:chExt cx="3498975" cy="4029275"/>
          </a:xfrm>
        </p:grpSpPr>
        <p:sp>
          <p:nvSpPr>
            <p:cNvPr id="621" name="Google Shape;621;p7"/>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7"/>
          <p:cNvGrpSpPr/>
          <p:nvPr/>
        </p:nvGrpSpPr>
        <p:grpSpPr>
          <a:xfrm>
            <a:off x="-153687" y="218725"/>
            <a:ext cx="9326825" cy="185600"/>
            <a:chOff x="-124" y="218725"/>
            <a:chExt cx="9326825" cy="185600"/>
          </a:xfrm>
        </p:grpSpPr>
        <p:sp>
          <p:nvSpPr>
            <p:cNvPr id="684" name="Google Shape;684;p7"/>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7"/>
          <p:cNvSpPr txBox="1">
            <a:spLocks noGrp="1"/>
          </p:cNvSpPr>
          <p:nvPr>
            <p:ph type="title"/>
          </p:nvPr>
        </p:nvSpPr>
        <p:spPr>
          <a:xfrm>
            <a:off x="713225" y="948150"/>
            <a:ext cx="46425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0" name="Google Shape;690;p7"/>
          <p:cNvSpPr txBox="1">
            <a:spLocks noGrp="1"/>
          </p:cNvSpPr>
          <p:nvPr>
            <p:ph type="subTitle" idx="1"/>
          </p:nvPr>
        </p:nvSpPr>
        <p:spPr>
          <a:xfrm>
            <a:off x="713225" y="1520850"/>
            <a:ext cx="4294800" cy="267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a:lvl1pPr>
            <a:lvl2pPr lvl="1" algn="ctr" rtl="0">
              <a:lnSpc>
                <a:spcPct val="100000"/>
              </a:lnSpc>
              <a:spcBef>
                <a:spcPts val="1000"/>
              </a:spcBef>
              <a:spcAft>
                <a:spcPts val="0"/>
              </a:spcAft>
              <a:buClr>
                <a:srgbClr val="E76A28"/>
              </a:buClr>
              <a:buSzPts val="1200"/>
              <a:buChar char="○"/>
              <a:defRPr/>
            </a:lvl2pPr>
            <a:lvl3pPr lvl="2" algn="ctr" rtl="0">
              <a:lnSpc>
                <a:spcPct val="100000"/>
              </a:lnSpc>
              <a:spcBef>
                <a:spcPts val="1600"/>
              </a:spcBef>
              <a:spcAft>
                <a:spcPts val="0"/>
              </a:spcAft>
              <a:buClr>
                <a:srgbClr val="E76A28"/>
              </a:buClr>
              <a:buSzPts val="1200"/>
              <a:buChar char="■"/>
              <a:defRPr/>
            </a:lvl3pPr>
            <a:lvl4pPr lvl="3" algn="ctr" rtl="0">
              <a:lnSpc>
                <a:spcPct val="100000"/>
              </a:lnSpc>
              <a:spcBef>
                <a:spcPts val="1600"/>
              </a:spcBef>
              <a:spcAft>
                <a:spcPts val="0"/>
              </a:spcAft>
              <a:buClr>
                <a:srgbClr val="E76A28"/>
              </a:buClr>
              <a:buSzPts val="1200"/>
              <a:buChar char="●"/>
              <a:defRPr/>
            </a:lvl4pPr>
            <a:lvl5pPr lvl="4" algn="ctr" rtl="0">
              <a:lnSpc>
                <a:spcPct val="100000"/>
              </a:lnSpc>
              <a:spcBef>
                <a:spcPts val="1600"/>
              </a:spcBef>
              <a:spcAft>
                <a:spcPts val="0"/>
              </a:spcAft>
              <a:buClr>
                <a:srgbClr val="E76A28"/>
              </a:buClr>
              <a:buSzPts val="1200"/>
              <a:buChar char="○"/>
              <a:defRPr/>
            </a:lvl5pPr>
            <a:lvl6pPr lvl="5" algn="ctr" rtl="0">
              <a:lnSpc>
                <a:spcPct val="100000"/>
              </a:lnSpc>
              <a:spcBef>
                <a:spcPts val="1600"/>
              </a:spcBef>
              <a:spcAft>
                <a:spcPts val="0"/>
              </a:spcAft>
              <a:buClr>
                <a:srgbClr val="999999"/>
              </a:buClr>
              <a:buSzPts val="1200"/>
              <a:buChar char="■"/>
              <a:defRPr/>
            </a:lvl6pPr>
            <a:lvl7pPr lvl="6" algn="ctr" rtl="0">
              <a:lnSpc>
                <a:spcPct val="100000"/>
              </a:lnSpc>
              <a:spcBef>
                <a:spcPts val="1600"/>
              </a:spcBef>
              <a:spcAft>
                <a:spcPts val="0"/>
              </a:spcAft>
              <a:buClr>
                <a:srgbClr val="999999"/>
              </a:buClr>
              <a:buSzPts val="1200"/>
              <a:buChar char="●"/>
              <a:defRPr/>
            </a:lvl7pPr>
            <a:lvl8pPr lvl="7" algn="ctr" rtl="0">
              <a:lnSpc>
                <a:spcPct val="100000"/>
              </a:lnSpc>
              <a:spcBef>
                <a:spcPts val="1600"/>
              </a:spcBef>
              <a:spcAft>
                <a:spcPts val="0"/>
              </a:spcAft>
              <a:buClr>
                <a:srgbClr val="999999"/>
              </a:buClr>
              <a:buSzPts val="1200"/>
              <a:buChar char="○"/>
              <a:defRPr/>
            </a:lvl8pPr>
            <a:lvl9pPr lvl="8" algn="ctr" rtl="0">
              <a:lnSpc>
                <a:spcPct val="100000"/>
              </a:lnSpc>
              <a:spcBef>
                <a:spcPts val="1600"/>
              </a:spcBef>
              <a:spcAft>
                <a:spcPts val="1600"/>
              </a:spcAft>
              <a:buClr>
                <a:srgbClr val="999999"/>
              </a:buClr>
              <a:buSzPts val="1200"/>
              <a:buChar char="■"/>
              <a:defRPr/>
            </a:lvl9pPr>
          </a:lstStyle>
          <a:p>
            <a:endParaRPr/>
          </a:p>
        </p:txBody>
      </p:sp>
      <p:sp>
        <p:nvSpPr>
          <p:cNvPr id="691" name="Google Shape;691;p7"/>
          <p:cNvSpPr>
            <a:spLocks noGrp="1"/>
          </p:cNvSpPr>
          <p:nvPr>
            <p:ph type="pic" idx="2"/>
          </p:nvPr>
        </p:nvSpPr>
        <p:spPr>
          <a:xfrm>
            <a:off x="5617143" y="0"/>
            <a:ext cx="3526800" cy="51435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a:lvl1pPr>
          </a:lstStyle>
          <a:p>
            <a:endParaRPr/>
          </a:p>
        </p:txBody>
      </p:sp>
    </p:spTree>
    <p:extLst>
      <p:ext uri="{BB962C8B-B14F-4D97-AF65-F5344CB8AC3E}">
        <p14:creationId xmlns:p14="http://schemas.microsoft.com/office/powerpoint/2010/main" val="4138378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
        <p:cNvGrpSpPr/>
        <p:nvPr/>
      </p:nvGrpSpPr>
      <p:grpSpPr>
        <a:xfrm>
          <a:off x="0" y="0"/>
          <a:ext cx="0" cy="0"/>
          <a:chOff x="0" y="0"/>
          <a:chExt cx="0" cy="0"/>
        </a:xfrm>
      </p:grpSpPr>
      <p:sp>
        <p:nvSpPr>
          <p:cNvPr id="64" name="Google Shape;6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5" name="Google Shape;6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66" name="Google Shape;66;p11"/>
          <p:cNvSpPr/>
          <p:nvPr/>
        </p:nvSpPr>
        <p:spPr>
          <a:xfrm rot="-6299981" flipH="1">
            <a:off x="4358650"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a:off x="300720" y="540004"/>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a:off x="340842" y="261423"/>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5400000">
            <a:off x="771071" y="96908"/>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456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45968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1"/>
        <p:cNvGrpSpPr/>
        <p:nvPr/>
      </p:nvGrpSpPr>
      <p:grpSpPr>
        <a:xfrm>
          <a:off x="0" y="0"/>
          <a:ext cx="0" cy="0"/>
          <a:chOff x="0" y="0"/>
          <a:chExt cx="0" cy="0"/>
        </a:xfrm>
      </p:grpSpPr>
      <p:sp>
        <p:nvSpPr>
          <p:cNvPr id="112" name="Google Shape;112;p17"/>
          <p:cNvSpPr/>
          <p:nvPr/>
        </p:nvSpPr>
        <p:spPr>
          <a:xfrm rot="-6299981" flipH="1">
            <a:off x="4358650" y="-1836991"/>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17"/>
          <p:cNvSpPr/>
          <p:nvPr/>
        </p:nvSpPr>
        <p:spPr>
          <a:xfrm>
            <a:off x="600095" y="217133"/>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335317" y="260327"/>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340021" y="535599"/>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txBox="1">
            <a:spLocks noGrp="1"/>
          </p:cNvSpPr>
          <p:nvPr>
            <p:ph type="subTitle" idx="1"/>
          </p:nvPr>
        </p:nvSpPr>
        <p:spPr>
          <a:xfrm>
            <a:off x="4074725" y="1592306"/>
            <a:ext cx="43008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8" name="Google Shape;118;p17"/>
          <p:cNvSpPr txBox="1">
            <a:spLocks noGrp="1"/>
          </p:cNvSpPr>
          <p:nvPr>
            <p:ph type="subTitle" idx="2"/>
          </p:nvPr>
        </p:nvSpPr>
        <p:spPr>
          <a:xfrm>
            <a:off x="4074725" y="1343075"/>
            <a:ext cx="4300800" cy="40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Grandstander Medium"/>
              <a:buNone/>
              <a:defRPr sz="2000">
                <a:solidFill>
                  <a:schemeClr val="lt1"/>
                </a:solidFill>
                <a:highlight>
                  <a:schemeClr val="dk2"/>
                </a:highlight>
                <a:latin typeface="Grandstander Medium"/>
                <a:ea typeface="Grandstander Medium"/>
                <a:cs typeface="Grandstander Medium"/>
                <a:sym typeface="Grandstander Medium"/>
              </a:defRPr>
            </a:lvl1pPr>
            <a:lvl2pPr lvl="1"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2pPr>
            <a:lvl3pPr lvl="2"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3pPr>
            <a:lvl4pPr lvl="3"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4pPr>
            <a:lvl5pPr lvl="4"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5pPr>
            <a:lvl6pPr lvl="5"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6pPr>
            <a:lvl7pPr lvl="6"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7pPr>
            <a:lvl8pPr lvl="7"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8pPr>
            <a:lvl9pPr lvl="8"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9pPr>
          </a:lstStyle>
          <a:p>
            <a:endParaRPr/>
          </a:p>
        </p:txBody>
      </p:sp>
      <p:sp>
        <p:nvSpPr>
          <p:cNvPr id="119" name="Google Shape;119;p17"/>
          <p:cNvSpPr txBox="1">
            <a:spLocks noGrp="1"/>
          </p:cNvSpPr>
          <p:nvPr>
            <p:ph type="subTitle" idx="3"/>
          </p:nvPr>
        </p:nvSpPr>
        <p:spPr>
          <a:xfrm>
            <a:off x="4074725" y="2459937"/>
            <a:ext cx="43008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0" name="Google Shape;120;p17"/>
          <p:cNvSpPr txBox="1">
            <a:spLocks noGrp="1"/>
          </p:cNvSpPr>
          <p:nvPr>
            <p:ph type="subTitle" idx="4"/>
          </p:nvPr>
        </p:nvSpPr>
        <p:spPr>
          <a:xfrm>
            <a:off x="4074725" y="2210706"/>
            <a:ext cx="4300800" cy="40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Grandstander Medium"/>
              <a:buNone/>
              <a:defRPr sz="2000">
                <a:solidFill>
                  <a:schemeClr val="lt1"/>
                </a:solidFill>
                <a:highlight>
                  <a:schemeClr val="dk2"/>
                </a:highlight>
                <a:latin typeface="Grandstander Medium"/>
                <a:ea typeface="Grandstander Medium"/>
                <a:cs typeface="Grandstander Medium"/>
                <a:sym typeface="Grandstander Medium"/>
              </a:defRPr>
            </a:lvl1pPr>
            <a:lvl2pPr lvl="1"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2pPr>
            <a:lvl3pPr lvl="2"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3pPr>
            <a:lvl4pPr lvl="3"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4pPr>
            <a:lvl5pPr lvl="4"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5pPr>
            <a:lvl6pPr lvl="5"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6pPr>
            <a:lvl7pPr lvl="6"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7pPr>
            <a:lvl8pPr lvl="7"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8pPr>
            <a:lvl9pPr lvl="8"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9pPr>
          </a:lstStyle>
          <a:p>
            <a:endParaRPr/>
          </a:p>
        </p:txBody>
      </p:sp>
      <p:sp>
        <p:nvSpPr>
          <p:cNvPr id="121" name="Google Shape;121;p17"/>
          <p:cNvSpPr txBox="1">
            <a:spLocks noGrp="1"/>
          </p:cNvSpPr>
          <p:nvPr>
            <p:ph type="subTitle" idx="5"/>
          </p:nvPr>
        </p:nvSpPr>
        <p:spPr>
          <a:xfrm>
            <a:off x="4074725" y="3327568"/>
            <a:ext cx="43008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2" name="Google Shape;122;p17"/>
          <p:cNvSpPr txBox="1">
            <a:spLocks noGrp="1"/>
          </p:cNvSpPr>
          <p:nvPr>
            <p:ph type="subTitle" idx="6"/>
          </p:nvPr>
        </p:nvSpPr>
        <p:spPr>
          <a:xfrm>
            <a:off x="4074725" y="3078338"/>
            <a:ext cx="4300800" cy="40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Grandstander Medium"/>
              <a:buNone/>
              <a:defRPr sz="2000">
                <a:solidFill>
                  <a:schemeClr val="lt1"/>
                </a:solidFill>
                <a:highlight>
                  <a:schemeClr val="dk2"/>
                </a:highlight>
                <a:latin typeface="Grandstander Medium"/>
                <a:ea typeface="Grandstander Medium"/>
                <a:cs typeface="Grandstander Medium"/>
                <a:sym typeface="Grandstander Medium"/>
              </a:defRPr>
            </a:lvl1pPr>
            <a:lvl2pPr lvl="1"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2pPr>
            <a:lvl3pPr lvl="2"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3pPr>
            <a:lvl4pPr lvl="3"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4pPr>
            <a:lvl5pPr lvl="4"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5pPr>
            <a:lvl6pPr lvl="5"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6pPr>
            <a:lvl7pPr lvl="6"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7pPr>
            <a:lvl8pPr lvl="7"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8pPr>
            <a:lvl9pPr lvl="8"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9pPr>
          </a:lstStyle>
          <a:p>
            <a:endParaRPr/>
          </a:p>
        </p:txBody>
      </p:sp>
      <p:sp>
        <p:nvSpPr>
          <p:cNvPr id="123" name="Google Shape;123;p17"/>
          <p:cNvSpPr txBox="1">
            <a:spLocks noGrp="1"/>
          </p:cNvSpPr>
          <p:nvPr>
            <p:ph type="subTitle" idx="7"/>
          </p:nvPr>
        </p:nvSpPr>
        <p:spPr>
          <a:xfrm>
            <a:off x="4074725" y="4195200"/>
            <a:ext cx="4300800" cy="408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4" name="Google Shape;124;p17"/>
          <p:cNvSpPr txBox="1">
            <a:spLocks noGrp="1"/>
          </p:cNvSpPr>
          <p:nvPr>
            <p:ph type="subTitle" idx="8"/>
          </p:nvPr>
        </p:nvSpPr>
        <p:spPr>
          <a:xfrm>
            <a:off x="4074725" y="3945969"/>
            <a:ext cx="4300800" cy="408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Grandstander Medium"/>
              <a:buNone/>
              <a:defRPr sz="2000">
                <a:solidFill>
                  <a:schemeClr val="lt1"/>
                </a:solidFill>
                <a:highlight>
                  <a:schemeClr val="dk2"/>
                </a:highlight>
                <a:latin typeface="Grandstander Medium"/>
                <a:ea typeface="Grandstander Medium"/>
                <a:cs typeface="Grandstander Medium"/>
                <a:sym typeface="Grandstander Medium"/>
              </a:defRPr>
            </a:lvl1pPr>
            <a:lvl2pPr lvl="1"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2pPr>
            <a:lvl3pPr lvl="2"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3pPr>
            <a:lvl4pPr lvl="3"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4pPr>
            <a:lvl5pPr lvl="4"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5pPr>
            <a:lvl6pPr lvl="5"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6pPr>
            <a:lvl7pPr lvl="6"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7pPr>
            <a:lvl8pPr lvl="7"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8pPr>
            <a:lvl9pPr lvl="8" rtl="0">
              <a:spcBef>
                <a:spcPts val="0"/>
              </a:spcBef>
              <a:spcAft>
                <a:spcPts val="0"/>
              </a:spcAft>
              <a:buSzPts val="2000"/>
              <a:buFont typeface="Grandstander Medium"/>
              <a:buNone/>
              <a:defRPr sz="2000">
                <a:latin typeface="Grandstander Medium"/>
                <a:ea typeface="Grandstander Medium"/>
                <a:cs typeface="Grandstander Medium"/>
                <a:sym typeface="Grandstander Medium"/>
              </a:defRPr>
            </a:lvl9pPr>
          </a:lstStyle>
          <a:p>
            <a:endParaRPr/>
          </a:p>
        </p:txBody>
      </p:sp>
    </p:spTree>
    <p:extLst>
      <p:ext uri="{BB962C8B-B14F-4D97-AF65-F5344CB8AC3E}">
        <p14:creationId xmlns:p14="http://schemas.microsoft.com/office/powerpoint/2010/main" val="3333856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sp>
        <p:nvSpPr>
          <p:cNvPr id="201" name="Google Shape;201;p23"/>
          <p:cNvSpPr/>
          <p:nvPr/>
        </p:nvSpPr>
        <p:spPr>
          <a:xfrm rot="4500019" flipH="1">
            <a:off x="-2721813" y="869534"/>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rot="5400000">
            <a:off x="8584663" y="630079"/>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rot="5400000">
            <a:off x="8621102" y="364684"/>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rot="5400000">
            <a:off x="8189699" y="203855"/>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rot="-5400000">
            <a:off x="334605" y="4304926"/>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rot="-5400000">
            <a:off x="378416" y="4649337"/>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rot="-5400000">
            <a:off x="819221" y="4488502"/>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967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8"/>
        <p:cNvGrpSpPr/>
        <p:nvPr/>
      </p:nvGrpSpPr>
      <p:grpSpPr>
        <a:xfrm>
          <a:off x="0" y="0"/>
          <a:ext cx="0" cy="0"/>
          <a:chOff x="0" y="0"/>
          <a:chExt cx="0" cy="0"/>
        </a:xfrm>
      </p:grpSpPr>
      <p:sp>
        <p:nvSpPr>
          <p:cNvPr id="209" name="Google Shape;209;p24"/>
          <p:cNvSpPr/>
          <p:nvPr/>
        </p:nvSpPr>
        <p:spPr>
          <a:xfrm rot="-4500019">
            <a:off x="4335387" y="869534"/>
            <a:ext cx="7417151" cy="5626177"/>
          </a:xfrm>
          <a:custGeom>
            <a:avLst/>
            <a:gdLst/>
            <a:ahLst/>
            <a:cxnLst/>
            <a:rect l="l" t="t" r="r" b="b"/>
            <a:pathLst>
              <a:path w="30986" h="23504" extrusionOk="0">
                <a:moveTo>
                  <a:pt x="10340" y="0"/>
                </a:moveTo>
                <a:cubicBezTo>
                  <a:pt x="8851" y="0"/>
                  <a:pt x="7197" y="731"/>
                  <a:pt x="5425" y="2503"/>
                </a:cubicBezTo>
                <a:cubicBezTo>
                  <a:pt x="0" y="7943"/>
                  <a:pt x="3616" y="23238"/>
                  <a:pt x="17315" y="23499"/>
                </a:cubicBezTo>
                <a:cubicBezTo>
                  <a:pt x="17456" y="23502"/>
                  <a:pt x="17596" y="23503"/>
                  <a:pt x="17734" y="23503"/>
                </a:cubicBezTo>
                <a:cubicBezTo>
                  <a:pt x="30986" y="23503"/>
                  <a:pt x="30442" y="11257"/>
                  <a:pt x="27234" y="8775"/>
                </a:cubicBezTo>
                <a:cubicBezTo>
                  <a:pt x="26194" y="7954"/>
                  <a:pt x="24924" y="7797"/>
                  <a:pt x="23617" y="7797"/>
                </a:cubicBezTo>
                <a:cubicBezTo>
                  <a:pt x="23184" y="7797"/>
                  <a:pt x="22748" y="7814"/>
                  <a:pt x="22315" y="7830"/>
                </a:cubicBezTo>
                <a:cubicBezTo>
                  <a:pt x="21897" y="7844"/>
                  <a:pt x="21481" y="7859"/>
                  <a:pt x="21074" y="7859"/>
                </a:cubicBezTo>
                <a:cubicBezTo>
                  <a:pt x="19193" y="7859"/>
                  <a:pt x="17483" y="7542"/>
                  <a:pt x="16533" y="5387"/>
                </a:cubicBezTo>
                <a:cubicBezTo>
                  <a:pt x="15209" y="2422"/>
                  <a:pt x="13049" y="0"/>
                  <a:pt x="10340" y="0"/>
                </a:cubicBezTo>
                <a:close/>
              </a:path>
            </a:pathLst>
          </a:custGeom>
          <a:solidFill>
            <a:srgbClr val="FEC461">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600095" y="217133"/>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335317" y="260327"/>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340021" y="535599"/>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rot="5400000">
            <a:off x="8584663" y="630079"/>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rot="5400000">
            <a:off x="8621102" y="364684"/>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rot="5400000">
            <a:off x="8189699" y="203855"/>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rot="10800000">
            <a:off x="8319173" y="4717873"/>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rot="10800000">
            <a:off x="8664201" y="4753694"/>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rot="10800000">
            <a:off x="8668899" y="4156758"/>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rot="-5400000">
            <a:off x="334605" y="4304926"/>
            <a:ext cx="239799" cy="238375"/>
          </a:xfrm>
          <a:custGeom>
            <a:avLst/>
            <a:gdLst/>
            <a:ahLst/>
            <a:cxnLst/>
            <a:rect l="l" t="t" r="r" b="b"/>
            <a:pathLst>
              <a:path w="2525" h="2510" extrusionOk="0">
                <a:moveTo>
                  <a:pt x="82" y="1"/>
                </a:moveTo>
                <a:cubicBezTo>
                  <a:pt x="49" y="1"/>
                  <a:pt x="1" y="33"/>
                  <a:pt x="1" y="81"/>
                </a:cubicBezTo>
                <a:lnTo>
                  <a:pt x="1" y="2427"/>
                </a:lnTo>
                <a:cubicBezTo>
                  <a:pt x="1" y="2476"/>
                  <a:pt x="49" y="2509"/>
                  <a:pt x="82" y="2509"/>
                </a:cubicBezTo>
                <a:lnTo>
                  <a:pt x="2444" y="2509"/>
                </a:lnTo>
                <a:cubicBezTo>
                  <a:pt x="2492" y="2509"/>
                  <a:pt x="2525" y="2476"/>
                  <a:pt x="2525" y="2427"/>
                </a:cubicBezTo>
                <a:lnTo>
                  <a:pt x="2525" y="81"/>
                </a:lnTo>
                <a:cubicBezTo>
                  <a:pt x="2525" y="33"/>
                  <a:pt x="2492" y="1"/>
                  <a:pt x="2444" y="1"/>
                </a:cubicBezTo>
                <a:close/>
              </a:path>
            </a:pathLst>
          </a:custGeom>
          <a:solidFill>
            <a:srgbClr val="59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4"/>
          <p:cNvSpPr/>
          <p:nvPr/>
        </p:nvSpPr>
        <p:spPr>
          <a:xfrm rot="-5400000">
            <a:off x="378416" y="4649337"/>
            <a:ext cx="159550" cy="159360"/>
          </a:xfrm>
          <a:custGeom>
            <a:avLst/>
            <a:gdLst/>
            <a:ahLst/>
            <a:cxnLst/>
            <a:rect l="l" t="t" r="r" b="b"/>
            <a:pathLst>
              <a:path w="1680" h="1678" extrusionOk="0">
                <a:moveTo>
                  <a:pt x="848" y="1"/>
                </a:moveTo>
                <a:cubicBezTo>
                  <a:pt x="376" y="1"/>
                  <a:pt x="1" y="374"/>
                  <a:pt x="1" y="847"/>
                </a:cubicBezTo>
                <a:cubicBezTo>
                  <a:pt x="1" y="1304"/>
                  <a:pt x="376" y="1678"/>
                  <a:pt x="848" y="1678"/>
                </a:cubicBezTo>
                <a:cubicBezTo>
                  <a:pt x="1304" y="1678"/>
                  <a:pt x="1679" y="1304"/>
                  <a:pt x="1679" y="847"/>
                </a:cubicBezTo>
                <a:cubicBezTo>
                  <a:pt x="1679" y="374"/>
                  <a:pt x="1304" y="1"/>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p:nvPr/>
        </p:nvSpPr>
        <p:spPr>
          <a:xfrm rot="-5400000">
            <a:off x="819221" y="4488502"/>
            <a:ext cx="150148" cy="481023"/>
          </a:xfrm>
          <a:custGeom>
            <a:avLst/>
            <a:gdLst/>
            <a:ahLst/>
            <a:cxnLst/>
            <a:rect l="l" t="t" r="r" b="b"/>
            <a:pathLst>
              <a:path w="1581" h="5065" extrusionOk="0">
                <a:moveTo>
                  <a:pt x="82" y="0"/>
                </a:moveTo>
                <a:cubicBezTo>
                  <a:pt x="34" y="0"/>
                  <a:pt x="1" y="33"/>
                  <a:pt x="1" y="81"/>
                </a:cubicBezTo>
                <a:lnTo>
                  <a:pt x="1" y="4984"/>
                </a:lnTo>
                <a:cubicBezTo>
                  <a:pt x="1" y="5032"/>
                  <a:pt x="34" y="5065"/>
                  <a:pt x="82" y="5065"/>
                </a:cubicBezTo>
                <a:lnTo>
                  <a:pt x="1499" y="5065"/>
                </a:lnTo>
                <a:cubicBezTo>
                  <a:pt x="1532" y="5065"/>
                  <a:pt x="1580" y="5032"/>
                  <a:pt x="1580" y="4984"/>
                </a:cubicBezTo>
                <a:lnTo>
                  <a:pt x="1580" y="81"/>
                </a:lnTo>
                <a:cubicBezTo>
                  <a:pt x="1580" y="33"/>
                  <a:pt x="1532" y="0"/>
                  <a:pt x="1499" y="0"/>
                </a:cubicBezTo>
                <a:close/>
              </a:path>
            </a:pathLst>
          </a:custGeom>
          <a:solidFill>
            <a:srgbClr val="FEC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863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6"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860026"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flipH="1">
            <a:off x="942"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5" name="Google Shape;25;p2"/>
          <p:cNvSpPr/>
          <p:nvPr/>
        </p:nvSpPr>
        <p:spPr>
          <a:xfrm>
            <a:off x="320975" y="913052"/>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2435635" y="473112"/>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5912927" y="913051"/>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7694751" y="760500"/>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1">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1">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1">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1">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1">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1">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1">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1">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1"/>
            </a:lvl1pPr>
            <a:lvl2pPr lvl="1">
              <a:lnSpc>
                <a:spcPct val="100000"/>
              </a:lnSpc>
              <a:spcBef>
                <a:spcPts val="0"/>
              </a:spcBef>
              <a:spcAft>
                <a:spcPts val="0"/>
              </a:spcAft>
              <a:buClr>
                <a:schemeClr val="accent6"/>
              </a:buClr>
              <a:buSzPts val="1600"/>
              <a:buFont typeface="Patrick Hand"/>
              <a:buNone/>
              <a:defRPr sz="1601">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1">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1">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1">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1">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1">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1">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1">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14115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flipH="1">
            <a:off x="25" y="4882477"/>
            <a:ext cx="4657202" cy="27318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4"/>
          <p:cNvSpPr/>
          <p:nvPr/>
        </p:nvSpPr>
        <p:spPr>
          <a:xfrm>
            <a:off x="578326" y="845624"/>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4"/>
          <p:cNvSpPr/>
          <p:nvPr/>
        </p:nvSpPr>
        <p:spPr>
          <a:xfrm>
            <a:off x="253305" y="406318"/>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4"/>
          <p:cNvSpPr/>
          <p:nvPr/>
        </p:nvSpPr>
        <p:spPr>
          <a:xfrm>
            <a:off x="7154852" y="931576"/>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4"/>
          <p:cNvSpPr/>
          <p:nvPr/>
        </p:nvSpPr>
        <p:spPr>
          <a:xfrm>
            <a:off x="6964200" y="699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4"/>
          <p:cNvSpPr txBox="1">
            <a:spLocks noGrp="1"/>
          </p:cNvSpPr>
          <p:nvPr>
            <p:ph type="body" idx="1"/>
          </p:nvPr>
        </p:nvSpPr>
        <p:spPr>
          <a:xfrm>
            <a:off x="2197450" y="1874778"/>
            <a:ext cx="4749000" cy="1644600"/>
          </a:xfrm>
          <a:prstGeom prst="rect">
            <a:avLst/>
          </a:prstGeom>
        </p:spPr>
        <p:txBody>
          <a:bodyPr spcFirstLastPara="1" wrap="square" lIns="91425" tIns="91425" rIns="91425" bIns="91425" anchor="t" anchorCtr="0">
            <a:noAutofit/>
          </a:bodyPr>
          <a:lstStyle>
            <a:lvl1pPr marL="457200" lvl="0" indent="-317659" algn="ctr">
              <a:lnSpc>
                <a:spcPct val="100000"/>
              </a:lnSpc>
              <a:spcBef>
                <a:spcPts val="0"/>
              </a:spcBef>
              <a:spcAft>
                <a:spcPts val="0"/>
              </a:spcAft>
              <a:buClr>
                <a:schemeClr val="lt2"/>
              </a:buClr>
              <a:buSzPts val="1400"/>
              <a:buChar char="●"/>
              <a:defRPr sz="1601">
                <a:solidFill>
                  <a:schemeClr val="lt2"/>
                </a:solidFill>
              </a:defRPr>
            </a:lvl1pPr>
            <a:lvl2pPr marL="914400" lvl="1" indent="-317659" algn="ctr">
              <a:lnSpc>
                <a:spcPct val="100000"/>
              </a:lnSpc>
              <a:spcBef>
                <a:spcPts val="0"/>
              </a:spcBef>
              <a:spcAft>
                <a:spcPts val="0"/>
              </a:spcAft>
              <a:buClr>
                <a:schemeClr val="lt2"/>
              </a:buClr>
              <a:buSzPts val="1400"/>
              <a:buChar char="○"/>
              <a:defRPr>
                <a:solidFill>
                  <a:schemeClr val="lt2"/>
                </a:solidFill>
              </a:defRPr>
            </a:lvl2pPr>
            <a:lvl3pPr marL="1371600" lvl="2" indent="-317659" algn="ctr">
              <a:lnSpc>
                <a:spcPct val="100000"/>
              </a:lnSpc>
              <a:spcBef>
                <a:spcPts val="0"/>
              </a:spcBef>
              <a:spcAft>
                <a:spcPts val="0"/>
              </a:spcAft>
              <a:buClr>
                <a:schemeClr val="lt2"/>
              </a:buClr>
              <a:buSzPts val="1400"/>
              <a:buChar char="■"/>
              <a:defRPr>
                <a:solidFill>
                  <a:schemeClr val="lt2"/>
                </a:solidFill>
              </a:defRPr>
            </a:lvl3pPr>
            <a:lvl4pPr marL="1828800" lvl="3" indent="-317659" algn="ctr">
              <a:lnSpc>
                <a:spcPct val="100000"/>
              </a:lnSpc>
              <a:spcBef>
                <a:spcPts val="0"/>
              </a:spcBef>
              <a:spcAft>
                <a:spcPts val="0"/>
              </a:spcAft>
              <a:buClr>
                <a:schemeClr val="lt2"/>
              </a:buClr>
              <a:buSzPts val="1400"/>
              <a:buChar char="●"/>
              <a:defRPr>
                <a:solidFill>
                  <a:schemeClr val="lt2"/>
                </a:solidFill>
              </a:defRPr>
            </a:lvl4pPr>
            <a:lvl5pPr marL="2286000" lvl="4" indent="-317659" algn="ctr">
              <a:lnSpc>
                <a:spcPct val="100000"/>
              </a:lnSpc>
              <a:spcBef>
                <a:spcPts val="0"/>
              </a:spcBef>
              <a:spcAft>
                <a:spcPts val="0"/>
              </a:spcAft>
              <a:buClr>
                <a:schemeClr val="lt2"/>
              </a:buClr>
              <a:buSzPts val="1400"/>
              <a:buChar char="○"/>
              <a:defRPr>
                <a:solidFill>
                  <a:schemeClr val="lt2"/>
                </a:solidFill>
              </a:defRPr>
            </a:lvl5pPr>
            <a:lvl6pPr marL="2743200" lvl="5" indent="-317659" algn="ctr">
              <a:lnSpc>
                <a:spcPct val="100000"/>
              </a:lnSpc>
              <a:spcBef>
                <a:spcPts val="0"/>
              </a:spcBef>
              <a:spcAft>
                <a:spcPts val="0"/>
              </a:spcAft>
              <a:buClr>
                <a:schemeClr val="lt2"/>
              </a:buClr>
              <a:buSzPts val="1400"/>
              <a:buChar char="■"/>
              <a:defRPr>
                <a:solidFill>
                  <a:schemeClr val="lt2"/>
                </a:solidFill>
              </a:defRPr>
            </a:lvl6pPr>
            <a:lvl7pPr marL="3200400" lvl="6" indent="-317659" algn="ctr">
              <a:lnSpc>
                <a:spcPct val="100000"/>
              </a:lnSpc>
              <a:spcBef>
                <a:spcPts val="0"/>
              </a:spcBef>
              <a:spcAft>
                <a:spcPts val="0"/>
              </a:spcAft>
              <a:buClr>
                <a:schemeClr val="lt2"/>
              </a:buClr>
              <a:buSzPts val="1400"/>
              <a:buChar char="●"/>
              <a:defRPr>
                <a:solidFill>
                  <a:schemeClr val="lt2"/>
                </a:solidFill>
              </a:defRPr>
            </a:lvl7pPr>
            <a:lvl8pPr marL="3657600" lvl="7" indent="-317659" algn="ctr">
              <a:lnSpc>
                <a:spcPct val="100000"/>
              </a:lnSpc>
              <a:spcBef>
                <a:spcPts val="0"/>
              </a:spcBef>
              <a:spcAft>
                <a:spcPts val="0"/>
              </a:spcAft>
              <a:buClr>
                <a:schemeClr val="lt2"/>
              </a:buClr>
              <a:buSzPts val="1400"/>
              <a:buChar char="○"/>
              <a:defRPr>
                <a:solidFill>
                  <a:schemeClr val="lt2"/>
                </a:solidFill>
              </a:defRPr>
            </a:lvl8pPr>
            <a:lvl9pPr marL="4114800" lvl="8" indent="-317659" algn="ctr">
              <a:lnSpc>
                <a:spcPct val="100000"/>
              </a:lnSpc>
              <a:spcBef>
                <a:spcPts val="0"/>
              </a:spcBef>
              <a:spcAft>
                <a:spcPts val="0"/>
              </a:spcAft>
              <a:buClr>
                <a:schemeClr val="lt2"/>
              </a:buClr>
              <a:buSzPts val="1400"/>
              <a:buChar char="■"/>
              <a:defRPr>
                <a:solidFill>
                  <a:schemeClr val="lt2"/>
                </a:solidFill>
              </a:defRPr>
            </a:lvl9pPr>
          </a:lstStyle>
          <a:p>
            <a:endParaRPr/>
          </a:p>
        </p:txBody>
      </p:sp>
      <p:sp>
        <p:nvSpPr>
          <p:cNvPr id="61" name="Google Shape;61;p4"/>
          <p:cNvSpPr txBox="1">
            <a:spLocks noGrp="1"/>
          </p:cNvSpPr>
          <p:nvPr>
            <p:ph type="title"/>
          </p:nvPr>
        </p:nvSpPr>
        <p:spPr>
          <a:xfrm>
            <a:off x="2194350" y="1483885"/>
            <a:ext cx="47490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2" name="Google Shape;62;p4"/>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4"/>
          <p:cNvSpPr/>
          <p:nvPr/>
        </p:nvSpPr>
        <p:spPr>
          <a:xfrm>
            <a:off x="5801751" y="4780838"/>
            <a:ext cx="3342296" cy="3723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29777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64"/>
        <p:cNvGrpSpPr/>
        <p:nvPr/>
      </p:nvGrpSpPr>
      <p:grpSpPr>
        <a:xfrm>
          <a:off x="0" y="0"/>
          <a:ext cx="0" cy="0"/>
          <a:chOff x="0" y="0"/>
          <a:chExt cx="0" cy="0"/>
        </a:xfrm>
      </p:grpSpPr>
      <p:sp>
        <p:nvSpPr>
          <p:cNvPr id="65" name="Google Shape;65;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5"/>
          <p:cNvSpPr/>
          <p:nvPr/>
        </p:nvSpPr>
        <p:spPr>
          <a:xfrm>
            <a:off x="315902" y="286553"/>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5"/>
          <p:cNvSpPr/>
          <p:nvPr/>
        </p:nvSpPr>
        <p:spPr>
          <a:xfrm>
            <a:off x="6601850" y="444602"/>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8438038" y="513252"/>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7908001"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659" rtl="0">
              <a:lnSpc>
                <a:spcPct val="100000"/>
              </a:lnSpc>
              <a:spcBef>
                <a:spcPts val="0"/>
              </a:spcBef>
              <a:spcAft>
                <a:spcPts val="0"/>
              </a:spcAft>
              <a:buClr>
                <a:schemeClr val="lt2"/>
              </a:buClr>
              <a:buSzPts val="1400"/>
              <a:buChar char="●"/>
              <a:defRPr sz="1399">
                <a:solidFill>
                  <a:schemeClr val="lt2"/>
                </a:solidFill>
              </a:defRPr>
            </a:lvl1pPr>
            <a:lvl2pPr marL="914400" lvl="1" indent="-304800" rtl="0">
              <a:spcBef>
                <a:spcPts val="1601"/>
              </a:spcBef>
              <a:spcAft>
                <a:spcPts val="0"/>
              </a:spcAft>
              <a:buClr>
                <a:schemeClr val="lt2"/>
              </a:buClr>
              <a:buSzPts val="1200"/>
              <a:buChar char="○"/>
              <a:defRPr sz="1200">
                <a:solidFill>
                  <a:schemeClr val="lt2"/>
                </a:solidFill>
              </a:defRPr>
            </a:lvl2pPr>
            <a:lvl3pPr marL="1371600" lvl="2" indent="-304800" rtl="0">
              <a:spcBef>
                <a:spcPts val="1601"/>
              </a:spcBef>
              <a:spcAft>
                <a:spcPts val="0"/>
              </a:spcAft>
              <a:buClr>
                <a:schemeClr val="lt2"/>
              </a:buClr>
              <a:buSzPts val="1200"/>
              <a:buChar char="■"/>
              <a:defRPr sz="1200">
                <a:solidFill>
                  <a:schemeClr val="lt2"/>
                </a:solidFill>
              </a:defRPr>
            </a:lvl3pPr>
            <a:lvl4pPr marL="1828800" lvl="3" indent="-304800" rtl="0">
              <a:spcBef>
                <a:spcPts val="1601"/>
              </a:spcBef>
              <a:spcAft>
                <a:spcPts val="0"/>
              </a:spcAft>
              <a:buClr>
                <a:schemeClr val="lt2"/>
              </a:buClr>
              <a:buSzPts val="1200"/>
              <a:buChar char="●"/>
              <a:defRPr sz="1200">
                <a:solidFill>
                  <a:schemeClr val="lt2"/>
                </a:solidFill>
              </a:defRPr>
            </a:lvl4pPr>
            <a:lvl5pPr marL="2286000" lvl="4" indent="-304800" rtl="0">
              <a:spcBef>
                <a:spcPts val="1601"/>
              </a:spcBef>
              <a:spcAft>
                <a:spcPts val="0"/>
              </a:spcAft>
              <a:buClr>
                <a:schemeClr val="lt2"/>
              </a:buClr>
              <a:buSzPts val="1200"/>
              <a:buChar char="○"/>
              <a:defRPr sz="1200">
                <a:solidFill>
                  <a:schemeClr val="lt2"/>
                </a:solidFill>
              </a:defRPr>
            </a:lvl5pPr>
            <a:lvl6pPr marL="2743200" lvl="5" indent="-304800" rtl="0">
              <a:spcBef>
                <a:spcPts val="1601"/>
              </a:spcBef>
              <a:spcAft>
                <a:spcPts val="0"/>
              </a:spcAft>
              <a:buClr>
                <a:schemeClr val="lt2"/>
              </a:buClr>
              <a:buSzPts val="1200"/>
              <a:buChar char="■"/>
              <a:defRPr sz="1200">
                <a:solidFill>
                  <a:schemeClr val="lt2"/>
                </a:solidFill>
              </a:defRPr>
            </a:lvl6pPr>
            <a:lvl7pPr marL="3200400" lvl="6" indent="-304800" rtl="0">
              <a:spcBef>
                <a:spcPts val="1601"/>
              </a:spcBef>
              <a:spcAft>
                <a:spcPts val="0"/>
              </a:spcAft>
              <a:buClr>
                <a:schemeClr val="lt2"/>
              </a:buClr>
              <a:buSzPts val="1200"/>
              <a:buChar char="●"/>
              <a:defRPr sz="1200">
                <a:solidFill>
                  <a:schemeClr val="lt2"/>
                </a:solidFill>
              </a:defRPr>
            </a:lvl7pPr>
            <a:lvl8pPr marL="3657600" lvl="7" indent="-304800" rtl="0">
              <a:spcBef>
                <a:spcPts val="1601"/>
              </a:spcBef>
              <a:spcAft>
                <a:spcPts val="0"/>
              </a:spcAft>
              <a:buClr>
                <a:schemeClr val="lt2"/>
              </a:buClr>
              <a:buSzPts val="1200"/>
              <a:buChar char="○"/>
              <a:defRPr sz="1200">
                <a:solidFill>
                  <a:schemeClr val="lt2"/>
                </a:solidFill>
              </a:defRPr>
            </a:lvl8pPr>
            <a:lvl9pPr marL="4114800" lvl="8" indent="-304800" rtl="0">
              <a:spcBef>
                <a:spcPts val="1601"/>
              </a:spcBef>
              <a:spcAft>
                <a:spcPts val="1601"/>
              </a:spcAft>
              <a:buClr>
                <a:schemeClr val="lt2"/>
              </a:buClr>
              <a:buSzPts val="1200"/>
              <a:buChar char="■"/>
              <a:defRPr sz="1200">
                <a:solidFill>
                  <a:schemeClr val="lt2"/>
                </a:solidFill>
              </a:defRPr>
            </a:lvl9pPr>
          </a:lstStyle>
          <a:p>
            <a:endParaRPr/>
          </a:p>
        </p:txBody>
      </p:sp>
      <p:sp>
        <p:nvSpPr>
          <p:cNvPr id="71" name="Google Shape;71;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2" name="Google Shape;72;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1">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1"/>
              </a:spcBef>
              <a:spcAft>
                <a:spcPts val="0"/>
              </a:spcAft>
              <a:buSzPts val="1400"/>
              <a:buNone/>
              <a:defRPr/>
            </a:lvl3pPr>
            <a:lvl4pPr lvl="3">
              <a:spcBef>
                <a:spcPts val="1601"/>
              </a:spcBef>
              <a:spcAft>
                <a:spcPts val="0"/>
              </a:spcAft>
              <a:buSzPts val="1400"/>
              <a:buNone/>
              <a:defRPr/>
            </a:lvl4pPr>
            <a:lvl5pPr lvl="4">
              <a:spcBef>
                <a:spcPts val="1601"/>
              </a:spcBef>
              <a:spcAft>
                <a:spcPts val="0"/>
              </a:spcAft>
              <a:buSzPts val="1400"/>
              <a:buNone/>
              <a:defRPr/>
            </a:lvl5pPr>
            <a:lvl6pPr lvl="5">
              <a:spcBef>
                <a:spcPts val="1601"/>
              </a:spcBef>
              <a:spcAft>
                <a:spcPts val="0"/>
              </a:spcAft>
              <a:buSzPts val="1400"/>
              <a:buNone/>
              <a:defRPr/>
            </a:lvl6pPr>
            <a:lvl7pPr lvl="6">
              <a:spcBef>
                <a:spcPts val="1601"/>
              </a:spcBef>
              <a:spcAft>
                <a:spcPts val="0"/>
              </a:spcAft>
              <a:buSzPts val="1400"/>
              <a:buNone/>
              <a:defRPr/>
            </a:lvl7pPr>
            <a:lvl8pPr lvl="7">
              <a:spcBef>
                <a:spcPts val="1601"/>
              </a:spcBef>
              <a:spcAft>
                <a:spcPts val="0"/>
              </a:spcAft>
              <a:buSzPts val="1400"/>
              <a:buNone/>
              <a:defRPr/>
            </a:lvl8pPr>
            <a:lvl9pPr lvl="8">
              <a:spcBef>
                <a:spcPts val="1601"/>
              </a:spcBef>
              <a:spcAft>
                <a:spcPts val="1601"/>
              </a:spcAft>
              <a:buSzPts val="1400"/>
              <a:buNone/>
              <a:defRPr/>
            </a:lvl9pPr>
          </a:lstStyle>
          <a:p>
            <a:endParaRPr/>
          </a:p>
        </p:txBody>
      </p:sp>
      <p:sp>
        <p:nvSpPr>
          <p:cNvPr id="73" name="Google Shape;73;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659" rtl="0">
              <a:lnSpc>
                <a:spcPct val="100000"/>
              </a:lnSpc>
              <a:spcBef>
                <a:spcPts val="0"/>
              </a:spcBef>
              <a:spcAft>
                <a:spcPts val="0"/>
              </a:spcAft>
              <a:buClr>
                <a:schemeClr val="lt2"/>
              </a:buClr>
              <a:buSzPts val="1400"/>
              <a:buChar char="●"/>
              <a:defRPr sz="1399">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1"/>
              </a:spcBef>
              <a:spcAft>
                <a:spcPts val="0"/>
              </a:spcAft>
              <a:buClr>
                <a:schemeClr val="lt2"/>
              </a:buClr>
              <a:buSzPts val="1200"/>
              <a:buChar char="■"/>
              <a:defRPr sz="1200">
                <a:solidFill>
                  <a:schemeClr val="lt2"/>
                </a:solidFill>
              </a:defRPr>
            </a:lvl3pPr>
            <a:lvl4pPr marL="1828800" lvl="3" indent="-304800" rtl="0">
              <a:spcBef>
                <a:spcPts val="1601"/>
              </a:spcBef>
              <a:spcAft>
                <a:spcPts val="0"/>
              </a:spcAft>
              <a:buClr>
                <a:schemeClr val="lt2"/>
              </a:buClr>
              <a:buSzPts val="1200"/>
              <a:buChar char="●"/>
              <a:defRPr sz="1200">
                <a:solidFill>
                  <a:schemeClr val="lt2"/>
                </a:solidFill>
              </a:defRPr>
            </a:lvl4pPr>
            <a:lvl5pPr marL="2286000" lvl="4" indent="-304800" rtl="0">
              <a:spcBef>
                <a:spcPts val="1601"/>
              </a:spcBef>
              <a:spcAft>
                <a:spcPts val="0"/>
              </a:spcAft>
              <a:buClr>
                <a:schemeClr val="lt2"/>
              </a:buClr>
              <a:buSzPts val="1200"/>
              <a:buChar char="○"/>
              <a:defRPr sz="1200">
                <a:solidFill>
                  <a:schemeClr val="lt2"/>
                </a:solidFill>
              </a:defRPr>
            </a:lvl5pPr>
            <a:lvl6pPr marL="2743200" lvl="5" indent="-304800" rtl="0">
              <a:spcBef>
                <a:spcPts val="1601"/>
              </a:spcBef>
              <a:spcAft>
                <a:spcPts val="0"/>
              </a:spcAft>
              <a:buClr>
                <a:schemeClr val="lt2"/>
              </a:buClr>
              <a:buSzPts val="1200"/>
              <a:buChar char="■"/>
              <a:defRPr sz="1200">
                <a:solidFill>
                  <a:schemeClr val="lt2"/>
                </a:solidFill>
              </a:defRPr>
            </a:lvl6pPr>
            <a:lvl7pPr marL="3200400" lvl="6" indent="-304800" rtl="0">
              <a:spcBef>
                <a:spcPts val="1601"/>
              </a:spcBef>
              <a:spcAft>
                <a:spcPts val="0"/>
              </a:spcAft>
              <a:buClr>
                <a:schemeClr val="lt2"/>
              </a:buClr>
              <a:buSzPts val="1200"/>
              <a:buChar char="●"/>
              <a:defRPr sz="1200">
                <a:solidFill>
                  <a:schemeClr val="lt2"/>
                </a:solidFill>
              </a:defRPr>
            </a:lvl7pPr>
            <a:lvl8pPr marL="3657600" lvl="7" indent="-304800" rtl="0">
              <a:spcBef>
                <a:spcPts val="1601"/>
              </a:spcBef>
              <a:spcAft>
                <a:spcPts val="0"/>
              </a:spcAft>
              <a:buClr>
                <a:schemeClr val="lt2"/>
              </a:buClr>
              <a:buSzPts val="1200"/>
              <a:buChar char="○"/>
              <a:defRPr sz="1200">
                <a:solidFill>
                  <a:schemeClr val="lt2"/>
                </a:solidFill>
              </a:defRPr>
            </a:lvl8pPr>
            <a:lvl9pPr marL="4114800" lvl="8" indent="-304800" rtl="0">
              <a:spcBef>
                <a:spcPts val="1601"/>
              </a:spcBef>
              <a:spcAft>
                <a:spcPts val="1601"/>
              </a:spcAft>
              <a:buClr>
                <a:schemeClr val="lt2"/>
              </a:buClr>
              <a:buSzPts val="1200"/>
              <a:buChar char="■"/>
              <a:defRPr sz="1200">
                <a:solidFill>
                  <a:schemeClr val="lt2"/>
                </a:solidFill>
              </a:defRPr>
            </a:lvl9pPr>
          </a:lstStyle>
          <a:p>
            <a:endParaRPr/>
          </a:p>
        </p:txBody>
      </p:sp>
      <p:sp>
        <p:nvSpPr>
          <p:cNvPr id="74" name="Google Shape;74;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1">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1"/>
              </a:spcBef>
              <a:spcAft>
                <a:spcPts val="0"/>
              </a:spcAft>
              <a:buSzPts val="1400"/>
              <a:buNone/>
              <a:defRPr/>
            </a:lvl3pPr>
            <a:lvl4pPr lvl="3" rtl="0">
              <a:spcBef>
                <a:spcPts val="1601"/>
              </a:spcBef>
              <a:spcAft>
                <a:spcPts val="0"/>
              </a:spcAft>
              <a:buSzPts val="1400"/>
              <a:buNone/>
              <a:defRPr/>
            </a:lvl4pPr>
            <a:lvl5pPr lvl="4" rtl="0">
              <a:spcBef>
                <a:spcPts val="1601"/>
              </a:spcBef>
              <a:spcAft>
                <a:spcPts val="0"/>
              </a:spcAft>
              <a:buSzPts val="1400"/>
              <a:buNone/>
              <a:defRPr/>
            </a:lvl5pPr>
            <a:lvl6pPr lvl="5" rtl="0">
              <a:spcBef>
                <a:spcPts val="1601"/>
              </a:spcBef>
              <a:spcAft>
                <a:spcPts val="0"/>
              </a:spcAft>
              <a:buSzPts val="1400"/>
              <a:buNone/>
              <a:defRPr/>
            </a:lvl6pPr>
            <a:lvl7pPr lvl="6" rtl="0">
              <a:spcBef>
                <a:spcPts val="1601"/>
              </a:spcBef>
              <a:spcAft>
                <a:spcPts val="0"/>
              </a:spcAft>
              <a:buSzPts val="1400"/>
              <a:buNone/>
              <a:defRPr/>
            </a:lvl7pPr>
            <a:lvl8pPr lvl="7" rtl="0">
              <a:spcBef>
                <a:spcPts val="1601"/>
              </a:spcBef>
              <a:spcAft>
                <a:spcPts val="0"/>
              </a:spcAft>
              <a:buSzPts val="1400"/>
              <a:buNone/>
              <a:defRPr/>
            </a:lvl8pPr>
            <a:lvl9pPr lvl="8" rtl="0">
              <a:spcBef>
                <a:spcPts val="1601"/>
              </a:spcBef>
              <a:spcAft>
                <a:spcPts val="1601"/>
              </a:spcAft>
              <a:buSzPts val="1400"/>
              <a:buNone/>
              <a:defRPr/>
            </a:lvl9pPr>
          </a:lstStyle>
          <a:p>
            <a:endParaRPr/>
          </a:p>
        </p:txBody>
      </p:sp>
    </p:spTree>
    <p:extLst>
      <p:ext uri="{BB962C8B-B14F-4D97-AF65-F5344CB8AC3E}">
        <p14:creationId xmlns:p14="http://schemas.microsoft.com/office/powerpoint/2010/main" val="3597509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75"/>
        <p:cNvGrpSpPr/>
        <p:nvPr/>
      </p:nvGrpSpPr>
      <p:grpSpPr>
        <a:xfrm>
          <a:off x="0" y="0"/>
          <a:ext cx="0" cy="0"/>
          <a:chOff x="0" y="0"/>
          <a:chExt cx="0" cy="0"/>
        </a:xfrm>
      </p:grpSpPr>
      <p:grpSp>
        <p:nvGrpSpPr>
          <p:cNvPr id="76" name="Google Shape;76;p6"/>
          <p:cNvGrpSpPr/>
          <p:nvPr/>
        </p:nvGrpSpPr>
        <p:grpSpPr>
          <a:xfrm>
            <a:off x="313567" y="3695319"/>
            <a:ext cx="3349475" cy="1297615"/>
            <a:chOff x="2189450" y="2220300"/>
            <a:chExt cx="3202175" cy="1240550"/>
          </a:xfrm>
        </p:grpSpPr>
        <p:sp>
          <p:nvSpPr>
            <p:cNvPr id="77" name="Google Shape;77;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9" name="Google Shape;79;p6"/>
          <p:cNvGrpSpPr/>
          <p:nvPr/>
        </p:nvGrpSpPr>
        <p:grpSpPr>
          <a:xfrm>
            <a:off x="2306554" y="3973883"/>
            <a:ext cx="2636030" cy="1021221"/>
            <a:chOff x="2189450" y="2220300"/>
            <a:chExt cx="3202175" cy="1240550"/>
          </a:xfrm>
        </p:grpSpPr>
        <p:sp>
          <p:nvSpPr>
            <p:cNvPr id="80" name="Google Shape;80;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6"/>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6"/>
          <p:cNvSpPr/>
          <p:nvPr/>
        </p:nvSpPr>
        <p:spPr>
          <a:xfrm>
            <a:off x="417060" y="433562"/>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6"/>
          <p:cNvSpPr/>
          <p:nvPr/>
        </p:nvSpPr>
        <p:spPr>
          <a:xfrm>
            <a:off x="7021900" y="243102"/>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6"/>
          <p:cNvSpPr/>
          <p:nvPr/>
        </p:nvSpPr>
        <p:spPr>
          <a:xfrm>
            <a:off x="8151913" y="1158577"/>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6"/>
          <p:cNvSpPr/>
          <p:nvPr/>
        </p:nvSpPr>
        <p:spPr>
          <a:xfrm>
            <a:off x="6602951"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6"/>
          <p:cNvSpPr/>
          <p:nvPr/>
        </p:nvSpPr>
        <p:spPr>
          <a:xfrm>
            <a:off x="4676249" y="4603181"/>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6"/>
          <p:cNvSpPr/>
          <p:nvPr/>
        </p:nvSpPr>
        <p:spPr>
          <a:xfrm>
            <a:off x="1"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02523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2"/>
        <p:cNvGrpSpPr/>
        <p:nvPr/>
      </p:nvGrpSpPr>
      <p:grpSpPr>
        <a:xfrm>
          <a:off x="0" y="0"/>
          <a:ext cx="0" cy="0"/>
          <a:chOff x="0" y="0"/>
          <a:chExt cx="0" cy="0"/>
        </a:xfrm>
      </p:grpSpPr>
      <p:sp>
        <p:nvSpPr>
          <p:cNvPr id="693" name="Google Shape;69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1"/>
        </a:solidFill>
        <a:effectLst/>
      </p:bgPr>
    </p:bg>
    <p:spTree>
      <p:nvGrpSpPr>
        <p:cNvPr id="1" name="Shape 90"/>
        <p:cNvGrpSpPr/>
        <p:nvPr/>
      </p:nvGrpSpPr>
      <p:grpSpPr>
        <a:xfrm>
          <a:off x="0" y="0"/>
          <a:ext cx="0" cy="0"/>
          <a:chOff x="0" y="0"/>
          <a:chExt cx="0" cy="0"/>
        </a:xfrm>
      </p:grpSpPr>
      <p:sp>
        <p:nvSpPr>
          <p:cNvPr id="91" name="Google Shape;91;p7"/>
          <p:cNvSpPr/>
          <p:nvPr/>
        </p:nvSpPr>
        <p:spPr>
          <a:xfrm>
            <a:off x="578326" y="845624"/>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7"/>
          <p:cNvSpPr/>
          <p:nvPr/>
        </p:nvSpPr>
        <p:spPr>
          <a:xfrm>
            <a:off x="253305" y="406318"/>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7"/>
          <p:cNvSpPr/>
          <p:nvPr/>
        </p:nvSpPr>
        <p:spPr>
          <a:xfrm>
            <a:off x="7002652" y="5457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7"/>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5" name="Google Shape;95;p7"/>
          <p:cNvGrpSpPr/>
          <p:nvPr/>
        </p:nvGrpSpPr>
        <p:grpSpPr>
          <a:xfrm>
            <a:off x="706466" y="3977886"/>
            <a:ext cx="3004281" cy="1163884"/>
            <a:chOff x="2189450" y="2220300"/>
            <a:chExt cx="3202175" cy="1240550"/>
          </a:xfrm>
        </p:grpSpPr>
        <p:sp>
          <p:nvSpPr>
            <p:cNvPr id="96" name="Google Shape;96;p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 name="Google Shape;98;p7"/>
          <p:cNvGrpSpPr/>
          <p:nvPr/>
        </p:nvGrpSpPr>
        <p:grpSpPr>
          <a:xfrm>
            <a:off x="2493893" y="4227600"/>
            <a:ext cx="2364166" cy="915898"/>
            <a:chOff x="2189450" y="2220300"/>
            <a:chExt cx="3202175" cy="1240550"/>
          </a:xfrm>
        </p:grpSpPr>
        <p:sp>
          <p:nvSpPr>
            <p:cNvPr id="99" name="Google Shape;99;p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1" name="Google Shape;101;p7"/>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7"/>
          <p:cNvSpPr/>
          <p:nvPr/>
        </p:nvSpPr>
        <p:spPr>
          <a:xfrm flipH="1">
            <a:off x="3830702" y="4753076"/>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7"/>
          <p:cNvSpPr/>
          <p:nvPr/>
        </p:nvSpPr>
        <p:spPr>
          <a:xfrm>
            <a:off x="2465526" y="4931187"/>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5" name="Google Shape;105;p7"/>
          <p:cNvSpPr txBox="1">
            <a:spLocks noGrp="1"/>
          </p:cNvSpPr>
          <p:nvPr>
            <p:ph type="body" idx="1"/>
          </p:nvPr>
        </p:nvSpPr>
        <p:spPr>
          <a:xfrm>
            <a:off x="750025" y="1900325"/>
            <a:ext cx="5200800" cy="2407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2"/>
              </a:buClr>
              <a:buSzPts val="1200"/>
              <a:buChar char="●"/>
              <a:defRPr/>
            </a:lvl1pPr>
            <a:lvl2pPr marL="914400" lvl="1" indent="-304800">
              <a:spcBef>
                <a:spcPts val="1601"/>
              </a:spcBef>
              <a:spcAft>
                <a:spcPts val="0"/>
              </a:spcAft>
              <a:buSzPts val="1200"/>
              <a:buChar char="○"/>
              <a:defRPr sz="1200"/>
            </a:lvl2pPr>
            <a:lvl3pPr marL="1371600" lvl="2" indent="-304800">
              <a:spcBef>
                <a:spcPts val="1601"/>
              </a:spcBef>
              <a:spcAft>
                <a:spcPts val="0"/>
              </a:spcAft>
              <a:buSzPts val="1200"/>
              <a:buChar char="■"/>
              <a:defRPr sz="1200"/>
            </a:lvl3pPr>
            <a:lvl4pPr marL="1828800" lvl="3" indent="-304800">
              <a:spcBef>
                <a:spcPts val="1601"/>
              </a:spcBef>
              <a:spcAft>
                <a:spcPts val="0"/>
              </a:spcAft>
              <a:buSzPts val="1200"/>
              <a:buChar char="●"/>
              <a:defRPr sz="1200"/>
            </a:lvl4pPr>
            <a:lvl5pPr marL="2286000" lvl="4" indent="-304800">
              <a:spcBef>
                <a:spcPts val="1601"/>
              </a:spcBef>
              <a:spcAft>
                <a:spcPts val="0"/>
              </a:spcAft>
              <a:buSzPts val="1200"/>
              <a:buChar char="○"/>
              <a:defRPr sz="1200"/>
            </a:lvl5pPr>
            <a:lvl6pPr marL="2743200" lvl="5" indent="-304800">
              <a:spcBef>
                <a:spcPts val="1601"/>
              </a:spcBef>
              <a:spcAft>
                <a:spcPts val="0"/>
              </a:spcAft>
              <a:buSzPts val="1200"/>
              <a:buChar char="■"/>
              <a:defRPr sz="1200"/>
            </a:lvl6pPr>
            <a:lvl7pPr marL="3200400" lvl="6" indent="-304800">
              <a:spcBef>
                <a:spcPts val="1601"/>
              </a:spcBef>
              <a:spcAft>
                <a:spcPts val="0"/>
              </a:spcAft>
              <a:buSzPts val="1200"/>
              <a:buChar char="●"/>
              <a:defRPr sz="1200"/>
            </a:lvl7pPr>
            <a:lvl8pPr marL="3657600" lvl="7" indent="-304800">
              <a:spcBef>
                <a:spcPts val="1601"/>
              </a:spcBef>
              <a:spcAft>
                <a:spcPts val="0"/>
              </a:spcAft>
              <a:buSzPts val="1200"/>
              <a:buChar char="○"/>
              <a:defRPr sz="1200"/>
            </a:lvl8pPr>
            <a:lvl9pPr marL="4114800" lvl="8" indent="-304800">
              <a:spcBef>
                <a:spcPts val="1601"/>
              </a:spcBef>
              <a:spcAft>
                <a:spcPts val="1601"/>
              </a:spcAft>
              <a:buSzPts val="1200"/>
              <a:buChar char="■"/>
              <a:defRPr sz="1200"/>
            </a:lvl9pPr>
          </a:lstStyle>
          <a:p>
            <a:endParaRPr/>
          </a:p>
        </p:txBody>
      </p:sp>
    </p:spTree>
    <p:extLst>
      <p:ext uri="{BB962C8B-B14F-4D97-AF65-F5344CB8AC3E}">
        <p14:creationId xmlns:p14="http://schemas.microsoft.com/office/powerpoint/2010/main" val="2292925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06"/>
        <p:cNvGrpSpPr/>
        <p:nvPr/>
      </p:nvGrpSpPr>
      <p:grpSpPr>
        <a:xfrm>
          <a:off x="0" y="0"/>
          <a:ext cx="0" cy="0"/>
          <a:chOff x="0" y="0"/>
          <a:chExt cx="0" cy="0"/>
        </a:xfrm>
      </p:grpSpPr>
      <p:sp>
        <p:nvSpPr>
          <p:cNvPr id="107" name="Google Shape;107;p8"/>
          <p:cNvSpPr/>
          <p:nvPr/>
        </p:nvSpPr>
        <p:spPr>
          <a:xfrm>
            <a:off x="6065077" y="662026"/>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8" name="Google Shape;108;p8"/>
          <p:cNvGrpSpPr/>
          <p:nvPr/>
        </p:nvGrpSpPr>
        <p:grpSpPr>
          <a:xfrm>
            <a:off x="1" y="290951"/>
            <a:ext cx="7906898" cy="4852583"/>
            <a:chOff x="0" y="290950"/>
            <a:chExt cx="7906898" cy="4852583"/>
          </a:xfrm>
        </p:grpSpPr>
        <p:sp>
          <p:nvSpPr>
            <p:cNvPr id="109" name="Google Shape;109;p8"/>
            <p:cNvSpPr/>
            <p:nvPr/>
          </p:nvSpPr>
          <p:spPr>
            <a:xfrm>
              <a:off x="0" y="290950"/>
              <a:ext cx="7906898" cy="4408837"/>
            </a:xfrm>
            <a:custGeom>
              <a:avLst/>
              <a:gdLst/>
              <a:ahLst/>
              <a:cxnLst/>
              <a:rect l="l" t="t" r="r" b="b"/>
              <a:pathLst>
                <a:path w="145978" h="92540" extrusionOk="0">
                  <a:moveTo>
                    <a:pt x="62986" y="0"/>
                  </a:moveTo>
                  <a:cubicBezTo>
                    <a:pt x="39337" y="0"/>
                    <a:pt x="15865" y="9988"/>
                    <a:pt x="1" y="23326"/>
                  </a:cubicBezTo>
                  <a:lnTo>
                    <a:pt x="1" y="81787"/>
                  </a:lnTo>
                  <a:cubicBezTo>
                    <a:pt x="15865" y="89249"/>
                    <a:pt x="39337" y="92539"/>
                    <a:pt x="62986" y="92539"/>
                  </a:cubicBezTo>
                  <a:cubicBezTo>
                    <a:pt x="104790" y="92539"/>
                    <a:pt x="145978" y="81670"/>
                    <a:pt x="145978" y="56111"/>
                  </a:cubicBezTo>
                  <a:cubicBezTo>
                    <a:pt x="145978" y="30553"/>
                    <a:pt x="104790" y="0"/>
                    <a:pt x="62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8"/>
            <p:cNvSpPr/>
            <p:nvPr/>
          </p:nvSpPr>
          <p:spPr>
            <a:xfrm>
              <a:off x="2698475" y="3704675"/>
              <a:ext cx="2070766" cy="1438858"/>
            </a:xfrm>
            <a:custGeom>
              <a:avLst/>
              <a:gdLst/>
              <a:ahLst/>
              <a:cxnLst/>
              <a:rect l="l" t="t" r="r" b="b"/>
              <a:pathLst>
                <a:path w="107993" h="83874" extrusionOk="0">
                  <a:moveTo>
                    <a:pt x="20917" y="1"/>
                  </a:moveTo>
                  <a:lnTo>
                    <a:pt x="21593" y="15688"/>
                  </a:lnTo>
                  <a:lnTo>
                    <a:pt x="4084" y="7022"/>
                  </a:lnTo>
                  <a:lnTo>
                    <a:pt x="5729" y="10195"/>
                  </a:lnTo>
                  <a:lnTo>
                    <a:pt x="18890" y="18538"/>
                  </a:lnTo>
                  <a:lnTo>
                    <a:pt x="1" y="25353"/>
                  </a:lnTo>
                  <a:lnTo>
                    <a:pt x="1" y="26910"/>
                  </a:lnTo>
                  <a:lnTo>
                    <a:pt x="21946" y="20653"/>
                  </a:lnTo>
                  <a:lnTo>
                    <a:pt x="49267" y="34754"/>
                  </a:lnTo>
                  <a:lnTo>
                    <a:pt x="49267" y="83873"/>
                  </a:lnTo>
                  <a:lnTo>
                    <a:pt x="59402" y="83873"/>
                  </a:lnTo>
                  <a:lnTo>
                    <a:pt x="55524" y="32140"/>
                  </a:lnTo>
                  <a:lnTo>
                    <a:pt x="76940" y="22474"/>
                  </a:lnTo>
                  <a:lnTo>
                    <a:pt x="107287" y="29878"/>
                  </a:lnTo>
                  <a:lnTo>
                    <a:pt x="107992" y="28996"/>
                  </a:lnTo>
                  <a:lnTo>
                    <a:pt x="80994" y="19860"/>
                  </a:lnTo>
                  <a:lnTo>
                    <a:pt x="104291" y="6787"/>
                  </a:lnTo>
                  <a:lnTo>
                    <a:pt x="100912" y="6787"/>
                  </a:lnTo>
                  <a:lnTo>
                    <a:pt x="77969" y="18538"/>
                  </a:lnTo>
                  <a:lnTo>
                    <a:pt x="75589" y="2615"/>
                  </a:lnTo>
                  <a:lnTo>
                    <a:pt x="73914" y="4701"/>
                  </a:lnTo>
                  <a:lnTo>
                    <a:pt x="74238" y="20124"/>
                  </a:lnTo>
                  <a:lnTo>
                    <a:pt x="55524" y="27439"/>
                  </a:lnTo>
                  <a:lnTo>
                    <a:pt x="53938" y="21182"/>
                  </a:lnTo>
                  <a:lnTo>
                    <a:pt x="62398" y="13779"/>
                  </a:lnTo>
                  <a:lnTo>
                    <a:pt x="62017" y="10371"/>
                  </a:lnTo>
                  <a:lnTo>
                    <a:pt x="52116" y="18920"/>
                  </a:lnTo>
                  <a:lnTo>
                    <a:pt x="42069" y="8961"/>
                  </a:lnTo>
                  <a:lnTo>
                    <a:pt x="41540" y="11282"/>
                  </a:lnTo>
                  <a:lnTo>
                    <a:pt x="49913" y="21182"/>
                  </a:lnTo>
                  <a:lnTo>
                    <a:pt x="49267" y="28232"/>
                  </a:lnTo>
                  <a:lnTo>
                    <a:pt x="24648" y="17774"/>
                  </a:lnTo>
                  <a:lnTo>
                    <a:pt x="223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1" name="Google Shape;111;p8"/>
          <p:cNvSpPr txBox="1">
            <a:spLocks noGrp="1"/>
          </p:cNvSpPr>
          <p:nvPr>
            <p:ph type="title"/>
          </p:nvPr>
        </p:nvSpPr>
        <p:spPr>
          <a:xfrm>
            <a:off x="784400" y="1112950"/>
            <a:ext cx="5746500" cy="218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Patrick Hand"/>
              <a:buNone/>
              <a:defRPr sz="2400">
                <a:solidFill>
                  <a:schemeClr val="dk1"/>
                </a:solidFill>
                <a:latin typeface="Poppins Light"/>
                <a:ea typeface="Poppins Light"/>
                <a:cs typeface="Poppins Light"/>
                <a:sym typeface="Poppins Light"/>
              </a:defRPr>
            </a:lvl1pPr>
            <a:lvl2pPr lvl="1" algn="ctr">
              <a:spcBef>
                <a:spcPts val="0"/>
              </a:spcBef>
              <a:spcAft>
                <a:spcPts val="0"/>
              </a:spcAft>
              <a:buSzPts val="3500"/>
              <a:buFont typeface="Patrick Hand"/>
              <a:buNone/>
              <a:defRPr sz="3499">
                <a:latin typeface="Patrick Hand"/>
                <a:ea typeface="Patrick Hand"/>
                <a:cs typeface="Patrick Hand"/>
                <a:sym typeface="Patrick Hand"/>
              </a:defRPr>
            </a:lvl2pPr>
            <a:lvl3pPr lvl="2" algn="ctr">
              <a:spcBef>
                <a:spcPts val="0"/>
              </a:spcBef>
              <a:spcAft>
                <a:spcPts val="0"/>
              </a:spcAft>
              <a:buSzPts val="3500"/>
              <a:buFont typeface="Patrick Hand"/>
              <a:buNone/>
              <a:defRPr sz="3499">
                <a:latin typeface="Patrick Hand"/>
                <a:ea typeface="Patrick Hand"/>
                <a:cs typeface="Patrick Hand"/>
                <a:sym typeface="Patrick Hand"/>
              </a:defRPr>
            </a:lvl3pPr>
            <a:lvl4pPr lvl="3" algn="ctr">
              <a:spcBef>
                <a:spcPts val="0"/>
              </a:spcBef>
              <a:spcAft>
                <a:spcPts val="0"/>
              </a:spcAft>
              <a:buSzPts val="3500"/>
              <a:buFont typeface="Patrick Hand"/>
              <a:buNone/>
              <a:defRPr sz="3499">
                <a:latin typeface="Patrick Hand"/>
                <a:ea typeface="Patrick Hand"/>
                <a:cs typeface="Patrick Hand"/>
                <a:sym typeface="Patrick Hand"/>
              </a:defRPr>
            </a:lvl4pPr>
            <a:lvl5pPr lvl="4" algn="ctr">
              <a:spcBef>
                <a:spcPts val="0"/>
              </a:spcBef>
              <a:spcAft>
                <a:spcPts val="0"/>
              </a:spcAft>
              <a:buSzPts val="3500"/>
              <a:buFont typeface="Patrick Hand"/>
              <a:buNone/>
              <a:defRPr sz="3499">
                <a:latin typeface="Patrick Hand"/>
                <a:ea typeface="Patrick Hand"/>
                <a:cs typeface="Patrick Hand"/>
                <a:sym typeface="Patrick Hand"/>
              </a:defRPr>
            </a:lvl5pPr>
            <a:lvl6pPr lvl="5" algn="ctr">
              <a:spcBef>
                <a:spcPts val="0"/>
              </a:spcBef>
              <a:spcAft>
                <a:spcPts val="0"/>
              </a:spcAft>
              <a:buSzPts val="3500"/>
              <a:buFont typeface="Patrick Hand"/>
              <a:buNone/>
              <a:defRPr sz="3499">
                <a:latin typeface="Patrick Hand"/>
                <a:ea typeface="Patrick Hand"/>
                <a:cs typeface="Patrick Hand"/>
                <a:sym typeface="Patrick Hand"/>
              </a:defRPr>
            </a:lvl6pPr>
            <a:lvl7pPr lvl="6" algn="ctr">
              <a:spcBef>
                <a:spcPts val="0"/>
              </a:spcBef>
              <a:spcAft>
                <a:spcPts val="0"/>
              </a:spcAft>
              <a:buSzPts val="3500"/>
              <a:buFont typeface="Patrick Hand"/>
              <a:buNone/>
              <a:defRPr sz="3499">
                <a:latin typeface="Patrick Hand"/>
                <a:ea typeface="Patrick Hand"/>
                <a:cs typeface="Patrick Hand"/>
                <a:sym typeface="Patrick Hand"/>
              </a:defRPr>
            </a:lvl7pPr>
            <a:lvl8pPr lvl="7" algn="ctr">
              <a:spcBef>
                <a:spcPts val="0"/>
              </a:spcBef>
              <a:spcAft>
                <a:spcPts val="0"/>
              </a:spcAft>
              <a:buSzPts val="3500"/>
              <a:buFont typeface="Patrick Hand"/>
              <a:buNone/>
              <a:defRPr sz="3499">
                <a:latin typeface="Patrick Hand"/>
                <a:ea typeface="Patrick Hand"/>
                <a:cs typeface="Patrick Hand"/>
                <a:sym typeface="Patrick Hand"/>
              </a:defRPr>
            </a:lvl8pPr>
            <a:lvl9pPr lvl="8" algn="ctr">
              <a:spcBef>
                <a:spcPts val="0"/>
              </a:spcBef>
              <a:spcAft>
                <a:spcPts val="0"/>
              </a:spcAft>
              <a:buSzPts val="3500"/>
              <a:buFont typeface="Patrick Hand"/>
              <a:buNone/>
              <a:defRPr sz="3499">
                <a:latin typeface="Patrick Hand"/>
                <a:ea typeface="Patrick Hand"/>
                <a:cs typeface="Patrick Hand"/>
                <a:sym typeface="Patrick Hand"/>
              </a:defRPr>
            </a:lvl9pPr>
          </a:lstStyle>
          <a:p>
            <a:endParaRPr/>
          </a:p>
        </p:txBody>
      </p:sp>
      <p:sp>
        <p:nvSpPr>
          <p:cNvPr id="112" name="Google Shape;112;p8"/>
          <p:cNvSpPr/>
          <p:nvPr/>
        </p:nvSpPr>
        <p:spPr>
          <a:xfrm>
            <a:off x="7846901" y="509475"/>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8"/>
          <p:cNvSpPr txBox="1">
            <a:spLocks noGrp="1"/>
          </p:cNvSpPr>
          <p:nvPr>
            <p:ph type="title" idx="2"/>
          </p:nvPr>
        </p:nvSpPr>
        <p:spPr>
          <a:xfrm>
            <a:off x="791825" y="3060700"/>
            <a:ext cx="5746500" cy="510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None/>
              <a:defRPr sz="2100">
                <a:solidFill>
                  <a:schemeClr val="lt2"/>
                </a:solidFill>
              </a:defRPr>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908845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14"/>
        <p:cNvGrpSpPr/>
        <p:nvPr/>
      </p:nvGrpSpPr>
      <p:grpSpPr>
        <a:xfrm>
          <a:off x="0" y="0"/>
          <a:ext cx="0" cy="0"/>
          <a:chOff x="0" y="0"/>
          <a:chExt cx="0" cy="0"/>
        </a:xfrm>
      </p:grpSpPr>
      <p:grpSp>
        <p:nvGrpSpPr>
          <p:cNvPr id="115" name="Google Shape;115;p9"/>
          <p:cNvGrpSpPr/>
          <p:nvPr/>
        </p:nvGrpSpPr>
        <p:grpSpPr>
          <a:xfrm>
            <a:off x="91588" y="3444747"/>
            <a:ext cx="4309167" cy="1669408"/>
            <a:chOff x="2189450" y="2220300"/>
            <a:chExt cx="3202175" cy="1240550"/>
          </a:xfrm>
        </p:grpSpPr>
        <p:sp>
          <p:nvSpPr>
            <p:cNvPr id="116" name="Google Shape;116;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8" name="Google Shape;118;p9"/>
          <p:cNvGrpSpPr/>
          <p:nvPr/>
        </p:nvGrpSpPr>
        <p:grpSpPr>
          <a:xfrm>
            <a:off x="2655442" y="3802973"/>
            <a:ext cx="3391103" cy="1313742"/>
            <a:chOff x="2189450" y="2220300"/>
            <a:chExt cx="3202175" cy="1240550"/>
          </a:xfrm>
        </p:grpSpPr>
        <p:sp>
          <p:nvSpPr>
            <p:cNvPr id="119" name="Google Shape;119;p9"/>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9"/>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1" name="Google Shape;121;p9"/>
          <p:cNvSpPr/>
          <p:nvPr/>
        </p:nvSpPr>
        <p:spPr>
          <a:xfrm>
            <a:off x="578326" y="845624"/>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9"/>
          <p:cNvSpPr/>
          <p:nvPr/>
        </p:nvSpPr>
        <p:spPr>
          <a:xfrm>
            <a:off x="253305" y="406318"/>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9"/>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9"/>
          <p:cNvSpPr txBox="1">
            <a:spLocks noGrp="1"/>
          </p:cNvSpPr>
          <p:nvPr>
            <p:ph type="title"/>
          </p:nvPr>
        </p:nvSpPr>
        <p:spPr>
          <a:xfrm>
            <a:off x="838850" y="1389675"/>
            <a:ext cx="3273300" cy="1456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9"/>
          <p:cNvSpPr/>
          <p:nvPr/>
        </p:nvSpPr>
        <p:spPr>
          <a:xfrm flipH="1">
            <a:off x="3830702" y="4863278"/>
            <a:ext cx="5313299" cy="2802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9"/>
          <p:cNvSpPr/>
          <p:nvPr/>
        </p:nvSpPr>
        <p:spPr>
          <a:xfrm>
            <a:off x="8238778" y="4777402"/>
            <a:ext cx="306363" cy="155082"/>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9"/>
          <p:cNvSpPr/>
          <p:nvPr/>
        </p:nvSpPr>
        <p:spPr>
          <a:xfrm flipH="1">
            <a:off x="-100" y="4824825"/>
            <a:ext cx="5211075" cy="318660"/>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9"/>
          <p:cNvSpPr txBox="1">
            <a:spLocks noGrp="1"/>
          </p:cNvSpPr>
          <p:nvPr>
            <p:ph type="subTitle" idx="1"/>
          </p:nvPr>
        </p:nvSpPr>
        <p:spPr>
          <a:xfrm>
            <a:off x="853650" y="2931211"/>
            <a:ext cx="3231300" cy="822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1601"/>
              </a:spcBef>
              <a:spcAft>
                <a:spcPts val="0"/>
              </a:spcAft>
              <a:buSzPts val="1400"/>
              <a:buNone/>
              <a:defRPr/>
            </a:lvl2pPr>
            <a:lvl3pPr lvl="2" rtl="0">
              <a:spcBef>
                <a:spcPts val="1601"/>
              </a:spcBef>
              <a:spcAft>
                <a:spcPts val="0"/>
              </a:spcAft>
              <a:buSzPts val="1400"/>
              <a:buNone/>
              <a:defRPr/>
            </a:lvl3pPr>
            <a:lvl4pPr lvl="3" rtl="0">
              <a:spcBef>
                <a:spcPts val="1601"/>
              </a:spcBef>
              <a:spcAft>
                <a:spcPts val="0"/>
              </a:spcAft>
              <a:buSzPts val="1400"/>
              <a:buNone/>
              <a:defRPr/>
            </a:lvl4pPr>
            <a:lvl5pPr lvl="4" rtl="0">
              <a:spcBef>
                <a:spcPts val="1601"/>
              </a:spcBef>
              <a:spcAft>
                <a:spcPts val="0"/>
              </a:spcAft>
              <a:buSzPts val="1400"/>
              <a:buNone/>
              <a:defRPr/>
            </a:lvl5pPr>
            <a:lvl6pPr lvl="5" rtl="0">
              <a:spcBef>
                <a:spcPts val="1601"/>
              </a:spcBef>
              <a:spcAft>
                <a:spcPts val="0"/>
              </a:spcAft>
              <a:buSzPts val="1400"/>
              <a:buNone/>
              <a:defRPr/>
            </a:lvl6pPr>
            <a:lvl7pPr lvl="6" rtl="0">
              <a:spcBef>
                <a:spcPts val="1601"/>
              </a:spcBef>
              <a:spcAft>
                <a:spcPts val="0"/>
              </a:spcAft>
              <a:buSzPts val="1400"/>
              <a:buNone/>
              <a:defRPr/>
            </a:lvl7pPr>
            <a:lvl8pPr lvl="7" rtl="0">
              <a:spcBef>
                <a:spcPts val="1601"/>
              </a:spcBef>
              <a:spcAft>
                <a:spcPts val="0"/>
              </a:spcAft>
              <a:buSzPts val="1400"/>
              <a:buNone/>
              <a:defRPr/>
            </a:lvl8pPr>
            <a:lvl9pPr lvl="8" rtl="0">
              <a:spcBef>
                <a:spcPts val="1601"/>
              </a:spcBef>
              <a:spcAft>
                <a:spcPts val="1601"/>
              </a:spcAft>
              <a:buSzPts val="1400"/>
              <a:buNone/>
              <a:defRPr/>
            </a:lvl9pPr>
          </a:lstStyle>
          <a:p>
            <a:endParaRPr/>
          </a:p>
        </p:txBody>
      </p:sp>
    </p:spTree>
    <p:extLst>
      <p:ext uri="{BB962C8B-B14F-4D97-AF65-F5344CB8AC3E}">
        <p14:creationId xmlns:p14="http://schemas.microsoft.com/office/powerpoint/2010/main" val="3181901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129"/>
        <p:cNvGrpSpPr/>
        <p:nvPr/>
      </p:nvGrpSpPr>
      <p:grpSpPr>
        <a:xfrm>
          <a:off x="0" y="0"/>
          <a:ext cx="0" cy="0"/>
          <a:chOff x="0" y="0"/>
          <a:chExt cx="0" cy="0"/>
        </a:xfrm>
      </p:grpSpPr>
      <p:sp>
        <p:nvSpPr>
          <p:cNvPr id="130" name="Google Shape;130;p10"/>
          <p:cNvSpPr txBox="1">
            <a:spLocks noGrp="1"/>
          </p:cNvSpPr>
          <p:nvPr>
            <p:ph type="title"/>
          </p:nvPr>
        </p:nvSpPr>
        <p:spPr>
          <a:xfrm>
            <a:off x="3677400" y="639550"/>
            <a:ext cx="4758600" cy="959400"/>
          </a:xfrm>
          <a:prstGeom prst="rect">
            <a:avLst/>
          </a:prstGeom>
        </p:spPr>
        <p:txBody>
          <a:bodyPr spcFirstLastPara="1" wrap="square" lIns="91425" tIns="91425" rIns="91425" bIns="91425" anchor="ctr" anchorCtr="0">
            <a:noAutofit/>
          </a:bodyPr>
          <a:lstStyle>
            <a:lvl1pPr lvl="0" algn="r">
              <a:spcBef>
                <a:spcPts val="0"/>
              </a:spcBef>
              <a:spcAft>
                <a:spcPts val="0"/>
              </a:spcAft>
              <a:buSzPts val="3100"/>
              <a:buNone/>
              <a:defRPr sz="3101"/>
            </a:lvl1pPr>
            <a:lvl2pPr lvl="1">
              <a:spcBef>
                <a:spcPts val="0"/>
              </a:spcBef>
              <a:spcAft>
                <a:spcPts val="0"/>
              </a:spcAft>
              <a:buSzPts val="2800"/>
              <a:buNone/>
              <a:defRPr>
                <a:latin typeface="Poppins Light"/>
                <a:ea typeface="Poppins Light"/>
                <a:cs typeface="Poppins Light"/>
                <a:sym typeface="Poppins Light"/>
              </a:defRPr>
            </a:lvl2pPr>
            <a:lvl3pPr lvl="2">
              <a:spcBef>
                <a:spcPts val="0"/>
              </a:spcBef>
              <a:spcAft>
                <a:spcPts val="0"/>
              </a:spcAft>
              <a:buSzPts val="2800"/>
              <a:buNone/>
              <a:defRPr>
                <a:latin typeface="Poppins Light"/>
                <a:ea typeface="Poppins Light"/>
                <a:cs typeface="Poppins Light"/>
                <a:sym typeface="Poppins Light"/>
              </a:defRPr>
            </a:lvl3pPr>
            <a:lvl4pPr lvl="3">
              <a:spcBef>
                <a:spcPts val="0"/>
              </a:spcBef>
              <a:spcAft>
                <a:spcPts val="0"/>
              </a:spcAft>
              <a:buSzPts val="2800"/>
              <a:buNone/>
              <a:defRPr>
                <a:latin typeface="Poppins Light"/>
                <a:ea typeface="Poppins Light"/>
                <a:cs typeface="Poppins Light"/>
                <a:sym typeface="Poppins Light"/>
              </a:defRPr>
            </a:lvl4pPr>
            <a:lvl5pPr lvl="4">
              <a:spcBef>
                <a:spcPts val="0"/>
              </a:spcBef>
              <a:spcAft>
                <a:spcPts val="0"/>
              </a:spcAft>
              <a:buSzPts val="2800"/>
              <a:buNone/>
              <a:defRPr>
                <a:latin typeface="Poppins Light"/>
                <a:ea typeface="Poppins Light"/>
                <a:cs typeface="Poppins Light"/>
                <a:sym typeface="Poppins Light"/>
              </a:defRPr>
            </a:lvl5pPr>
            <a:lvl6pPr lvl="5">
              <a:spcBef>
                <a:spcPts val="0"/>
              </a:spcBef>
              <a:spcAft>
                <a:spcPts val="0"/>
              </a:spcAft>
              <a:buSzPts val="2800"/>
              <a:buNone/>
              <a:defRPr>
                <a:latin typeface="Poppins Light"/>
                <a:ea typeface="Poppins Light"/>
                <a:cs typeface="Poppins Light"/>
                <a:sym typeface="Poppins Light"/>
              </a:defRPr>
            </a:lvl6pPr>
            <a:lvl7pPr lvl="6">
              <a:spcBef>
                <a:spcPts val="0"/>
              </a:spcBef>
              <a:spcAft>
                <a:spcPts val="0"/>
              </a:spcAft>
              <a:buSzPts val="2800"/>
              <a:buNone/>
              <a:defRPr>
                <a:latin typeface="Poppins Light"/>
                <a:ea typeface="Poppins Light"/>
                <a:cs typeface="Poppins Light"/>
                <a:sym typeface="Poppins Light"/>
              </a:defRPr>
            </a:lvl7pPr>
            <a:lvl8pPr lvl="7">
              <a:spcBef>
                <a:spcPts val="0"/>
              </a:spcBef>
              <a:spcAft>
                <a:spcPts val="0"/>
              </a:spcAft>
              <a:buSzPts val="2800"/>
              <a:buNone/>
              <a:defRPr>
                <a:latin typeface="Poppins Light"/>
                <a:ea typeface="Poppins Light"/>
                <a:cs typeface="Poppins Light"/>
                <a:sym typeface="Poppins Light"/>
              </a:defRPr>
            </a:lvl8pPr>
            <a:lvl9pPr lvl="8">
              <a:spcBef>
                <a:spcPts val="0"/>
              </a:spcBef>
              <a:spcAft>
                <a:spcPts val="0"/>
              </a:spcAft>
              <a:buSzPts val="2800"/>
              <a:buNone/>
              <a:defRPr>
                <a:latin typeface="Poppins Light"/>
                <a:ea typeface="Poppins Light"/>
                <a:cs typeface="Poppins Light"/>
                <a:sym typeface="Poppins Light"/>
              </a:defRPr>
            </a:lvl9pPr>
          </a:lstStyle>
          <a:p>
            <a:endParaRPr/>
          </a:p>
        </p:txBody>
      </p:sp>
      <p:sp>
        <p:nvSpPr>
          <p:cNvPr id="131" name="Google Shape;131;p10"/>
          <p:cNvSpPr/>
          <p:nvPr/>
        </p:nvSpPr>
        <p:spPr>
          <a:xfrm>
            <a:off x="4676251" y="4821604"/>
            <a:ext cx="4467697" cy="31328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0"/>
          <p:cNvSpPr/>
          <p:nvPr/>
        </p:nvSpPr>
        <p:spPr>
          <a:xfrm flipH="1">
            <a:off x="-2375" y="4553726"/>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859642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33"/>
        <p:cNvGrpSpPr/>
        <p:nvPr/>
      </p:nvGrpSpPr>
      <p:grpSpPr>
        <a:xfrm>
          <a:off x="0" y="0"/>
          <a:ext cx="0" cy="0"/>
          <a:chOff x="0" y="0"/>
          <a:chExt cx="0" cy="0"/>
        </a:xfrm>
      </p:grpSpPr>
      <p:grpSp>
        <p:nvGrpSpPr>
          <p:cNvPr id="134" name="Google Shape;134;p11"/>
          <p:cNvGrpSpPr/>
          <p:nvPr/>
        </p:nvGrpSpPr>
        <p:grpSpPr>
          <a:xfrm flipH="1">
            <a:off x="3062688" y="3829748"/>
            <a:ext cx="3391103" cy="1313742"/>
            <a:chOff x="2189450" y="2220300"/>
            <a:chExt cx="3202175" cy="1240550"/>
          </a:xfrm>
        </p:grpSpPr>
        <p:sp>
          <p:nvSpPr>
            <p:cNvPr id="135" name="Google Shape;135;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7" name="Google Shape;137;p11"/>
          <p:cNvGrpSpPr/>
          <p:nvPr/>
        </p:nvGrpSpPr>
        <p:grpSpPr>
          <a:xfrm flipH="1">
            <a:off x="4708478" y="3471522"/>
            <a:ext cx="4309167" cy="1669408"/>
            <a:chOff x="2189450" y="2220300"/>
            <a:chExt cx="3202175" cy="1240550"/>
          </a:xfrm>
        </p:grpSpPr>
        <p:sp>
          <p:nvSpPr>
            <p:cNvPr id="138" name="Google Shape;138;p1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11"/>
          <p:cNvSpPr/>
          <p:nvPr/>
        </p:nvSpPr>
        <p:spPr>
          <a:xfrm flipH="1">
            <a:off x="47"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11"/>
          <p:cNvSpPr/>
          <p:nvPr/>
        </p:nvSpPr>
        <p:spPr>
          <a:xfrm flipH="1">
            <a:off x="1" y="4547650"/>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11"/>
          <p:cNvSpPr txBox="1">
            <a:spLocks noGrp="1"/>
          </p:cNvSpPr>
          <p:nvPr>
            <p:ph type="title" hasCustomPrompt="1"/>
          </p:nvPr>
        </p:nvSpPr>
        <p:spPr>
          <a:xfrm>
            <a:off x="536900" y="1508125"/>
            <a:ext cx="8070300" cy="143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999"/>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3" name="Google Shape;143;p11"/>
          <p:cNvSpPr txBox="1">
            <a:spLocks noGrp="1"/>
          </p:cNvSpPr>
          <p:nvPr>
            <p:ph type="body" idx="1"/>
          </p:nvPr>
        </p:nvSpPr>
        <p:spPr>
          <a:xfrm>
            <a:off x="536900" y="3052725"/>
            <a:ext cx="8070300" cy="423300"/>
          </a:xfrm>
          <a:prstGeom prst="rect">
            <a:avLst/>
          </a:prstGeom>
        </p:spPr>
        <p:txBody>
          <a:bodyPr spcFirstLastPara="1" wrap="square" lIns="91425" tIns="91425" rIns="91425" bIns="91425" anchor="t" anchorCtr="0">
            <a:noAutofit/>
          </a:bodyPr>
          <a:lstStyle>
            <a:lvl1pPr marL="457200" lvl="0" indent="-317659" algn="ctr">
              <a:lnSpc>
                <a:spcPct val="100000"/>
              </a:lnSpc>
              <a:spcBef>
                <a:spcPts val="0"/>
              </a:spcBef>
              <a:spcAft>
                <a:spcPts val="0"/>
              </a:spcAft>
              <a:buSzPts val="1400"/>
              <a:buChar char="●"/>
              <a:defRPr/>
            </a:lvl1pPr>
            <a:lvl2pPr marL="914400" lvl="1" indent="-317659" algn="ctr">
              <a:spcBef>
                <a:spcPts val="0"/>
              </a:spcBef>
              <a:spcAft>
                <a:spcPts val="0"/>
              </a:spcAft>
              <a:buSzPts val="1400"/>
              <a:buChar char="○"/>
              <a:defRPr/>
            </a:lvl2pPr>
            <a:lvl3pPr marL="1371600" lvl="2" indent="-317659" algn="ctr">
              <a:spcBef>
                <a:spcPts val="1601"/>
              </a:spcBef>
              <a:spcAft>
                <a:spcPts val="0"/>
              </a:spcAft>
              <a:buSzPts val="1400"/>
              <a:buChar char="■"/>
              <a:defRPr/>
            </a:lvl3pPr>
            <a:lvl4pPr marL="1828800" lvl="3" indent="-317659" algn="ctr">
              <a:spcBef>
                <a:spcPts val="1601"/>
              </a:spcBef>
              <a:spcAft>
                <a:spcPts val="0"/>
              </a:spcAft>
              <a:buSzPts val="1400"/>
              <a:buChar char="●"/>
              <a:defRPr/>
            </a:lvl4pPr>
            <a:lvl5pPr marL="2286000" lvl="4" indent="-317659" algn="ctr">
              <a:spcBef>
                <a:spcPts val="1601"/>
              </a:spcBef>
              <a:spcAft>
                <a:spcPts val="0"/>
              </a:spcAft>
              <a:buSzPts val="1400"/>
              <a:buChar char="○"/>
              <a:defRPr/>
            </a:lvl5pPr>
            <a:lvl6pPr marL="2743200" lvl="5" indent="-317659" algn="ctr">
              <a:spcBef>
                <a:spcPts val="1601"/>
              </a:spcBef>
              <a:spcAft>
                <a:spcPts val="0"/>
              </a:spcAft>
              <a:buSzPts val="1400"/>
              <a:buChar char="■"/>
              <a:defRPr/>
            </a:lvl6pPr>
            <a:lvl7pPr marL="3200400" lvl="6" indent="-317659" algn="ctr">
              <a:spcBef>
                <a:spcPts val="1601"/>
              </a:spcBef>
              <a:spcAft>
                <a:spcPts val="0"/>
              </a:spcAft>
              <a:buSzPts val="1400"/>
              <a:buChar char="●"/>
              <a:defRPr/>
            </a:lvl7pPr>
            <a:lvl8pPr marL="3657600" lvl="7" indent="-317659" algn="ctr">
              <a:spcBef>
                <a:spcPts val="1601"/>
              </a:spcBef>
              <a:spcAft>
                <a:spcPts val="0"/>
              </a:spcAft>
              <a:buSzPts val="1400"/>
              <a:buChar char="○"/>
              <a:defRPr/>
            </a:lvl8pPr>
            <a:lvl9pPr marL="4114800" lvl="8" indent="-317659" algn="ctr">
              <a:spcBef>
                <a:spcPts val="1601"/>
              </a:spcBef>
              <a:spcAft>
                <a:spcPts val="1601"/>
              </a:spcAft>
              <a:buSzPts val="1400"/>
              <a:buChar char="■"/>
              <a:defRPr/>
            </a:lvl9pPr>
          </a:lstStyle>
          <a:p>
            <a:endParaRPr/>
          </a:p>
        </p:txBody>
      </p:sp>
      <p:sp>
        <p:nvSpPr>
          <p:cNvPr id="144" name="Google Shape;144;p11"/>
          <p:cNvSpPr/>
          <p:nvPr/>
        </p:nvSpPr>
        <p:spPr>
          <a:xfrm>
            <a:off x="1232100" y="718798"/>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11"/>
          <p:cNvSpPr/>
          <p:nvPr/>
        </p:nvSpPr>
        <p:spPr>
          <a:xfrm>
            <a:off x="350085" y="398312"/>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11"/>
          <p:cNvSpPr/>
          <p:nvPr/>
        </p:nvSpPr>
        <p:spPr>
          <a:xfrm>
            <a:off x="6848434"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11"/>
          <p:cNvSpPr/>
          <p:nvPr/>
        </p:nvSpPr>
        <p:spPr>
          <a:xfrm>
            <a:off x="8165390" y="1407428"/>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11"/>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9" name="Google Shape;149;p11"/>
          <p:cNvGrpSpPr/>
          <p:nvPr/>
        </p:nvGrpSpPr>
        <p:grpSpPr>
          <a:xfrm>
            <a:off x="893069" y="3907831"/>
            <a:ext cx="1186803" cy="1014012"/>
            <a:chOff x="6771225" y="2829938"/>
            <a:chExt cx="1528400" cy="1305875"/>
          </a:xfrm>
        </p:grpSpPr>
        <p:sp>
          <p:nvSpPr>
            <p:cNvPr id="150" name="Google Shape;150;p1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1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1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1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1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1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1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80267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959087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161"/>
        <p:cNvGrpSpPr/>
        <p:nvPr/>
      </p:nvGrpSpPr>
      <p:grpSpPr>
        <a:xfrm>
          <a:off x="0" y="0"/>
          <a:ext cx="0" cy="0"/>
          <a:chOff x="0" y="0"/>
          <a:chExt cx="0" cy="0"/>
        </a:xfrm>
      </p:grpSpPr>
      <p:sp>
        <p:nvSpPr>
          <p:cNvPr id="162" name="Google Shape;162;p13"/>
          <p:cNvSpPr/>
          <p:nvPr/>
        </p:nvSpPr>
        <p:spPr>
          <a:xfrm flipH="1">
            <a:off x="7443035" y="382629"/>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13"/>
          <p:cNvSpPr/>
          <p:nvPr/>
        </p:nvSpPr>
        <p:spPr>
          <a:xfrm flipH="1">
            <a:off x="6497828" y="270474"/>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3"/>
          <p:cNvSpPr/>
          <p:nvPr/>
        </p:nvSpPr>
        <p:spPr>
          <a:xfrm flipH="1">
            <a:off x="242539" y="428276"/>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13"/>
          <p:cNvSpPr/>
          <p:nvPr/>
        </p:nvSpPr>
        <p:spPr>
          <a:xfrm flipH="1">
            <a:off x="1853280" y="356038"/>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13"/>
          <p:cNvSpPr/>
          <p:nvPr/>
        </p:nvSpPr>
        <p:spPr>
          <a:xfrm flipH="1">
            <a:off x="3830702" y="4753076"/>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3"/>
          <p:cNvSpPr/>
          <p:nvPr/>
        </p:nvSpPr>
        <p:spPr>
          <a:xfrm>
            <a:off x="8238773" y="4753077"/>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3"/>
          <p:cNvSpPr/>
          <p:nvPr/>
        </p:nvSpPr>
        <p:spPr>
          <a:xfrm>
            <a:off x="-100" y="4699501"/>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13"/>
          <p:cNvSpPr/>
          <p:nvPr/>
        </p:nvSpPr>
        <p:spPr>
          <a:xfrm flipH="1">
            <a:off x="8419535" y="1555975"/>
            <a:ext cx="544116" cy="34376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79188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1"/>
        </a:solidFill>
        <a:effectLst/>
      </p:bgPr>
    </p:bg>
    <p:spTree>
      <p:nvGrpSpPr>
        <p:cNvPr id="1" name="Shape 170"/>
        <p:cNvGrpSpPr/>
        <p:nvPr/>
      </p:nvGrpSpPr>
      <p:grpSpPr>
        <a:xfrm>
          <a:off x="0" y="0"/>
          <a:ext cx="0" cy="0"/>
          <a:chOff x="0" y="0"/>
          <a:chExt cx="0" cy="0"/>
        </a:xfrm>
      </p:grpSpPr>
      <p:grpSp>
        <p:nvGrpSpPr>
          <p:cNvPr id="171" name="Google Shape;171;p14"/>
          <p:cNvGrpSpPr/>
          <p:nvPr/>
        </p:nvGrpSpPr>
        <p:grpSpPr>
          <a:xfrm flipH="1">
            <a:off x="3062688" y="3829748"/>
            <a:ext cx="3391103" cy="1313742"/>
            <a:chOff x="2189450" y="2220300"/>
            <a:chExt cx="3202175" cy="1240550"/>
          </a:xfrm>
        </p:grpSpPr>
        <p:sp>
          <p:nvSpPr>
            <p:cNvPr id="172" name="Google Shape;172;p1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4" name="Google Shape;174;p14"/>
          <p:cNvGrpSpPr/>
          <p:nvPr/>
        </p:nvGrpSpPr>
        <p:grpSpPr>
          <a:xfrm flipH="1">
            <a:off x="4708478" y="3471522"/>
            <a:ext cx="4309167" cy="1669408"/>
            <a:chOff x="2189450" y="2220300"/>
            <a:chExt cx="3202175" cy="1240550"/>
          </a:xfrm>
        </p:grpSpPr>
        <p:sp>
          <p:nvSpPr>
            <p:cNvPr id="175" name="Google Shape;175;p1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1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77" name="Google Shape;177;p14"/>
          <p:cNvSpPr/>
          <p:nvPr/>
        </p:nvSpPr>
        <p:spPr>
          <a:xfrm flipH="1">
            <a:off x="47"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4"/>
          <p:cNvSpPr/>
          <p:nvPr/>
        </p:nvSpPr>
        <p:spPr>
          <a:xfrm flipH="1">
            <a:off x="1" y="4547650"/>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4"/>
          <p:cNvSpPr/>
          <p:nvPr/>
        </p:nvSpPr>
        <p:spPr>
          <a:xfrm>
            <a:off x="1232100" y="718798"/>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4"/>
          <p:cNvSpPr/>
          <p:nvPr/>
        </p:nvSpPr>
        <p:spPr>
          <a:xfrm>
            <a:off x="350085" y="398312"/>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4"/>
          <p:cNvSpPr/>
          <p:nvPr/>
        </p:nvSpPr>
        <p:spPr>
          <a:xfrm>
            <a:off x="6848434"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4"/>
          <p:cNvSpPr/>
          <p:nvPr/>
        </p:nvSpPr>
        <p:spPr>
          <a:xfrm>
            <a:off x="8165390" y="1407428"/>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4"/>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84" name="Google Shape;184;p14"/>
          <p:cNvGrpSpPr/>
          <p:nvPr/>
        </p:nvGrpSpPr>
        <p:grpSpPr>
          <a:xfrm>
            <a:off x="893069" y="3907831"/>
            <a:ext cx="1186803" cy="1014012"/>
            <a:chOff x="6771225" y="2829938"/>
            <a:chExt cx="1528400" cy="1305875"/>
          </a:xfrm>
        </p:grpSpPr>
        <p:sp>
          <p:nvSpPr>
            <p:cNvPr id="185" name="Google Shape;185;p14"/>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4"/>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4"/>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4"/>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4"/>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4"/>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4"/>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4"/>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14"/>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14"/>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560893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95"/>
        <p:cNvGrpSpPr/>
        <p:nvPr/>
      </p:nvGrpSpPr>
      <p:grpSpPr>
        <a:xfrm>
          <a:off x="0" y="0"/>
          <a:ext cx="0" cy="0"/>
          <a:chOff x="0" y="0"/>
          <a:chExt cx="0" cy="0"/>
        </a:xfrm>
      </p:grpSpPr>
      <p:sp>
        <p:nvSpPr>
          <p:cNvPr id="196" name="Google Shape;196;p15"/>
          <p:cNvSpPr/>
          <p:nvPr/>
        </p:nvSpPr>
        <p:spPr>
          <a:xfrm>
            <a:off x="1860026"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5"/>
          <p:cNvSpPr/>
          <p:nvPr/>
        </p:nvSpPr>
        <p:spPr>
          <a:xfrm>
            <a:off x="1860026" y="4657224"/>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5"/>
          <p:cNvSpPr/>
          <p:nvPr/>
        </p:nvSpPr>
        <p:spPr>
          <a:xfrm flipH="1">
            <a:off x="942" y="4781060"/>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9" name="Google Shape;199;p15"/>
          <p:cNvGrpSpPr/>
          <p:nvPr/>
        </p:nvGrpSpPr>
        <p:grpSpPr>
          <a:xfrm>
            <a:off x="456492" y="4397711"/>
            <a:ext cx="1802074" cy="757915"/>
            <a:chOff x="456506" y="4454146"/>
            <a:chExt cx="1639143" cy="689390"/>
          </a:xfrm>
        </p:grpSpPr>
        <p:sp>
          <p:nvSpPr>
            <p:cNvPr id="200" name="Google Shape;200;p15"/>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5"/>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5"/>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5"/>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5"/>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5"/>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5"/>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15"/>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5"/>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5"/>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5"/>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5"/>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98003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ly Title 2">
  <p:cSld name="Only Title 2">
    <p:bg>
      <p:bgPr>
        <a:solidFill>
          <a:schemeClr val="dk1"/>
        </a:solidFill>
        <a:effectLst/>
      </p:bgPr>
    </p:bg>
    <p:spTree>
      <p:nvGrpSpPr>
        <p:cNvPr id="1" name="Shape 212"/>
        <p:cNvGrpSpPr/>
        <p:nvPr/>
      </p:nvGrpSpPr>
      <p:grpSpPr>
        <a:xfrm>
          <a:off x="0" y="0"/>
          <a:ext cx="0" cy="0"/>
          <a:chOff x="0" y="0"/>
          <a:chExt cx="0" cy="0"/>
        </a:xfrm>
      </p:grpSpPr>
      <p:sp>
        <p:nvSpPr>
          <p:cNvPr id="213" name="Google Shape;213;p16"/>
          <p:cNvSpPr/>
          <p:nvPr/>
        </p:nvSpPr>
        <p:spPr>
          <a:xfrm>
            <a:off x="1203276" y="630704"/>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6"/>
          <p:cNvSpPr/>
          <p:nvPr/>
        </p:nvSpPr>
        <p:spPr>
          <a:xfrm>
            <a:off x="397115" y="293300"/>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6"/>
          <p:cNvSpPr/>
          <p:nvPr/>
        </p:nvSpPr>
        <p:spPr>
          <a:xfrm>
            <a:off x="6180964" y="895501"/>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6"/>
          <p:cNvSpPr/>
          <p:nvPr/>
        </p:nvSpPr>
        <p:spPr>
          <a:xfrm>
            <a:off x="7979526" y="378864"/>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6"/>
          <p:cNvSpPr/>
          <p:nvPr/>
        </p:nvSpPr>
        <p:spPr>
          <a:xfrm flipH="1">
            <a:off x="3830702" y="4753076"/>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16"/>
          <p:cNvSpPr/>
          <p:nvPr/>
        </p:nvSpPr>
        <p:spPr>
          <a:xfrm>
            <a:off x="8238773" y="4753077"/>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16"/>
          <p:cNvSpPr/>
          <p:nvPr/>
        </p:nvSpPr>
        <p:spPr>
          <a:xfrm>
            <a:off x="-100" y="4699501"/>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1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357522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4"/>
        <p:cNvGrpSpPr/>
        <p:nvPr/>
      </p:nvGrpSpPr>
      <p:grpSpPr>
        <a:xfrm>
          <a:off x="0" y="0"/>
          <a:ext cx="0" cy="0"/>
          <a:chOff x="0" y="0"/>
          <a:chExt cx="0" cy="0"/>
        </a:xfrm>
      </p:grpSpPr>
      <p:sp>
        <p:nvSpPr>
          <p:cNvPr id="695" name="Google Shape;69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96" name="Google Shape;69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ly Title 3">
  <p:cSld name="Only Title 3">
    <p:bg>
      <p:bgPr>
        <a:solidFill>
          <a:schemeClr val="dk1"/>
        </a:solidFill>
        <a:effectLst/>
      </p:bgPr>
    </p:bg>
    <p:spTree>
      <p:nvGrpSpPr>
        <p:cNvPr id="1" name="Shape 221"/>
        <p:cNvGrpSpPr/>
        <p:nvPr/>
      </p:nvGrpSpPr>
      <p:grpSpPr>
        <a:xfrm>
          <a:off x="0" y="0"/>
          <a:ext cx="0" cy="0"/>
          <a:chOff x="0" y="0"/>
          <a:chExt cx="0" cy="0"/>
        </a:xfrm>
      </p:grpSpPr>
      <p:grpSp>
        <p:nvGrpSpPr>
          <p:cNvPr id="222" name="Google Shape;222;p17"/>
          <p:cNvGrpSpPr/>
          <p:nvPr/>
        </p:nvGrpSpPr>
        <p:grpSpPr>
          <a:xfrm>
            <a:off x="706466" y="3977886"/>
            <a:ext cx="3004281" cy="1163884"/>
            <a:chOff x="2189450" y="2220300"/>
            <a:chExt cx="3202175" cy="1240550"/>
          </a:xfrm>
        </p:grpSpPr>
        <p:sp>
          <p:nvSpPr>
            <p:cNvPr id="223" name="Google Shape;223;p1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5" name="Google Shape;225;p17"/>
          <p:cNvGrpSpPr/>
          <p:nvPr/>
        </p:nvGrpSpPr>
        <p:grpSpPr>
          <a:xfrm>
            <a:off x="2493893" y="4227600"/>
            <a:ext cx="2364166" cy="915898"/>
            <a:chOff x="2189450" y="2220300"/>
            <a:chExt cx="3202175" cy="1240550"/>
          </a:xfrm>
        </p:grpSpPr>
        <p:sp>
          <p:nvSpPr>
            <p:cNvPr id="226" name="Google Shape;226;p1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1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8" name="Google Shape;228;p17"/>
          <p:cNvSpPr/>
          <p:nvPr/>
        </p:nvSpPr>
        <p:spPr>
          <a:xfrm>
            <a:off x="484901" y="40545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7"/>
          <p:cNvSpPr/>
          <p:nvPr/>
        </p:nvSpPr>
        <p:spPr>
          <a:xfrm>
            <a:off x="2073514" y="293300"/>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7"/>
          <p:cNvSpPr/>
          <p:nvPr/>
        </p:nvSpPr>
        <p:spPr>
          <a:xfrm>
            <a:off x="7362013" y="4511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7"/>
          <p:cNvSpPr/>
          <p:nvPr/>
        </p:nvSpPr>
        <p:spPr>
          <a:xfrm>
            <a:off x="6988926" y="378864"/>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33" name="Google Shape;233;p17"/>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17"/>
          <p:cNvSpPr/>
          <p:nvPr/>
        </p:nvSpPr>
        <p:spPr>
          <a:xfrm flipH="1">
            <a:off x="3830702" y="4753076"/>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7"/>
          <p:cNvSpPr/>
          <p:nvPr/>
        </p:nvSpPr>
        <p:spPr>
          <a:xfrm>
            <a:off x="2465526" y="4931187"/>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14538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236"/>
        <p:cNvGrpSpPr/>
        <p:nvPr/>
      </p:nvGrpSpPr>
      <p:grpSpPr>
        <a:xfrm>
          <a:off x="0" y="0"/>
          <a:ext cx="0" cy="0"/>
          <a:chOff x="0" y="0"/>
          <a:chExt cx="0" cy="0"/>
        </a:xfrm>
      </p:grpSpPr>
      <p:sp>
        <p:nvSpPr>
          <p:cNvPr id="237" name="Google Shape;237;p18"/>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8"/>
          <p:cNvSpPr/>
          <p:nvPr/>
        </p:nvSpPr>
        <p:spPr>
          <a:xfrm>
            <a:off x="417060" y="433562"/>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8"/>
          <p:cNvSpPr/>
          <p:nvPr/>
        </p:nvSpPr>
        <p:spPr>
          <a:xfrm>
            <a:off x="7021900" y="243102"/>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8"/>
          <p:cNvSpPr/>
          <p:nvPr/>
        </p:nvSpPr>
        <p:spPr>
          <a:xfrm>
            <a:off x="8151913" y="1158577"/>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18"/>
          <p:cNvSpPr/>
          <p:nvPr/>
        </p:nvSpPr>
        <p:spPr>
          <a:xfrm>
            <a:off x="6602951"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8"/>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43" name="Google Shape;243;p18"/>
          <p:cNvGrpSpPr/>
          <p:nvPr/>
        </p:nvGrpSpPr>
        <p:grpSpPr>
          <a:xfrm>
            <a:off x="313567" y="3695319"/>
            <a:ext cx="3349475" cy="1297615"/>
            <a:chOff x="2189450" y="2220300"/>
            <a:chExt cx="3202175" cy="1240550"/>
          </a:xfrm>
        </p:grpSpPr>
        <p:sp>
          <p:nvSpPr>
            <p:cNvPr id="244" name="Google Shape;244;p18"/>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18"/>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6" name="Google Shape;246;p18"/>
          <p:cNvGrpSpPr/>
          <p:nvPr/>
        </p:nvGrpSpPr>
        <p:grpSpPr>
          <a:xfrm>
            <a:off x="2306554" y="3973883"/>
            <a:ext cx="2636030" cy="1021221"/>
            <a:chOff x="2189450" y="2220300"/>
            <a:chExt cx="3202175" cy="1240550"/>
          </a:xfrm>
        </p:grpSpPr>
        <p:sp>
          <p:nvSpPr>
            <p:cNvPr id="247" name="Google Shape;247;p18"/>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18"/>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9" name="Google Shape;249;p18"/>
          <p:cNvSpPr/>
          <p:nvPr/>
        </p:nvSpPr>
        <p:spPr>
          <a:xfrm>
            <a:off x="4676249" y="4603181"/>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18"/>
          <p:cNvSpPr/>
          <p:nvPr/>
        </p:nvSpPr>
        <p:spPr>
          <a:xfrm>
            <a:off x="1"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18"/>
          <p:cNvSpPr txBox="1">
            <a:spLocks noGrp="1"/>
          </p:cNvSpPr>
          <p:nvPr>
            <p:ph type="subTitle" idx="1"/>
          </p:nvPr>
        </p:nvSpPr>
        <p:spPr>
          <a:xfrm>
            <a:off x="536850" y="1114600"/>
            <a:ext cx="8070300" cy="33810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Font typeface="Livvic"/>
              <a:buAutoNum type="arabicPeriod"/>
              <a:defRPr sz="1099"/>
            </a:lvl1pPr>
            <a:lvl2pPr lvl="1">
              <a:spcBef>
                <a:spcPts val="1601"/>
              </a:spcBef>
              <a:spcAft>
                <a:spcPts val="0"/>
              </a:spcAft>
              <a:buClr>
                <a:srgbClr val="434343"/>
              </a:buClr>
              <a:buSzPts val="1200"/>
              <a:buFont typeface="Roboto Condensed Light"/>
              <a:buAutoNum type="alphaLcPeriod"/>
              <a:defRPr/>
            </a:lvl2pPr>
            <a:lvl3pPr lvl="2">
              <a:spcBef>
                <a:spcPts val="1601"/>
              </a:spcBef>
              <a:spcAft>
                <a:spcPts val="0"/>
              </a:spcAft>
              <a:buClr>
                <a:srgbClr val="434343"/>
              </a:buClr>
              <a:buSzPts val="1200"/>
              <a:buFont typeface="Roboto Condensed Light"/>
              <a:buAutoNum type="romanLcPeriod"/>
              <a:defRPr/>
            </a:lvl3pPr>
            <a:lvl4pPr lvl="3">
              <a:spcBef>
                <a:spcPts val="1601"/>
              </a:spcBef>
              <a:spcAft>
                <a:spcPts val="0"/>
              </a:spcAft>
              <a:buClr>
                <a:srgbClr val="434343"/>
              </a:buClr>
              <a:buSzPts val="1200"/>
              <a:buFont typeface="Roboto Condensed Light"/>
              <a:buAutoNum type="arabicPeriod"/>
              <a:defRPr/>
            </a:lvl4pPr>
            <a:lvl5pPr lvl="4">
              <a:spcBef>
                <a:spcPts val="1601"/>
              </a:spcBef>
              <a:spcAft>
                <a:spcPts val="0"/>
              </a:spcAft>
              <a:buClr>
                <a:srgbClr val="434343"/>
              </a:buClr>
              <a:buSzPts val="1200"/>
              <a:buFont typeface="Roboto Condensed Light"/>
              <a:buAutoNum type="alphaLcPeriod"/>
              <a:defRPr/>
            </a:lvl5pPr>
            <a:lvl6pPr lvl="5">
              <a:spcBef>
                <a:spcPts val="1601"/>
              </a:spcBef>
              <a:spcAft>
                <a:spcPts val="0"/>
              </a:spcAft>
              <a:buClr>
                <a:srgbClr val="434343"/>
              </a:buClr>
              <a:buSzPts val="1200"/>
              <a:buFont typeface="Roboto Condensed Light"/>
              <a:buAutoNum type="romanLcPeriod"/>
              <a:defRPr/>
            </a:lvl6pPr>
            <a:lvl7pPr lvl="6">
              <a:spcBef>
                <a:spcPts val="1601"/>
              </a:spcBef>
              <a:spcAft>
                <a:spcPts val="0"/>
              </a:spcAft>
              <a:buClr>
                <a:srgbClr val="434343"/>
              </a:buClr>
              <a:buSzPts val="1200"/>
              <a:buFont typeface="Roboto Condensed Light"/>
              <a:buAutoNum type="arabicPeriod"/>
              <a:defRPr/>
            </a:lvl7pPr>
            <a:lvl8pPr lvl="7">
              <a:spcBef>
                <a:spcPts val="1601"/>
              </a:spcBef>
              <a:spcAft>
                <a:spcPts val="0"/>
              </a:spcAft>
              <a:buClr>
                <a:srgbClr val="434343"/>
              </a:buClr>
              <a:buSzPts val="1200"/>
              <a:buFont typeface="Roboto Condensed Light"/>
              <a:buAutoNum type="alphaLcPeriod"/>
              <a:defRPr/>
            </a:lvl8pPr>
            <a:lvl9pPr lvl="8">
              <a:spcBef>
                <a:spcPts val="1601"/>
              </a:spcBef>
              <a:spcAft>
                <a:spcPts val="1601"/>
              </a:spcAft>
              <a:buClr>
                <a:srgbClr val="434343"/>
              </a:buClr>
              <a:buSzPts val="1200"/>
              <a:buFont typeface="Roboto Condensed Light"/>
              <a:buAutoNum type="romanLcPeriod"/>
              <a:defRPr/>
            </a:lvl9pPr>
          </a:lstStyle>
          <a:p>
            <a:endParaRPr/>
          </a:p>
        </p:txBody>
      </p:sp>
      <p:grpSp>
        <p:nvGrpSpPr>
          <p:cNvPr id="252" name="Google Shape;252;p18"/>
          <p:cNvGrpSpPr/>
          <p:nvPr/>
        </p:nvGrpSpPr>
        <p:grpSpPr>
          <a:xfrm>
            <a:off x="6460945" y="4224285"/>
            <a:ext cx="1779618" cy="680752"/>
            <a:chOff x="6460945" y="4155274"/>
            <a:chExt cx="1779618" cy="680752"/>
          </a:xfrm>
        </p:grpSpPr>
        <p:grpSp>
          <p:nvGrpSpPr>
            <p:cNvPr id="253" name="Google Shape;253;p18"/>
            <p:cNvGrpSpPr/>
            <p:nvPr/>
          </p:nvGrpSpPr>
          <p:grpSpPr>
            <a:xfrm>
              <a:off x="6826943" y="4258421"/>
              <a:ext cx="189425" cy="557741"/>
              <a:chOff x="1538085" y="1915884"/>
              <a:chExt cx="119927" cy="353269"/>
            </a:xfrm>
          </p:grpSpPr>
          <p:sp>
            <p:nvSpPr>
              <p:cNvPr id="254" name="Google Shape;254;p18"/>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8"/>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8"/>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8"/>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18"/>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9" name="Google Shape;259;p18"/>
            <p:cNvGrpSpPr/>
            <p:nvPr/>
          </p:nvGrpSpPr>
          <p:grpSpPr>
            <a:xfrm>
              <a:off x="7908012" y="4319937"/>
              <a:ext cx="172995" cy="509414"/>
              <a:chOff x="1538085" y="1915884"/>
              <a:chExt cx="119927" cy="353269"/>
            </a:xfrm>
          </p:grpSpPr>
          <p:sp>
            <p:nvSpPr>
              <p:cNvPr id="260" name="Google Shape;260;p18"/>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18"/>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18"/>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18"/>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18"/>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5" name="Google Shape;265;p18"/>
            <p:cNvGrpSpPr/>
            <p:nvPr/>
          </p:nvGrpSpPr>
          <p:grpSpPr>
            <a:xfrm>
              <a:off x="6460945" y="4155274"/>
              <a:ext cx="1779618" cy="680752"/>
              <a:chOff x="1158083" y="1875109"/>
              <a:chExt cx="1096770" cy="419622"/>
            </a:xfrm>
          </p:grpSpPr>
          <p:sp>
            <p:nvSpPr>
              <p:cNvPr id="266" name="Google Shape;266;p18"/>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18"/>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18"/>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18"/>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18"/>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18"/>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18"/>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18"/>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18"/>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18"/>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18"/>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18"/>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8"/>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18"/>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18"/>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18"/>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18"/>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18"/>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8"/>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8"/>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8"/>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18"/>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2491702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356"/>
        <p:cNvGrpSpPr/>
        <p:nvPr/>
      </p:nvGrpSpPr>
      <p:grpSpPr>
        <a:xfrm>
          <a:off x="0" y="0"/>
          <a:ext cx="0" cy="0"/>
          <a:chOff x="0" y="0"/>
          <a:chExt cx="0" cy="0"/>
        </a:xfrm>
      </p:grpSpPr>
      <p:sp>
        <p:nvSpPr>
          <p:cNvPr id="357" name="Google Shape;357;p20"/>
          <p:cNvSpPr/>
          <p:nvPr/>
        </p:nvSpPr>
        <p:spPr>
          <a:xfrm>
            <a:off x="1229701" y="436327"/>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20"/>
          <p:cNvSpPr/>
          <p:nvPr/>
        </p:nvSpPr>
        <p:spPr>
          <a:xfrm>
            <a:off x="345079"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0"/>
          <p:cNvSpPr/>
          <p:nvPr/>
        </p:nvSpPr>
        <p:spPr>
          <a:xfrm>
            <a:off x="6616451" y="562101"/>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20"/>
          <p:cNvSpPr/>
          <p:nvPr/>
        </p:nvSpPr>
        <p:spPr>
          <a:xfrm>
            <a:off x="8129339" y="311950"/>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20"/>
          <p:cNvSpPr/>
          <p:nvPr/>
        </p:nvSpPr>
        <p:spPr>
          <a:xfrm flipH="1">
            <a:off x="370292" y="4764650"/>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20"/>
          <p:cNvSpPr/>
          <p:nvPr/>
        </p:nvSpPr>
        <p:spPr>
          <a:xfrm flipH="1">
            <a:off x="7" y="4764650"/>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20"/>
          <p:cNvSpPr/>
          <p:nvPr/>
        </p:nvSpPr>
        <p:spPr>
          <a:xfrm flipH="1">
            <a:off x="530846" y="4764639"/>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20"/>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65" name="Google Shape;365;p20"/>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399">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20"/>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67" name="Google Shape;367;p20"/>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399">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8" name="Google Shape;368;p20"/>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69" name="Google Shape;369;p20"/>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399">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0" name="Google Shape;370;p20"/>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71" name="Google Shape;371;p20"/>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399">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2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73" name="Google Shape;373;p20"/>
          <p:cNvGrpSpPr/>
          <p:nvPr/>
        </p:nvGrpSpPr>
        <p:grpSpPr>
          <a:xfrm>
            <a:off x="6987448" y="3914134"/>
            <a:ext cx="1722627" cy="1245030"/>
            <a:chOff x="3217149" y="3242033"/>
            <a:chExt cx="1735994" cy="1253933"/>
          </a:xfrm>
        </p:grpSpPr>
        <p:sp>
          <p:nvSpPr>
            <p:cNvPr id="374" name="Google Shape;374;p20"/>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20"/>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20"/>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20"/>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20"/>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20"/>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20"/>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0"/>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20"/>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20"/>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20"/>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0"/>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20"/>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20"/>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20"/>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20"/>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0"/>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0768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391"/>
        <p:cNvGrpSpPr/>
        <p:nvPr/>
      </p:nvGrpSpPr>
      <p:grpSpPr>
        <a:xfrm>
          <a:off x="0" y="0"/>
          <a:ext cx="0" cy="0"/>
          <a:chOff x="0" y="0"/>
          <a:chExt cx="0" cy="0"/>
        </a:xfrm>
      </p:grpSpPr>
      <p:grpSp>
        <p:nvGrpSpPr>
          <p:cNvPr id="392" name="Google Shape;392;p21"/>
          <p:cNvGrpSpPr/>
          <p:nvPr/>
        </p:nvGrpSpPr>
        <p:grpSpPr>
          <a:xfrm>
            <a:off x="313567" y="3695319"/>
            <a:ext cx="3349475" cy="1297615"/>
            <a:chOff x="2189450" y="2220300"/>
            <a:chExt cx="3202175" cy="1240550"/>
          </a:xfrm>
        </p:grpSpPr>
        <p:sp>
          <p:nvSpPr>
            <p:cNvPr id="393" name="Google Shape;393;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95" name="Google Shape;395;p21"/>
          <p:cNvGrpSpPr/>
          <p:nvPr/>
        </p:nvGrpSpPr>
        <p:grpSpPr>
          <a:xfrm>
            <a:off x="2306554" y="3973883"/>
            <a:ext cx="2636030" cy="1021221"/>
            <a:chOff x="2189450" y="2220300"/>
            <a:chExt cx="3202175" cy="1240550"/>
          </a:xfrm>
        </p:grpSpPr>
        <p:sp>
          <p:nvSpPr>
            <p:cNvPr id="396" name="Google Shape;396;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8" name="Google Shape;398;p21"/>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21"/>
          <p:cNvSpPr/>
          <p:nvPr/>
        </p:nvSpPr>
        <p:spPr>
          <a:xfrm>
            <a:off x="417060" y="433562"/>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21"/>
          <p:cNvSpPr/>
          <p:nvPr/>
        </p:nvSpPr>
        <p:spPr>
          <a:xfrm>
            <a:off x="7021900" y="243102"/>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21"/>
          <p:cNvSpPr/>
          <p:nvPr/>
        </p:nvSpPr>
        <p:spPr>
          <a:xfrm>
            <a:off x="8151913" y="1158577"/>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21"/>
          <p:cNvSpPr/>
          <p:nvPr/>
        </p:nvSpPr>
        <p:spPr>
          <a:xfrm>
            <a:off x="6602951"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21"/>
          <p:cNvSpPr/>
          <p:nvPr/>
        </p:nvSpPr>
        <p:spPr>
          <a:xfrm>
            <a:off x="4676249" y="4603181"/>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21"/>
          <p:cNvSpPr/>
          <p:nvPr/>
        </p:nvSpPr>
        <p:spPr>
          <a:xfrm>
            <a:off x="1"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21"/>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6" name="Google Shape;406;p21"/>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1">
                <a:solidFill>
                  <a:schemeClr val="dk2"/>
                </a:solidFill>
                <a:latin typeface="Patrick Hand"/>
                <a:ea typeface="Patrick Hand"/>
                <a:cs typeface="Patrick Hand"/>
                <a:sym typeface="Patrick Hand"/>
              </a:defRPr>
            </a:lvl1pPr>
            <a:lvl2pPr lvl="1">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1"/>
              </a:spcBef>
              <a:spcAft>
                <a:spcPts val="1601"/>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07" name="Google Shape;407;p21"/>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1"/>
              </a:spcBef>
              <a:spcAft>
                <a:spcPts val="0"/>
              </a:spcAft>
              <a:buSzPts val="1400"/>
              <a:buNone/>
              <a:defRPr/>
            </a:lvl2pPr>
            <a:lvl3pPr lvl="2" rtl="0">
              <a:spcBef>
                <a:spcPts val="1601"/>
              </a:spcBef>
              <a:spcAft>
                <a:spcPts val="0"/>
              </a:spcAft>
              <a:buSzPts val="1400"/>
              <a:buNone/>
              <a:defRPr/>
            </a:lvl3pPr>
            <a:lvl4pPr lvl="3" rtl="0">
              <a:spcBef>
                <a:spcPts val="1601"/>
              </a:spcBef>
              <a:spcAft>
                <a:spcPts val="0"/>
              </a:spcAft>
              <a:buSzPts val="1400"/>
              <a:buNone/>
              <a:defRPr/>
            </a:lvl4pPr>
            <a:lvl5pPr lvl="4" rtl="0">
              <a:spcBef>
                <a:spcPts val="1601"/>
              </a:spcBef>
              <a:spcAft>
                <a:spcPts val="0"/>
              </a:spcAft>
              <a:buSzPts val="1400"/>
              <a:buNone/>
              <a:defRPr/>
            </a:lvl5pPr>
            <a:lvl6pPr lvl="5" rtl="0">
              <a:spcBef>
                <a:spcPts val="1601"/>
              </a:spcBef>
              <a:spcAft>
                <a:spcPts val="0"/>
              </a:spcAft>
              <a:buSzPts val="1400"/>
              <a:buNone/>
              <a:defRPr/>
            </a:lvl6pPr>
            <a:lvl7pPr lvl="6" rtl="0">
              <a:spcBef>
                <a:spcPts val="1601"/>
              </a:spcBef>
              <a:spcAft>
                <a:spcPts val="0"/>
              </a:spcAft>
              <a:buSzPts val="1400"/>
              <a:buNone/>
              <a:defRPr/>
            </a:lvl7pPr>
            <a:lvl8pPr lvl="7" rtl="0">
              <a:spcBef>
                <a:spcPts val="1601"/>
              </a:spcBef>
              <a:spcAft>
                <a:spcPts val="0"/>
              </a:spcAft>
              <a:buSzPts val="1400"/>
              <a:buNone/>
              <a:defRPr/>
            </a:lvl8pPr>
            <a:lvl9pPr lvl="8" rtl="0">
              <a:spcBef>
                <a:spcPts val="1601"/>
              </a:spcBef>
              <a:spcAft>
                <a:spcPts val="1601"/>
              </a:spcAft>
              <a:buSzPts val="1400"/>
              <a:buNone/>
              <a:defRPr/>
            </a:lvl9pPr>
          </a:lstStyle>
          <a:p>
            <a:endParaRPr/>
          </a:p>
        </p:txBody>
      </p:sp>
      <p:sp>
        <p:nvSpPr>
          <p:cNvPr id="408" name="Google Shape;408;p21"/>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1">
                <a:solidFill>
                  <a:schemeClr val="dk2"/>
                </a:solidFill>
                <a:latin typeface="Patrick Hand"/>
                <a:ea typeface="Patrick Hand"/>
                <a:cs typeface="Patrick Hand"/>
                <a:sym typeface="Patrick Hand"/>
              </a:defRPr>
            </a:lvl1pPr>
            <a:lvl2pPr lvl="1"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1"/>
              </a:spcBef>
              <a:spcAft>
                <a:spcPts val="1601"/>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09" name="Google Shape;409;p21"/>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1"/>
              </a:spcBef>
              <a:spcAft>
                <a:spcPts val="0"/>
              </a:spcAft>
              <a:buSzPts val="1400"/>
              <a:buNone/>
              <a:defRPr/>
            </a:lvl2pPr>
            <a:lvl3pPr lvl="2" rtl="0">
              <a:spcBef>
                <a:spcPts val="1601"/>
              </a:spcBef>
              <a:spcAft>
                <a:spcPts val="0"/>
              </a:spcAft>
              <a:buSzPts val="1400"/>
              <a:buNone/>
              <a:defRPr/>
            </a:lvl3pPr>
            <a:lvl4pPr lvl="3" rtl="0">
              <a:spcBef>
                <a:spcPts val="1601"/>
              </a:spcBef>
              <a:spcAft>
                <a:spcPts val="0"/>
              </a:spcAft>
              <a:buSzPts val="1400"/>
              <a:buNone/>
              <a:defRPr/>
            </a:lvl4pPr>
            <a:lvl5pPr lvl="4" rtl="0">
              <a:spcBef>
                <a:spcPts val="1601"/>
              </a:spcBef>
              <a:spcAft>
                <a:spcPts val="0"/>
              </a:spcAft>
              <a:buSzPts val="1400"/>
              <a:buNone/>
              <a:defRPr/>
            </a:lvl5pPr>
            <a:lvl6pPr lvl="5" rtl="0">
              <a:spcBef>
                <a:spcPts val="1601"/>
              </a:spcBef>
              <a:spcAft>
                <a:spcPts val="0"/>
              </a:spcAft>
              <a:buSzPts val="1400"/>
              <a:buNone/>
              <a:defRPr/>
            </a:lvl6pPr>
            <a:lvl7pPr lvl="6" rtl="0">
              <a:spcBef>
                <a:spcPts val="1601"/>
              </a:spcBef>
              <a:spcAft>
                <a:spcPts val="0"/>
              </a:spcAft>
              <a:buSzPts val="1400"/>
              <a:buNone/>
              <a:defRPr/>
            </a:lvl7pPr>
            <a:lvl8pPr lvl="7" rtl="0">
              <a:spcBef>
                <a:spcPts val="1601"/>
              </a:spcBef>
              <a:spcAft>
                <a:spcPts val="0"/>
              </a:spcAft>
              <a:buSzPts val="1400"/>
              <a:buNone/>
              <a:defRPr/>
            </a:lvl8pPr>
            <a:lvl9pPr lvl="8" rtl="0">
              <a:spcBef>
                <a:spcPts val="1601"/>
              </a:spcBef>
              <a:spcAft>
                <a:spcPts val="1601"/>
              </a:spcAft>
              <a:buSzPts val="1400"/>
              <a:buNone/>
              <a:defRPr/>
            </a:lvl9pPr>
          </a:lstStyle>
          <a:p>
            <a:endParaRPr/>
          </a:p>
        </p:txBody>
      </p:sp>
      <p:sp>
        <p:nvSpPr>
          <p:cNvPr id="410" name="Google Shape;410;p21"/>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1">
                <a:solidFill>
                  <a:schemeClr val="dk2"/>
                </a:solidFill>
                <a:latin typeface="Patrick Hand"/>
                <a:ea typeface="Patrick Hand"/>
                <a:cs typeface="Patrick Hand"/>
                <a:sym typeface="Patrick Hand"/>
              </a:defRPr>
            </a:lvl1pPr>
            <a:lvl2pPr lvl="1"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1"/>
              </a:spcBef>
              <a:spcAft>
                <a:spcPts val="1601"/>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11" name="Google Shape;411;p21"/>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1"/>
              </a:spcBef>
              <a:spcAft>
                <a:spcPts val="0"/>
              </a:spcAft>
              <a:buSzPts val="1400"/>
              <a:buNone/>
              <a:defRPr/>
            </a:lvl2pPr>
            <a:lvl3pPr lvl="2" rtl="0">
              <a:spcBef>
                <a:spcPts val="1601"/>
              </a:spcBef>
              <a:spcAft>
                <a:spcPts val="0"/>
              </a:spcAft>
              <a:buSzPts val="1400"/>
              <a:buNone/>
              <a:defRPr/>
            </a:lvl3pPr>
            <a:lvl4pPr lvl="3" rtl="0">
              <a:spcBef>
                <a:spcPts val="1601"/>
              </a:spcBef>
              <a:spcAft>
                <a:spcPts val="0"/>
              </a:spcAft>
              <a:buSzPts val="1400"/>
              <a:buNone/>
              <a:defRPr/>
            </a:lvl4pPr>
            <a:lvl5pPr lvl="4" rtl="0">
              <a:spcBef>
                <a:spcPts val="1601"/>
              </a:spcBef>
              <a:spcAft>
                <a:spcPts val="0"/>
              </a:spcAft>
              <a:buSzPts val="1400"/>
              <a:buNone/>
              <a:defRPr/>
            </a:lvl5pPr>
            <a:lvl6pPr lvl="5" rtl="0">
              <a:spcBef>
                <a:spcPts val="1601"/>
              </a:spcBef>
              <a:spcAft>
                <a:spcPts val="0"/>
              </a:spcAft>
              <a:buSzPts val="1400"/>
              <a:buNone/>
              <a:defRPr/>
            </a:lvl6pPr>
            <a:lvl7pPr lvl="6" rtl="0">
              <a:spcBef>
                <a:spcPts val="1601"/>
              </a:spcBef>
              <a:spcAft>
                <a:spcPts val="0"/>
              </a:spcAft>
              <a:buSzPts val="1400"/>
              <a:buNone/>
              <a:defRPr/>
            </a:lvl7pPr>
            <a:lvl8pPr lvl="7" rtl="0">
              <a:spcBef>
                <a:spcPts val="1601"/>
              </a:spcBef>
              <a:spcAft>
                <a:spcPts val="0"/>
              </a:spcAft>
              <a:buSzPts val="1400"/>
              <a:buNone/>
              <a:defRPr/>
            </a:lvl8pPr>
            <a:lvl9pPr lvl="8" rtl="0">
              <a:spcBef>
                <a:spcPts val="1601"/>
              </a:spcBef>
              <a:spcAft>
                <a:spcPts val="1601"/>
              </a:spcAft>
              <a:buSzPts val="1400"/>
              <a:buNone/>
              <a:defRPr/>
            </a:lvl9pPr>
          </a:lstStyle>
          <a:p>
            <a:endParaRPr/>
          </a:p>
        </p:txBody>
      </p:sp>
      <p:sp>
        <p:nvSpPr>
          <p:cNvPr id="412" name="Google Shape;412;p21"/>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1">
                <a:solidFill>
                  <a:schemeClr val="dk2"/>
                </a:solidFill>
                <a:latin typeface="Patrick Hand"/>
                <a:ea typeface="Patrick Hand"/>
                <a:cs typeface="Patrick Hand"/>
                <a:sym typeface="Patrick Hand"/>
              </a:defRPr>
            </a:lvl1pPr>
            <a:lvl2pPr lvl="1"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1"/>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1"/>
              </a:spcBef>
              <a:spcAft>
                <a:spcPts val="1601"/>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13" name="Google Shape;413;p21"/>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1"/>
              </a:spcBef>
              <a:spcAft>
                <a:spcPts val="0"/>
              </a:spcAft>
              <a:buSzPts val="1400"/>
              <a:buNone/>
              <a:defRPr/>
            </a:lvl2pPr>
            <a:lvl3pPr lvl="2" rtl="0">
              <a:spcBef>
                <a:spcPts val="1601"/>
              </a:spcBef>
              <a:spcAft>
                <a:spcPts val="0"/>
              </a:spcAft>
              <a:buSzPts val="1400"/>
              <a:buNone/>
              <a:defRPr/>
            </a:lvl3pPr>
            <a:lvl4pPr lvl="3" rtl="0">
              <a:spcBef>
                <a:spcPts val="1601"/>
              </a:spcBef>
              <a:spcAft>
                <a:spcPts val="0"/>
              </a:spcAft>
              <a:buSzPts val="1400"/>
              <a:buNone/>
              <a:defRPr/>
            </a:lvl4pPr>
            <a:lvl5pPr lvl="4" rtl="0">
              <a:spcBef>
                <a:spcPts val="1601"/>
              </a:spcBef>
              <a:spcAft>
                <a:spcPts val="0"/>
              </a:spcAft>
              <a:buSzPts val="1400"/>
              <a:buNone/>
              <a:defRPr/>
            </a:lvl5pPr>
            <a:lvl6pPr lvl="5" rtl="0">
              <a:spcBef>
                <a:spcPts val="1601"/>
              </a:spcBef>
              <a:spcAft>
                <a:spcPts val="0"/>
              </a:spcAft>
              <a:buSzPts val="1400"/>
              <a:buNone/>
              <a:defRPr/>
            </a:lvl6pPr>
            <a:lvl7pPr lvl="6" rtl="0">
              <a:spcBef>
                <a:spcPts val="1601"/>
              </a:spcBef>
              <a:spcAft>
                <a:spcPts val="0"/>
              </a:spcAft>
              <a:buSzPts val="1400"/>
              <a:buNone/>
              <a:defRPr/>
            </a:lvl7pPr>
            <a:lvl8pPr lvl="7" rtl="0">
              <a:spcBef>
                <a:spcPts val="1601"/>
              </a:spcBef>
              <a:spcAft>
                <a:spcPts val="0"/>
              </a:spcAft>
              <a:buSzPts val="1400"/>
              <a:buNone/>
              <a:defRPr/>
            </a:lvl8pPr>
            <a:lvl9pPr lvl="8" rtl="0">
              <a:spcBef>
                <a:spcPts val="1601"/>
              </a:spcBef>
              <a:spcAft>
                <a:spcPts val="1601"/>
              </a:spcAft>
              <a:buSzPts val="1400"/>
              <a:buNone/>
              <a:defRPr/>
            </a:lvl9pPr>
          </a:lstStyle>
          <a:p>
            <a:endParaRPr/>
          </a:p>
        </p:txBody>
      </p:sp>
    </p:spTree>
    <p:extLst>
      <p:ext uri="{BB962C8B-B14F-4D97-AF65-F5344CB8AC3E}">
        <p14:creationId xmlns:p14="http://schemas.microsoft.com/office/powerpoint/2010/main" val="358090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1"/>
        </a:solidFill>
        <a:effectLst/>
      </p:bgPr>
    </p:bg>
    <p:spTree>
      <p:nvGrpSpPr>
        <p:cNvPr id="1" name="Shape 414"/>
        <p:cNvGrpSpPr/>
        <p:nvPr/>
      </p:nvGrpSpPr>
      <p:grpSpPr>
        <a:xfrm>
          <a:off x="0" y="0"/>
          <a:ext cx="0" cy="0"/>
          <a:chOff x="0" y="0"/>
          <a:chExt cx="0" cy="0"/>
        </a:xfrm>
      </p:grpSpPr>
      <p:sp>
        <p:nvSpPr>
          <p:cNvPr id="415" name="Google Shape;415;p22"/>
          <p:cNvSpPr/>
          <p:nvPr/>
        </p:nvSpPr>
        <p:spPr>
          <a:xfrm>
            <a:off x="1229701" y="436327"/>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22"/>
          <p:cNvSpPr/>
          <p:nvPr/>
        </p:nvSpPr>
        <p:spPr>
          <a:xfrm>
            <a:off x="345079"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22"/>
          <p:cNvSpPr/>
          <p:nvPr/>
        </p:nvSpPr>
        <p:spPr>
          <a:xfrm>
            <a:off x="6616451" y="562101"/>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22"/>
          <p:cNvSpPr/>
          <p:nvPr/>
        </p:nvSpPr>
        <p:spPr>
          <a:xfrm>
            <a:off x="8129339" y="311950"/>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22"/>
          <p:cNvSpPr/>
          <p:nvPr/>
        </p:nvSpPr>
        <p:spPr>
          <a:xfrm>
            <a:off x="1193900" y="4844251"/>
            <a:ext cx="4266954" cy="24740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1"/>
              </a:solidFill>
            </a:endParaRPr>
          </a:p>
        </p:txBody>
      </p:sp>
      <p:sp>
        <p:nvSpPr>
          <p:cNvPr id="420" name="Google Shape;420;p22"/>
          <p:cNvSpPr/>
          <p:nvPr/>
        </p:nvSpPr>
        <p:spPr>
          <a:xfrm flipH="1">
            <a:off x="69" y="4925098"/>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22"/>
          <p:cNvSpPr txBox="1">
            <a:spLocks noGrp="1"/>
          </p:cNvSpPr>
          <p:nvPr>
            <p:ph type="subTitle" idx="1"/>
          </p:nvPr>
        </p:nvSpPr>
        <p:spPr>
          <a:xfrm>
            <a:off x="3435725" y="154927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2" name="Google Shape;422;p22"/>
          <p:cNvSpPr txBox="1">
            <a:spLocks noGrp="1"/>
          </p:cNvSpPr>
          <p:nvPr>
            <p:ph type="subTitle" idx="2"/>
          </p:nvPr>
        </p:nvSpPr>
        <p:spPr>
          <a:xfrm>
            <a:off x="3436726" y="181972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39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22"/>
          <p:cNvSpPr txBox="1">
            <a:spLocks noGrp="1"/>
          </p:cNvSpPr>
          <p:nvPr>
            <p:ph type="subTitle" idx="3"/>
          </p:nvPr>
        </p:nvSpPr>
        <p:spPr>
          <a:xfrm>
            <a:off x="3435725" y="287702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4" name="Google Shape;424;p22"/>
          <p:cNvSpPr txBox="1">
            <a:spLocks noGrp="1"/>
          </p:cNvSpPr>
          <p:nvPr>
            <p:ph type="subTitle" idx="4"/>
          </p:nvPr>
        </p:nvSpPr>
        <p:spPr>
          <a:xfrm>
            <a:off x="3436726" y="314737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39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2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26" name="Google Shape;426;p22"/>
          <p:cNvSpPr txBox="1">
            <a:spLocks noGrp="1"/>
          </p:cNvSpPr>
          <p:nvPr>
            <p:ph type="subTitle" idx="5"/>
          </p:nvPr>
        </p:nvSpPr>
        <p:spPr>
          <a:xfrm>
            <a:off x="6153450" y="154927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7" name="Google Shape;427;p22"/>
          <p:cNvSpPr txBox="1">
            <a:spLocks noGrp="1"/>
          </p:cNvSpPr>
          <p:nvPr>
            <p:ph type="subTitle" idx="6"/>
          </p:nvPr>
        </p:nvSpPr>
        <p:spPr>
          <a:xfrm>
            <a:off x="6154450" y="181972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39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2"/>
          <p:cNvSpPr txBox="1">
            <a:spLocks noGrp="1"/>
          </p:cNvSpPr>
          <p:nvPr>
            <p:ph type="subTitle" idx="7"/>
          </p:nvPr>
        </p:nvSpPr>
        <p:spPr>
          <a:xfrm>
            <a:off x="6153450" y="287702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9" name="Google Shape;429;p22"/>
          <p:cNvSpPr txBox="1">
            <a:spLocks noGrp="1"/>
          </p:cNvSpPr>
          <p:nvPr>
            <p:ph type="subTitle" idx="8"/>
          </p:nvPr>
        </p:nvSpPr>
        <p:spPr>
          <a:xfrm>
            <a:off x="6154450" y="314737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39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0" name="Google Shape;430;p22"/>
          <p:cNvSpPr txBox="1">
            <a:spLocks noGrp="1"/>
          </p:cNvSpPr>
          <p:nvPr>
            <p:ph type="subTitle" idx="9"/>
          </p:nvPr>
        </p:nvSpPr>
        <p:spPr>
          <a:xfrm>
            <a:off x="722000" y="154927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31" name="Google Shape;431;p22"/>
          <p:cNvSpPr txBox="1">
            <a:spLocks noGrp="1"/>
          </p:cNvSpPr>
          <p:nvPr>
            <p:ph type="subTitle" idx="13"/>
          </p:nvPr>
        </p:nvSpPr>
        <p:spPr>
          <a:xfrm>
            <a:off x="723000" y="181972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39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22"/>
          <p:cNvSpPr txBox="1">
            <a:spLocks noGrp="1"/>
          </p:cNvSpPr>
          <p:nvPr>
            <p:ph type="subTitle" idx="14"/>
          </p:nvPr>
        </p:nvSpPr>
        <p:spPr>
          <a:xfrm>
            <a:off x="722000" y="287702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1">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33" name="Google Shape;433;p22"/>
          <p:cNvSpPr txBox="1">
            <a:spLocks noGrp="1"/>
          </p:cNvSpPr>
          <p:nvPr>
            <p:ph type="subTitle" idx="15"/>
          </p:nvPr>
        </p:nvSpPr>
        <p:spPr>
          <a:xfrm>
            <a:off x="723000" y="314737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39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66046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p:cSld name="Numbers">
    <p:bg>
      <p:bgPr>
        <a:solidFill>
          <a:schemeClr val="dk1"/>
        </a:solidFill>
        <a:effectLst/>
      </p:bgPr>
    </p:bg>
    <p:spTree>
      <p:nvGrpSpPr>
        <p:cNvPr id="1" name="Shape 434"/>
        <p:cNvGrpSpPr/>
        <p:nvPr/>
      </p:nvGrpSpPr>
      <p:grpSpPr>
        <a:xfrm>
          <a:off x="0" y="0"/>
          <a:ext cx="0" cy="0"/>
          <a:chOff x="0" y="0"/>
          <a:chExt cx="0" cy="0"/>
        </a:xfrm>
      </p:grpSpPr>
      <p:sp>
        <p:nvSpPr>
          <p:cNvPr id="435" name="Google Shape;435;p23"/>
          <p:cNvSpPr/>
          <p:nvPr/>
        </p:nvSpPr>
        <p:spPr>
          <a:xfrm flipH="1">
            <a:off x="47"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3"/>
          <p:cNvSpPr/>
          <p:nvPr/>
        </p:nvSpPr>
        <p:spPr>
          <a:xfrm flipH="1">
            <a:off x="1" y="4547650"/>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3"/>
          <p:cNvSpPr/>
          <p:nvPr/>
        </p:nvSpPr>
        <p:spPr>
          <a:xfrm>
            <a:off x="1232100" y="718798"/>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23"/>
          <p:cNvSpPr/>
          <p:nvPr/>
        </p:nvSpPr>
        <p:spPr>
          <a:xfrm>
            <a:off x="350085" y="398312"/>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23"/>
          <p:cNvSpPr/>
          <p:nvPr/>
        </p:nvSpPr>
        <p:spPr>
          <a:xfrm>
            <a:off x="6848434"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23"/>
          <p:cNvSpPr/>
          <p:nvPr/>
        </p:nvSpPr>
        <p:spPr>
          <a:xfrm>
            <a:off x="8165390" y="1407428"/>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2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23"/>
          <p:cNvSpPr txBox="1">
            <a:spLocks noGrp="1"/>
          </p:cNvSpPr>
          <p:nvPr>
            <p:ph type="subTitle" idx="1"/>
          </p:nvPr>
        </p:nvSpPr>
        <p:spPr>
          <a:xfrm>
            <a:off x="1646415" y="1412641"/>
            <a:ext cx="5877300" cy="39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3" name="Google Shape;443;p23"/>
          <p:cNvSpPr txBox="1">
            <a:spLocks noGrp="1"/>
          </p:cNvSpPr>
          <p:nvPr>
            <p:ph type="title" hasCustomPrompt="1"/>
          </p:nvPr>
        </p:nvSpPr>
        <p:spPr>
          <a:xfrm>
            <a:off x="1635775" y="564500"/>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9600"/>
              <a:buNone/>
              <a:defRPr sz="63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444" name="Google Shape;444;p23"/>
          <p:cNvSpPr txBox="1">
            <a:spLocks noGrp="1"/>
          </p:cNvSpPr>
          <p:nvPr>
            <p:ph type="subTitle" idx="2"/>
          </p:nvPr>
        </p:nvSpPr>
        <p:spPr>
          <a:xfrm>
            <a:off x="1646415" y="2778694"/>
            <a:ext cx="58773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5" name="Google Shape;445;p23"/>
          <p:cNvSpPr txBox="1">
            <a:spLocks noGrp="1"/>
          </p:cNvSpPr>
          <p:nvPr>
            <p:ph type="title" idx="3" hasCustomPrompt="1"/>
          </p:nvPr>
        </p:nvSpPr>
        <p:spPr>
          <a:xfrm>
            <a:off x="1635775" y="1930553"/>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9600"/>
              <a:buNone/>
              <a:defRPr sz="6300">
                <a:solidFill>
                  <a:schemeClr val="accent4"/>
                </a:solidFill>
              </a:defRPr>
            </a:lvl1pPr>
            <a:lvl2pPr lvl="1" algn="ctr" rtl="0">
              <a:lnSpc>
                <a:spcPct val="100000"/>
              </a:lnSpc>
              <a:spcBef>
                <a:spcPts val="0"/>
              </a:spcBef>
              <a:spcAft>
                <a:spcPts val="0"/>
              </a:spcAft>
              <a:buClr>
                <a:schemeClr val="accent2"/>
              </a:buClr>
              <a:buSzPts val="12000"/>
              <a:buNone/>
              <a:defRPr sz="12000">
                <a:solidFill>
                  <a:schemeClr val="accent2"/>
                </a:solidFill>
              </a:defRPr>
            </a:lvl2pPr>
            <a:lvl3pPr lvl="2" algn="ctr" rtl="0">
              <a:lnSpc>
                <a:spcPct val="100000"/>
              </a:lnSpc>
              <a:spcBef>
                <a:spcPts val="0"/>
              </a:spcBef>
              <a:spcAft>
                <a:spcPts val="0"/>
              </a:spcAft>
              <a:buClr>
                <a:schemeClr val="accent2"/>
              </a:buClr>
              <a:buSzPts val="12000"/>
              <a:buNone/>
              <a:defRPr sz="12000">
                <a:solidFill>
                  <a:schemeClr val="accent2"/>
                </a:solidFill>
              </a:defRPr>
            </a:lvl3pPr>
            <a:lvl4pPr lvl="3" algn="ctr" rtl="0">
              <a:lnSpc>
                <a:spcPct val="100000"/>
              </a:lnSpc>
              <a:spcBef>
                <a:spcPts val="0"/>
              </a:spcBef>
              <a:spcAft>
                <a:spcPts val="0"/>
              </a:spcAft>
              <a:buClr>
                <a:schemeClr val="accent2"/>
              </a:buClr>
              <a:buSzPts val="12000"/>
              <a:buNone/>
              <a:defRPr sz="12000">
                <a:solidFill>
                  <a:schemeClr val="accent2"/>
                </a:solidFill>
              </a:defRPr>
            </a:lvl4pPr>
            <a:lvl5pPr lvl="4" algn="ctr" rtl="0">
              <a:lnSpc>
                <a:spcPct val="100000"/>
              </a:lnSpc>
              <a:spcBef>
                <a:spcPts val="0"/>
              </a:spcBef>
              <a:spcAft>
                <a:spcPts val="0"/>
              </a:spcAft>
              <a:buClr>
                <a:schemeClr val="accent2"/>
              </a:buClr>
              <a:buSzPts val="12000"/>
              <a:buNone/>
              <a:defRPr sz="12000">
                <a:solidFill>
                  <a:schemeClr val="accent2"/>
                </a:solidFill>
              </a:defRPr>
            </a:lvl5pPr>
            <a:lvl6pPr lvl="5" algn="ctr" rtl="0">
              <a:lnSpc>
                <a:spcPct val="100000"/>
              </a:lnSpc>
              <a:spcBef>
                <a:spcPts val="0"/>
              </a:spcBef>
              <a:spcAft>
                <a:spcPts val="0"/>
              </a:spcAft>
              <a:buClr>
                <a:schemeClr val="accent2"/>
              </a:buClr>
              <a:buSzPts val="12000"/>
              <a:buNone/>
              <a:defRPr sz="12000">
                <a:solidFill>
                  <a:schemeClr val="accent2"/>
                </a:solidFill>
              </a:defRPr>
            </a:lvl6pPr>
            <a:lvl7pPr lvl="6" algn="ctr" rtl="0">
              <a:lnSpc>
                <a:spcPct val="100000"/>
              </a:lnSpc>
              <a:spcBef>
                <a:spcPts val="0"/>
              </a:spcBef>
              <a:spcAft>
                <a:spcPts val="0"/>
              </a:spcAft>
              <a:buClr>
                <a:schemeClr val="accent2"/>
              </a:buClr>
              <a:buSzPts val="12000"/>
              <a:buNone/>
              <a:defRPr sz="12000">
                <a:solidFill>
                  <a:schemeClr val="accent2"/>
                </a:solidFill>
              </a:defRPr>
            </a:lvl7pPr>
            <a:lvl8pPr lvl="7" algn="ctr" rtl="0">
              <a:lnSpc>
                <a:spcPct val="100000"/>
              </a:lnSpc>
              <a:spcBef>
                <a:spcPts val="0"/>
              </a:spcBef>
              <a:spcAft>
                <a:spcPts val="0"/>
              </a:spcAft>
              <a:buClr>
                <a:schemeClr val="accent2"/>
              </a:buClr>
              <a:buSzPts val="12000"/>
              <a:buNone/>
              <a:defRPr sz="12000">
                <a:solidFill>
                  <a:schemeClr val="accent2"/>
                </a:solidFill>
              </a:defRPr>
            </a:lvl8pPr>
            <a:lvl9pPr lvl="8" algn="ctr" rtl="0">
              <a:lnSpc>
                <a:spcPct val="100000"/>
              </a:lnSpc>
              <a:spcBef>
                <a:spcPts val="0"/>
              </a:spcBef>
              <a:spcAft>
                <a:spcPts val="0"/>
              </a:spcAft>
              <a:buClr>
                <a:schemeClr val="accent2"/>
              </a:buClr>
              <a:buSzPts val="12000"/>
              <a:buNone/>
              <a:defRPr sz="12000">
                <a:solidFill>
                  <a:schemeClr val="accent2"/>
                </a:solidFill>
              </a:defRPr>
            </a:lvl9pPr>
          </a:lstStyle>
          <a:p>
            <a:r>
              <a:t>xx%</a:t>
            </a:r>
          </a:p>
        </p:txBody>
      </p:sp>
      <p:sp>
        <p:nvSpPr>
          <p:cNvPr id="446" name="Google Shape;446;p23"/>
          <p:cNvSpPr txBox="1">
            <a:spLocks noGrp="1"/>
          </p:cNvSpPr>
          <p:nvPr>
            <p:ph type="subTitle" idx="4"/>
          </p:nvPr>
        </p:nvSpPr>
        <p:spPr>
          <a:xfrm>
            <a:off x="1646415" y="4145084"/>
            <a:ext cx="5877300" cy="39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7" name="Google Shape;447;p23"/>
          <p:cNvSpPr txBox="1">
            <a:spLocks noGrp="1"/>
          </p:cNvSpPr>
          <p:nvPr>
            <p:ph type="title" idx="5" hasCustomPrompt="1"/>
          </p:nvPr>
        </p:nvSpPr>
        <p:spPr>
          <a:xfrm>
            <a:off x="1635775" y="3296943"/>
            <a:ext cx="5877300" cy="98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9600"/>
              <a:buNone/>
              <a:defRPr sz="63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Tree>
    <p:extLst>
      <p:ext uri="{BB962C8B-B14F-4D97-AF65-F5344CB8AC3E}">
        <p14:creationId xmlns:p14="http://schemas.microsoft.com/office/powerpoint/2010/main" val="2427782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echnology Design">
  <p:cSld name="Technology Design">
    <p:bg>
      <p:bgPr>
        <a:solidFill>
          <a:schemeClr val="dk1"/>
        </a:solidFill>
        <a:effectLst/>
      </p:bgPr>
    </p:bg>
    <p:spTree>
      <p:nvGrpSpPr>
        <p:cNvPr id="1" name="Shape 448"/>
        <p:cNvGrpSpPr/>
        <p:nvPr/>
      </p:nvGrpSpPr>
      <p:grpSpPr>
        <a:xfrm>
          <a:off x="0" y="0"/>
          <a:ext cx="0" cy="0"/>
          <a:chOff x="0" y="0"/>
          <a:chExt cx="0" cy="0"/>
        </a:xfrm>
      </p:grpSpPr>
      <p:sp>
        <p:nvSpPr>
          <p:cNvPr id="449" name="Google Shape;449;p24"/>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24"/>
          <p:cNvSpPr/>
          <p:nvPr/>
        </p:nvSpPr>
        <p:spPr>
          <a:xfrm flipH="1">
            <a:off x="3830702" y="4753076"/>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24"/>
          <p:cNvSpPr/>
          <p:nvPr/>
        </p:nvSpPr>
        <p:spPr>
          <a:xfrm>
            <a:off x="2465526" y="4925100"/>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24"/>
          <p:cNvSpPr/>
          <p:nvPr/>
        </p:nvSpPr>
        <p:spPr>
          <a:xfrm>
            <a:off x="1229701" y="436327"/>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24"/>
          <p:cNvSpPr/>
          <p:nvPr/>
        </p:nvSpPr>
        <p:spPr>
          <a:xfrm>
            <a:off x="345079"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4"/>
          <p:cNvSpPr/>
          <p:nvPr/>
        </p:nvSpPr>
        <p:spPr>
          <a:xfrm>
            <a:off x="5939226" y="750826"/>
            <a:ext cx="2026432" cy="1282519"/>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4"/>
          <p:cNvSpPr/>
          <p:nvPr/>
        </p:nvSpPr>
        <p:spPr>
          <a:xfrm>
            <a:off x="8007580" y="883498"/>
            <a:ext cx="783319" cy="49489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24"/>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57" name="Google Shape;457;p24"/>
          <p:cNvSpPr txBox="1">
            <a:spLocks noGrp="1"/>
          </p:cNvSpPr>
          <p:nvPr>
            <p:ph type="subTitle" idx="1"/>
          </p:nvPr>
        </p:nvSpPr>
        <p:spPr>
          <a:xfrm>
            <a:off x="899050" y="1908625"/>
            <a:ext cx="2267100" cy="155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1"/>
              </a:spcBef>
              <a:spcAft>
                <a:spcPts val="0"/>
              </a:spcAft>
              <a:buSzPts val="1400"/>
              <a:buNone/>
              <a:defRPr/>
            </a:lvl3pPr>
            <a:lvl4pPr lvl="3">
              <a:spcBef>
                <a:spcPts val="1601"/>
              </a:spcBef>
              <a:spcAft>
                <a:spcPts val="0"/>
              </a:spcAft>
              <a:buSzPts val="1400"/>
              <a:buNone/>
              <a:defRPr/>
            </a:lvl4pPr>
            <a:lvl5pPr lvl="4">
              <a:spcBef>
                <a:spcPts val="1601"/>
              </a:spcBef>
              <a:spcAft>
                <a:spcPts val="0"/>
              </a:spcAft>
              <a:buSzPts val="1400"/>
              <a:buNone/>
              <a:defRPr/>
            </a:lvl5pPr>
            <a:lvl6pPr lvl="5">
              <a:spcBef>
                <a:spcPts val="1601"/>
              </a:spcBef>
              <a:spcAft>
                <a:spcPts val="0"/>
              </a:spcAft>
              <a:buSzPts val="1400"/>
              <a:buNone/>
              <a:defRPr/>
            </a:lvl6pPr>
            <a:lvl7pPr lvl="6">
              <a:spcBef>
                <a:spcPts val="1601"/>
              </a:spcBef>
              <a:spcAft>
                <a:spcPts val="0"/>
              </a:spcAft>
              <a:buSzPts val="1400"/>
              <a:buNone/>
              <a:defRPr/>
            </a:lvl7pPr>
            <a:lvl8pPr lvl="7">
              <a:spcBef>
                <a:spcPts val="1601"/>
              </a:spcBef>
              <a:spcAft>
                <a:spcPts val="0"/>
              </a:spcAft>
              <a:buSzPts val="1400"/>
              <a:buNone/>
              <a:defRPr/>
            </a:lvl8pPr>
            <a:lvl9pPr lvl="8">
              <a:spcBef>
                <a:spcPts val="1601"/>
              </a:spcBef>
              <a:spcAft>
                <a:spcPts val="1601"/>
              </a:spcAft>
              <a:buSzPts val="1400"/>
              <a:buNone/>
              <a:defRPr/>
            </a:lvl9pPr>
          </a:lstStyle>
          <a:p>
            <a:endParaRPr/>
          </a:p>
        </p:txBody>
      </p:sp>
      <p:sp>
        <p:nvSpPr>
          <p:cNvPr id="458" name="Google Shape;458;p24"/>
          <p:cNvSpPr/>
          <p:nvPr/>
        </p:nvSpPr>
        <p:spPr>
          <a:xfrm>
            <a:off x="7940603" y="329109"/>
            <a:ext cx="443885" cy="28044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41131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459"/>
        <p:cNvGrpSpPr/>
        <p:nvPr/>
      </p:nvGrpSpPr>
      <p:grpSpPr>
        <a:xfrm>
          <a:off x="0" y="0"/>
          <a:ext cx="0" cy="0"/>
          <a:chOff x="0" y="0"/>
          <a:chExt cx="0" cy="0"/>
        </a:xfrm>
      </p:grpSpPr>
      <p:sp>
        <p:nvSpPr>
          <p:cNvPr id="460" name="Google Shape;460;p25"/>
          <p:cNvSpPr/>
          <p:nvPr/>
        </p:nvSpPr>
        <p:spPr>
          <a:xfrm>
            <a:off x="578326" y="845624"/>
            <a:ext cx="1860950" cy="11755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25"/>
          <p:cNvSpPr/>
          <p:nvPr/>
        </p:nvSpPr>
        <p:spPr>
          <a:xfrm>
            <a:off x="253305" y="406318"/>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25"/>
          <p:cNvSpPr/>
          <p:nvPr/>
        </p:nvSpPr>
        <p:spPr>
          <a:xfrm>
            <a:off x="7154852" y="931576"/>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5"/>
          <p:cNvSpPr/>
          <p:nvPr/>
        </p:nvSpPr>
        <p:spPr>
          <a:xfrm>
            <a:off x="1073301" y="227078"/>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25"/>
          <p:cNvSpPr txBox="1">
            <a:spLocks noGrp="1"/>
          </p:cNvSpPr>
          <p:nvPr>
            <p:ph type="subTitle" idx="1"/>
          </p:nvPr>
        </p:nvSpPr>
        <p:spPr>
          <a:xfrm>
            <a:off x="2849125" y="1493050"/>
            <a:ext cx="3445800" cy="10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399">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5" name="Google Shape;465;p25"/>
          <p:cNvSpPr txBox="1">
            <a:spLocks noGrp="1"/>
          </p:cNvSpPr>
          <p:nvPr>
            <p:ph type="title"/>
          </p:nvPr>
        </p:nvSpPr>
        <p:spPr>
          <a:xfrm>
            <a:off x="1229700" y="650500"/>
            <a:ext cx="6678300" cy="576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4999">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66" name="Google Shape;466;p25"/>
          <p:cNvSpPr txBox="1"/>
          <p:nvPr/>
        </p:nvSpPr>
        <p:spPr>
          <a:xfrm>
            <a:off x="2881950" y="3178050"/>
            <a:ext cx="3373800" cy="94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99">
                <a:solidFill>
                  <a:schemeClr val="lt2"/>
                </a:solidFill>
                <a:latin typeface="Poppins Light"/>
                <a:ea typeface="Poppins Light"/>
                <a:cs typeface="Poppins Light"/>
                <a:sym typeface="Poppins Light"/>
              </a:rPr>
              <a:t>CREDITS: This presentation template was created by </a:t>
            </a:r>
            <a:r>
              <a:rPr lang="en-GB" sz="1099">
                <a:solidFill>
                  <a:schemeClr val="accent2"/>
                </a:solidFill>
                <a:uFill>
                  <a:noFill/>
                </a:uFill>
                <a:latin typeface="Poppins Light"/>
                <a:ea typeface="Poppins Light"/>
                <a:cs typeface="Poppins Light"/>
                <a:sym typeface="Poppins Light"/>
                <a:hlinkClick r:id="rId2"/>
              </a:rPr>
              <a:t>Slidesgo</a:t>
            </a:r>
            <a:r>
              <a:rPr lang="en-GB" sz="1099">
                <a:solidFill>
                  <a:schemeClr val="lt2"/>
                </a:solidFill>
                <a:latin typeface="Poppins Light"/>
                <a:ea typeface="Poppins Light"/>
                <a:cs typeface="Poppins Light"/>
                <a:sym typeface="Poppins Light"/>
              </a:rPr>
              <a:t>, including icons by </a:t>
            </a:r>
            <a:r>
              <a:rPr lang="en-GB" sz="1099">
                <a:solidFill>
                  <a:schemeClr val="accent2"/>
                </a:solidFill>
                <a:uFill>
                  <a:noFill/>
                </a:uFill>
                <a:latin typeface="Poppins Light"/>
                <a:ea typeface="Poppins Light"/>
                <a:cs typeface="Poppins Light"/>
                <a:sym typeface="Poppins Light"/>
                <a:hlinkClick r:id="rId3"/>
              </a:rPr>
              <a:t>Flaticon</a:t>
            </a:r>
            <a:r>
              <a:rPr lang="en-GB" sz="1099">
                <a:solidFill>
                  <a:schemeClr val="lt2"/>
                </a:solidFill>
                <a:latin typeface="Poppins Light"/>
                <a:ea typeface="Poppins Light"/>
                <a:cs typeface="Poppins Light"/>
                <a:sym typeface="Poppins Light"/>
              </a:rPr>
              <a:t>, infographics &amp; images by </a:t>
            </a:r>
            <a:r>
              <a:rPr lang="en-GB" sz="1099">
                <a:solidFill>
                  <a:schemeClr val="accent2"/>
                </a:solidFill>
                <a:uFill>
                  <a:noFill/>
                </a:uFill>
                <a:latin typeface="Poppins Light"/>
                <a:ea typeface="Poppins Light"/>
                <a:cs typeface="Poppins Light"/>
                <a:sym typeface="Poppins Light"/>
                <a:hlinkClick r:id="rId4"/>
              </a:rPr>
              <a:t>Freepik</a:t>
            </a:r>
            <a:r>
              <a:rPr lang="en-GB" sz="1099">
                <a:solidFill>
                  <a:schemeClr val="lt2"/>
                </a:solidFill>
                <a:latin typeface="Poppins Light"/>
                <a:ea typeface="Poppins Light"/>
                <a:cs typeface="Poppins Light"/>
                <a:sym typeface="Poppins Light"/>
              </a:rPr>
              <a:t>.</a:t>
            </a:r>
            <a:endParaRPr sz="1099">
              <a:solidFill>
                <a:schemeClr val="lt2"/>
              </a:solidFill>
              <a:latin typeface="Poppins Light"/>
              <a:ea typeface="Poppins Light"/>
              <a:cs typeface="Poppins Light"/>
              <a:sym typeface="Poppins Light"/>
            </a:endParaRPr>
          </a:p>
        </p:txBody>
      </p:sp>
      <p:sp>
        <p:nvSpPr>
          <p:cNvPr id="467" name="Google Shape;467;p25"/>
          <p:cNvSpPr/>
          <p:nvPr/>
        </p:nvSpPr>
        <p:spPr>
          <a:xfrm>
            <a:off x="8104802" y="312304"/>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25"/>
          <p:cNvSpPr/>
          <p:nvPr/>
        </p:nvSpPr>
        <p:spPr>
          <a:xfrm flipH="1">
            <a:off x="-24" y="4799700"/>
            <a:ext cx="5308648" cy="34379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accent1"/>
              </a:solidFill>
            </a:endParaRPr>
          </a:p>
        </p:txBody>
      </p:sp>
      <p:sp>
        <p:nvSpPr>
          <p:cNvPr id="469" name="Google Shape;469;p25"/>
          <p:cNvSpPr/>
          <p:nvPr/>
        </p:nvSpPr>
        <p:spPr>
          <a:xfrm flipH="1">
            <a:off x="69" y="4925098"/>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5"/>
          <p:cNvSpPr/>
          <p:nvPr/>
        </p:nvSpPr>
        <p:spPr>
          <a:xfrm flipH="1">
            <a:off x="427371" y="4799689"/>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83016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12002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7"/>
        <p:cNvGrpSpPr/>
        <p:nvPr/>
      </p:nvGrpSpPr>
      <p:grpSpPr>
        <a:xfrm>
          <a:off x="0" y="0"/>
          <a:ext cx="0" cy="0"/>
          <a:chOff x="0" y="0"/>
          <a:chExt cx="0" cy="0"/>
        </a:xfrm>
      </p:grpSpPr>
      <p:sp>
        <p:nvSpPr>
          <p:cNvPr id="698" name="Google Shape;698;p10"/>
          <p:cNvSpPr>
            <a:spLocks noGrp="1"/>
          </p:cNvSpPr>
          <p:nvPr>
            <p:ph type="pic" idx="2"/>
          </p:nvPr>
        </p:nvSpPr>
        <p:spPr>
          <a:xfrm>
            <a:off x="0" y="-14875"/>
            <a:ext cx="9144000" cy="5158500"/>
          </a:xfrm>
          <a:prstGeom prst="rect">
            <a:avLst/>
          </a:prstGeom>
          <a:noFill/>
          <a:ln>
            <a:noFill/>
          </a:ln>
        </p:spPr>
      </p:sp>
      <p:sp>
        <p:nvSpPr>
          <p:cNvPr id="699" name="Google Shape;699;p10"/>
          <p:cNvSpPr txBox="1">
            <a:spLocks noGrp="1"/>
          </p:cNvSpPr>
          <p:nvPr>
            <p:ph type="title"/>
          </p:nvPr>
        </p:nvSpPr>
        <p:spPr>
          <a:xfrm>
            <a:off x="713225" y="3937000"/>
            <a:ext cx="4191600" cy="6501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SzPts val="3000"/>
              <a:buNone/>
              <a:defRPr sz="1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700" name="Google Shape;700;p10"/>
          <p:cNvGrpSpPr/>
          <p:nvPr/>
        </p:nvGrpSpPr>
        <p:grpSpPr>
          <a:xfrm>
            <a:off x="-153687" y="218725"/>
            <a:ext cx="9326825" cy="185600"/>
            <a:chOff x="-124" y="218725"/>
            <a:chExt cx="9326825" cy="185600"/>
          </a:xfrm>
        </p:grpSpPr>
        <p:sp>
          <p:nvSpPr>
            <p:cNvPr id="701" name="Google Shape;701;p10"/>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0"/>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0"/>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0"/>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0"/>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 name="Google Shape;706;p10"/>
          <p:cNvGrpSpPr/>
          <p:nvPr/>
        </p:nvGrpSpPr>
        <p:grpSpPr>
          <a:xfrm rot="-2700000">
            <a:off x="7073922" y="1882496"/>
            <a:ext cx="3071409" cy="3536907"/>
            <a:chOff x="2166075" y="959650"/>
            <a:chExt cx="3498975" cy="4029275"/>
          </a:xfrm>
        </p:grpSpPr>
        <p:sp>
          <p:nvSpPr>
            <p:cNvPr id="707" name="Google Shape;707;p10"/>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0"/>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0"/>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0"/>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0"/>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0"/>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0"/>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0"/>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0"/>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0"/>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0"/>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0"/>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0"/>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0"/>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0"/>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0"/>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0"/>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0"/>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0"/>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0"/>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0"/>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0"/>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0"/>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0"/>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0"/>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0"/>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0"/>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0"/>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0"/>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0"/>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0"/>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0"/>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0"/>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0"/>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rgbClr val="FF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942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p:cNvSpPr/>
          <p:nvPr userDrawn="1"/>
        </p:nvSpPr>
        <p:spPr>
          <a:xfrm>
            <a:off x="0" y="0"/>
            <a:ext cx="298608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 name="Group 16"/>
          <p:cNvGrpSpPr/>
          <p:nvPr userDrawn="1"/>
        </p:nvGrpSpPr>
        <p:grpSpPr>
          <a:xfrm rot="12911792" flipH="1" flipV="1">
            <a:off x="2092749" y="3169149"/>
            <a:ext cx="529823" cy="369686"/>
            <a:chOff x="5405974" y="1533288"/>
            <a:chExt cx="608646" cy="424685"/>
          </a:xfrm>
        </p:grpSpPr>
        <p:sp>
          <p:nvSpPr>
            <p:cNvPr id="18" name="Trapezoid 17"/>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rapezoid 18"/>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rapezoid 19"/>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Trapezoid 20"/>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Trapezoid 21"/>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3" name="Group 22"/>
          <p:cNvGrpSpPr/>
          <p:nvPr userDrawn="1"/>
        </p:nvGrpSpPr>
        <p:grpSpPr>
          <a:xfrm rot="20269720">
            <a:off x="2091633" y="3447815"/>
            <a:ext cx="579799" cy="578682"/>
            <a:chOff x="7167947" y="1624190"/>
            <a:chExt cx="2677920" cy="2672764"/>
          </a:xfrm>
          <a:solidFill>
            <a:schemeClr val="bg1"/>
          </a:solidFill>
        </p:grpSpPr>
        <p:sp>
          <p:nvSpPr>
            <p:cNvPr id="24" name="Freeform: Shape 23"/>
            <p:cNvSpPr/>
            <p:nvPr/>
          </p:nvSpPr>
          <p:spPr>
            <a:xfrm>
              <a:off x="7167947" y="1624190"/>
              <a:ext cx="2677920" cy="2672764"/>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12700" cap="flat">
              <a:noFill/>
              <a:prstDash val="solid"/>
              <a:miter/>
            </a:ln>
          </p:spPr>
          <p:txBody>
            <a:bodyPr rtlCol="0" anchor="ctr"/>
            <a:lstStyle/>
            <a:p>
              <a:endParaRPr lang="en-US" sz="1050"/>
            </a:p>
          </p:txBody>
        </p:sp>
        <p:sp>
          <p:nvSpPr>
            <p:cNvPr id="25" name="Freeform: Shape 24"/>
            <p:cNvSpPr/>
            <p:nvPr/>
          </p:nvSpPr>
          <p:spPr>
            <a:xfrm>
              <a:off x="7628244" y="2084297"/>
              <a:ext cx="1757326" cy="1752551"/>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12700" cap="flat">
              <a:noFill/>
              <a:prstDash val="solid"/>
              <a:miter/>
            </a:ln>
          </p:spPr>
          <p:txBody>
            <a:bodyPr rtlCol="0" anchor="ctr"/>
            <a:lstStyle/>
            <a:p>
              <a:endParaRPr lang="en-US" sz="1050" dirty="0"/>
            </a:p>
          </p:txBody>
        </p:sp>
      </p:grpSp>
      <p:grpSp>
        <p:nvGrpSpPr>
          <p:cNvPr id="26" name="Group 25"/>
          <p:cNvGrpSpPr/>
          <p:nvPr userDrawn="1"/>
        </p:nvGrpSpPr>
        <p:grpSpPr>
          <a:xfrm rot="6679697" flipV="1">
            <a:off x="1885643" y="3188058"/>
            <a:ext cx="531907" cy="369930"/>
            <a:chOff x="5405974" y="1533288"/>
            <a:chExt cx="611040" cy="424965"/>
          </a:xfrm>
        </p:grpSpPr>
        <p:sp>
          <p:nvSpPr>
            <p:cNvPr id="27" name="Trapezoid 26"/>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Trapezoid 27"/>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Trapezoid 28"/>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Trapezoid 29"/>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rapezoid 30"/>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grpSp>
        <p:nvGrpSpPr>
          <p:cNvPr id="4" name="Group 3"/>
          <p:cNvGrpSpPr/>
          <p:nvPr userDrawn="1"/>
        </p:nvGrpSpPr>
        <p:grpSpPr>
          <a:xfrm rot="2246763">
            <a:off x="1480595" y="1021689"/>
            <a:ext cx="1521393" cy="1333513"/>
            <a:chOff x="2753518" y="2997140"/>
            <a:chExt cx="2028524" cy="1778017"/>
          </a:xfrm>
          <a:solidFill>
            <a:schemeClr val="bg1">
              <a:alpha val="5000"/>
            </a:schemeClr>
          </a:solidFill>
        </p:grpSpPr>
        <p:sp>
          <p:nvSpPr>
            <p:cNvPr id="5" name="Freeform: Shape 4"/>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050"/>
            </a:p>
          </p:txBody>
        </p:sp>
        <p:grpSp>
          <p:nvGrpSpPr>
            <p:cNvPr id="6" name="Group 5"/>
            <p:cNvGrpSpPr/>
            <p:nvPr/>
          </p:nvGrpSpPr>
          <p:grpSpPr>
            <a:xfrm>
              <a:off x="3563163" y="3556278"/>
              <a:ext cx="1218879" cy="1218879"/>
              <a:chOff x="3264582" y="1870309"/>
              <a:chExt cx="1774962" cy="1774962"/>
            </a:xfrm>
            <a:grpFill/>
          </p:grpSpPr>
          <p:sp>
            <p:nvSpPr>
              <p:cNvPr id="8" name="Freeform: Shape 7"/>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sz="1050"/>
              </a:p>
            </p:txBody>
          </p:sp>
          <p:sp>
            <p:nvSpPr>
              <p:cNvPr id="9" name="Freeform: Shape 8"/>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sz="1050"/>
              </a:p>
            </p:txBody>
          </p:sp>
        </p:grpSp>
        <p:sp>
          <p:nvSpPr>
            <p:cNvPr id="7" name="Freeform: Shape 6"/>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050"/>
            </a:p>
          </p:txBody>
        </p:sp>
      </p:grpSp>
      <p:grpSp>
        <p:nvGrpSpPr>
          <p:cNvPr id="10" name="Group 9"/>
          <p:cNvGrpSpPr/>
          <p:nvPr userDrawn="1"/>
        </p:nvGrpSpPr>
        <p:grpSpPr>
          <a:xfrm>
            <a:off x="0" y="2074949"/>
            <a:ext cx="2058945" cy="1853895"/>
            <a:chOff x="6486650" y="2648852"/>
            <a:chExt cx="2745260" cy="2471860"/>
          </a:xfrm>
          <a:solidFill>
            <a:schemeClr val="bg1">
              <a:alpha val="5000"/>
            </a:schemeClr>
          </a:solidFill>
        </p:grpSpPr>
        <p:sp>
          <p:nvSpPr>
            <p:cNvPr id="11" name="Freeform: Shape 10"/>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12" name="Group 11"/>
            <p:cNvGrpSpPr/>
            <p:nvPr/>
          </p:nvGrpSpPr>
          <p:grpSpPr>
            <a:xfrm>
              <a:off x="7392963" y="2648852"/>
              <a:ext cx="1838947" cy="1835405"/>
              <a:chOff x="7167947" y="1624190"/>
              <a:chExt cx="2677922" cy="2672763"/>
            </a:xfrm>
            <a:grpFill/>
          </p:grpSpPr>
          <p:sp>
            <p:nvSpPr>
              <p:cNvPr id="13" name="Freeform: Shape 12"/>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14" name="Freeform: Shape 13"/>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sp>
        <p:nvSpPr>
          <p:cNvPr id="15" name="Freeform: Shape 14"/>
          <p:cNvSpPr/>
          <p:nvPr userDrawn="1"/>
        </p:nvSpPr>
        <p:spPr>
          <a:xfrm>
            <a:off x="2355680" y="2706076"/>
            <a:ext cx="467936" cy="47634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050"/>
          </a:p>
        </p:txBody>
      </p:sp>
      <p:sp>
        <p:nvSpPr>
          <p:cNvPr id="16" name="Freeform: Shape 15"/>
          <p:cNvSpPr/>
          <p:nvPr userDrawn="1"/>
        </p:nvSpPr>
        <p:spPr>
          <a:xfrm rot="2246763">
            <a:off x="77672" y="1516241"/>
            <a:ext cx="914159" cy="91415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sz="1050"/>
          </a:p>
        </p:txBody>
      </p:sp>
      <p:sp>
        <p:nvSpPr>
          <p:cNvPr id="32" name="Rectangle: Top Corners Rounded 31"/>
          <p:cNvSpPr/>
          <p:nvPr userDrawn="1"/>
        </p:nvSpPr>
        <p:spPr>
          <a:xfrm rot="10800000" flipH="1">
            <a:off x="219034" y="0"/>
            <a:ext cx="1213866" cy="192024"/>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3" name="Group 32"/>
          <p:cNvGrpSpPr/>
          <p:nvPr userDrawn="1"/>
        </p:nvGrpSpPr>
        <p:grpSpPr>
          <a:xfrm rot="20249292" flipH="1" flipV="1">
            <a:off x="1806350" y="2255893"/>
            <a:ext cx="303915" cy="760364"/>
            <a:chOff x="4130248" y="650162"/>
            <a:chExt cx="502279" cy="1664988"/>
          </a:xfrm>
          <a:solidFill>
            <a:schemeClr val="accent2"/>
          </a:solidFill>
        </p:grpSpPr>
        <p:sp>
          <p:nvSpPr>
            <p:cNvPr id="34" name="Trapezoid 33"/>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5" name="Trapezoid 94"/>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1" fmla="*/ 0 w 182880"/>
                <a:gd name="connsiteY0-2" fmla="*/ 1664988 h 1664988"/>
                <a:gd name="connsiteX1-3" fmla="*/ 0 w 182880"/>
                <a:gd name="connsiteY1-4" fmla="*/ 0 h 1664988"/>
                <a:gd name="connsiteX2-5" fmla="*/ 130540 w 182880"/>
                <a:gd name="connsiteY2-6" fmla="*/ 3079 h 1664988"/>
                <a:gd name="connsiteX3-7" fmla="*/ 182880 w 182880"/>
                <a:gd name="connsiteY3-8" fmla="*/ 1664988 h 1664988"/>
                <a:gd name="connsiteX4-9" fmla="*/ 0 w 182880"/>
                <a:gd name="connsiteY4-10" fmla="*/ 1664988 h 1664988"/>
                <a:gd name="connsiteX0-11" fmla="*/ 0 w 182880"/>
                <a:gd name="connsiteY0-12" fmla="*/ 1664988 h 1664988"/>
                <a:gd name="connsiteX1-13" fmla="*/ 0 w 182880"/>
                <a:gd name="connsiteY1-14" fmla="*/ 0 h 1664988"/>
                <a:gd name="connsiteX2-15" fmla="*/ 68965 w 182880"/>
                <a:gd name="connsiteY2-16" fmla="*/ 6157 h 1664988"/>
                <a:gd name="connsiteX3-17" fmla="*/ 182880 w 182880"/>
                <a:gd name="connsiteY3-18" fmla="*/ 1664988 h 1664988"/>
                <a:gd name="connsiteX4-19" fmla="*/ 0 w 182880"/>
                <a:gd name="connsiteY4-20" fmla="*/ 1664988 h 1664988"/>
                <a:gd name="connsiteX0-21" fmla="*/ 0 w 182880"/>
                <a:gd name="connsiteY0-22" fmla="*/ 1664988 h 1664988"/>
                <a:gd name="connsiteX1-23" fmla="*/ 0 w 182880"/>
                <a:gd name="connsiteY1-24" fmla="*/ 0 h 1664988"/>
                <a:gd name="connsiteX2-25" fmla="*/ 133619 w 182880"/>
                <a:gd name="connsiteY2-26" fmla="*/ 3079 h 1664988"/>
                <a:gd name="connsiteX3-27" fmla="*/ 182880 w 182880"/>
                <a:gd name="connsiteY3-28" fmla="*/ 1664988 h 1664988"/>
                <a:gd name="connsiteX4-29" fmla="*/ 0 w 182880"/>
                <a:gd name="connsiteY4-30" fmla="*/ 1664988 h 1664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36" name="Group 35"/>
          <p:cNvGrpSpPr/>
          <p:nvPr userDrawn="1"/>
        </p:nvGrpSpPr>
        <p:grpSpPr>
          <a:xfrm rot="15704020" flipH="1" flipV="1">
            <a:off x="1997565" y="2905229"/>
            <a:ext cx="255127" cy="255128"/>
            <a:chOff x="5108323" y="1463792"/>
            <a:chExt cx="374636" cy="374638"/>
          </a:xfrm>
        </p:grpSpPr>
        <p:sp>
          <p:nvSpPr>
            <p:cNvPr id="37" name="Oval 36"/>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8" name="Freeform: Shape 37"/>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sz="1050"/>
            </a:p>
          </p:txBody>
        </p:sp>
      </p:grpSp>
      <p:grpSp>
        <p:nvGrpSpPr>
          <p:cNvPr id="39" name="Group 38"/>
          <p:cNvGrpSpPr/>
          <p:nvPr userDrawn="1"/>
        </p:nvGrpSpPr>
        <p:grpSpPr>
          <a:xfrm rot="17572368" flipH="1">
            <a:off x="1110563" y="1105722"/>
            <a:ext cx="365335" cy="1276090"/>
            <a:chOff x="391499" y="630207"/>
            <a:chExt cx="531848" cy="1593194"/>
          </a:xfrm>
        </p:grpSpPr>
        <p:sp>
          <p:nvSpPr>
            <p:cNvPr id="40" name="Rectangle: Rounded Corners 39"/>
            <p:cNvSpPr/>
            <p:nvPr/>
          </p:nvSpPr>
          <p:spPr>
            <a:xfrm rot="20495611">
              <a:off x="400453" y="630207"/>
              <a:ext cx="522894" cy="1539139"/>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Rectangle: Rounded Corners 40"/>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2" name="Group 41"/>
          <p:cNvGrpSpPr/>
          <p:nvPr userDrawn="1"/>
        </p:nvGrpSpPr>
        <p:grpSpPr>
          <a:xfrm rot="9737426" flipH="1">
            <a:off x="1568363" y="1968163"/>
            <a:ext cx="385845" cy="385845"/>
            <a:chOff x="121429" y="411151"/>
            <a:chExt cx="607375" cy="607375"/>
          </a:xfrm>
        </p:grpSpPr>
        <p:sp>
          <p:nvSpPr>
            <p:cNvPr id="43" name="Oval 42"/>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4" name="Freeform: Shape 43"/>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sz="1050"/>
            </a:p>
          </p:txBody>
        </p:sp>
        <p:sp>
          <p:nvSpPr>
            <p:cNvPr id="45" name="Freeform: Shape 44"/>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46" name="Oval 45"/>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7" name="Group 46"/>
          <p:cNvGrpSpPr/>
          <p:nvPr userDrawn="1"/>
        </p:nvGrpSpPr>
        <p:grpSpPr>
          <a:xfrm rot="9743765" flipH="1">
            <a:off x="636782" y="294694"/>
            <a:ext cx="344946" cy="1033318"/>
            <a:chOff x="391499" y="630207"/>
            <a:chExt cx="531845" cy="1593193"/>
          </a:xfrm>
        </p:grpSpPr>
        <p:sp>
          <p:nvSpPr>
            <p:cNvPr id="48" name="Rectangle: Rounded Corners 47"/>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Rounded Corners 48"/>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Oval 49"/>
          <p:cNvSpPr/>
          <p:nvPr userDrawn="1"/>
        </p:nvSpPr>
        <p:spPr>
          <a:xfrm rot="10800000" flipH="1">
            <a:off x="560807" y="1065645"/>
            <a:ext cx="463971" cy="463971"/>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Freeform: Shape 50"/>
          <p:cNvSpPr/>
          <p:nvPr userDrawn="1"/>
        </p:nvSpPr>
        <p:spPr>
          <a:xfrm rot="10800000" flipH="1">
            <a:off x="610846" y="1115683"/>
            <a:ext cx="363894" cy="363894"/>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sz="1050"/>
          </a:p>
        </p:txBody>
      </p:sp>
      <p:sp>
        <p:nvSpPr>
          <p:cNvPr id="52" name="Freeform: Shape 51"/>
          <p:cNvSpPr/>
          <p:nvPr userDrawn="1"/>
        </p:nvSpPr>
        <p:spPr>
          <a:xfrm rot="10800000" flipH="1">
            <a:off x="702003" y="1207313"/>
            <a:ext cx="181582" cy="180634"/>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53" name="Oval 52"/>
          <p:cNvSpPr/>
          <p:nvPr userDrawn="1"/>
        </p:nvSpPr>
        <p:spPr>
          <a:xfrm rot="10800000" flipH="1">
            <a:off x="762573" y="1267409"/>
            <a:ext cx="60441" cy="60441"/>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Rectangle: Top Corners Rounded 53"/>
          <p:cNvSpPr/>
          <p:nvPr userDrawn="1"/>
        </p:nvSpPr>
        <p:spPr>
          <a:xfrm rot="10800000" flipH="1">
            <a:off x="358704" y="191689"/>
            <a:ext cx="934526" cy="53390"/>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Rectangle: Top Corners Rounded 54"/>
          <p:cNvSpPr/>
          <p:nvPr userDrawn="1"/>
        </p:nvSpPr>
        <p:spPr>
          <a:xfrm rot="10800000" flipH="1">
            <a:off x="480723" y="241639"/>
            <a:ext cx="690490" cy="192024"/>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6" name="TextBox 55"/>
          <p:cNvSpPr txBox="1"/>
          <p:nvPr userDrawn="1"/>
        </p:nvSpPr>
        <p:spPr>
          <a:xfrm>
            <a:off x="219034" y="4526819"/>
            <a:ext cx="2575581" cy="375042"/>
          </a:xfrm>
          <a:custGeom>
            <a:avLst/>
            <a:gdLst>
              <a:gd name="connsiteX0" fmla="*/ 918715 w 3349328"/>
              <a:gd name="connsiteY0" fmla="*/ 111816 h 487710"/>
              <a:gd name="connsiteX1" fmla="*/ 918715 w 3349328"/>
              <a:gd name="connsiteY1" fmla="*/ 374535 h 487710"/>
              <a:gd name="connsiteX2" fmla="*/ 946303 w 3349328"/>
              <a:gd name="connsiteY2" fmla="*/ 374535 h 487710"/>
              <a:gd name="connsiteX3" fmla="*/ 1052905 w 3349328"/>
              <a:gd name="connsiteY3" fmla="*/ 327170 h 487710"/>
              <a:gd name="connsiteX4" fmla="*/ 1079813 w 3349328"/>
              <a:gd name="connsiteY4" fmla="*/ 243005 h 487710"/>
              <a:gd name="connsiteX5" fmla="*/ 1052905 w 3349328"/>
              <a:gd name="connsiteY5" fmla="*/ 159181 h 487710"/>
              <a:gd name="connsiteX6" fmla="*/ 946303 w 3349328"/>
              <a:gd name="connsiteY6" fmla="*/ 111816 h 487710"/>
              <a:gd name="connsiteX7" fmla="*/ 2629830 w 3349328"/>
              <a:gd name="connsiteY7" fmla="*/ 102981 h 487710"/>
              <a:gd name="connsiteX8" fmla="*/ 2629830 w 3349328"/>
              <a:gd name="connsiteY8" fmla="*/ 218535 h 487710"/>
              <a:gd name="connsiteX9" fmla="*/ 2652342 w 3349328"/>
              <a:gd name="connsiteY9" fmla="*/ 218535 h 487710"/>
              <a:gd name="connsiteX10" fmla="*/ 2707256 w 3349328"/>
              <a:gd name="connsiteY10" fmla="*/ 202610 h 487710"/>
              <a:gd name="connsiteX11" fmla="*/ 2725333 w 3349328"/>
              <a:gd name="connsiteY11" fmla="*/ 160588 h 487710"/>
              <a:gd name="connsiteX12" fmla="*/ 2707256 w 3349328"/>
              <a:gd name="connsiteY12" fmla="*/ 118906 h 487710"/>
              <a:gd name="connsiteX13" fmla="*/ 2652342 w 3349328"/>
              <a:gd name="connsiteY13" fmla="*/ 102981 h 487710"/>
              <a:gd name="connsiteX14" fmla="*/ 222349 w 3349328"/>
              <a:gd name="connsiteY14" fmla="*/ 23791 h 487710"/>
              <a:gd name="connsiteX15" fmla="*/ 343001 w 3349328"/>
              <a:gd name="connsiteY15" fmla="*/ 23791 h 487710"/>
              <a:gd name="connsiteX16" fmla="*/ 564934 w 3349328"/>
              <a:gd name="connsiteY16" fmla="*/ 307580 h 487710"/>
              <a:gd name="connsiteX17" fmla="*/ 564934 w 3349328"/>
              <a:gd name="connsiteY17" fmla="*/ 23791 h 487710"/>
              <a:gd name="connsiteX18" fmla="*/ 685587 w 3349328"/>
              <a:gd name="connsiteY18" fmla="*/ 23791 h 487710"/>
              <a:gd name="connsiteX19" fmla="*/ 685587 w 3349328"/>
              <a:gd name="connsiteY19" fmla="*/ 487710 h 487710"/>
              <a:gd name="connsiteX20" fmla="*/ 564934 w 3349328"/>
              <a:gd name="connsiteY20" fmla="*/ 487710 h 487710"/>
              <a:gd name="connsiteX21" fmla="*/ 343001 w 3349328"/>
              <a:gd name="connsiteY21" fmla="*/ 203580 h 487710"/>
              <a:gd name="connsiteX22" fmla="*/ 343001 w 3349328"/>
              <a:gd name="connsiteY22" fmla="*/ 487710 h 487710"/>
              <a:gd name="connsiteX23" fmla="*/ 222349 w 3349328"/>
              <a:gd name="connsiteY23" fmla="*/ 487710 h 487710"/>
              <a:gd name="connsiteX24" fmla="*/ 0 w 3349328"/>
              <a:gd name="connsiteY24" fmla="*/ 23791 h 487710"/>
              <a:gd name="connsiteX25" fmla="*/ 120653 w 3349328"/>
              <a:gd name="connsiteY25" fmla="*/ 23791 h 487710"/>
              <a:gd name="connsiteX26" fmla="*/ 120653 w 3349328"/>
              <a:gd name="connsiteY26" fmla="*/ 487710 h 487710"/>
              <a:gd name="connsiteX27" fmla="*/ 0 w 3349328"/>
              <a:gd name="connsiteY27" fmla="*/ 487710 h 487710"/>
              <a:gd name="connsiteX28" fmla="*/ 2887110 w 3349328"/>
              <a:gd name="connsiteY28" fmla="*/ 11217 h 487710"/>
              <a:gd name="connsiteX29" fmla="*/ 3031213 w 3349328"/>
              <a:gd name="connsiteY29" fmla="*/ 11217 h 487710"/>
              <a:gd name="connsiteX30" fmla="*/ 3118899 w 3349328"/>
              <a:gd name="connsiteY30" fmla="*/ 137647 h 487710"/>
              <a:gd name="connsiteX31" fmla="*/ 3203186 w 3349328"/>
              <a:gd name="connsiteY31" fmla="*/ 11217 h 487710"/>
              <a:gd name="connsiteX32" fmla="*/ 3349328 w 3349328"/>
              <a:gd name="connsiteY32" fmla="*/ 11217 h 487710"/>
              <a:gd name="connsiteX33" fmla="*/ 3175657 w 3349328"/>
              <a:gd name="connsiteY33" fmla="*/ 252183 h 487710"/>
              <a:gd name="connsiteX34" fmla="*/ 3175657 w 3349328"/>
              <a:gd name="connsiteY34" fmla="*/ 475135 h 487710"/>
              <a:gd name="connsiteX35" fmla="*/ 3055003 w 3349328"/>
              <a:gd name="connsiteY35" fmla="*/ 475135 h 487710"/>
              <a:gd name="connsiteX36" fmla="*/ 3055003 w 3349328"/>
              <a:gd name="connsiteY36" fmla="*/ 252183 h 487710"/>
              <a:gd name="connsiteX37" fmla="*/ 2509178 w 3349328"/>
              <a:gd name="connsiteY37" fmla="*/ 11217 h 487710"/>
              <a:gd name="connsiteX38" fmla="*/ 2696784 w 3349328"/>
              <a:gd name="connsiteY38" fmla="*/ 11217 h 487710"/>
              <a:gd name="connsiteX39" fmla="*/ 2818457 w 3349328"/>
              <a:gd name="connsiteY39" fmla="*/ 60497 h 487710"/>
              <a:gd name="connsiteX40" fmla="*/ 2850405 w 3349328"/>
              <a:gd name="connsiteY40" fmla="*/ 153960 h 487710"/>
              <a:gd name="connsiteX41" fmla="*/ 2813699 w 3349328"/>
              <a:gd name="connsiteY41" fmla="*/ 252183 h 487710"/>
              <a:gd name="connsiteX42" fmla="*/ 2749123 w 3349328"/>
              <a:gd name="connsiteY42" fmla="*/ 284810 h 487710"/>
              <a:gd name="connsiteX43" fmla="*/ 2894927 w 3349328"/>
              <a:gd name="connsiteY43" fmla="*/ 475135 h 487710"/>
              <a:gd name="connsiteX44" fmla="*/ 2745046 w 3349328"/>
              <a:gd name="connsiteY44" fmla="*/ 475135 h 487710"/>
              <a:gd name="connsiteX45" fmla="*/ 2629830 w 3349328"/>
              <a:gd name="connsiteY45" fmla="*/ 297045 h 487710"/>
              <a:gd name="connsiteX46" fmla="*/ 2629830 w 3349328"/>
              <a:gd name="connsiteY46" fmla="*/ 475135 h 487710"/>
              <a:gd name="connsiteX47" fmla="*/ 2509178 w 3349328"/>
              <a:gd name="connsiteY47" fmla="*/ 475135 h 487710"/>
              <a:gd name="connsiteX48" fmla="*/ 2136647 w 3349328"/>
              <a:gd name="connsiteY48" fmla="*/ 11217 h 487710"/>
              <a:gd name="connsiteX49" fmla="*/ 2455441 w 3349328"/>
              <a:gd name="connsiteY49" fmla="*/ 11217 h 487710"/>
              <a:gd name="connsiteX50" fmla="*/ 2455441 w 3349328"/>
              <a:gd name="connsiteY50" fmla="*/ 111816 h 487710"/>
              <a:gd name="connsiteX51" fmla="*/ 2355520 w 3349328"/>
              <a:gd name="connsiteY51" fmla="*/ 111816 h 487710"/>
              <a:gd name="connsiteX52" fmla="*/ 2355520 w 3349328"/>
              <a:gd name="connsiteY52" fmla="*/ 475135 h 487710"/>
              <a:gd name="connsiteX53" fmla="*/ 2234868 w 3349328"/>
              <a:gd name="connsiteY53" fmla="*/ 475135 h 487710"/>
              <a:gd name="connsiteX54" fmla="*/ 2234868 w 3349328"/>
              <a:gd name="connsiteY54" fmla="*/ 111816 h 487710"/>
              <a:gd name="connsiteX55" fmla="*/ 2136647 w 3349328"/>
              <a:gd name="connsiteY55" fmla="*/ 111816 h 487710"/>
              <a:gd name="connsiteX56" fmla="*/ 1281429 w 3349328"/>
              <a:gd name="connsiteY56" fmla="*/ 11217 h 487710"/>
              <a:gd name="connsiteX57" fmla="*/ 1402081 w 3349328"/>
              <a:gd name="connsiteY57" fmla="*/ 11217 h 487710"/>
              <a:gd name="connsiteX58" fmla="*/ 1402081 w 3349328"/>
              <a:gd name="connsiteY58" fmla="*/ 262151 h 487710"/>
              <a:gd name="connsiteX59" fmla="*/ 1403101 w 3349328"/>
              <a:gd name="connsiteY59" fmla="*/ 307310 h 487710"/>
              <a:gd name="connsiteX60" fmla="*/ 1446264 w 3349328"/>
              <a:gd name="connsiteY60" fmla="*/ 373180 h 487710"/>
              <a:gd name="connsiteX61" fmla="*/ 1482289 w 3349328"/>
              <a:gd name="connsiteY61" fmla="*/ 380992 h 487710"/>
              <a:gd name="connsiteX62" fmla="*/ 1548903 w 3349328"/>
              <a:gd name="connsiteY62" fmla="*/ 350091 h 487710"/>
              <a:gd name="connsiteX63" fmla="*/ 1565557 w 3349328"/>
              <a:gd name="connsiteY63" fmla="*/ 262151 h 487710"/>
              <a:gd name="connsiteX64" fmla="*/ 1565557 w 3349328"/>
              <a:gd name="connsiteY64" fmla="*/ 11217 h 487710"/>
              <a:gd name="connsiteX65" fmla="*/ 1686210 w 3349328"/>
              <a:gd name="connsiteY65" fmla="*/ 11217 h 487710"/>
              <a:gd name="connsiteX66" fmla="*/ 1686210 w 3349328"/>
              <a:gd name="connsiteY66" fmla="*/ 278692 h 487710"/>
              <a:gd name="connsiteX67" fmla="*/ 1679413 w 3349328"/>
              <a:gd name="connsiteY67" fmla="*/ 350064 h 487710"/>
              <a:gd name="connsiteX68" fmla="*/ 1629112 w 3349328"/>
              <a:gd name="connsiteY68" fmla="*/ 433672 h 487710"/>
              <a:gd name="connsiteX69" fmla="*/ 1478212 w 3349328"/>
              <a:gd name="connsiteY69" fmla="*/ 487030 h 487710"/>
              <a:gd name="connsiteX70" fmla="*/ 1327990 w 3349328"/>
              <a:gd name="connsiteY70" fmla="*/ 432652 h 487710"/>
              <a:gd name="connsiteX71" fmla="*/ 1288906 w 3349328"/>
              <a:gd name="connsiteY71" fmla="*/ 360940 h 487710"/>
              <a:gd name="connsiteX72" fmla="*/ 1281429 w 3349328"/>
              <a:gd name="connsiteY72" fmla="*/ 278692 h 487710"/>
              <a:gd name="connsiteX73" fmla="*/ 798063 w 3349328"/>
              <a:gd name="connsiteY73" fmla="*/ 11217 h 487710"/>
              <a:gd name="connsiteX74" fmla="*/ 976153 w 3349328"/>
              <a:gd name="connsiteY74" fmla="*/ 11217 h 487710"/>
              <a:gd name="connsiteX75" fmla="*/ 1097146 w 3349328"/>
              <a:gd name="connsiteY75" fmla="*/ 47581 h 487710"/>
              <a:gd name="connsiteX76" fmla="*/ 1181093 w 3349328"/>
              <a:gd name="connsiteY76" fmla="*/ 142065 h 487710"/>
              <a:gd name="connsiteX77" fmla="*/ 1204883 w 3349328"/>
              <a:gd name="connsiteY77" fmla="*/ 243005 h 487710"/>
              <a:gd name="connsiteX78" fmla="*/ 1161210 w 3349328"/>
              <a:gd name="connsiteY78" fmla="*/ 377084 h 487710"/>
              <a:gd name="connsiteX79" fmla="*/ 1049564 w 3349328"/>
              <a:gd name="connsiteY79" fmla="*/ 462560 h 487710"/>
              <a:gd name="connsiteX80" fmla="*/ 976153 w 3349328"/>
              <a:gd name="connsiteY80" fmla="*/ 475135 h 487710"/>
              <a:gd name="connsiteX81" fmla="*/ 798063 w 3349328"/>
              <a:gd name="connsiteY81" fmla="*/ 475135 h 487710"/>
              <a:gd name="connsiteX82" fmla="*/ 1939788 w 3349328"/>
              <a:gd name="connsiteY82" fmla="*/ 0 h 487710"/>
              <a:gd name="connsiteX83" fmla="*/ 2086950 w 3349328"/>
              <a:gd name="connsiteY83" fmla="*/ 37726 h 487710"/>
              <a:gd name="connsiteX84" fmla="*/ 2038689 w 3349328"/>
              <a:gd name="connsiteY84" fmla="*/ 131529 h 487710"/>
              <a:gd name="connsiteX85" fmla="*/ 1958953 w 3349328"/>
              <a:gd name="connsiteY85" fmla="*/ 100602 h 487710"/>
              <a:gd name="connsiteX86" fmla="*/ 1924196 w 3349328"/>
              <a:gd name="connsiteY86" fmla="*/ 110494 h 487710"/>
              <a:gd name="connsiteX87" fmla="*/ 1906822 w 3349328"/>
              <a:gd name="connsiteY87" fmla="*/ 140514 h 487710"/>
              <a:gd name="connsiteX88" fmla="*/ 1929629 w 3349328"/>
              <a:gd name="connsiteY88" fmla="*/ 172233 h 487710"/>
              <a:gd name="connsiteX89" fmla="*/ 1990911 w 3349328"/>
              <a:gd name="connsiteY89" fmla="*/ 193384 h 487710"/>
              <a:gd name="connsiteX90" fmla="*/ 2082150 w 3349328"/>
              <a:gd name="connsiteY90" fmla="*/ 246468 h 487710"/>
              <a:gd name="connsiteX91" fmla="*/ 2105644 w 3349328"/>
              <a:gd name="connsiteY91" fmla="*/ 321663 h 487710"/>
              <a:gd name="connsiteX92" fmla="*/ 2002323 w 3349328"/>
              <a:gd name="connsiteY92" fmla="*/ 475119 h 487710"/>
              <a:gd name="connsiteX93" fmla="*/ 1924834 w 3349328"/>
              <a:gd name="connsiteY93" fmla="*/ 487710 h 487710"/>
              <a:gd name="connsiteX94" fmla="*/ 1763397 w 3349328"/>
              <a:gd name="connsiteY94" fmla="*/ 435031 h 487710"/>
              <a:gd name="connsiteX95" fmla="*/ 1815056 w 3349328"/>
              <a:gd name="connsiteY95" fmla="*/ 337828 h 487710"/>
              <a:gd name="connsiteX96" fmla="*/ 1921653 w 3349328"/>
              <a:gd name="connsiteY96" fmla="*/ 387110 h 487710"/>
              <a:gd name="connsiteX97" fmla="*/ 1961503 w 3349328"/>
              <a:gd name="connsiteY97" fmla="*/ 376122 h 487710"/>
              <a:gd name="connsiteX98" fmla="*/ 1980572 w 3349328"/>
              <a:gd name="connsiteY98" fmla="*/ 341106 h 487710"/>
              <a:gd name="connsiteX99" fmla="*/ 1959463 w 3349328"/>
              <a:gd name="connsiteY99" fmla="*/ 306773 h 487710"/>
              <a:gd name="connsiteX100" fmla="*/ 1906693 w 3349328"/>
              <a:gd name="connsiteY100" fmla="*/ 285828 h 487710"/>
              <a:gd name="connsiteX101" fmla="*/ 1850180 w 3349328"/>
              <a:gd name="connsiteY101" fmla="*/ 267498 h 487710"/>
              <a:gd name="connsiteX102" fmla="*/ 1818860 w 3349328"/>
              <a:gd name="connsiteY102" fmla="*/ 249165 h 487710"/>
              <a:gd name="connsiteX103" fmla="*/ 1781750 w 3349328"/>
              <a:gd name="connsiteY103" fmla="*/ 156833 h 487710"/>
              <a:gd name="connsiteX104" fmla="*/ 1820155 w 3349328"/>
              <a:gd name="connsiteY104" fmla="*/ 49903 h 487710"/>
              <a:gd name="connsiteX105" fmla="*/ 1939788 w 3349328"/>
              <a:gd name="connsiteY105" fmla="*/ 0 h 48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328" h="487710">
                <a:moveTo>
                  <a:pt x="918715" y="111816"/>
                </a:moveTo>
                <a:lnTo>
                  <a:pt x="918715" y="374535"/>
                </a:lnTo>
                <a:lnTo>
                  <a:pt x="946303" y="374535"/>
                </a:lnTo>
                <a:cubicBezTo>
                  <a:pt x="993757" y="374535"/>
                  <a:pt x="1029291" y="358747"/>
                  <a:pt x="1052905" y="327170"/>
                </a:cubicBezTo>
                <a:cubicBezTo>
                  <a:pt x="1070843" y="303090"/>
                  <a:pt x="1079813" y="275035"/>
                  <a:pt x="1079813" y="243005"/>
                </a:cubicBezTo>
                <a:cubicBezTo>
                  <a:pt x="1079813" y="210977"/>
                  <a:pt x="1070843" y="183035"/>
                  <a:pt x="1052905" y="159181"/>
                </a:cubicBezTo>
                <a:cubicBezTo>
                  <a:pt x="1029065" y="127605"/>
                  <a:pt x="993530" y="111816"/>
                  <a:pt x="946303" y="111816"/>
                </a:cubicBezTo>
                <a:close/>
                <a:moveTo>
                  <a:pt x="2629830" y="102981"/>
                </a:moveTo>
                <a:lnTo>
                  <a:pt x="2629830" y="218535"/>
                </a:lnTo>
                <a:lnTo>
                  <a:pt x="2652342" y="218535"/>
                </a:lnTo>
                <a:cubicBezTo>
                  <a:pt x="2677810" y="218535"/>
                  <a:pt x="2696115" y="213227"/>
                  <a:pt x="2707256" y="202610"/>
                </a:cubicBezTo>
                <a:cubicBezTo>
                  <a:pt x="2719308" y="191085"/>
                  <a:pt x="2725333" y="177079"/>
                  <a:pt x="2725333" y="160588"/>
                </a:cubicBezTo>
                <a:cubicBezTo>
                  <a:pt x="2725333" y="144097"/>
                  <a:pt x="2719308" y="130203"/>
                  <a:pt x="2707256" y="118906"/>
                </a:cubicBezTo>
                <a:cubicBezTo>
                  <a:pt x="2695885" y="108289"/>
                  <a:pt x="2677580" y="102981"/>
                  <a:pt x="2652342" y="102981"/>
                </a:cubicBezTo>
                <a:close/>
                <a:moveTo>
                  <a:pt x="222349" y="23791"/>
                </a:moveTo>
                <a:lnTo>
                  <a:pt x="343001" y="23791"/>
                </a:lnTo>
                <a:lnTo>
                  <a:pt x="564934" y="307580"/>
                </a:lnTo>
                <a:lnTo>
                  <a:pt x="564934" y="23791"/>
                </a:lnTo>
                <a:lnTo>
                  <a:pt x="685587" y="23791"/>
                </a:lnTo>
                <a:lnTo>
                  <a:pt x="685587" y="487710"/>
                </a:lnTo>
                <a:lnTo>
                  <a:pt x="564934" y="487710"/>
                </a:lnTo>
                <a:lnTo>
                  <a:pt x="343001" y="203580"/>
                </a:lnTo>
                <a:lnTo>
                  <a:pt x="343001" y="487710"/>
                </a:lnTo>
                <a:lnTo>
                  <a:pt x="222349" y="487710"/>
                </a:lnTo>
                <a:close/>
                <a:moveTo>
                  <a:pt x="0" y="23791"/>
                </a:moveTo>
                <a:lnTo>
                  <a:pt x="120653" y="23791"/>
                </a:lnTo>
                <a:lnTo>
                  <a:pt x="120653" y="487710"/>
                </a:lnTo>
                <a:lnTo>
                  <a:pt x="0" y="487710"/>
                </a:lnTo>
                <a:close/>
                <a:moveTo>
                  <a:pt x="2887110" y="11217"/>
                </a:moveTo>
                <a:lnTo>
                  <a:pt x="3031213" y="11217"/>
                </a:lnTo>
                <a:lnTo>
                  <a:pt x="3118899" y="137647"/>
                </a:lnTo>
                <a:lnTo>
                  <a:pt x="3203186" y="11217"/>
                </a:lnTo>
                <a:lnTo>
                  <a:pt x="3349328" y="11217"/>
                </a:lnTo>
                <a:lnTo>
                  <a:pt x="3175657" y="252183"/>
                </a:lnTo>
                <a:lnTo>
                  <a:pt x="3175657" y="475135"/>
                </a:lnTo>
                <a:lnTo>
                  <a:pt x="3055003" y="475135"/>
                </a:lnTo>
                <a:lnTo>
                  <a:pt x="3055003" y="252183"/>
                </a:lnTo>
                <a:close/>
                <a:moveTo>
                  <a:pt x="2509178" y="11217"/>
                </a:moveTo>
                <a:lnTo>
                  <a:pt x="2696784" y="11217"/>
                </a:lnTo>
                <a:cubicBezTo>
                  <a:pt x="2751617" y="11217"/>
                  <a:pt x="2792173" y="27643"/>
                  <a:pt x="2818457" y="60497"/>
                </a:cubicBezTo>
                <a:cubicBezTo>
                  <a:pt x="2839755" y="87006"/>
                  <a:pt x="2850405" y="118161"/>
                  <a:pt x="2850405" y="153960"/>
                </a:cubicBezTo>
                <a:cubicBezTo>
                  <a:pt x="2850405" y="194971"/>
                  <a:pt x="2838170" y="227712"/>
                  <a:pt x="2813699" y="252183"/>
                </a:cubicBezTo>
                <a:cubicBezTo>
                  <a:pt x="2798065" y="267816"/>
                  <a:pt x="2776540" y="278692"/>
                  <a:pt x="2749123" y="284810"/>
                </a:cubicBezTo>
                <a:lnTo>
                  <a:pt x="2894927" y="475135"/>
                </a:lnTo>
                <a:lnTo>
                  <a:pt x="2745046" y="475135"/>
                </a:lnTo>
                <a:lnTo>
                  <a:pt x="2629830" y="297045"/>
                </a:lnTo>
                <a:lnTo>
                  <a:pt x="2629830" y="475135"/>
                </a:lnTo>
                <a:lnTo>
                  <a:pt x="2509178" y="475135"/>
                </a:lnTo>
                <a:close/>
                <a:moveTo>
                  <a:pt x="2136647" y="11217"/>
                </a:moveTo>
                <a:lnTo>
                  <a:pt x="2455441" y="11217"/>
                </a:lnTo>
                <a:lnTo>
                  <a:pt x="2455441" y="111816"/>
                </a:lnTo>
                <a:lnTo>
                  <a:pt x="2355520" y="111816"/>
                </a:lnTo>
                <a:lnTo>
                  <a:pt x="2355520" y="475135"/>
                </a:lnTo>
                <a:lnTo>
                  <a:pt x="2234868" y="475135"/>
                </a:lnTo>
                <a:lnTo>
                  <a:pt x="2234868" y="111816"/>
                </a:lnTo>
                <a:lnTo>
                  <a:pt x="2136647" y="111816"/>
                </a:lnTo>
                <a:close/>
                <a:moveTo>
                  <a:pt x="1281429" y="11217"/>
                </a:moveTo>
                <a:lnTo>
                  <a:pt x="1402081" y="11217"/>
                </a:lnTo>
                <a:lnTo>
                  <a:pt x="1402081" y="262151"/>
                </a:lnTo>
                <a:cubicBezTo>
                  <a:pt x="1402081" y="282294"/>
                  <a:pt x="1402421" y="297347"/>
                  <a:pt x="1403101" y="307310"/>
                </a:cubicBezTo>
                <a:cubicBezTo>
                  <a:pt x="1405367" y="338775"/>
                  <a:pt x="1419754" y="360733"/>
                  <a:pt x="1446264" y="373180"/>
                </a:cubicBezTo>
                <a:cubicBezTo>
                  <a:pt x="1457139" y="378388"/>
                  <a:pt x="1469148" y="380992"/>
                  <a:pt x="1482289" y="380992"/>
                </a:cubicBezTo>
                <a:cubicBezTo>
                  <a:pt x="1511745" y="380992"/>
                  <a:pt x="1533949" y="370691"/>
                  <a:pt x="1548903" y="350091"/>
                </a:cubicBezTo>
                <a:cubicBezTo>
                  <a:pt x="1560006" y="334924"/>
                  <a:pt x="1565557" y="305610"/>
                  <a:pt x="1565557" y="262151"/>
                </a:cubicBezTo>
                <a:lnTo>
                  <a:pt x="1565557" y="11217"/>
                </a:lnTo>
                <a:lnTo>
                  <a:pt x="1686210" y="11217"/>
                </a:lnTo>
                <a:lnTo>
                  <a:pt x="1686210" y="278692"/>
                </a:lnTo>
                <a:cubicBezTo>
                  <a:pt x="1686210" y="306561"/>
                  <a:pt x="1683944" y="330351"/>
                  <a:pt x="1679413" y="350064"/>
                </a:cubicBezTo>
                <a:cubicBezTo>
                  <a:pt x="1672389" y="380652"/>
                  <a:pt x="1655622" y="408522"/>
                  <a:pt x="1629112" y="433672"/>
                </a:cubicBezTo>
                <a:cubicBezTo>
                  <a:pt x="1591500" y="469244"/>
                  <a:pt x="1541200" y="487030"/>
                  <a:pt x="1478212" y="487030"/>
                </a:cubicBezTo>
                <a:cubicBezTo>
                  <a:pt x="1414090" y="487030"/>
                  <a:pt x="1364016" y="468904"/>
                  <a:pt x="1327990" y="432652"/>
                </a:cubicBezTo>
                <a:cubicBezTo>
                  <a:pt x="1308958" y="413619"/>
                  <a:pt x="1295929" y="389715"/>
                  <a:pt x="1288906" y="360940"/>
                </a:cubicBezTo>
                <a:cubicBezTo>
                  <a:pt x="1283921" y="340548"/>
                  <a:pt x="1281429" y="313131"/>
                  <a:pt x="1281429" y="278692"/>
                </a:cubicBezTo>
                <a:close/>
                <a:moveTo>
                  <a:pt x="798063" y="11217"/>
                </a:moveTo>
                <a:lnTo>
                  <a:pt x="976153" y="11217"/>
                </a:lnTo>
                <a:cubicBezTo>
                  <a:pt x="1019656" y="11217"/>
                  <a:pt x="1059987" y="23337"/>
                  <a:pt x="1097146" y="47581"/>
                </a:cubicBezTo>
                <a:cubicBezTo>
                  <a:pt x="1133625" y="71146"/>
                  <a:pt x="1161607" y="102641"/>
                  <a:pt x="1181093" y="142065"/>
                </a:cubicBezTo>
                <a:cubicBezTo>
                  <a:pt x="1196954" y="174692"/>
                  <a:pt x="1204883" y="208339"/>
                  <a:pt x="1204883" y="243005"/>
                </a:cubicBezTo>
                <a:cubicBezTo>
                  <a:pt x="1204883" y="291267"/>
                  <a:pt x="1190325" y="335960"/>
                  <a:pt x="1161210" y="377084"/>
                </a:cubicBezTo>
                <a:cubicBezTo>
                  <a:pt x="1132096" y="418207"/>
                  <a:pt x="1094879" y="446699"/>
                  <a:pt x="1049564" y="462560"/>
                </a:cubicBezTo>
                <a:cubicBezTo>
                  <a:pt x="1025547" y="470943"/>
                  <a:pt x="1001077" y="475135"/>
                  <a:pt x="976153" y="475135"/>
                </a:cubicBezTo>
                <a:lnTo>
                  <a:pt x="798063" y="475135"/>
                </a:lnTo>
                <a:close/>
                <a:moveTo>
                  <a:pt x="1939788" y="0"/>
                </a:moveTo>
                <a:cubicBezTo>
                  <a:pt x="1989862" y="0"/>
                  <a:pt x="2038916" y="12575"/>
                  <a:pt x="2086950" y="37726"/>
                </a:cubicBezTo>
                <a:lnTo>
                  <a:pt x="2038689" y="131529"/>
                </a:lnTo>
                <a:cubicBezTo>
                  <a:pt x="2012339" y="110910"/>
                  <a:pt x="1985760" y="100602"/>
                  <a:pt x="1958953" y="100602"/>
                </a:cubicBezTo>
                <a:cubicBezTo>
                  <a:pt x="1946007" y="100602"/>
                  <a:pt x="1934421" y="103899"/>
                  <a:pt x="1924196" y="110494"/>
                </a:cubicBezTo>
                <a:cubicBezTo>
                  <a:pt x="1912613" y="118000"/>
                  <a:pt x="1906822" y="128007"/>
                  <a:pt x="1906822" y="140514"/>
                </a:cubicBezTo>
                <a:cubicBezTo>
                  <a:pt x="1906822" y="152792"/>
                  <a:pt x="1914423" y="163365"/>
                  <a:pt x="1929629" y="172233"/>
                </a:cubicBezTo>
                <a:cubicBezTo>
                  <a:pt x="1936440" y="176330"/>
                  <a:pt x="1956869" y="183380"/>
                  <a:pt x="1990911" y="193384"/>
                </a:cubicBezTo>
                <a:cubicBezTo>
                  <a:pt x="2033583" y="205862"/>
                  <a:pt x="2063995" y="223556"/>
                  <a:pt x="2082150" y="246468"/>
                </a:cubicBezTo>
                <a:cubicBezTo>
                  <a:pt x="2097812" y="265976"/>
                  <a:pt x="2105644" y="291040"/>
                  <a:pt x="2105644" y="321663"/>
                </a:cubicBezTo>
                <a:cubicBezTo>
                  <a:pt x="2105644" y="400148"/>
                  <a:pt x="2071204" y="451300"/>
                  <a:pt x="2002323" y="475119"/>
                </a:cubicBezTo>
                <a:cubicBezTo>
                  <a:pt x="1978306" y="483513"/>
                  <a:pt x="1952476" y="487710"/>
                  <a:pt x="1924834" y="487710"/>
                </a:cubicBezTo>
                <a:cubicBezTo>
                  <a:pt x="1866829" y="487710"/>
                  <a:pt x="1813018" y="470151"/>
                  <a:pt x="1763397" y="435031"/>
                </a:cubicBezTo>
                <a:lnTo>
                  <a:pt x="1815056" y="337828"/>
                </a:lnTo>
                <a:cubicBezTo>
                  <a:pt x="1851383" y="370682"/>
                  <a:pt x="1886915" y="387110"/>
                  <a:pt x="1921653" y="387110"/>
                </a:cubicBezTo>
                <a:cubicBezTo>
                  <a:pt x="1937319" y="387110"/>
                  <a:pt x="1950602" y="383447"/>
                  <a:pt x="1961503" y="376122"/>
                </a:cubicBezTo>
                <a:cubicBezTo>
                  <a:pt x="1974216" y="367884"/>
                  <a:pt x="1980572" y="356212"/>
                  <a:pt x="1980572" y="341106"/>
                </a:cubicBezTo>
                <a:cubicBezTo>
                  <a:pt x="1980572" y="327372"/>
                  <a:pt x="1973536" y="315929"/>
                  <a:pt x="1959463" y="306773"/>
                </a:cubicBezTo>
                <a:cubicBezTo>
                  <a:pt x="1949023" y="299905"/>
                  <a:pt x="1931433" y="292924"/>
                  <a:pt x="1906693" y="285828"/>
                </a:cubicBezTo>
                <a:cubicBezTo>
                  <a:pt x="1876736" y="277003"/>
                  <a:pt x="1857898" y="270893"/>
                  <a:pt x="1850180" y="267498"/>
                </a:cubicBezTo>
                <a:cubicBezTo>
                  <a:pt x="1837923" y="262294"/>
                  <a:pt x="1827484" y="256182"/>
                  <a:pt x="1818860" y="249165"/>
                </a:cubicBezTo>
                <a:cubicBezTo>
                  <a:pt x="1794119" y="228798"/>
                  <a:pt x="1781750" y="198021"/>
                  <a:pt x="1781750" y="156833"/>
                </a:cubicBezTo>
                <a:cubicBezTo>
                  <a:pt x="1781750" y="113833"/>
                  <a:pt x="1794552" y="78189"/>
                  <a:pt x="1820155" y="49903"/>
                </a:cubicBezTo>
                <a:cubicBezTo>
                  <a:pt x="1850063" y="16634"/>
                  <a:pt x="1889941" y="0"/>
                  <a:pt x="1939788" y="0"/>
                </a:cubicBezTo>
                <a:close/>
              </a:path>
            </a:pathLst>
          </a:custGeom>
          <a:solidFill>
            <a:schemeClr val="bg1"/>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ko-KR" altLang="en-US" sz="4050" dirty="0">
              <a:latin typeface="Aharoni" panose="02010803020104030203" pitchFamily="2" charset="-79"/>
              <a:cs typeface="Aharoni" panose="02010803020104030203" pitchFamily="2" charset="-79"/>
            </a:endParaRPr>
          </a:p>
        </p:txBody>
      </p:sp>
      <p:sp>
        <p:nvSpPr>
          <p:cNvPr id="57" name="TextBox 56"/>
          <p:cNvSpPr txBox="1"/>
          <p:nvPr userDrawn="1"/>
        </p:nvSpPr>
        <p:spPr>
          <a:xfrm>
            <a:off x="1614926" y="3899371"/>
            <a:ext cx="608679" cy="517061"/>
          </a:xfrm>
          <a:custGeom>
            <a:avLst/>
            <a:gdLst>
              <a:gd name="connsiteX0" fmla="*/ 717483 w 844822"/>
              <a:gd name="connsiteY0" fmla="*/ 542899 h 717660"/>
              <a:gd name="connsiteX1" fmla="*/ 753792 w 844822"/>
              <a:gd name="connsiteY1" fmla="*/ 536357 h 717660"/>
              <a:gd name="connsiteX2" fmla="*/ 818277 w 844822"/>
              <a:gd name="connsiteY2" fmla="*/ 562525 h 717660"/>
              <a:gd name="connsiteX3" fmla="*/ 844822 w 844822"/>
              <a:gd name="connsiteY3" fmla="*/ 626631 h 717660"/>
              <a:gd name="connsiteX4" fmla="*/ 818276 w 844822"/>
              <a:gd name="connsiteY4" fmla="*/ 691109 h 717660"/>
              <a:gd name="connsiteX5" fmla="*/ 753792 w 844822"/>
              <a:gd name="connsiteY5" fmla="*/ 717660 h 717660"/>
              <a:gd name="connsiteX6" fmla="*/ 687428 w 844822"/>
              <a:gd name="connsiteY6" fmla="*/ 691108 h 717660"/>
              <a:gd name="connsiteX7" fmla="*/ 660499 w 844822"/>
              <a:gd name="connsiteY7" fmla="*/ 626631 h 717660"/>
              <a:gd name="connsiteX8" fmla="*/ 687428 w 844822"/>
              <a:gd name="connsiteY8" fmla="*/ 562525 h 717660"/>
              <a:gd name="connsiteX9" fmla="*/ 717483 w 844822"/>
              <a:gd name="connsiteY9" fmla="*/ 542899 h 717660"/>
              <a:gd name="connsiteX10" fmla="*/ 291596 w 844822"/>
              <a:gd name="connsiteY10" fmla="*/ 251558 h 717660"/>
              <a:gd name="connsiteX11" fmla="*/ 153352 w 844822"/>
              <a:gd name="connsiteY11" fmla="*/ 466855 h 717660"/>
              <a:gd name="connsiteX12" fmla="*/ 291596 w 844822"/>
              <a:gd name="connsiteY12" fmla="*/ 466855 h 717660"/>
              <a:gd name="connsiteX13" fmla="*/ 291596 w 844822"/>
              <a:gd name="connsiteY13" fmla="*/ 0 h 717660"/>
              <a:gd name="connsiteX14" fmla="*/ 444192 w 844822"/>
              <a:gd name="connsiteY14" fmla="*/ 0 h 717660"/>
              <a:gd name="connsiteX15" fmla="*/ 444192 w 844822"/>
              <a:gd name="connsiteY15" fmla="*/ 466856 h 717660"/>
              <a:gd name="connsiteX16" fmla="*/ 524269 w 844822"/>
              <a:gd name="connsiteY16" fmla="*/ 466855 h 717660"/>
              <a:gd name="connsiteX17" fmla="*/ 469123 w 844822"/>
              <a:gd name="connsiteY17" fmla="*/ 602080 h 717660"/>
              <a:gd name="connsiteX18" fmla="*/ 444192 w 844822"/>
              <a:gd name="connsiteY18" fmla="*/ 602080 h 717660"/>
              <a:gd name="connsiteX19" fmla="*/ 444192 w 844822"/>
              <a:gd name="connsiteY19" fmla="*/ 705574 h 717660"/>
              <a:gd name="connsiteX20" fmla="*/ 291596 w 844822"/>
              <a:gd name="connsiteY20" fmla="*/ 705574 h 717660"/>
              <a:gd name="connsiteX21" fmla="*/ 291596 w 844822"/>
              <a:gd name="connsiteY21" fmla="*/ 602080 h 717660"/>
              <a:gd name="connsiteX22" fmla="*/ 0 w 844822"/>
              <a:gd name="connsiteY22" fmla="*/ 602080 h 717660"/>
              <a:gd name="connsiteX23" fmla="*/ 0 w 844822"/>
              <a:gd name="connsiteY23" fmla="*/ 478944 h 71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4822" h="717660">
                <a:moveTo>
                  <a:pt x="717483" y="542899"/>
                </a:moveTo>
                <a:cubicBezTo>
                  <a:pt x="728544" y="538538"/>
                  <a:pt x="740647" y="536358"/>
                  <a:pt x="753792" y="536357"/>
                </a:cubicBezTo>
                <a:cubicBezTo>
                  <a:pt x="779084" y="536357"/>
                  <a:pt x="800579" y="545079"/>
                  <a:pt x="818277" y="562525"/>
                </a:cubicBezTo>
                <a:cubicBezTo>
                  <a:pt x="835975" y="579971"/>
                  <a:pt x="844822" y="601339"/>
                  <a:pt x="844822" y="626631"/>
                </a:cubicBezTo>
                <a:cubicBezTo>
                  <a:pt x="844822" y="651914"/>
                  <a:pt x="835975" y="673405"/>
                  <a:pt x="818276" y="691109"/>
                </a:cubicBezTo>
                <a:cubicBezTo>
                  <a:pt x="800579" y="708810"/>
                  <a:pt x="779084" y="717660"/>
                  <a:pt x="753792" y="717660"/>
                </a:cubicBezTo>
                <a:cubicBezTo>
                  <a:pt x="727501" y="717660"/>
                  <a:pt x="705381" y="708810"/>
                  <a:pt x="687428" y="691108"/>
                </a:cubicBezTo>
                <a:cubicBezTo>
                  <a:pt x="669474" y="673405"/>
                  <a:pt x="660499" y="651914"/>
                  <a:pt x="660499" y="626631"/>
                </a:cubicBezTo>
                <a:cubicBezTo>
                  <a:pt x="660499" y="601339"/>
                  <a:pt x="669474" y="579971"/>
                  <a:pt x="687428" y="562525"/>
                </a:cubicBezTo>
                <a:cubicBezTo>
                  <a:pt x="696405" y="553802"/>
                  <a:pt x="706423" y="547260"/>
                  <a:pt x="717483" y="542899"/>
                </a:cubicBezTo>
                <a:close/>
                <a:moveTo>
                  <a:pt x="291596" y="251558"/>
                </a:moveTo>
                <a:lnTo>
                  <a:pt x="153352" y="466855"/>
                </a:lnTo>
                <a:lnTo>
                  <a:pt x="291596" y="466855"/>
                </a:lnTo>
                <a:close/>
                <a:moveTo>
                  <a:pt x="291596" y="0"/>
                </a:moveTo>
                <a:lnTo>
                  <a:pt x="444192" y="0"/>
                </a:lnTo>
                <a:lnTo>
                  <a:pt x="444192" y="466856"/>
                </a:lnTo>
                <a:lnTo>
                  <a:pt x="524269" y="466855"/>
                </a:lnTo>
                <a:lnTo>
                  <a:pt x="469123" y="602080"/>
                </a:lnTo>
                <a:lnTo>
                  <a:pt x="444192" y="602080"/>
                </a:lnTo>
                <a:lnTo>
                  <a:pt x="444192" y="705574"/>
                </a:lnTo>
                <a:lnTo>
                  <a:pt x="291596" y="705574"/>
                </a:lnTo>
                <a:lnTo>
                  <a:pt x="291596" y="602080"/>
                </a:lnTo>
                <a:lnTo>
                  <a:pt x="0" y="602080"/>
                </a:lnTo>
                <a:lnTo>
                  <a:pt x="0" y="478944"/>
                </a:lnTo>
                <a:close/>
              </a:path>
            </a:pathLst>
          </a:custGeom>
          <a:solidFill>
            <a:schemeClr val="bg1"/>
          </a:solidFill>
          <a:ln w="12700">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ko-KR" altLang="en-US" sz="4050" dirty="0">
              <a:latin typeface="Aharoni" panose="02010803020104030203" pitchFamily="2" charset="-79"/>
              <a:cs typeface="Aharoni" panose="02010803020104030203" pitchFamily="2" charset="-79"/>
            </a:endParaRPr>
          </a:p>
        </p:txBody>
      </p:sp>
      <p:grpSp>
        <p:nvGrpSpPr>
          <p:cNvPr id="58" name="Group 57"/>
          <p:cNvGrpSpPr/>
          <p:nvPr userDrawn="1"/>
        </p:nvGrpSpPr>
        <p:grpSpPr>
          <a:xfrm>
            <a:off x="835966" y="160366"/>
            <a:ext cx="1205310" cy="1085273"/>
            <a:chOff x="6486650" y="2648852"/>
            <a:chExt cx="2745260" cy="2471860"/>
          </a:xfrm>
          <a:solidFill>
            <a:schemeClr val="bg1">
              <a:alpha val="5000"/>
            </a:schemeClr>
          </a:solidFill>
        </p:grpSpPr>
        <p:sp>
          <p:nvSpPr>
            <p:cNvPr id="59" name="Freeform: Shape 58"/>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60" name="Group 59"/>
            <p:cNvGrpSpPr/>
            <p:nvPr/>
          </p:nvGrpSpPr>
          <p:grpSpPr>
            <a:xfrm>
              <a:off x="7392963" y="2648852"/>
              <a:ext cx="1838947" cy="1835405"/>
              <a:chOff x="7167947" y="1624190"/>
              <a:chExt cx="2677922" cy="2672763"/>
            </a:xfrm>
            <a:grpFill/>
          </p:grpSpPr>
          <p:sp>
            <p:nvSpPr>
              <p:cNvPr id="61" name="Freeform: Shape 60"/>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62" name="Freeform: Shape 61"/>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grpSp>
        <p:nvGrpSpPr>
          <p:cNvPr id="64" name="Group 63"/>
          <p:cNvGrpSpPr/>
          <p:nvPr userDrawn="1"/>
        </p:nvGrpSpPr>
        <p:grpSpPr>
          <a:xfrm rot="15300000">
            <a:off x="1475430" y="3416815"/>
            <a:ext cx="684155" cy="616019"/>
            <a:chOff x="6486650" y="2648852"/>
            <a:chExt cx="2745260" cy="2471860"/>
          </a:xfrm>
          <a:solidFill>
            <a:schemeClr val="bg1">
              <a:alpha val="5000"/>
            </a:schemeClr>
          </a:solidFill>
        </p:grpSpPr>
        <p:sp>
          <p:nvSpPr>
            <p:cNvPr id="65" name="Freeform: Shape 64"/>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66" name="Group 65"/>
            <p:cNvGrpSpPr/>
            <p:nvPr/>
          </p:nvGrpSpPr>
          <p:grpSpPr>
            <a:xfrm>
              <a:off x="7392963" y="2648852"/>
              <a:ext cx="1838947" cy="1835405"/>
              <a:chOff x="7167947" y="1624190"/>
              <a:chExt cx="2677922" cy="2672763"/>
            </a:xfrm>
            <a:grpFill/>
          </p:grpSpPr>
          <p:sp>
            <p:nvSpPr>
              <p:cNvPr id="67" name="Freeform: Shape 66"/>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68" name="Freeform: Shape 67"/>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sp>
        <p:nvSpPr>
          <p:cNvPr id="69" name="Freeform: Shape 68"/>
          <p:cNvSpPr/>
          <p:nvPr userDrawn="1"/>
        </p:nvSpPr>
        <p:spPr>
          <a:xfrm>
            <a:off x="2233570" y="277117"/>
            <a:ext cx="467936" cy="47634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050"/>
          </a:p>
        </p:txBody>
      </p:sp>
    </p:spTree>
    <p:extLst>
      <p:ext uri="{BB962C8B-B14F-4D97-AF65-F5344CB8AC3E}">
        <p14:creationId xmlns:p14="http://schemas.microsoft.com/office/powerpoint/2010/main" val="3096385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3" name="Rectangle 2"/>
          <p:cNvSpPr/>
          <p:nvPr userDrawn="1"/>
        </p:nvSpPr>
        <p:spPr>
          <a:xfrm>
            <a:off x="0" y="0"/>
            <a:ext cx="298608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p:cNvGrpSpPr/>
          <p:nvPr userDrawn="1"/>
        </p:nvGrpSpPr>
        <p:grpSpPr>
          <a:xfrm rot="2246763">
            <a:off x="1480595" y="1021689"/>
            <a:ext cx="1521393" cy="1333513"/>
            <a:chOff x="2753518" y="2997140"/>
            <a:chExt cx="2028524" cy="1778017"/>
          </a:xfrm>
          <a:solidFill>
            <a:schemeClr val="bg1">
              <a:alpha val="5000"/>
            </a:schemeClr>
          </a:solidFill>
        </p:grpSpPr>
        <p:sp>
          <p:nvSpPr>
            <p:cNvPr id="5" name="Freeform: Shape 4"/>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050"/>
            </a:p>
          </p:txBody>
        </p:sp>
        <p:grpSp>
          <p:nvGrpSpPr>
            <p:cNvPr id="6" name="Group 5"/>
            <p:cNvGrpSpPr/>
            <p:nvPr/>
          </p:nvGrpSpPr>
          <p:grpSpPr>
            <a:xfrm>
              <a:off x="3563163" y="3556278"/>
              <a:ext cx="1218879" cy="1218879"/>
              <a:chOff x="3264582" y="1870309"/>
              <a:chExt cx="1774962" cy="1774962"/>
            </a:xfrm>
            <a:grpFill/>
          </p:grpSpPr>
          <p:sp>
            <p:nvSpPr>
              <p:cNvPr id="8" name="Freeform: Shape 7"/>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sz="1050"/>
              </a:p>
            </p:txBody>
          </p:sp>
          <p:sp>
            <p:nvSpPr>
              <p:cNvPr id="9" name="Freeform: Shape 8"/>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sz="1050"/>
              </a:p>
            </p:txBody>
          </p:sp>
        </p:grpSp>
        <p:sp>
          <p:nvSpPr>
            <p:cNvPr id="7" name="Freeform: Shape 6"/>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050"/>
            </a:p>
          </p:txBody>
        </p:sp>
      </p:grpSp>
      <p:grpSp>
        <p:nvGrpSpPr>
          <p:cNvPr id="10" name="Group 9"/>
          <p:cNvGrpSpPr/>
          <p:nvPr userDrawn="1"/>
        </p:nvGrpSpPr>
        <p:grpSpPr>
          <a:xfrm>
            <a:off x="0" y="2074949"/>
            <a:ext cx="2058945" cy="1853895"/>
            <a:chOff x="6486650" y="2648852"/>
            <a:chExt cx="2745260" cy="2471860"/>
          </a:xfrm>
          <a:solidFill>
            <a:schemeClr val="bg1">
              <a:alpha val="5000"/>
            </a:schemeClr>
          </a:solidFill>
        </p:grpSpPr>
        <p:sp>
          <p:nvSpPr>
            <p:cNvPr id="11" name="Freeform: Shape 10"/>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12" name="Group 11"/>
            <p:cNvGrpSpPr/>
            <p:nvPr/>
          </p:nvGrpSpPr>
          <p:grpSpPr>
            <a:xfrm>
              <a:off x="7392963" y="2648852"/>
              <a:ext cx="1838947" cy="1835405"/>
              <a:chOff x="7167947" y="1624190"/>
              <a:chExt cx="2677922" cy="2672763"/>
            </a:xfrm>
            <a:grpFill/>
          </p:grpSpPr>
          <p:sp>
            <p:nvSpPr>
              <p:cNvPr id="13" name="Freeform: Shape 12"/>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14" name="Freeform: Shape 13"/>
              <p:cNvSpPr/>
              <p:nvPr/>
            </p:nvSpPr>
            <p:spPr>
              <a:xfrm>
                <a:off x="7558585" y="2011426"/>
                <a:ext cx="1898798"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sp>
        <p:nvSpPr>
          <p:cNvPr id="15" name="Freeform: Shape 14"/>
          <p:cNvSpPr/>
          <p:nvPr userDrawn="1"/>
        </p:nvSpPr>
        <p:spPr>
          <a:xfrm>
            <a:off x="2355680" y="2706076"/>
            <a:ext cx="467936" cy="47634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050"/>
          </a:p>
        </p:txBody>
      </p:sp>
      <p:sp>
        <p:nvSpPr>
          <p:cNvPr id="16" name="Freeform: Shape 15"/>
          <p:cNvSpPr/>
          <p:nvPr userDrawn="1"/>
        </p:nvSpPr>
        <p:spPr>
          <a:xfrm rot="2246763">
            <a:off x="77672" y="1516241"/>
            <a:ext cx="914159" cy="91415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sz="1050"/>
          </a:p>
        </p:txBody>
      </p:sp>
      <p:grpSp>
        <p:nvGrpSpPr>
          <p:cNvPr id="58" name="Group 57"/>
          <p:cNvGrpSpPr/>
          <p:nvPr userDrawn="1"/>
        </p:nvGrpSpPr>
        <p:grpSpPr>
          <a:xfrm>
            <a:off x="835966" y="160366"/>
            <a:ext cx="1205310" cy="1085273"/>
            <a:chOff x="6486650" y="2648852"/>
            <a:chExt cx="2745260" cy="2471860"/>
          </a:xfrm>
          <a:solidFill>
            <a:schemeClr val="bg1">
              <a:alpha val="5000"/>
            </a:schemeClr>
          </a:solidFill>
        </p:grpSpPr>
        <p:sp>
          <p:nvSpPr>
            <p:cNvPr id="59" name="Freeform: Shape 58"/>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60" name="Group 59"/>
            <p:cNvGrpSpPr/>
            <p:nvPr/>
          </p:nvGrpSpPr>
          <p:grpSpPr>
            <a:xfrm>
              <a:off x="7392963" y="2648852"/>
              <a:ext cx="1838947" cy="1835405"/>
              <a:chOff x="7167947" y="1624190"/>
              <a:chExt cx="2677922" cy="2672763"/>
            </a:xfrm>
            <a:grpFill/>
          </p:grpSpPr>
          <p:sp>
            <p:nvSpPr>
              <p:cNvPr id="61" name="Freeform: Shape 60"/>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62" name="Freeform: Shape 61"/>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grpSp>
        <p:nvGrpSpPr>
          <p:cNvPr id="64" name="Group 63"/>
          <p:cNvGrpSpPr/>
          <p:nvPr userDrawn="1"/>
        </p:nvGrpSpPr>
        <p:grpSpPr>
          <a:xfrm rot="15300000">
            <a:off x="1475430" y="3416815"/>
            <a:ext cx="684155" cy="616019"/>
            <a:chOff x="6486650" y="2648852"/>
            <a:chExt cx="2745260" cy="2471860"/>
          </a:xfrm>
          <a:solidFill>
            <a:schemeClr val="bg1">
              <a:alpha val="5000"/>
            </a:schemeClr>
          </a:solidFill>
        </p:grpSpPr>
        <p:sp>
          <p:nvSpPr>
            <p:cNvPr id="65" name="Freeform: Shape 64"/>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050"/>
            </a:p>
          </p:txBody>
        </p:sp>
        <p:grpSp>
          <p:nvGrpSpPr>
            <p:cNvPr id="66" name="Group 65"/>
            <p:cNvGrpSpPr/>
            <p:nvPr/>
          </p:nvGrpSpPr>
          <p:grpSpPr>
            <a:xfrm>
              <a:off x="7392963" y="2648852"/>
              <a:ext cx="1838947" cy="1835405"/>
              <a:chOff x="7167947" y="1624190"/>
              <a:chExt cx="2677922" cy="2672763"/>
            </a:xfrm>
            <a:grpFill/>
          </p:grpSpPr>
          <p:sp>
            <p:nvSpPr>
              <p:cNvPr id="67" name="Freeform: Shape 66"/>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050"/>
              </a:p>
            </p:txBody>
          </p:sp>
          <p:sp>
            <p:nvSpPr>
              <p:cNvPr id="68" name="Freeform: Shape 67"/>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050"/>
              </a:p>
            </p:txBody>
          </p:sp>
        </p:grpSp>
      </p:grpSp>
      <p:sp>
        <p:nvSpPr>
          <p:cNvPr id="69" name="Freeform: Shape 68"/>
          <p:cNvSpPr/>
          <p:nvPr userDrawn="1"/>
        </p:nvSpPr>
        <p:spPr>
          <a:xfrm>
            <a:off x="2233570" y="277117"/>
            <a:ext cx="467936" cy="47634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050"/>
          </a:p>
        </p:txBody>
      </p:sp>
    </p:spTree>
    <p:extLst>
      <p:ext uri="{BB962C8B-B14F-4D97-AF65-F5344CB8AC3E}">
        <p14:creationId xmlns:p14="http://schemas.microsoft.com/office/powerpoint/2010/main" val="3595826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3" name="Rectangle 2"/>
          <p:cNvSpPr/>
          <p:nvPr userDrawn="1"/>
        </p:nvSpPr>
        <p:spPr>
          <a:xfrm>
            <a:off x="0" y="0"/>
            <a:ext cx="2986088"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66053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961884" y="0"/>
            <a:ext cx="7220236" cy="5143500"/>
          </a:xfrm>
          <a:custGeom>
            <a:avLst/>
            <a:gdLst>
              <a:gd name="connsiteX0" fmla="*/ 0 w 9626981"/>
              <a:gd name="connsiteY0" fmla="*/ 0 h 6858000"/>
              <a:gd name="connsiteX1" fmla="*/ 4760133 w 9626981"/>
              <a:gd name="connsiteY1" fmla="*/ 0 h 6858000"/>
              <a:gd name="connsiteX2" fmla="*/ 9626981 w 9626981"/>
              <a:gd name="connsiteY2" fmla="*/ 6858000 h 6858000"/>
              <a:gd name="connsiteX3" fmla="*/ 4866848 w 96269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626981" h="6858000">
                <a:moveTo>
                  <a:pt x="0" y="0"/>
                </a:moveTo>
                <a:lnTo>
                  <a:pt x="4760133" y="0"/>
                </a:lnTo>
                <a:lnTo>
                  <a:pt x="9626981" y="6858000"/>
                </a:lnTo>
                <a:lnTo>
                  <a:pt x="4866848" y="6858000"/>
                </a:lnTo>
                <a:close/>
              </a:path>
            </a:pathLst>
          </a:custGeom>
          <a:solidFill>
            <a:schemeClr val="bg1">
              <a:lumMod val="95000"/>
            </a:schemeClr>
          </a:solidFill>
          <a:ln w="152400">
            <a:noFill/>
          </a:ln>
          <a:effectLst/>
        </p:spPr>
        <p:txBody>
          <a:bodyPr wrap="square" anchor="ctr">
            <a:noAutofit/>
          </a:bodyPr>
          <a:lstStyle>
            <a:lvl1pPr marL="0" indent="0" algn="ctr">
              <a:buFontTx/>
              <a:buNone/>
              <a:defRPr sz="105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903807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5" name="Picture Placeholder 14"/>
          <p:cNvSpPr>
            <a:spLocks noGrp="1"/>
          </p:cNvSpPr>
          <p:nvPr>
            <p:ph type="pic" sz="quarter" idx="11" hasCustomPrompt="1"/>
          </p:nvPr>
        </p:nvSpPr>
        <p:spPr>
          <a:xfrm>
            <a:off x="2488395" y="494599"/>
            <a:ext cx="4167211" cy="4154303"/>
          </a:xfrm>
          <a:custGeom>
            <a:avLst/>
            <a:gdLst>
              <a:gd name="connsiteX0" fmla="*/ 2778140 w 5556281"/>
              <a:gd name="connsiteY0" fmla="*/ 1624152 h 5539071"/>
              <a:gd name="connsiteX1" fmla="*/ 1632756 w 5556281"/>
              <a:gd name="connsiteY1" fmla="*/ 2769536 h 5539071"/>
              <a:gd name="connsiteX2" fmla="*/ 2778140 w 5556281"/>
              <a:gd name="connsiteY2" fmla="*/ 3914920 h 5539071"/>
              <a:gd name="connsiteX3" fmla="*/ 3923524 w 5556281"/>
              <a:gd name="connsiteY3" fmla="*/ 2769536 h 5539071"/>
              <a:gd name="connsiteX4" fmla="*/ 2778140 w 5556281"/>
              <a:gd name="connsiteY4" fmla="*/ 1624152 h 5539071"/>
              <a:gd name="connsiteX5" fmla="*/ 3162198 w 5556281"/>
              <a:gd name="connsiteY5" fmla="*/ 151 h 5539071"/>
              <a:gd name="connsiteX6" fmla="*/ 3189369 w 5556281"/>
              <a:gd name="connsiteY6" fmla="*/ 2803 h 5539071"/>
              <a:gd name="connsiteX7" fmla="*/ 3689300 w 5556281"/>
              <a:gd name="connsiteY7" fmla="*/ 121613 h 5539071"/>
              <a:gd name="connsiteX8" fmla="*/ 3747933 w 5556281"/>
              <a:gd name="connsiteY8" fmla="*/ 194134 h 5539071"/>
              <a:gd name="connsiteX9" fmla="*/ 3751019 w 5556281"/>
              <a:gd name="connsiteY9" fmla="*/ 254313 h 5539071"/>
              <a:gd name="connsiteX10" fmla="*/ 3763361 w 5556281"/>
              <a:gd name="connsiteY10" fmla="*/ 627717 h 5539071"/>
              <a:gd name="connsiteX11" fmla="*/ 3767990 w 5556281"/>
              <a:gd name="connsiteY11" fmla="*/ 731096 h 5539071"/>
              <a:gd name="connsiteX12" fmla="*/ 3815825 w 5556281"/>
              <a:gd name="connsiteY12" fmla="*/ 808246 h 5539071"/>
              <a:gd name="connsiteX13" fmla="*/ 3928463 w 5556281"/>
              <a:gd name="connsiteY13" fmla="*/ 873052 h 5539071"/>
              <a:gd name="connsiteX14" fmla="*/ 4036474 w 5556281"/>
              <a:gd name="connsiteY14" fmla="*/ 873052 h 5539071"/>
              <a:gd name="connsiteX15" fmla="*/ 4493199 w 5556281"/>
              <a:gd name="connsiteY15" fmla="*/ 618458 h 5539071"/>
              <a:gd name="connsiteX16" fmla="*/ 4590409 w 5556281"/>
              <a:gd name="connsiteY16" fmla="*/ 632346 h 5539071"/>
              <a:gd name="connsiteX17" fmla="*/ 4945295 w 5556281"/>
              <a:gd name="connsiteY17" fmla="*/ 994951 h 5539071"/>
              <a:gd name="connsiteX18" fmla="*/ 4957640 w 5556281"/>
              <a:gd name="connsiteY18" fmla="*/ 1095244 h 5539071"/>
              <a:gd name="connsiteX19" fmla="*/ 4692245 w 5556281"/>
              <a:gd name="connsiteY19" fmla="*/ 1542714 h 5539071"/>
              <a:gd name="connsiteX20" fmla="*/ 4690702 w 5556281"/>
              <a:gd name="connsiteY20" fmla="*/ 1646093 h 5539071"/>
              <a:gd name="connsiteX21" fmla="*/ 4758594 w 5556281"/>
              <a:gd name="connsiteY21" fmla="*/ 1771076 h 5539071"/>
              <a:gd name="connsiteX22" fmla="*/ 4837287 w 5556281"/>
              <a:gd name="connsiteY22" fmla="*/ 1820454 h 5539071"/>
              <a:gd name="connsiteX23" fmla="*/ 5014730 w 5556281"/>
              <a:gd name="connsiteY23" fmla="*/ 1832795 h 5539071"/>
              <a:gd name="connsiteX24" fmla="*/ 5375792 w 5556281"/>
              <a:gd name="connsiteY24" fmla="*/ 1855941 h 5539071"/>
              <a:gd name="connsiteX25" fmla="*/ 5445227 w 5556281"/>
              <a:gd name="connsiteY25" fmla="*/ 1914574 h 5539071"/>
              <a:gd name="connsiteX26" fmla="*/ 5554778 w 5556281"/>
              <a:gd name="connsiteY26" fmla="*/ 2417592 h 5539071"/>
              <a:gd name="connsiteX27" fmla="*/ 5537805 w 5556281"/>
              <a:gd name="connsiteY27" fmla="*/ 2479311 h 5539071"/>
              <a:gd name="connsiteX28" fmla="*/ 5506946 w 5556281"/>
              <a:gd name="connsiteY28" fmla="*/ 2500914 h 5539071"/>
              <a:gd name="connsiteX29" fmla="*/ 5042505 w 5556281"/>
              <a:gd name="connsiteY29" fmla="*/ 2732362 h 5539071"/>
              <a:gd name="connsiteX30" fmla="*/ 4990041 w 5556281"/>
              <a:gd name="connsiteY30" fmla="*/ 2811055 h 5539071"/>
              <a:gd name="connsiteX31" fmla="*/ 4979243 w 5556281"/>
              <a:gd name="connsiteY31" fmla="*/ 2985415 h 5539071"/>
              <a:gd name="connsiteX32" fmla="*/ 5019359 w 5556281"/>
              <a:gd name="connsiteY32" fmla="*/ 3068735 h 5539071"/>
              <a:gd name="connsiteX33" fmla="*/ 5448313 w 5556281"/>
              <a:gd name="connsiteY33" fmla="*/ 3385051 h 5539071"/>
              <a:gd name="connsiteX34" fmla="*/ 5477631 w 5556281"/>
              <a:gd name="connsiteY34" fmla="*/ 3480714 h 5539071"/>
              <a:gd name="connsiteX35" fmla="*/ 5398935 w 5556281"/>
              <a:gd name="connsiteY35" fmla="*/ 3698277 h 5539071"/>
              <a:gd name="connsiteX36" fmla="*/ 5309443 w 5556281"/>
              <a:gd name="connsiteY36" fmla="*/ 3940526 h 5539071"/>
              <a:gd name="connsiteX37" fmla="*/ 5233836 w 5556281"/>
              <a:gd name="connsiteY37" fmla="*/ 3989904 h 5539071"/>
              <a:gd name="connsiteX38" fmla="*/ 5040963 w 5556281"/>
              <a:gd name="connsiteY38" fmla="*/ 3969844 h 5539071"/>
              <a:gd name="connsiteX39" fmla="*/ 4707676 w 5556281"/>
              <a:gd name="connsiteY39" fmla="*/ 3934357 h 5539071"/>
              <a:gd name="connsiteX40" fmla="*/ 4622811 w 5556281"/>
              <a:gd name="connsiteY40" fmla="*/ 3972931 h 5539071"/>
              <a:gd name="connsiteX41" fmla="*/ 4502457 w 5556281"/>
              <a:gd name="connsiteY41" fmla="*/ 4136489 h 5539071"/>
              <a:gd name="connsiteX42" fmla="*/ 4488570 w 5556281"/>
              <a:gd name="connsiteY42" fmla="*/ 4239869 h 5539071"/>
              <a:gd name="connsiteX43" fmla="*/ 4675271 w 5556281"/>
              <a:gd name="connsiteY43" fmla="*/ 4730542 h 5539071"/>
              <a:gd name="connsiteX44" fmla="*/ 4647499 w 5556281"/>
              <a:gd name="connsiteY44" fmla="*/ 4830835 h 5539071"/>
              <a:gd name="connsiteX45" fmla="*/ 4278723 w 5556281"/>
              <a:gd name="connsiteY45" fmla="*/ 5110117 h 5539071"/>
              <a:gd name="connsiteX46" fmla="*/ 4178427 w 5556281"/>
              <a:gd name="connsiteY46" fmla="*/ 5108574 h 5539071"/>
              <a:gd name="connsiteX47" fmla="*/ 3778791 w 5556281"/>
              <a:gd name="connsiteY47" fmla="*/ 4786089 h 5539071"/>
              <a:gd name="connsiteX48" fmla="*/ 3684671 w 5556281"/>
              <a:gd name="connsiteY48" fmla="*/ 4767572 h 5539071"/>
              <a:gd name="connsiteX49" fmla="*/ 3450134 w 5556281"/>
              <a:gd name="connsiteY49" fmla="*/ 4857067 h 5539071"/>
              <a:gd name="connsiteX50" fmla="*/ 3393044 w 5556281"/>
              <a:gd name="connsiteY50" fmla="*/ 4924959 h 5539071"/>
              <a:gd name="connsiteX51" fmla="*/ 3360639 w 5556281"/>
              <a:gd name="connsiteY51" fmla="*/ 5079259 h 5539071"/>
              <a:gd name="connsiteX52" fmla="*/ 3283489 w 5556281"/>
              <a:gd name="connsiteY52" fmla="*/ 5448033 h 5539071"/>
              <a:gd name="connsiteX53" fmla="*/ 3218687 w 5556281"/>
              <a:gd name="connsiteY53" fmla="*/ 5509753 h 5539071"/>
              <a:gd name="connsiteX54" fmla="*/ 2973349 w 5556281"/>
              <a:gd name="connsiteY54" fmla="*/ 5535985 h 5539071"/>
              <a:gd name="connsiteX55" fmla="*/ 2868424 w 5556281"/>
              <a:gd name="connsiteY55" fmla="*/ 5539071 h 5539071"/>
              <a:gd name="connsiteX56" fmla="*/ 2723385 w 5556281"/>
              <a:gd name="connsiteY56" fmla="*/ 5539071 h 5539071"/>
              <a:gd name="connsiteX57" fmla="*/ 2666291 w 5556281"/>
              <a:gd name="connsiteY57" fmla="*/ 5474265 h 5539071"/>
              <a:gd name="connsiteX58" fmla="*/ 2507365 w 5556281"/>
              <a:gd name="connsiteY58" fmla="*/ 4992850 h 5539071"/>
              <a:gd name="connsiteX59" fmla="*/ 2431758 w 5556281"/>
              <a:gd name="connsiteY59" fmla="*/ 4924959 h 5539071"/>
              <a:gd name="connsiteX60" fmla="*/ 2184880 w 5556281"/>
              <a:gd name="connsiteY60" fmla="*/ 4869411 h 5539071"/>
              <a:gd name="connsiteX61" fmla="*/ 2075329 w 5556281"/>
              <a:gd name="connsiteY61" fmla="*/ 4901813 h 5539071"/>
              <a:gd name="connsiteX62" fmla="*/ 1714267 w 5556281"/>
              <a:gd name="connsiteY62" fmla="*/ 5267504 h 5539071"/>
              <a:gd name="connsiteX63" fmla="*/ 1621686 w 5556281"/>
              <a:gd name="connsiteY63" fmla="*/ 5282934 h 5539071"/>
              <a:gd name="connsiteX64" fmla="*/ 1234396 w 5556281"/>
              <a:gd name="connsiteY64" fmla="*/ 5065371 h 5539071"/>
              <a:gd name="connsiteX65" fmla="*/ 1191190 w 5556281"/>
              <a:gd name="connsiteY65" fmla="*/ 4966618 h 5539071"/>
              <a:gd name="connsiteX66" fmla="*/ 1317715 w 5556281"/>
              <a:gd name="connsiteY66" fmla="*/ 4468233 h 5539071"/>
              <a:gd name="connsiteX67" fmla="*/ 1294569 w 5556281"/>
              <a:gd name="connsiteY67" fmla="*/ 4372566 h 5539071"/>
              <a:gd name="connsiteX68" fmla="*/ 1107868 w 5556281"/>
              <a:gd name="connsiteY68" fmla="*/ 4178149 h 5539071"/>
              <a:gd name="connsiteX69" fmla="*/ 1018376 w 5556281"/>
              <a:gd name="connsiteY69" fmla="*/ 4151917 h 5539071"/>
              <a:gd name="connsiteX70" fmla="*/ 928882 w 5556281"/>
              <a:gd name="connsiteY70" fmla="*/ 4171977 h 5539071"/>
              <a:gd name="connsiteX71" fmla="*/ 509190 w 5556281"/>
              <a:gd name="connsiteY71" fmla="*/ 4266101 h 5539071"/>
              <a:gd name="connsiteX72" fmla="*/ 422778 w 5556281"/>
              <a:gd name="connsiteY72" fmla="*/ 4227524 h 5539071"/>
              <a:gd name="connsiteX73" fmla="*/ 211391 w 5556281"/>
              <a:gd name="connsiteY73" fmla="*/ 3818630 h 5539071"/>
              <a:gd name="connsiteX74" fmla="*/ 226818 w 5556281"/>
              <a:gd name="connsiteY74" fmla="*/ 3730682 h 5539071"/>
              <a:gd name="connsiteX75" fmla="*/ 617198 w 5556281"/>
              <a:gd name="connsiteY75" fmla="*/ 3368077 h 5539071"/>
              <a:gd name="connsiteX76" fmla="*/ 648056 w 5556281"/>
              <a:gd name="connsiteY76" fmla="*/ 3280125 h 5539071"/>
              <a:gd name="connsiteX77" fmla="*/ 601767 w 5556281"/>
              <a:gd name="connsiteY77" fmla="*/ 3028618 h 5539071"/>
              <a:gd name="connsiteX78" fmla="*/ 541591 w 5556281"/>
              <a:gd name="connsiteY78" fmla="*/ 2957640 h 5539071"/>
              <a:gd name="connsiteX79" fmla="*/ 200589 w 5556281"/>
              <a:gd name="connsiteY79" fmla="*/ 2832658 h 5539071"/>
              <a:gd name="connsiteX80" fmla="*/ 0 w 5556281"/>
              <a:gd name="connsiteY80" fmla="*/ 2757051 h 5539071"/>
              <a:gd name="connsiteX81" fmla="*/ 0 w 5556281"/>
              <a:gd name="connsiteY81" fmla="*/ 2670642 h 5539071"/>
              <a:gd name="connsiteX82" fmla="*/ 13885 w 5556281"/>
              <a:gd name="connsiteY82" fmla="*/ 2519428 h 5539071"/>
              <a:gd name="connsiteX83" fmla="*/ 52461 w 5556281"/>
              <a:gd name="connsiteY83" fmla="*/ 2224718 h 5539071"/>
              <a:gd name="connsiteX84" fmla="*/ 114181 w 5556281"/>
              <a:gd name="connsiteY84" fmla="*/ 2162996 h 5539071"/>
              <a:gd name="connsiteX85" fmla="*/ 640344 w 5556281"/>
              <a:gd name="connsiteY85" fmla="*/ 2067332 h 5539071"/>
              <a:gd name="connsiteX86" fmla="*/ 717491 w 5556281"/>
              <a:gd name="connsiteY86" fmla="*/ 2007155 h 5539071"/>
              <a:gd name="connsiteX87" fmla="*/ 797727 w 5556281"/>
              <a:gd name="connsiteY87" fmla="*/ 1814281 h 5539071"/>
              <a:gd name="connsiteX88" fmla="*/ 783840 w 5556281"/>
              <a:gd name="connsiteY88" fmla="*/ 1704727 h 5539071"/>
              <a:gd name="connsiteX89" fmla="*/ 476785 w 5556281"/>
              <a:gd name="connsiteY89" fmla="*/ 1300462 h 5539071"/>
              <a:gd name="connsiteX90" fmla="*/ 478329 w 5556281"/>
              <a:gd name="connsiteY90" fmla="*/ 1200169 h 5539071"/>
              <a:gd name="connsiteX91" fmla="*/ 776125 w 5556281"/>
              <a:gd name="connsiteY91" fmla="*/ 831392 h 5539071"/>
              <a:gd name="connsiteX92" fmla="*/ 881050 w 5556281"/>
              <a:gd name="connsiteY92" fmla="*/ 803617 h 5539071"/>
              <a:gd name="connsiteX93" fmla="*/ 1368636 w 5556281"/>
              <a:gd name="connsiteY93" fmla="*/ 1005749 h 5539071"/>
              <a:gd name="connsiteX94" fmla="*/ 1462757 w 5556281"/>
              <a:gd name="connsiteY94" fmla="*/ 998037 h 5539071"/>
              <a:gd name="connsiteX95" fmla="*/ 1617057 w 5556281"/>
              <a:gd name="connsiteY95" fmla="*/ 891569 h 5539071"/>
              <a:gd name="connsiteX96" fmla="*/ 1654088 w 5556281"/>
              <a:gd name="connsiteY96" fmla="*/ 819048 h 5539071"/>
              <a:gd name="connsiteX97" fmla="*/ 1651005 w 5556281"/>
              <a:gd name="connsiteY97" fmla="*/ 765044 h 5539071"/>
              <a:gd name="connsiteX98" fmla="*/ 1632488 w 5556281"/>
              <a:gd name="connsiteY98" fmla="*/ 525881 h 5539071"/>
              <a:gd name="connsiteX99" fmla="*/ 1613971 w 5556281"/>
              <a:gd name="connsiteY99" fmla="*/ 286715 h 5539071"/>
              <a:gd name="connsiteX100" fmla="*/ 1664889 w 5556281"/>
              <a:gd name="connsiteY100" fmla="*/ 208022 h 5539071"/>
              <a:gd name="connsiteX101" fmla="*/ 2141674 w 5556281"/>
              <a:gd name="connsiteY101" fmla="*/ 47552 h 5539071"/>
              <a:gd name="connsiteX102" fmla="*/ 2172535 w 5556281"/>
              <a:gd name="connsiteY102" fmla="*/ 42923 h 5539071"/>
              <a:gd name="connsiteX103" fmla="*/ 2237341 w 5556281"/>
              <a:gd name="connsiteY103" fmla="*/ 86126 h 5539071"/>
              <a:gd name="connsiteX104" fmla="*/ 2535137 w 5556281"/>
              <a:gd name="connsiteY104" fmla="*/ 516622 h 5539071"/>
              <a:gd name="connsiteX105" fmla="*/ 2627718 w 5556281"/>
              <a:gd name="connsiteY105" fmla="*/ 561368 h 5539071"/>
              <a:gd name="connsiteX106" fmla="*/ 2786647 w 5556281"/>
              <a:gd name="connsiteY106" fmla="*/ 555196 h 5539071"/>
              <a:gd name="connsiteX107" fmla="*/ 2836022 w 5556281"/>
              <a:gd name="connsiteY107" fmla="*/ 530507 h 5539071"/>
              <a:gd name="connsiteX108" fmla="*/ 2852996 w 5556281"/>
              <a:gd name="connsiteY108" fmla="*/ 505821 h 5539071"/>
              <a:gd name="connsiteX109" fmla="*/ 2930143 w 5556281"/>
              <a:gd name="connsiteY109" fmla="*/ 363865 h 5539071"/>
              <a:gd name="connsiteX110" fmla="*/ 3102960 w 5556281"/>
              <a:gd name="connsiteY110" fmla="*/ 41380 h 5539071"/>
              <a:gd name="connsiteX111" fmla="*/ 3162198 w 5556281"/>
              <a:gd name="connsiteY111" fmla="*/ 151 h 55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556281" h="5539071">
                <a:moveTo>
                  <a:pt x="2778140" y="1624152"/>
                </a:moveTo>
                <a:cubicBezTo>
                  <a:pt x="2145562" y="1624152"/>
                  <a:pt x="1632756" y="2136958"/>
                  <a:pt x="1632756" y="2769536"/>
                </a:cubicBezTo>
                <a:cubicBezTo>
                  <a:pt x="1632756" y="3402114"/>
                  <a:pt x="2145562" y="3914920"/>
                  <a:pt x="2778140" y="3914920"/>
                </a:cubicBezTo>
                <a:cubicBezTo>
                  <a:pt x="3410718" y="3914920"/>
                  <a:pt x="3923524" y="3402114"/>
                  <a:pt x="3923524" y="2769536"/>
                </a:cubicBezTo>
                <a:cubicBezTo>
                  <a:pt x="3923524" y="2136958"/>
                  <a:pt x="3410718" y="1624152"/>
                  <a:pt x="2778140" y="1624152"/>
                </a:cubicBezTo>
                <a:close/>
                <a:moveTo>
                  <a:pt x="3162198" y="151"/>
                </a:moveTo>
                <a:cubicBezTo>
                  <a:pt x="3170660" y="-379"/>
                  <a:pt x="3179725" y="489"/>
                  <a:pt x="3189369" y="2803"/>
                </a:cubicBezTo>
                <a:cubicBezTo>
                  <a:pt x="3356013" y="42923"/>
                  <a:pt x="3522655" y="81496"/>
                  <a:pt x="3689300" y="121613"/>
                </a:cubicBezTo>
                <a:cubicBezTo>
                  <a:pt x="3724787" y="130871"/>
                  <a:pt x="3746390" y="157104"/>
                  <a:pt x="3747933" y="194134"/>
                </a:cubicBezTo>
                <a:cubicBezTo>
                  <a:pt x="3749476" y="214194"/>
                  <a:pt x="3749476" y="234254"/>
                  <a:pt x="3751019" y="254313"/>
                </a:cubicBezTo>
                <a:cubicBezTo>
                  <a:pt x="3755645" y="379296"/>
                  <a:pt x="3758735" y="504278"/>
                  <a:pt x="3763361" y="627717"/>
                </a:cubicBezTo>
                <a:cubicBezTo>
                  <a:pt x="3764907" y="661664"/>
                  <a:pt x="3766450" y="697152"/>
                  <a:pt x="3767990" y="731096"/>
                </a:cubicBezTo>
                <a:cubicBezTo>
                  <a:pt x="3769533" y="765044"/>
                  <a:pt x="3786507" y="791275"/>
                  <a:pt x="3815825" y="808246"/>
                </a:cubicBezTo>
                <a:cubicBezTo>
                  <a:pt x="3852855" y="829849"/>
                  <a:pt x="3891432" y="849909"/>
                  <a:pt x="3928463" y="873052"/>
                </a:cubicBezTo>
                <a:cubicBezTo>
                  <a:pt x="3965496" y="894655"/>
                  <a:pt x="3999440" y="893112"/>
                  <a:pt x="4036474" y="873052"/>
                </a:cubicBezTo>
                <a:cubicBezTo>
                  <a:pt x="4189231" y="788189"/>
                  <a:pt x="4340442" y="703324"/>
                  <a:pt x="4493199" y="618458"/>
                </a:cubicBezTo>
                <a:cubicBezTo>
                  <a:pt x="4528689" y="598402"/>
                  <a:pt x="4562634" y="604571"/>
                  <a:pt x="4590409" y="632346"/>
                </a:cubicBezTo>
                <a:cubicBezTo>
                  <a:pt x="4709219" y="752699"/>
                  <a:pt x="4826485" y="874595"/>
                  <a:pt x="4945295" y="994951"/>
                </a:cubicBezTo>
                <a:cubicBezTo>
                  <a:pt x="4976157" y="1027352"/>
                  <a:pt x="4980786" y="1056670"/>
                  <a:pt x="4957640" y="1095244"/>
                </a:cubicBezTo>
                <a:cubicBezTo>
                  <a:pt x="4869689" y="1244915"/>
                  <a:pt x="4780194" y="1393043"/>
                  <a:pt x="4692245" y="1542714"/>
                </a:cubicBezTo>
                <a:cubicBezTo>
                  <a:pt x="4672185" y="1576659"/>
                  <a:pt x="4670643" y="1612149"/>
                  <a:pt x="4690702" y="1646093"/>
                </a:cubicBezTo>
                <a:cubicBezTo>
                  <a:pt x="4713848" y="1687753"/>
                  <a:pt x="4735448" y="1729416"/>
                  <a:pt x="4758594" y="1771076"/>
                </a:cubicBezTo>
                <a:cubicBezTo>
                  <a:pt x="4775567" y="1801937"/>
                  <a:pt x="4801797" y="1818911"/>
                  <a:pt x="4837287" y="1820454"/>
                </a:cubicBezTo>
                <a:cubicBezTo>
                  <a:pt x="4895921" y="1825083"/>
                  <a:pt x="4956097" y="1828169"/>
                  <a:pt x="5014730" y="1832795"/>
                </a:cubicBezTo>
                <a:cubicBezTo>
                  <a:pt x="5135083" y="1840510"/>
                  <a:pt x="5255439" y="1848226"/>
                  <a:pt x="5375792" y="1855941"/>
                </a:cubicBezTo>
                <a:cubicBezTo>
                  <a:pt x="5409736" y="1857484"/>
                  <a:pt x="5437511" y="1880630"/>
                  <a:pt x="5445227" y="1914574"/>
                </a:cubicBezTo>
                <a:cubicBezTo>
                  <a:pt x="5482257" y="2081219"/>
                  <a:pt x="5517747" y="2249404"/>
                  <a:pt x="5554778" y="2417592"/>
                </a:cubicBezTo>
                <a:cubicBezTo>
                  <a:pt x="5559407" y="2440735"/>
                  <a:pt x="5553235" y="2460795"/>
                  <a:pt x="5537805" y="2479311"/>
                </a:cubicBezTo>
                <a:cubicBezTo>
                  <a:pt x="5530089" y="2488570"/>
                  <a:pt x="5517747" y="2494742"/>
                  <a:pt x="5506946" y="2500914"/>
                </a:cubicBezTo>
                <a:cubicBezTo>
                  <a:pt x="5352646" y="2578062"/>
                  <a:pt x="5198345" y="2655212"/>
                  <a:pt x="5042505" y="2732362"/>
                </a:cubicBezTo>
                <a:cubicBezTo>
                  <a:pt x="5010101" y="2749336"/>
                  <a:pt x="4991587" y="2774025"/>
                  <a:pt x="4990041" y="2811055"/>
                </a:cubicBezTo>
                <a:cubicBezTo>
                  <a:pt x="4986958" y="2869688"/>
                  <a:pt x="4982326" y="2926779"/>
                  <a:pt x="4979243" y="2985415"/>
                </a:cubicBezTo>
                <a:cubicBezTo>
                  <a:pt x="4977699" y="3019360"/>
                  <a:pt x="4990041" y="3048678"/>
                  <a:pt x="5019359" y="3068735"/>
                </a:cubicBezTo>
                <a:cubicBezTo>
                  <a:pt x="5162858" y="3173660"/>
                  <a:pt x="5304814" y="3280125"/>
                  <a:pt x="5448313" y="3385051"/>
                </a:cubicBezTo>
                <a:cubicBezTo>
                  <a:pt x="5482257" y="3409737"/>
                  <a:pt x="5493059" y="3440598"/>
                  <a:pt x="5477631" y="3480714"/>
                </a:cubicBezTo>
                <a:cubicBezTo>
                  <a:pt x="5451399" y="3553235"/>
                  <a:pt x="5425167" y="3625756"/>
                  <a:pt x="5398935" y="3698277"/>
                </a:cubicBezTo>
                <a:cubicBezTo>
                  <a:pt x="5369619" y="3778514"/>
                  <a:pt x="5340305" y="3860293"/>
                  <a:pt x="5309443" y="3940526"/>
                </a:cubicBezTo>
                <a:cubicBezTo>
                  <a:pt x="5297099" y="3974474"/>
                  <a:pt x="5267781" y="3992990"/>
                  <a:pt x="5233836" y="3989904"/>
                </a:cubicBezTo>
                <a:cubicBezTo>
                  <a:pt x="5169031" y="3983732"/>
                  <a:pt x="5105768" y="3976017"/>
                  <a:pt x="5040963" y="3969844"/>
                </a:cubicBezTo>
                <a:cubicBezTo>
                  <a:pt x="4929868" y="3957500"/>
                  <a:pt x="4818771" y="3945155"/>
                  <a:pt x="4707676" y="3934357"/>
                </a:cubicBezTo>
                <a:cubicBezTo>
                  <a:pt x="4672185" y="3931271"/>
                  <a:pt x="4644413" y="3943612"/>
                  <a:pt x="4622811" y="3972931"/>
                </a:cubicBezTo>
                <a:cubicBezTo>
                  <a:pt x="4582694" y="4026935"/>
                  <a:pt x="4544117" y="4082482"/>
                  <a:pt x="4502457" y="4136489"/>
                </a:cubicBezTo>
                <a:cubicBezTo>
                  <a:pt x="4477769" y="4168891"/>
                  <a:pt x="4474683" y="4202838"/>
                  <a:pt x="4488570" y="4239869"/>
                </a:cubicBezTo>
                <a:cubicBezTo>
                  <a:pt x="4550289" y="4403427"/>
                  <a:pt x="4613552" y="4566983"/>
                  <a:pt x="4675271" y="4730542"/>
                </a:cubicBezTo>
                <a:cubicBezTo>
                  <a:pt x="4692245" y="4773744"/>
                  <a:pt x="4682987" y="4803063"/>
                  <a:pt x="4647499" y="4830835"/>
                </a:cubicBezTo>
                <a:cubicBezTo>
                  <a:pt x="4524057" y="4923416"/>
                  <a:pt x="4402161" y="5017539"/>
                  <a:pt x="4278723" y="5110117"/>
                </a:cubicBezTo>
                <a:cubicBezTo>
                  <a:pt x="4243235" y="5136349"/>
                  <a:pt x="4212374" y="5136349"/>
                  <a:pt x="4178427" y="5108574"/>
                </a:cubicBezTo>
                <a:cubicBezTo>
                  <a:pt x="4045729" y="5002109"/>
                  <a:pt x="3911492" y="4894097"/>
                  <a:pt x="3778791" y="4786089"/>
                </a:cubicBezTo>
                <a:cubicBezTo>
                  <a:pt x="3749476" y="4762943"/>
                  <a:pt x="3718615" y="4755228"/>
                  <a:pt x="3684671" y="4767572"/>
                </a:cubicBezTo>
                <a:cubicBezTo>
                  <a:pt x="3605977" y="4796890"/>
                  <a:pt x="3527284" y="4826209"/>
                  <a:pt x="3450134" y="4857067"/>
                </a:cubicBezTo>
                <a:cubicBezTo>
                  <a:pt x="3419276" y="4869411"/>
                  <a:pt x="3400759" y="4892557"/>
                  <a:pt x="3393044" y="4924959"/>
                </a:cubicBezTo>
                <a:cubicBezTo>
                  <a:pt x="3382243" y="4975877"/>
                  <a:pt x="3371444" y="5028338"/>
                  <a:pt x="3360639" y="5079259"/>
                </a:cubicBezTo>
                <a:cubicBezTo>
                  <a:pt x="3334411" y="5202698"/>
                  <a:pt x="3309721" y="5324594"/>
                  <a:pt x="3283489" y="5448033"/>
                </a:cubicBezTo>
                <a:cubicBezTo>
                  <a:pt x="3275777" y="5483524"/>
                  <a:pt x="3254174" y="5505126"/>
                  <a:pt x="3218687" y="5509753"/>
                </a:cubicBezTo>
                <a:cubicBezTo>
                  <a:pt x="3136907" y="5520554"/>
                  <a:pt x="3055128" y="5528269"/>
                  <a:pt x="2973349" y="5535985"/>
                </a:cubicBezTo>
                <a:cubicBezTo>
                  <a:pt x="2933232" y="5532899"/>
                  <a:pt x="2900828" y="5535985"/>
                  <a:pt x="2868424" y="5539071"/>
                </a:cubicBezTo>
                <a:cubicBezTo>
                  <a:pt x="2820592" y="5539071"/>
                  <a:pt x="2772760" y="5539071"/>
                  <a:pt x="2723385" y="5539071"/>
                </a:cubicBezTo>
                <a:cubicBezTo>
                  <a:pt x="2692523" y="5528269"/>
                  <a:pt x="2675550" y="5505126"/>
                  <a:pt x="2666291" y="5474265"/>
                </a:cubicBezTo>
                <a:cubicBezTo>
                  <a:pt x="2613831" y="5313793"/>
                  <a:pt x="2559826" y="5153323"/>
                  <a:pt x="2507365" y="4992850"/>
                </a:cubicBezTo>
                <a:cubicBezTo>
                  <a:pt x="2495021" y="4955817"/>
                  <a:pt x="2470335" y="4932674"/>
                  <a:pt x="2431758" y="4924959"/>
                </a:cubicBezTo>
                <a:cubicBezTo>
                  <a:pt x="2349979" y="4906442"/>
                  <a:pt x="2266657" y="4889468"/>
                  <a:pt x="2184880" y="4869411"/>
                </a:cubicBezTo>
                <a:cubicBezTo>
                  <a:pt x="2141674" y="4858610"/>
                  <a:pt x="2106187" y="4869411"/>
                  <a:pt x="2075329" y="4901813"/>
                </a:cubicBezTo>
                <a:cubicBezTo>
                  <a:pt x="1956516" y="5025252"/>
                  <a:pt x="1834620" y="5145608"/>
                  <a:pt x="1714267" y="5267504"/>
                </a:cubicBezTo>
                <a:cubicBezTo>
                  <a:pt x="1686492" y="5295276"/>
                  <a:pt x="1654088" y="5301451"/>
                  <a:pt x="1621686" y="5282934"/>
                </a:cubicBezTo>
                <a:cubicBezTo>
                  <a:pt x="1492075" y="5210413"/>
                  <a:pt x="1364004" y="5137892"/>
                  <a:pt x="1234396" y="5065371"/>
                </a:cubicBezTo>
                <a:cubicBezTo>
                  <a:pt x="1189647" y="5040682"/>
                  <a:pt x="1178846" y="5014453"/>
                  <a:pt x="1191190" y="4966618"/>
                </a:cubicBezTo>
                <a:cubicBezTo>
                  <a:pt x="1232850" y="4799977"/>
                  <a:pt x="1276055" y="4634875"/>
                  <a:pt x="1317715" y="4468233"/>
                </a:cubicBezTo>
                <a:cubicBezTo>
                  <a:pt x="1326977" y="4432743"/>
                  <a:pt x="1320801" y="4400341"/>
                  <a:pt x="1294569" y="4372566"/>
                </a:cubicBezTo>
                <a:cubicBezTo>
                  <a:pt x="1232850" y="4307760"/>
                  <a:pt x="1169587" y="4242955"/>
                  <a:pt x="1107868" y="4178149"/>
                </a:cubicBezTo>
                <a:cubicBezTo>
                  <a:pt x="1083182" y="4151917"/>
                  <a:pt x="1052321" y="4144202"/>
                  <a:pt x="1018376" y="4151917"/>
                </a:cubicBezTo>
                <a:cubicBezTo>
                  <a:pt x="987518" y="4158089"/>
                  <a:pt x="958200" y="4165804"/>
                  <a:pt x="928882" y="4171977"/>
                </a:cubicBezTo>
                <a:cubicBezTo>
                  <a:pt x="788469" y="4202838"/>
                  <a:pt x="649599" y="4235239"/>
                  <a:pt x="509190" y="4266101"/>
                </a:cubicBezTo>
                <a:cubicBezTo>
                  <a:pt x="470613" y="4275359"/>
                  <a:pt x="439755" y="4261472"/>
                  <a:pt x="422778" y="4227524"/>
                </a:cubicBezTo>
                <a:cubicBezTo>
                  <a:pt x="351800" y="4091740"/>
                  <a:pt x="282366" y="3954414"/>
                  <a:pt x="211391" y="3818630"/>
                </a:cubicBezTo>
                <a:cubicBezTo>
                  <a:pt x="195960" y="3787772"/>
                  <a:pt x="202132" y="3753825"/>
                  <a:pt x="226818" y="3730682"/>
                </a:cubicBezTo>
                <a:cubicBezTo>
                  <a:pt x="356433" y="3610326"/>
                  <a:pt x="487587" y="3488430"/>
                  <a:pt x="617198" y="3368077"/>
                </a:cubicBezTo>
                <a:cubicBezTo>
                  <a:pt x="643427" y="3344931"/>
                  <a:pt x="652686" y="3314073"/>
                  <a:pt x="648056" y="3280125"/>
                </a:cubicBezTo>
                <a:cubicBezTo>
                  <a:pt x="632629" y="3196803"/>
                  <a:pt x="617198" y="3111937"/>
                  <a:pt x="601767" y="3028618"/>
                </a:cubicBezTo>
                <a:cubicBezTo>
                  <a:pt x="595595" y="2993127"/>
                  <a:pt x="575535" y="2969985"/>
                  <a:pt x="541591" y="2957640"/>
                </a:cubicBezTo>
                <a:cubicBezTo>
                  <a:pt x="427407" y="2915980"/>
                  <a:pt x="313227" y="2874318"/>
                  <a:pt x="200589" y="2832658"/>
                </a:cubicBezTo>
                <a:cubicBezTo>
                  <a:pt x="134241" y="2807969"/>
                  <a:pt x="66349" y="2786366"/>
                  <a:pt x="0" y="2757051"/>
                </a:cubicBezTo>
                <a:cubicBezTo>
                  <a:pt x="0" y="2727733"/>
                  <a:pt x="0" y="2699960"/>
                  <a:pt x="0" y="2670642"/>
                </a:cubicBezTo>
                <a:cubicBezTo>
                  <a:pt x="4629" y="2619724"/>
                  <a:pt x="9259" y="2570349"/>
                  <a:pt x="13885" y="2519428"/>
                </a:cubicBezTo>
                <a:cubicBezTo>
                  <a:pt x="23146" y="2420678"/>
                  <a:pt x="37031" y="2321925"/>
                  <a:pt x="52461" y="2224718"/>
                </a:cubicBezTo>
                <a:cubicBezTo>
                  <a:pt x="57091" y="2192314"/>
                  <a:pt x="80236" y="2169168"/>
                  <a:pt x="114181" y="2162996"/>
                </a:cubicBezTo>
                <a:cubicBezTo>
                  <a:pt x="290081" y="2130594"/>
                  <a:pt x="464441" y="2099733"/>
                  <a:pt x="640344" y="2067332"/>
                </a:cubicBezTo>
                <a:cubicBezTo>
                  <a:pt x="677375" y="2061160"/>
                  <a:pt x="702064" y="2041100"/>
                  <a:pt x="717491" y="2007155"/>
                </a:cubicBezTo>
                <a:cubicBezTo>
                  <a:pt x="743723" y="1942350"/>
                  <a:pt x="771498" y="1877544"/>
                  <a:pt x="797727" y="1814281"/>
                </a:cubicBezTo>
                <a:cubicBezTo>
                  <a:pt x="814701" y="1774162"/>
                  <a:pt x="810072" y="1740217"/>
                  <a:pt x="783840" y="1704727"/>
                </a:cubicBezTo>
                <a:cubicBezTo>
                  <a:pt x="680461" y="1570486"/>
                  <a:pt x="578625" y="1434703"/>
                  <a:pt x="476785" y="1300462"/>
                </a:cubicBezTo>
                <a:cubicBezTo>
                  <a:pt x="450553" y="1264975"/>
                  <a:pt x="450553" y="1234114"/>
                  <a:pt x="478329" y="1200169"/>
                </a:cubicBezTo>
                <a:cubicBezTo>
                  <a:pt x="577078" y="1076730"/>
                  <a:pt x="675831" y="954831"/>
                  <a:pt x="776125" y="831392"/>
                </a:cubicBezTo>
                <a:cubicBezTo>
                  <a:pt x="808529" y="792819"/>
                  <a:pt x="834761" y="785103"/>
                  <a:pt x="881050" y="803617"/>
                </a:cubicBezTo>
                <a:cubicBezTo>
                  <a:pt x="1043065" y="871512"/>
                  <a:pt x="1205078" y="937860"/>
                  <a:pt x="1368636" y="1005749"/>
                </a:cubicBezTo>
                <a:cubicBezTo>
                  <a:pt x="1401037" y="1019637"/>
                  <a:pt x="1433439" y="1018094"/>
                  <a:pt x="1462757" y="998037"/>
                </a:cubicBezTo>
                <a:cubicBezTo>
                  <a:pt x="1515221" y="962546"/>
                  <a:pt x="1566139" y="927059"/>
                  <a:pt x="1617057" y="891569"/>
                </a:cubicBezTo>
                <a:cubicBezTo>
                  <a:pt x="1641743" y="874595"/>
                  <a:pt x="1654088" y="849909"/>
                  <a:pt x="1654088" y="819048"/>
                </a:cubicBezTo>
                <a:cubicBezTo>
                  <a:pt x="1654088" y="800531"/>
                  <a:pt x="1652548" y="782017"/>
                  <a:pt x="1651005" y="765044"/>
                </a:cubicBezTo>
                <a:cubicBezTo>
                  <a:pt x="1644832" y="684807"/>
                  <a:pt x="1638660" y="606114"/>
                  <a:pt x="1632488" y="525881"/>
                </a:cubicBezTo>
                <a:cubicBezTo>
                  <a:pt x="1626316" y="445644"/>
                  <a:pt x="1620143" y="366951"/>
                  <a:pt x="1613971" y="286715"/>
                </a:cubicBezTo>
                <a:cubicBezTo>
                  <a:pt x="1610885" y="249681"/>
                  <a:pt x="1629402" y="220366"/>
                  <a:pt x="1664889" y="208022"/>
                </a:cubicBezTo>
                <a:cubicBezTo>
                  <a:pt x="1823819" y="154017"/>
                  <a:pt x="1982748" y="100013"/>
                  <a:pt x="2141674" y="47552"/>
                </a:cubicBezTo>
                <a:cubicBezTo>
                  <a:pt x="2152476" y="44466"/>
                  <a:pt x="2161734" y="42923"/>
                  <a:pt x="2172535" y="42923"/>
                </a:cubicBezTo>
                <a:cubicBezTo>
                  <a:pt x="2201851" y="44466"/>
                  <a:pt x="2220367" y="62980"/>
                  <a:pt x="2237341" y="86126"/>
                </a:cubicBezTo>
                <a:cubicBezTo>
                  <a:pt x="2336091" y="229624"/>
                  <a:pt x="2436387" y="373123"/>
                  <a:pt x="2535137" y="516622"/>
                </a:cubicBezTo>
                <a:cubicBezTo>
                  <a:pt x="2558283" y="549024"/>
                  <a:pt x="2589145" y="564454"/>
                  <a:pt x="2627718" y="561368"/>
                </a:cubicBezTo>
                <a:cubicBezTo>
                  <a:pt x="2680179" y="556739"/>
                  <a:pt x="2734186" y="555196"/>
                  <a:pt x="2786647" y="555196"/>
                </a:cubicBezTo>
                <a:cubicBezTo>
                  <a:pt x="2808250" y="555196"/>
                  <a:pt x="2823681" y="547480"/>
                  <a:pt x="2836022" y="530507"/>
                </a:cubicBezTo>
                <a:cubicBezTo>
                  <a:pt x="2842195" y="522794"/>
                  <a:pt x="2848367" y="513536"/>
                  <a:pt x="2852996" y="505821"/>
                </a:cubicBezTo>
                <a:cubicBezTo>
                  <a:pt x="2879228" y="457986"/>
                  <a:pt x="2903914" y="410154"/>
                  <a:pt x="2930143" y="363865"/>
                </a:cubicBezTo>
                <a:cubicBezTo>
                  <a:pt x="2987237" y="255856"/>
                  <a:pt x="3045870" y="149388"/>
                  <a:pt x="3102960" y="41380"/>
                </a:cubicBezTo>
                <a:cubicBezTo>
                  <a:pt x="3116848" y="15919"/>
                  <a:pt x="3136811" y="1742"/>
                  <a:pt x="3162198" y="151"/>
                </a:cubicBezTo>
                <a:close/>
              </a:path>
            </a:pathLst>
          </a:custGeom>
          <a:solidFill>
            <a:schemeClr val="bg1">
              <a:lumMod val="95000"/>
            </a:schemeClr>
          </a:solidFill>
          <a:ln w="152400">
            <a:noFill/>
          </a:ln>
          <a:effectLst/>
        </p:spPr>
        <p:txBody>
          <a:bodyPr wrap="square" anchor="t">
            <a:noAutofit/>
          </a:bodyPr>
          <a:lstStyle>
            <a:lvl1pPr marL="0" indent="0" algn="ctr">
              <a:buFontTx/>
              <a:buNone/>
              <a:defRPr sz="15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419045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7" name="Rectangle 6"/>
          <p:cNvSpPr/>
          <p:nvPr userDrawn="1"/>
        </p:nvSpPr>
        <p:spPr>
          <a:xfrm>
            <a:off x="606351" y="2814942"/>
            <a:ext cx="2357438" cy="15036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userDrawn="1"/>
        </p:nvSpPr>
        <p:spPr>
          <a:xfrm>
            <a:off x="0" y="0"/>
            <a:ext cx="9144000" cy="2814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p:cNvSpPr/>
          <p:nvPr userDrawn="1"/>
        </p:nvSpPr>
        <p:spPr>
          <a:xfrm>
            <a:off x="614362" y="1321593"/>
            <a:ext cx="2357438" cy="149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그림 개체 틀 2"/>
          <p:cNvSpPr>
            <a:spLocks noGrp="1"/>
          </p:cNvSpPr>
          <p:nvPr>
            <p:ph type="pic" sz="quarter" idx="14" hasCustomPrompt="1"/>
          </p:nvPr>
        </p:nvSpPr>
        <p:spPr>
          <a:xfrm>
            <a:off x="676716" y="1412638"/>
            <a:ext cx="2216708" cy="2814942"/>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05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860719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7" name="Rectangle 6"/>
          <p:cNvSpPr/>
          <p:nvPr userDrawn="1"/>
        </p:nvSpPr>
        <p:spPr>
          <a:xfrm>
            <a:off x="606351" y="2814942"/>
            <a:ext cx="2357438" cy="15036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userDrawn="1"/>
        </p:nvSpPr>
        <p:spPr>
          <a:xfrm>
            <a:off x="0" y="0"/>
            <a:ext cx="9144000" cy="281494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p:cNvSpPr/>
          <p:nvPr userDrawn="1"/>
        </p:nvSpPr>
        <p:spPr>
          <a:xfrm>
            <a:off x="614362" y="1321593"/>
            <a:ext cx="2357438" cy="149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그림 개체 틀 2"/>
          <p:cNvSpPr>
            <a:spLocks noGrp="1"/>
          </p:cNvSpPr>
          <p:nvPr>
            <p:ph type="pic" sz="quarter" idx="14" hasCustomPrompt="1"/>
          </p:nvPr>
        </p:nvSpPr>
        <p:spPr>
          <a:xfrm>
            <a:off x="676716" y="1412638"/>
            <a:ext cx="2216708" cy="2814942"/>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05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577374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7" name="Rectangle 6"/>
          <p:cNvSpPr/>
          <p:nvPr userDrawn="1"/>
        </p:nvSpPr>
        <p:spPr>
          <a:xfrm>
            <a:off x="606351" y="2814942"/>
            <a:ext cx="2357438" cy="150368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userDrawn="1"/>
        </p:nvSpPr>
        <p:spPr>
          <a:xfrm>
            <a:off x="0" y="0"/>
            <a:ext cx="9144000" cy="281494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p:cNvSpPr/>
          <p:nvPr userDrawn="1"/>
        </p:nvSpPr>
        <p:spPr>
          <a:xfrm>
            <a:off x="614362" y="1321593"/>
            <a:ext cx="2357438" cy="1493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그림 개체 틀 2"/>
          <p:cNvSpPr>
            <a:spLocks noGrp="1"/>
          </p:cNvSpPr>
          <p:nvPr>
            <p:ph type="pic" sz="quarter" idx="14" hasCustomPrompt="1"/>
          </p:nvPr>
        </p:nvSpPr>
        <p:spPr>
          <a:xfrm>
            <a:off x="676716" y="1412638"/>
            <a:ext cx="2216708" cy="2814942"/>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05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448736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3" name="그림 개체 틀 2"/>
          <p:cNvSpPr>
            <a:spLocks noGrp="1"/>
          </p:cNvSpPr>
          <p:nvPr>
            <p:ph type="pic" sz="quarter" idx="14" hasCustomPrompt="1"/>
          </p:nvPr>
        </p:nvSpPr>
        <p:spPr>
          <a:xfrm>
            <a:off x="0" y="0"/>
            <a:ext cx="9144000" cy="378618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Rectangle 1"/>
          <p:cNvSpPr/>
          <p:nvPr userDrawn="1"/>
        </p:nvSpPr>
        <p:spPr>
          <a:xfrm>
            <a:off x="0" y="3371850"/>
            <a:ext cx="9144000" cy="1771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74948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04"/>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14" name="Oval 13"/>
          <p:cNvSpPr>
            <a:spLocks noChangeAspect="1"/>
          </p:cNvSpPr>
          <p:nvPr userDrawn="1"/>
        </p:nvSpPr>
        <p:spPr>
          <a:xfrm>
            <a:off x="5339485" y="3800656"/>
            <a:ext cx="3223260" cy="32650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 name="Rectangle 2"/>
          <p:cNvSpPr/>
          <p:nvPr userDrawn="1"/>
        </p:nvSpPr>
        <p:spPr>
          <a:xfrm>
            <a:off x="0" y="1491630"/>
            <a:ext cx="9144000" cy="21602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5" name="Graphic 14"/>
          <p:cNvGrpSpPr/>
          <p:nvPr userDrawn="1"/>
        </p:nvGrpSpPr>
        <p:grpSpPr>
          <a:xfrm>
            <a:off x="5150481" y="1020168"/>
            <a:ext cx="3749508" cy="2949052"/>
            <a:chOff x="2444748" y="555045"/>
            <a:chExt cx="7282048" cy="5727454"/>
          </a:xfrm>
        </p:grpSpPr>
        <p:sp>
          <p:nvSpPr>
            <p:cNvPr id="6" name="Freeform: Shape 5"/>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sz="1050"/>
            </a:p>
          </p:txBody>
        </p:sp>
        <p:sp>
          <p:nvSpPr>
            <p:cNvPr id="7" name="Freeform: Shape 6"/>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sz="1050" dirty="0"/>
            </a:p>
          </p:txBody>
        </p:sp>
        <p:sp>
          <p:nvSpPr>
            <p:cNvPr id="8" name="Freeform: Shape 7"/>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sz="1050"/>
            </a:p>
          </p:txBody>
        </p:sp>
        <p:sp>
          <p:nvSpPr>
            <p:cNvPr id="9" name="Freeform: Shape 8"/>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sz="1050"/>
            </a:p>
          </p:txBody>
        </p:sp>
        <p:sp>
          <p:nvSpPr>
            <p:cNvPr id="10" name="Freeform: Shape 9"/>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sz="1050" dirty="0"/>
            </a:p>
          </p:txBody>
        </p:sp>
        <p:sp>
          <p:nvSpPr>
            <p:cNvPr id="11" name="Freeform: Shape 10"/>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sz="1050"/>
            </a:p>
          </p:txBody>
        </p:sp>
        <p:sp>
          <p:nvSpPr>
            <p:cNvPr id="12" name="Freeform: Shape 11"/>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sz="1050"/>
            </a:p>
          </p:txBody>
        </p:sp>
        <p:sp>
          <p:nvSpPr>
            <p:cNvPr id="13" name="Freeform: Shape 12"/>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050" dirty="0"/>
            </a:p>
          </p:txBody>
        </p:sp>
      </p:grpSp>
      <p:sp>
        <p:nvSpPr>
          <p:cNvPr id="4" name="Picture Placeholder 2"/>
          <p:cNvSpPr>
            <a:spLocks noGrp="1"/>
          </p:cNvSpPr>
          <p:nvPr>
            <p:ph type="pic" idx="15" hasCustomPrompt="1"/>
          </p:nvPr>
        </p:nvSpPr>
        <p:spPr>
          <a:xfrm>
            <a:off x="5327920" y="1218133"/>
            <a:ext cx="3435032" cy="1941713"/>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15" name="Text Placeholder 9"/>
          <p:cNvSpPr>
            <a:spLocks noGrp="1"/>
          </p:cNvSpPr>
          <p:nvPr>
            <p:ph type="body" sz="quarter" idx="10" hasCustomPrompt="1"/>
          </p:nvPr>
        </p:nvSpPr>
        <p:spPr>
          <a:xfrm>
            <a:off x="242647" y="254632"/>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92436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256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lt1"/>
        </a:solidFill>
        <a:effectLst/>
      </p:bgPr>
    </p:bg>
    <p:spTree>
      <p:nvGrpSpPr>
        <p:cNvPr id="1" name="Shape 68"/>
        <p:cNvGrpSpPr/>
        <p:nvPr/>
      </p:nvGrpSpPr>
      <p:grpSpPr>
        <a:xfrm>
          <a:off x="0" y="0"/>
          <a:ext cx="0" cy="0"/>
          <a:chOff x="0" y="0"/>
          <a:chExt cx="0" cy="0"/>
        </a:xfrm>
      </p:grpSpPr>
      <p:sp>
        <p:nvSpPr>
          <p:cNvPr id="69" name="Google Shape;69;p4"/>
          <p:cNvSpPr txBox="1">
            <a:spLocks noGrp="1"/>
          </p:cNvSpPr>
          <p:nvPr>
            <p:ph type="title"/>
          </p:nvPr>
        </p:nvSpPr>
        <p:spPr>
          <a:xfrm flipH="1">
            <a:off x="3765700" y="1282525"/>
            <a:ext cx="4894800" cy="896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B7B7B7"/>
              </a:buClr>
              <a:buSzPts val="2800"/>
              <a:buNone/>
              <a:defRPr sz="3101">
                <a:solidFill>
                  <a:schemeClr val="accent5"/>
                </a:solidFill>
              </a:defRPr>
            </a:lvl1pPr>
            <a:lvl2pPr lvl="1" rtl="0">
              <a:spcBef>
                <a:spcPts val="0"/>
              </a:spcBef>
              <a:spcAft>
                <a:spcPts val="0"/>
              </a:spcAft>
              <a:buClr>
                <a:srgbClr val="B7B7B7"/>
              </a:buClr>
              <a:buSzPts val="2800"/>
              <a:buNone/>
              <a:defRPr>
                <a:solidFill>
                  <a:srgbClr val="B7B7B7"/>
                </a:solidFill>
              </a:defRPr>
            </a:lvl2pPr>
            <a:lvl3pPr lvl="2" rtl="0">
              <a:spcBef>
                <a:spcPts val="0"/>
              </a:spcBef>
              <a:spcAft>
                <a:spcPts val="0"/>
              </a:spcAft>
              <a:buClr>
                <a:srgbClr val="B7B7B7"/>
              </a:buClr>
              <a:buSzPts val="2800"/>
              <a:buNone/>
              <a:defRPr>
                <a:solidFill>
                  <a:srgbClr val="B7B7B7"/>
                </a:solidFill>
              </a:defRPr>
            </a:lvl3pPr>
            <a:lvl4pPr lvl="3" rtl="0">
              <a:spcBef>
                <a:spcPts val="0"/>
              </a:spcBef>
              <a:spcAft>
                <a:spcPts val="0"/>
              </a:spcAft>
              <a:buClr>
                <a:srgbClr val="B7B7B7"/>
              </a:buClr>
              <a:buSzPts val="2800"/>
              <a:buNone/>
              <a:defRPr>
                <a:solidFill>
                  <a:srgbClr val="B7B7B7"/>
                </a:solidFill>
              </a:defRPr>
            </a:lvl4pPr>
            <a:lvl5pPr lvl="4" rtl="0">
              <a:spcBef>
                <a:spcPts val="0"/>
              </a:spcBef>
              <a:spcAft>
                <a:spcPts val="0"/>
              </a:spcAft>
              <a:buClr>
                <a:srgbClr val="B7B7B7"/>
              </a:buClr>
              <a:buSzPts val="2800"/>
              <a:buNone/>
              <a:defRPr>
                <a:solidFill>
                  <a:srgbClr val="B7B7B7"/>
                </a:solidFill>
              </a:defRPr>
            </a:lvl5pPr>
            <a:lvl6pPr lvl="5" rtl="0">
              <a:spcBef>
                <a:spcPts val="0"/>
              </a:spcBef>
              <a:spcAft>
                <a:spcPts val="0"/>
              </a:spcAft>
              <a:buClr>
                <a:srgbClr val="B7B7B7"/>
              </a:buClr>
              <a:buSzPts val="2800"/>
              <a:buNone/>
              <a:defRPr>
                <a:solidFill>
                  <a:srgbClr val="B7B7B7"/>
                </a:solidFill>
              </a:defRPr>
            </a:lvl6pPr>
            <a:lvl7pPr lvl="6" rtl="0">
              <a:spcBef>
                <a:spcPts val="0"/>
              </a:spcBef>
              <a:spcAft>
                <a:spcPts val="0"/>
              </a:spcAft>
              <a:buClr>
                <a:srgbClr val="B7B7B7"/>
              </a:buClr>
              <a:buSzPts val="2800"/>
              <a:buNone/>
              <a:defRPr>
                <a:solidFill>
                  <a:srgbClr val="B7B7B7"/>
                </a:solidFill>
              </a:defRPr>
            </a:lvl7pPr>
            <a:lvl8pPr lvl="7" rtl="0">
              <a:spcBef>
                <a:spcPts val="0"/>
              </a:spcBef>
              <a:spcAft>
                <a:spcPts val="0"/>
              </a:spcAft>
              <a:buClr>
                <a:srgbClr val="B7B7B7"/>
              </a:buClr>
              <a:buSzPts val="2800"/>
              <a:buNone/>
              <a:defRPr>
                <a:solidFill>
                  <a:srgbClr val="B7B7B7"/>
                </a:solidFill>
              </a:defRPr>
            </a:lvl8pPr>
            <a:lvl9pPr lvl="8" rtl="0">
              <a:spcBef>
                <a:spcPts val="0"/>
              </a:spcBef>
              <a:spcAft>
                <a:spcPts val="0"/>
              </a:spcAft>
              <a:buClr>
                <a:srgbClr val="B7B7B7"/>
              </a:buClr>
              <a:buSzPts val="2800"/>
              <a:buNone/>
              <a:defRPr>
                <a:solidFill>
                  <a:srgbClr val="B7B7B7"/>
                </a:solidFill>
              </a:defRPr>
            </a:lvl9pPr>
          </a:lstStyle>
          <a:p>
            <a:endParaRPr/>
          </a:p>
        </p:txBody>
      </p:sp>
      <p:sp>
        <p:nvSpPr>
          <p:cNvPr id="70" name="Google Shape;70;p4"/>
          <p:cNvSpPr txBox="1">
            <a:spLocks noGrp="1"/>
          </p:cNvSpPr>
          <p:nvPr>
            <p:ph type="subTitle" idx="1"/>
          </p:nvPr>
        </p:nvSpPr>
        <p:spPr>
          <a:xfrm>
            <a:off x="4284767" y="2121138"/>
            <a:ext cx="3858600" cy="148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1" b="0">
                <a:solidFill>
                  <a:schemeClr val="accent2"/>
                </a:solidFill>
              </a:defRPr>
            </a:lvl1pPr>
            <a:lvl2pPr lvl="1" algn="r" rtl="0">
              <a:lnSpc>
                <a:spcPct val="100000"/>
              </a:lnSpc>
              <a:spcBef>
                <a:spcPts val="0"/>
              </a:spcBef>
              <a:spcAft>
                <a:spcPts val="0"/>
              </a:spcAft>
              <a:buSzPts val="1100"/>
              <a:buNone/>
              <a:defRPr sz="1099"/>
            </a:lvl2pPr>
            <a:lvl3pPr lvl="2" algn="r" rtl="0">
              <a:lnSpc>
                <a:spcPct val="100000"/>
              </a:lnSpc>
              <a:spcBef>
                <a:spcPts val="0"/>
              </a:spcBef>
              <a:spcAft>
                <a:spcPts val="0"/>
              </a:spcAft>
              <a:buSzPts val="1100"/>
              <a:buNone/>
              <a:defRPr sz="1099"/>
            </a:lvl3pPr>
            <a:lvl4pPr lvl="3" algn="r" rtl="0">
              <a:lnSpc>
                <a:spcPct val="100000"/>
              </a:lnSpc>
              <a:spcBef>
                <a:spcPts val="0"/>
              </a:spcBef>
              <a:spcAft>
                <a:spcPts val="0"/>
              </a:spcAft>
              <a:buSzPts val="1100"/>
              <a:buNone/>
              <a:defRPr sz="1099"/>
            </a:lvl4pPr>
            <a:lvl5pPr lvl="4" algn="r" rtl="0">
              <a:lnSpc>
                <a:spcPct val="100000"/>
              </a:lnSpc>
              <a:spcBef>
                <a:spcPts val="0"/>
              </a:spcBef>
              <a:spcAft>
                <a:spcPts val="0"/>
              </a:spcAft>
              <a:buSzPts val="1100"/>
              <a:buNone/>
              <a:defRPr sz="1099"/>
            </a:lvl5pPr>
            <a:lvl6pPr lvl="5" algn="r" rtl="0">
              <a:lnSpc>
                <a:spcPct val="100000"/>
              </a:lnSpc>
              <a:spcBef>
                <a:spcPts val="0"/>
              </a:spcBef>
              <a:spcAft>
                <a:spcPts val="0"/>
              </a:spcAft>
              <a:buSzPts val="1100"/>
              <a:buNone/>
              <a:defRPr sz="1099"/>
            </a:lvl6pPr>
            <a:lvl7pPr lvl="6" algn="r" rtl="0">
              <a:lnSpc>
                <a:spcPct val="100000"/>
              </a:lnSpc>
              <a:spcBef>
                <a:spcPts val="0"/>
              </a:spcBef>
              <a:spcAft>
                <a:spcPts val="0"/>
              </a:spcAft>
              <a:buSzPts val="1100"/>
              <a:buNone/>
              <a:defRPr sz="1099"/>
            </a:lvl7pPr>
            <a:lvl8pPr lvl="7" algn="r" rtl="0">
              <a:lnSpc>
                <a:spcPct val="100000"/>
              </a:lnSpc>
              <a:spcBef>
                <a:spcPts val="0"/>
              </a:spcBef>
              <a:spcAft>
                <a:spcPts val="0"/>
              </a:spcAft>
              <a:buSzPts val="1100"/>
              <a:buNone/>
              <a:defRPr sz="1099"/>
            </a:lvl8pPr>
            <a:lvl9pPr lvl="8" algn="r" rtl="0">
              <a:lnSpc>
                <a:spcPct val="100000"/>
              </a:lnSpc>
              <a:spcBef>
                <a:spcPts val="0"/>
              </a:spcBef>
              <a:spcAft>
                <a:spcPts val="0"/>
              </a:spcAft>
              <a:buSzPts val="1100"/>
              <a:buNone/>
              <a:defRPr sz="1099"/>
            </a:lvl9pPr>
          </a:lstStyle>
          <a:p>
            <a:endParaRPr/>
          </a:p>
        </p:txBody>
      </p:sp>
      <p:sp>
        <p:nvSpPr>
          <p:cNvPr id="71" name="Google Shape;71;p4"/>
          <p:cNvSpPr/>
          <p:nvPr/>
        </p:nvSpPr>
        <p:spPr>
          <a:xfrm rot="-5400000">
            <a:off x="-256114" y="18382"/>
            <a:ext cx="6920583" cy="3856205"/>
          </a:xfrm>
          <a:custGeom>
            <a:avLst/>
            <a:gdLst/>
            <a:ahLst/>
            <a:cxnLst/>
            <a:rect l="l" t="t" r="r" b="b"/>
            <a:pathLst>
              <a:path w="117702" h="48337" extrusionOk="0">
                <a:moveTo>
                  <a:pt x="0" y="0"/>
                </a:moveTo>
                <a:lnTo>
                  <a:pt x="0" y="13"/>
                </a:lnTo>
                <a:lnTo>
                  <a:pt x="0" y="48336"/>
                </a:lnTo>
                <a:cubicBezTo>
                  <a:pt x="3793" y="46619"/>
                  <a:pt x="7266" y="42288"/>
                  <a:pt x="9150" y="39443"/>
                </a:cubicBezTo>
                <a:cubicBezTo>
                  <a:pt x="11546" y="35830"/>
                  <a:pt x="12277" y="31037"/>
                  <a:pt x="15736" y="28525"/>
                </a:cubicBezTo>
                <a:cubicBezTo>
                  <a:pt x="17226" y="27433"/>
                  <a:pt x="18606" y="27158"/>
                  <a:pt x="20090" y="27158"/>
                </a:cubicBezTo>
                <a:cubicBezTo>
                  <a:pt x="21479" y="27158"/>
                  <a:pt x="22960" y="27399"/>
                  <a:pt x="24707" y="27436"/>
                </a:cubicBezTo>
                <a:cubicBezTo>
                  <a:pt x="24889" y="27440"/>
                  <a:pt x="25067" y="27442"/>
                  <a:pt x="25241" y="27442"/>
                </a:cubicBezTo>
                <a:cubicBezTo>
                  <a:pt x="32645" y="27442"/>
                  <a:pt x="33076" y="23744"/>
                  <a:pt x="36393" y="18222"/>
                </a:cubicBezTo>
                <a:cubicBezTo>
                  <a:pt x="38149" y="15288"/>
                  <a:pt x="40110" y="13174"/>
                  <a:pt x="43249" y="13071"/>
                </a:cubicBezTo>
                <a:cubicBezTo>
                  <a:pt x="43328" y="13068"/>
                  <a:pt x="43407" y="13067"/>
                  <a:pt x="43486" y="13067"/>
                </a:cubicBezTo>
                <a:cubicBezTo>
                  <a:pt x="46754" y="13067"/>
                  <a:pt x="50319" y="15348"/>
                  <a:pt x="53347" y="16223"/>
                </a:cubicBezTo>
                <a:cubicBezTo>
                  <a:pt x="56410" y="17113"/>
                  <a:pt x="59684" y="17326"/>
                  <a:pt x="62945" y="17326"/>
                </a:cubicBezTo>
                <a:cubicBezTo>
                  <a:pt x="64896" y="17326"/>
                  <a:pt x="66843" y="17250"/>
                  <a:pt x="68737" y="17197"/>
                </a:cubicBezTo>
                <a:cubicBezTo>
                  <a:pt x="75734" y="17005"/>
                  <a:pt x="83307" y="15314"/>
                  <a:pt x="88164" y="10252"/>
                </a:cubicBezTo>
                <a:cubicBezTo>
                  <a:pt x="90227" y="8088"/>
                  <a:pt x="92142" y="4751"/>
                  <a:pt x="95412" y="4751"/>
                </a:cubicBezTo>
                <a:cubicBezTo>
                  <a:pt x="95473" y="4751"/>
                  <a:pt x="95534" y="4752"/>
                  <a:pt x="95596" y="4755"/>
                </a:cubicBezTo>
                <a:cubicBezTo>
                  <a:pt x="98121" y="4844"/>
                  <a:pt x="100940" y="7061"/>
                  <a:pt x="103746" y="7317"/>
                </a:cubicBezTo>
                <a:cubicBezTo>
                  <a:pt x="104253" y="7362"/>
                  <a:pt x="104743" y="7386"/>
                  <a:pt x="105221" y="7386"/>
                </a:cubicBezTo>
                <a:cubicBezTo>
                  <a:pt x="107085" y="7386"/>
                  <a:pt x="108758" y="7018"/>
                  <a:pt x="110512" y="6049"/>
                </a:cubicBezTo>
                <a:cubicBezTo>
                  <a:pt x="113332" y="4460"/>
                  <a:pt x="114741" y="1256"/>
                  <a:pt x="117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4"/>
          <p:cNvSpPr/>
          <p:nvPr/>
        </p:nvSpPr>
        <p:spPr>
          <a:xfrm>
            <a:off x="-274500" y="-87925"/>
            <a:ext cx="1883100" cy="5442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4"/>
          <p:cNvSpPr/>
          <p:nvPr/>
        </p:nvSpPr>
        <p:spPr>
          <a:xfrm>
            <a:off x="449858" y="2473562"/>
            <a:ext cx="442217" cy="1429455"/>
          </a:xfrm>
          <a:custGeom>
            <a:avLst/>
            <a:gdLst/>
            <a:ahLst/>
            <a:cxnLst/>
            <a:rect l="l" t="t" r="r" b="b"/>
            <a:pathLst>
              <a:path w="4754" h="15368" extrusionOk="0">
                <a:moveTo>
                  <a:pt x="692" y="1"/>
                </a:moveTo>
                <a:lnTo>
                  <a:pt x="1" y="15368"/>
                </a:lnTo>
                <a:lnTo>
                  <a:pt x="4754" y="15368"/>
                </a:lnTo>
                <a:lnTo>
                  <a:pt x="42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4"/>
          <p:cNvSpPr/>
          <p:nvPr/>
        </p:nvSpPr>
        <p:spPr>
          <a:xfrm>
            <a:off x="-564218" y="4071788"/>
            <a:ext cx="2554887" cy="1071719"/>
          </a:xfrm>
          <a:custGeom>
            <a:avLst/>
            <a:gdLst/>
            <a:ahLst/>
            <a:cxnLst/>
            <a:rect l="l" t="t" r="r" b="b"/>
            <a:pathLst>
              <a:path w="27466" h="11522" extrusionOk="0">
                <a:moveTo>
                  <a:pt x="1" y="0"/>
                </a:moveTo>
                <a:lnTo>
                  <a:pt x="1" y="11522"/>
                </a:lnTo>
                <a:lnTo>
                  <a:pt x="27465" y="11522"/>
                </a:lnTo>
                <a:lnTo>
                  <a:pt x="274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4"/>
          <p:cNvSpPr/>
          <p:nvPr/>
        </p:nvSpPr>
        <p:spPr>
          <a:xfrm>
            <a:off x="-357906" y="3750227"/>
            <a:ext cx="2100671" cy="324343"/>
          </a:xfrm>
          <a:custGeom>
            <a:avLst/>
            <a:gdLst/>
            <a:ahLst/>
            <a:cxnLst/>
            <a:rect l="l" t="t" r="r" b="b"/>
            <a:pathLst>
              <a:path w="22583" h="3487" extrusionOk="0">
                <a:moveTo>
                  <a:pt x="5142" y="1"/>
                </a:moveTo>
                <a:cubicBezTo>
                  <a:pt x="2823" y="1"/>
                  <a:pt x="821" y="1441"/>
                  <a:pt x="0" y="3486"/>
                </a:cubicBezTo>
                <a:lnTo>
                  <a:pt x="22583" y="3486"/>
                </a:lnTo>
                <a:cubicBezTo>
                  <a:pt x="21762" y="1427"/>
                  <a:pt x="19760" y="1"/>
                  <a:pt x="17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4"/>
          <p:cNvSpPr/>
          <p:nvPr/>
        </p:nvSpPr>
        <p:spPr>
          <a:xfrm>
            <a:off x="-215867" y="4282100"/>
            <a:ext cx="99159" cy="322948"/>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4"/>
          <p:cNvSpPr/>
          <p:nvPr/>
        </p:nvSpPr>
        <p:spPr>
          <a:xfrm>
            <a:off x="-53832" y="4282100"/>
            <a:ext cx="99252" cy="322948"/>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4"/>
          <p:cNvSpPr/>
          <p:nvPr/>
        </p:nvSpPr>
        <p:spPr>
          <a:xfrm>
            <a:off x="108297" y="4282100"/>
            <a:ext cx="99252" cy="322948"/>
          </a:xfrm>
          <a:custGeom>
            <a:avLst/>
            <a:gdLst/>
            <a:ahLst/>
            <a:cxnLst/>
            <a:rect l="l" t="t" r="r" b="b"/>
            <a:pathLst>
              <a:path w="1067"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4"/>
          <p:cNvSpPr/>
          <p:nvPr/>
        </p:nvSpPr>
        <p:spPr>
          <a:xfrm>
            <a:off x="270427" y="4282100"/>
            <a:ext cx="99159" cy="322948"/>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4"/>
          <p:cNvSpPr/>
          <p:nvPr/>
        </p:nvSpPr>
        <p:spPr>
          <a:xfrm>
            <a:off x="432464" y="4282100"/>
            <a:ext cx="97857" cy="322948"/>
          </a:xfrm>
          <a:custGeom>
            <a:avLst/>
            <a:gdLst/>
            <a:ahLst/>
            <a:cxnLst/>
            <a:rect l="l" t="t" r="r" b="b"/>
            <a:pathLst>
              <a:path w="1052" h="3472" extrusionOk="0">
                <a:moveTo>
                  <a:pt x="1" y="0"/>
                </a:moveTo>
                <a:lnTo>
                  <a:pt x="1" y="3471"/>
                </a:lnTo>
                <a:lnTo>
                  <a:pt x="1052" y="3471"/>
                </a:lnTo>
                <a:lnTo>
                  <a:pt x="10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4"/>
          <p:cNvSpPr/>
          <p:nvPr/>
        </p:nvSpPr>
        <p:spPr>
          <a:xfrm>
            <a:off x="594592" y="4282100"/>
            <a:ext cx="99252" cy="322948"/>
          </a:xfrm>
          <a:custGeom>
            <a:avLst/>
            <a:gdLst/>
            <a:ahLst/>
            <a:cxnLst/>
            <a:rect l="l" t="t" r="r" b="b"/>
            <a:pathLst>
              <a:path w="1067"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4"/>
          <p:cNvSpPr/>
          <p:nvPr/>
        </p:nvSpPr>
        <p:spPr>
          <a:xfrm>
            <a:off x="756628" y="4282100"/>
            <a:ext cx="99252" cy="322948"/>
          </a:xfrm>
          <a:custGeom>
            <a:avLst/>
            <a:gdLst/>
            <a:ahLst/>
            <a:cxnLst/>
            <a:rect l="l" t="t" r="r" b="b"/>
            <a:pathLst>
              <a:path w="1067" h="3472" extrusionOk="0">
                <a:moveTo>
                  <a:pt x="1" y="0"/>
                </a:moveTo>
                <a:lnTo>
                  <a:pt x="1" y="3471"/>
                </a:lnTo>
                <a:lnTo>
                  <a:pt x="1067" y="3471"/>
                </a:lnTo>
                <a:lnTo>
                  <a:pt x="10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4"/>
          <p:cNvSpPr/>
          <p:nvPr/>
        </p:nvSpPr>
        <p:spPr>
          <a:xfrm>
            <a:off x="918757" y="4282100"/>
            <a:ext cx="99252" cy="322948"/>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4"/>
          <p:cNvSpPr/>
          <p:nvPr/>
        </p:nvSpPr>
        <p:spPr>
          <a:xfrm>
            <a:off x="1079491" y="4282100"/>
            <a:ext cx="99252" cy="322948"/>
          </a:xfrm>
          <a:custGeom>
            <a:avLst/>
            <a:gdLst/>
            <a:ahLst/>
            <a:cxnLst/>
            <a:rect l="l" t="t" r="r" b="b"/>
            <a:pathLst>
              <a:path w="1067" h="3472" extrusionOk="0">
                <a:moveTo>
                  <a:pt x="1" y="0"/>
                </a:moveTo>
                <a:lnTo>
                  <a:pt x="1" y="3471"/>
                </a:lnTo>
                <a:lnTo>
                  <a:pt x="1067" y="3471"/>
                </a:lnTo>
                <a:lnTo>
                  <a:pt x="10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4"/>
          <p:cNvSpPr/>
          <p:nvPr/>
        </p:nvSpPr>
        <p:spPr>
          <a:xfrm>
            <a:off x="1241621" y="4282100"/>
            <a:ext cx="99252" cy="322948"/>
          </a:xfrm>
          <a:custGeom>
            <a:avLst/>
            <a:gdLst/>
            <a:ahLst/>
            <a:cxnLst/>
            <a:rect l="l" t="t" r="r" b="b"/>
            <a:pathLst>
              <a:path w="1067" h="3472" extrusionOk="0">
                <a:moveTo>
                  <a:pt x="1" y="0"/>
                </a:moveTo>
                <a:lnTo>
                  <a:pt x="1"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4"/>
          <p:cNvSpPr/>
          <p:nvPr/>
        </p:nvSpPr>
        <p:spPr>
          <a:xfrm>
            <a:off x="1405052" y="4282100"/>
            <a:ext cx="97857" cy="322948"/>
          </a:xfrm>
          <a:custGeom>
            <a:avLst/>
            <a:gdLst/>
            <a:ahLst/>
            <a:cxnLst/>
            <a:rect l="l" t="t" r="r" b="b"/>
            <a:pathLst>
              <a:path w="1052" h="3472" extrusionOk="0">
                <a:moveTo>
                  <a:pt x="1" y="0"/>
                </a:moveTo>
                <a:lnTo>
                  <a:pt x="1" y="3471"/>
                </a:lnTo>
                <a:lnTo>
                  <a:pt x="1052" y="3471"/>
                </a:lnTo>
                <a:lnTo>
                  <a:pt x="10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4"/>
          <p:cNvSpPr/>
          <p:nvPr/>
        </p:nvSpPr>
        <p:spPr>
          <a:xfrm>
            <a:off x="1567183" y="4282100"/>
            <a:ext cx="99159" cy="322948"/>
          </a:xfrm>
          <a:custGeom>
            <a:avLst/>
            <a:gdLst/>
            <a:ahLst/>
            <a:cxnLst/>
            <a:rect l="l" t="t" r="r" b="b"/>
            <a:pathLst>
              <a:path w="1066" h="3472" extrusionOk="0">
                <a:moveTo>
                  <a:pt x="0" y="0"/>
                </a:moveTo>
                <a:lnTo>
                  <a:pt x="0" y="3471"/>
                </a:lnTo>
                <a:lnTo>
                  <a:pt x="1066" y="3471"/>
                </a:lnTo>
                <a:lnTo>
                  <a:pt x="10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4"/>
          <p:cNvSpPr/>
          <p:nvPr/>
        </p:nvSpPr>
        <p:spPr>
          <a:xfrm>
            <a:off x="-215867" y="4713420"/>
            <a:ext cx="99159" cy="322948"/>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4"/>
          <p:cNvSpPr/>
          <p:nvPr/>
        </p:nvSpPr>
        <p:spPr>
          <a:xfrm>
            <a:off x="-53832" y="4713420"/>
            <a:ext cx="99252" cy="322948"/>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4"/>
          <p:cNvSpPr/>
          <p:nvPr/>
        </p:nvSpPr>
        <p:spPr>
          <a:xfrm>
            <a:off x="108297" y="4713420"/>
            <a:ext cx="99252" cy="322948"/>
          </a:xfrm>
          <a:custGeom>
            <a:avLst/>
            <a:gdLst/>
            <a:ahLst/>
            <a:cxnLst/>
            <a:rect l="l" t="t" r="r" b="b"/>
            <a:pathLst>
              <a:path w="1067"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4"/>
          <p:cNvSpPr/>
          <p:nvPr/>
        </p:nvSpPr>
        <p:spPr>
          <a:xfrm>
            <a:off x="270427" y="4713420"/>
            <a:ext cx="99159" cy="322948"/>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4"/>
          <p:cNvSpPr/>
          <p:nvPr/>
        </p:nvSpPr>
        <p:spPr>
          <a:xfrm>
            <a:off x="432464" y="4713420"/>
            <a:ext cx="97857" cy="322948"/>
          </a:xfrm>
          <a:custGeom>
            <a:avLst/>
            <a:gdLst/>
            <a:ahLst/>
            <a:cxnLst/>
            <a:rect l="l" t="t" r="r" b="b"/>
            <a:pathLst>
              <a:path w="1052" h="3472" extrusionOk="0">
                <a:moveTo>
                  <a:pt x="1" y="1"/>
                </a:moveTo>
                <a:lnTo>
                  <a:pt x="1" y="3472"/>
                </a:lnTo>
                <a:lnTo>
                  <a:pt x="1052" y="3472"/>
                </a:lnTo>
                <a:lnTo>
                  <a:pt x="10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4"/>
          <p:cNvSpPr/>
          <p:nvPr/>
        </p:nvSpPr>
        <p:spPr>
          <a:xfrm>
            <a:off x="594592" y="4713420"/>
            <a:ext cx="99252" cy="322948"/>
          </a:xfrm>
          <a:custGeom>
            <a:avLst/>
            <a:gdLst/>
            <a:ahLst/>
            <a:cxnLst/>
            <a:rect l="l" t="t" r="r" b="b"/>
            <a:pathLst>
              <a:path w="1067"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4"/>
          <p:cNvSpPr/>
          <p:nvPr/>
        </p:nvSpPr>
        <p:spPr>
          <a:xfrm>
            <a:off x="756628" y="4713420"/>
            <a:ext cx="99252" cy="322948"/>
          </a:xfrm>
          <a:custGeom>
            <a:avLst/>
            <a:gdLst/>
            <a:ahLst/>
            <a:cxnLst/>
            <a:rect l="l" t="t" r="r" b="b"/>
            <a:pathLst>
              <a:path w="1067" h="3472" extrusionOk="0">
                <a:moveTo>
                  <a:pt x="1" y="1"/>
                </a:moveTo>
                <a:lnTo>
                  <a:pt x="1" y="3472"/>
                </a:lnTo>
                <a:lnTo>
                  <a:pt x="1067" y="3472"/>
                </a:lnTo>
                <a:lnTo>
                  <a:pt x="10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4"/>
          <p:cNvSpPr/>
          <p:nvPr/>
        </p:nvSpPr>
        <p:spPr>
          <a:xfrm>
            <a:off x="918757" y="4713420"/>
            <a:ext cx="99252" cy="322948"/>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4"/>
          <p:cNvSpPr/>
          <p:nvPr/>
        </p:nvSpPr>
        <p:spPr>
          <a:xfrm>
            <a:off x="1079491" y="4713420"/>
            <a:ext cx="99252" cy="322948"/>
          </a:xfrm>
          <a:custGeom>
            <a:avLst/>
            <a:gdLst/>
            <a:ahLst/>
            <a:cxnLst/>
            <a:rect l="l" t="t" r="r" b="b"/>
            <a:pathLst>
              <a:path w="1067" h="3472" extrusionOk="0">
                <a:moveTo>
                  <a:pt x="1" y="1"/>
                </a:moveTo>
                <a:lnTo>
                  <a:pt x="1" y="3472"/>
                </a:lnTo>
                <a:lnTo>
                  <a:pt x="1067" y="3472"/>
                </a:lnTo>
                <a:lnTo>
                  <a:pt x="10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4"/>
          <p:cNvSpPr/>
          <p:nvPr/>
        </p:nvSpPr>
        <p:spPr>
          <a:xfrm>
            <a:off x="1241621" y="4713420"/>
            <a:ext cx="99252" cy="322948"/>
          </a:xfrm>
          <a:custGeom>
            <a:avLst/>
            <a:gdLst/>
            <a:ahLst/>
            <a:cxnLst/>
            <a:rect l="l" t="t" r="r" b="b"/>
            <a:pathLst>
              <a:path w="1067" h="3472" extrusionOk="0">
                <a:moveTo>
                  <a:pt x="1" y="1"/>
                </a:moveTo>
                <a:lnTo>
                  <a:pt x="1"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4"/>
          <p:cNvSpPr/>
          <p:nvPr/>
        </p:nvSpPr>
        <p:spPr>
          <a:xfrm>
            <a:off x="1405052" y="4713420"/>
            <a:ext cx="97857" cy="322948"/>
          </a:xfrm>
          <a:custGeom>
            <a:avLst/>
            <a:gdLst/>
            <a:ahLst/>
            <a:cxnLst/>
            <a:rect l="l" t="t" r="r" b="b"/>
            <a:pathLst>
              <a:path w="1052" h="3472" extrusionOk="0">
                <a:moveTo>
                  <a:pt x="1" y="1"/>
                </a:moveTo>
                <a:lnTo>
                  <a:pt x="1" y="3472"/>
                </a:lnTo>
                <a:lnTo>
                  <a:pt x="1052" y="3472"/>
                </a:lnTo>
                <a:lnTo>
                  <a:pt x="10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4"/>
          <p:cNvSpPr/>
          <p:nvPr/>
        </p:nvSpPr>
        <p:spPr>
          <a:xfrm>
            <a:off x="1567183" y="4713420"/>
            <a:ext cx="99159" cy="322948"/>
          </a:xfrm>
          <a:custGeom>
            <a:avLst/>
            <a:gdLst/>
            <a:ahLst/>
            <a:cxnLst/>
            <a:rect l="l" t="t" r="r" b="b"/>
            <a:pathLst>
              <a:path w="1066" h="3472" extrusionOk="0">
                <a:moveTo>
                  <a:pt x="0" y="1"/>
                </a:moveTo>
                <a:lnTo>
                  <a:pt x="0" y="3472"/>
                </a:lnTo>
                <a:lnTo>
                  <a:pt x="1066" y="3472"/>
                </a:lnTo>
                <a:lnTo>
                  <a:pt x="1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4"/>
          <p:cNvSpPr/>
          <p:nvPr/>
        </p:nvSpPr>
        <p:spPr>
          <a:xfrm>
            <a:off x="469949" y="2441286"/>
            <a:ext cx="418125" cy="49763"/>
          </a:xfrm>
          <a:custGeom>
            <a:avLst/>
            <a:gdLst/>
            <a:ahLst/>
            <a:cxnLst/>
            <a:rect l="l" t="t" r="r" b="b"/>
            <a:pathLst>
              <a:path w="4495" h="535" extrusionOk="0">
                <a:moveTo>
                  <a:pt x="4245" y="1"/>
                </a:moveTo>
                <a:cubicBezTo>
                  <a:pt x="4237" y="1"/>
                  <a:pt x="4229" y="1"/>
                  <a:pt x="4221" y="2"/>
                </a:cubicBezTo>
                <a:lnTo>
                  <a:pt x="275" y="2"/>
                </a:lnTo>
                <a:cubicBezTo>
                  <a:pt x="131" y="2"/>
                  <a:pt x="1" y="117"/>
                  <a:pt x="1" y="261"/>
                </a:cubicBezTo>
                <a:cubicBezTo>
                  <a:pt x="1" y="420"/>
                  <a:pt x="131" y="535"/>
                  <a:pt x="275" y="535"/>
                </a:cubicBezTo>
                <a:lnTo>
                  <a:pt x="4221" y="535"/>
                </a:lnTo>
                <a:cubicBezTo>
                  <a:pt x="4365" y="535"/>
                  <a:pt x="4494" y="434"/>
                  <a:pt x="4494" y="261"/>
                </a:cubicBezTo>
                <a:cubicBezTo>
                  <a:pt x="4494" y="112"/>
                  <a:pt x="4379" y="1"/>
                  <a:pt x="4245" y="1"/>
                </a:cubicBezTo>
                <a:close/>
              </a:path>
            </a:pathLst>
          </a:custGeom>
          <a:solidFill>
            <a:srgbClr val="597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4"/>
          <p:cNvSpPr/>
          <p:nvPr/>
        </p:nvSpPr>
        <p:spPr>
          <a:xfrm>
            <a:off x="1990676" y="3748843"/>
            <a:ext cx="1326835" cy="1394654"/>
          </a:xfrm>
          <a:custGeom>
            <a:avLst/>
            <a:gdLst/>
            <a:ahLst/>
            <a:cxnLst/>
            <a:rect l="l" t="t" r="r" b="b"/>
            <a:pathLst>
              <a:path w="17197" h="18076" extrusionOk="0">
                <a:moveTo>
                  <a:pt x="5128" y="1"/>
                </a:moveTo>
                <a:cubicBezTo>
                  <a:pt x="5085" y="1383"/>
                  <a:pt x="5027" y="2593"/>
                  <a:pt x="4955" y="3385"/>
                </a:cubicBezTo>
                <a:cubicBezTo>
                  <a:pt x="4019" y="14316"/>
                  <a:pt x="1" y="18075"/>
                  <a:pt x="1" y="18075"/>
                </a:cubicBezTo>
                <a:lnTo>
                  <a:pt x="17197" y="18075"/>
                </a:lnTo>
                <a:cubicBezTo>
                  <a:pt x="17182" y="18075"/>
                  <a:pt x="12228" y="15166"/>
                  <a:pt x="11580" y="3011"/>
                </a:cubicBezTo>
                <a:cubicBezTo>
                  <a:pt x="11537" y="2247"/>
                  <a:pt x="11522" y="1210"/>
                  <a:pt x="115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4"/>
          <p:cNvSpPr/>
          <p:nvPr/>
        </p:nvSpPr>
        <p:spPr>
          <a:xfrm>
            <a:off x="2351839" y="3682182"/>
            <a:ext cx="554513" cy="101227"/>
          </a:xfrm>
          <a:custGeom>
            <a:avLst/>
            <a:gdLst/>
            <a:ahLst/>
            <a:cxnLst/>
            <a:rect l="l" t="t" r="r" b="b"/>
            <a:pathLst>
              <a:path w="7187" h="1312" extrusionOk="0">
                <a:moveTo>
                  <a:pt x="0" y="1"/>
                </a:moveTo>
                <a:lnTo>
                  <a:pt x="0" y="1311"/>
                </a:lnTo>
                <a:lnTo>
                  <a:pt x="7187" y="1311"/>
                </a:lnTo>
                <a:lnTo>
                  <a:pt x="7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4"/>
          <p:cNvSpPr/>
          <p:nvPr/>
        </p:nvSpPr>
        <p:spPr>
          <a:xfrm>
            <a:off x="2366267" y="3817744"/>
            <a:ext cx="527895" cy="57866"/>
          </a:xfrm>
          <a:custGeom>
            <a:avLst/>
            <a:gdLst/>
            <a:ahLst/>
            <a:cxnLst/>
            <a:rect l="l" t="t" r="r" b="b"/>
            <a:pathLst>
              <a:path w="6842" h="750" extrusionOk="0">
                <a:moveTo>
                  <a:pt x="1" y="1"/>
                </a:moveTo>
                <a:lnTo>
                  <a:pt x="1" y="750"/>
                </a:lnTo>
                <a:lnTo>
                  <a:pt x="6842" y="750"/>
                </a:lnTo>
                <a:lnTo>
                  <a:pt x="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2366267" y="3917737"/>
            <a:ext cx="527895" cy="57866"/>
          </a:xfrm>
          <a:custGeom>
            <a:avLst/>
            <a:gdLst/>
            <a:ahLst/>
            <a:cxnLst/>
            <a:rect l="l" t="t" r="r" b="b"/>
            <a:pathLst>
              <a:path w="6842" h="750" extrusionOk="0">
                <a:moveTo>
                  <a:pt x="1" y="1"/>
                </a:moveTo>
                <a:lnTo>
                  <a:pt x="1" y="750"/>
                </a:lnTo>
                <a:lnTo>
                  <a:pt x="6842" y="750"/>
                </a:lnTo>
                <a:lnTo>
                  <a:pt x="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80714" y="3274921"/>
            <a:ext cx="346735" cy="347892"/>
          </a:xfrm>
          <a:custGeom>
            <a:avLst/>
            <a:gdLst/>
            <a:ahLst/>
            <a:cxnLst/>
            <a:rect l="l" t="t" r="r" b="b"/>
            <a:pathLst>
              <a:path w="4494" h="4509" extrusionOk="0">
                <a:moveTo>
                  <a:pt x="2247" y="1"/>
                </a:moveTo>
                <a:cubicBezTo>
                  <a:pt x="1008" y="1"/>
                  <a:pt x="0" y="1009"/>
                  <a:pt x="0" y="2247"/>
                </a:cubicBezTo>
                <a:cubicBezTo>
                  <a:pt x="0" y="3486"/>
                  <a:pt x="1008" y="4508"/>
                  <a:pt x="2247" y="4508"/>
                </a:cubicBezTo>
                <a:cubicBezTo>
                  <a:pt x="3486" y="4508"/>
                  <a:pt x="4494" y="3486"/>
                  <a:pt x="4494" y="2247"/>
                </a:cubicBezTo>
                <a:cubicBezTo>
                  <a:pt x="4494" y="1009"/>
                  <a:pt x="3486" y="1"/>
                  <a:pt x="2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2613506" y="3129017"/>
            <a:ext cx="366795" cy="366795"/>
          </a:xfrm>
          <a:custGeom>
            <a:avLst/>
            <a:gdLst/>
            <a:ahLst/>
            <a:cxnLst/>
            <a:rect l="l" t="t" r="r" b="b"/>
            <a:pathLst>
              <a:path w="4754" h="4754" extrusionOk="0">
                <a:moveTo>
                  <a:pt x="2377" y="1"/>
                </a:moveTo>
                <a:cubicBezTo>
                  <a:pt x="1067" y="1"/>
                  <a:pt x="1" y="1067"/>
                  <a:pt x="1" y="2377"/>
                </a:cubicBezTo>
                <a:cubicBezTo>
                  <a:pt x="1" y="3688"/>
                  <a:pt x="1067" y="4754"/>
                  <a:pt x="2377" y="4754"/>
                </a:cubicBezTo>
                <a:cubicBezTo>
                  <a:pt x="3688" y="4754"/>
                  <a:pt x="4754" y="3688"/>
                  <a:pt x="4754" y="2377"/>
                </a:cubicBezTo>
                <a:cubicBezTo>
                  <a:pt x="4754" y="1052"/>
                  <a:pt x="3688" y="1"/>
                  <a:pt x="23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2202629" y="2571751"/>
            <a:ext cx="771597" cy="771597"/>
          </a:xfrm>
          <a:custGeom>
            <a:avLst/>
            <a:gdLst/>
            <a:ahLst/>
            <a:cxnLst/>
            <a:rect l="l" t="t" r="r" b="b"/>
            <a:pathLst>
              <a:path w="4249" h="4249" extrusionOk="0">
                <a:moveTo>
                  <a:pt x="2117" y="0"/>
                </a:moveTo>
                <a:cubicBezTo>
                  <a:pt x="951" y="0"/>
                  <a:pt x="0" y="951"/>
                  <a:pt x="0" y="2132"/>
                </a:cubicBezTo>
                <a:cubicBezTo>
                  <a:pt x="0" y="3298"/>
                  <a:pt x="951" y="4249"/>
                  <a:pt x="2117" y="4249"/>
                </a:cubicBezTo>
                <a:cubicBezTo>
                  <a:pt x="3284" y="4249"/>
                  <a:pt x="4249" y="3298"/>
                  <a:pt x="4249" y="2132"/>
                </a:cubicBezTo>
                <a:cubicBezTo>
                  <a:pt x="4249" y="951"/>
                  <a:pt x="3284" y="0"/>
                  <a:pt x="21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20049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EA27-F140-00B9-6EF3-F1860BCBABA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F7FA779-E1CE-A37E-A650-578A02B6330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EFCD03B-8530-EBF8-D374-94B32B79F1AD}"/>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5" name="Footer Placeholder 4">
            <a:extLst>
              <a:ext uri="{FF2B5EF4-FFF2-40B4-BE49-F238E27FC236}">
                <a16:creationId xmlns:a16="http://schemas.microsoft.com/office/drawing/2014/main" id="{FAEB8E68-DD0B-56B8-5C18-FCA140B9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E5DFD-76DB-58C7-6D41-9883CE9E1A3D}"/>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36937658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5C0C-D44B-C8C3-A6CD-678E3DFC3B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724A9F-BF15-61EB-A4DE-63F51647F3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FDB14-8C98-31BC-EBE1-E17DC86CBF9A}"/>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5" name="Footer Placeholder 4">
            <a:extLst>
              <a:ext uri="{FF2B5EF4-FFF2-40B4-BE49-F238E27FC236}">
                <a16:creationId xmlns:a16="http://schemas.microsoft.com/office/drawing/2014/main" id="{16441112-DA76-6047-39A0-6F5B4EC6C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49818-7B96-BA79-445C-0CC67325DDAF}"/>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3515553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6680-F26B-27C9-332F-6B2DE8C26F1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A859AF6-09A1-325A-9A48-87C1643B9F7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52B01A-A308-E461-2057-2D7310AC3880}"/>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5" name="Footer Placeholder 4">
            <a:extLst>
              <a:ext uri="{FF2B5EF4-FFF2-40B4-BE49-F238E27FC236}">
                <a16:creationId xmlns:a16="http://schemas.microsoft.com/office/drawing/2014/main" id="{389C8379-DD4B-CE3B-0B1D-A39C8B32E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373EB-F6ED-DBA0-12D9-E8467BE8BB4A}"/>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9136636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E1E5-288B-92A9-D4AB-B4738F741C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1575E-B9A5-3A13-533C-5B7D9AD2E8F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8C421-829B-D1C1-0274-B5FFE145777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897BE2-8AC6-8B10-4E19-7868CE03F514}"/>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6" name="Footer Placeholder 5">
            <a:extLst>
              <a:ext uri="{FF2B5EF4-FFF2-40B4-BE49-F238E27FC236}">
                <a16:creationId xmlns:a16="http://schemas.microsoft.com/office/drawing/2014/main" id="{5332108F-F154-8EA0-06D5-19D909F953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81075D-5893-B19B-E6F9-49627F44EE05}"/>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2905467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3774F-1316-C167-10DB-1FD4F6333C4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5C8FB2-B8AB-B056-2DC1-85225910126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DBC39-6383-C711-3822-6FCB833087D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7E0398-E2BD-20AB-667F-B04A55233F3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AA307-48AA-25DC-70FB-BE575F813D5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871D5E-A1ED-EB1D-C097-6E34B886CED9}"/>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8" name="Footer Placeholder 7">
            <a:extLst>
              <a:ext uri="{FF2B5EF4-FFF2-40B4-BE49-F238E27FC236}">
                <a16:creationId xmlns:a16="http://schemas.microsoft.com/office/drawing/2014/main" id="{F6104FA0-56F5-3B5A-C045-F4FF2CED5B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4778E1-720C-DCD7-7520-5118949634EC}"/>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42628841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5FDD-4DE8-76FA-067F-187B8684D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CEF38-F1BF-F9A6-749F-E3C7BC491085}"/>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4" name="Footer Placeholder 3">
            <a:extLst>
              <a:ext uri="{FF2B5EF4-FFF2-40B4-BE49-F238E27FC236}">
                <a16:creationId xmlns:a16="http://schemas.microsoft.com/office/drawing/2014/main" id="{7D87B97A-49C9-9B1A-4892-84DF7035E3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EF1C5-68BF-F971-BFBE-D14118EC4DBE}"/>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391111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182AF1-118A-F287-642C-4EF0946C7E7B}"/>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3" name="Footer Placeholder 2">
            <a:extLst>
              <a:ext uri="{FF2B5EF4-FFF2-40B4-BE49-F238E27FC236}">
                <a16:creationId xmlns:a16="http://schemas.microsoft.com/office/drawing/2014/main" id="{C533DEC9-F44C-C589-7D80-C09188AD3D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F2BC30-0A6F-620D-32CB-8D85772976A1}"/>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3513968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988"/>
        <p:cNvGrpSpPr/>
        <p:nvPr/>
      </p:nvGrpSpPr>
      <p:grpSpPr>
        <a:xfrm>
          <a:off x="0" y="0"/>
          <a:ext cx="0" cy="0"/>
          <a:chOff x="0" y="0"/>
          <a:chExt cx="0" cy="0"/>
        </a:xfrm>
      </p:grpSpPr>
      <p:sp>
        <p:nvSpPr>
          <p:cNvPr id="989" name="Google Shape;989;p14"/>
          <p:cNvSpPr txBox="1">
            <a:spLocks noGrp="1"/>
          </p:cNvSpPr>
          <p:nvPr>
            <p:ph type="title"/>
          </p:nvPr>
        </p:nvSpPr>
        <p:spPr>
          <a:xfrm>
            <a:off x="1679038" y="537275"/>
            <a:ext cx="2844300" cy="48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sz="2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90" name="Google Shape;990;p14"/>
          <p:cNvGrpSpPr/>
          <p:nvPr/>
        </p:nvGrpSpPr>
        <p:grpSpPr>
          <a:xfrm>
            <a:off x="-153687" y="218725"/>
            <a:ext cx="9326825" cy="185600"/>
            <a:chOff x="-124" y="218725"/>
            <a:chExt cx="9326825" cy="185600"/>
          </a:xfrm>
        </p:grpSpPr>
        <p:sp>
          <p:nvSpPr>
            <p:cNvPr id="991" name="Google Shape;991;p14"/>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14"/>
          <p:cNvGrpSpPr/>
          <p:nvPr/>
        </p:nvGrpSpPr>
        <p:grpSpPr>
          <a:xfrm rot="2700000" flipH="1">
            <a:off x="-1368416" y="3364508"/>
            <a:ext cx="2200508" cy="2534014"/>
            <a:chOff x="2166075" y="959650"/>
            <a:chExt cx="3498975" cy="4029275"/>
          </a:xfrm>
        </p:grpSpPr>
        <p:sp>
          <p:nvSpPr>
            <p:cNvPr id="997" name="Google Shape;997;p14"/>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4C4B-C951-D44C-E32D-B38F1E570DC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806009-571C-3E08-BC5C-23B26909FD8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0B975-C14A-DB2B-D91F-DFC94586DBE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88EE0D-8DF8-8EDA-EE4F-928648F13E5C}"/>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6" name="Footer Placeholder 5">
            <a:extLst>
              <a:ext uri="{FF2B5EF4-FFF2-40B4-BE49-F238E27FC236}">
                <a16:creationId xmlns:a16="http://schemas.microsoft.com/office/drawing/2014/main" id="{85B89459-3287-A78C-A129-C632D0296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21794-BC1C-0ADA-C5FE-F62A45D594BB}"/>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2401231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FC01-943C-CA24-357D-E081CF00B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94978AC-2656-8CD9-3328-E967F6F7CE2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3B4D50D-62B6-C9F6-9276-7386FA5E1A2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3F0925-3E75-7E5A-FCC0-ABB216676C13}"/>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6" name="Footer Placeholder 5">
            <a:extLst>
              <a:ext uri="{FF2B5EF4-FFF2-40B4-BE49-F238E27FC236}">
                <a16:creationId xmlns:a16="http://schemas.microsoft.com/office/drawing/2014/main" id="{1AA6C703-A7BD-71D4-8F36-29A256650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0B087-6793-E8A9-D853-0E05BB6B7190}"/>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2010390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B37EA-D4B4-A4D6-1933-C047650BF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718D5-EA6A-2F0C-CA8F-58826BCB09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70452-D81E-B95C-F1DB-520DDA17A079}"/>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5" name="Footer Placeholder 4">
            <a:extLst>
              <a:ext uri="{FF2B5EF4-FFF2-40B4-BE49-F238E27FC236}">
                <a16:creationId xmlns:a16="http://schemas.microsoft.com/office/drawing/2014/main" id="{658DE0CE-4D2C-F2E8-E8AA-3A153AF8C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BACF6-7CFE-8175-E771-4B84CD870A0F}"/>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3672308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2A82E6-2286-E87B-50C7-DA1EB1DDCE6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54C8FD-3E48-99A1-1EC9-726F3CA0C10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9658B-F33C-EBF1-BB98-272A01A36858}"/>
              </a:ext>
            </a:extLst>
          </p:cNvPr>
          <p:cNvSpPr>
            <a:spLocks noGrp="1"/>
          </p:cNvSpPr>
          <p:nvPr>
            <p:ph type="dt" sz="half" idx="10"/>
          </p:nvPr>
        </p:nvSpPr>
        <p:spPr/>
        <p:txBody>
          <a:bodyPr/>
          <a:lstStyle/>
          <a:p>
            <a:fld id="{2F56BC5E-E503-4AFA-BF71-EDD60DF8860B}" type="datetimeFigureOut">
              <a:rPr lang="en-US" smtClean="0"/>
              <a:t>1/17/2025</a:t>
            </a:fld>
            <a:endParaRPr lang="en-US"/>
          </a:p>
        </p:txBody>
      </p:sp>
      <p:sp>
        <p:nvSpPr>
          <p:cNvPr id="5" name="Footer Placeholder 4">
            <a:extLst>
              <a:ext uri="{FF2B5EF4-FFF2-40B4-BE49-F238E27FC236}">
                <a16:creationId xmlns:a16="http://schemas.microsoft.com/office/drawing/2014/main" id="{5374139A-A477-69ED-7F1C-255530DB7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1C335-1F85-1D0D-4C46-33348B551F10}"/>
              </a:ext>
            </a:extLst>
          </p:cNvPr>
          <p:cNvSpPr>
            <a:spLocks noGrp="1"/>
          </p:cNvSpPr>
          <p:nvPr>
            <p:ph type="sldNum" sz="quarter" idx="12"/>
          </p:nvPr>
        </p:nvSpPr>
        <p:spPr/>
        <p:txBody>
          <a:bodyPr/>
          <a:lstStyle/>
          <a:p>
            <a:fld id="{0110E02D-6A7F-4E9E-A5FB-33DC49D329C6}" type="slidenum">
              <a:rPr lang="en-US" smtClean="0"/>
              <a:t>‹#›</a:t>
            </a:fld>
            <a:endParaRPr lang="en-US"/>
          </a:p>
        </p:txBody>
      </p:sp>
    </p:spTree>
    <p:extLst>
      <p:ext uri="{BB962C8B-B14F-4D97-AF65-F5344CB8AC3E}">
        <p14:creationId xmlns:p14="http://schemas.microsoft.com/office/powerpoint/2010/main" val="172055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10_1_1">
    <p:spTree>
      <p:nvGrpSpPr>
        <p:cNvPr id="1" name="Shape 1130"/>
        <p:cNvGrpSpPr/>
        <p:nvPr/>
      </p:nvGrpSpPr>
      <p:grpSpPr>
        <a:xfrm>
          <a:off x="0" y="0"/>
          <a:ext cx="0" cy="0"/>
          <a:chOff x="0" y="0"/>
          <a:chExt cx="0" cy="0"/>
        </a:xfrm>
      </p:grpSpPr>
      <p:sp>
        <p:nvSpPr>
          <p:cNvPr id="1131" name="Google Shape;1131;p16"/>
          <p:cNvSpPr txBox="1">
            <a:spLocks noGrp="1"/>
          </p:cNvSpPr>
          <p:nvPr>
            <p:ph type="title"/>
          </p:nvPr>
        </p:nvSpPr>
        <p:spPr>
          <a:xfrm>
            <a:off x="713250" y="445025"/>
            <a:ext cx="46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2" name="Google Shape;1132;p16"/>
          <p:cNvSpPr txBox="1">
            <a:spLocks noGrp="1"/>
          </p:cNvSpPr>
          <p:nvPr>
            <p:ph type="body" idx="1"/>
          </p:nvPr>
        </p:nvSpPr>
        <p:spPr>
          <a:xfrm>
            <a:off x="713250" y="1257575"/>
            <a:ext cx="7717500" cy="2759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120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1133" name="Google Shape;1133;p16"/>
          <p:cNvGrpSpPr/>
          <p:nvPr/>
        </p:nvGrpSpPr>
        <p:grpSpPr>
          <a:xfrm>
            <a:off x="-1557954" y="539494"/>
            <a:ext cx="12429823" cy="6382456"/>
            <a:chOff x="-1557954" y="539494"/>
            <a:chExt cx="12429823" cy="6382456"/>
          </a:xfrm>
        </p:grpSpPr>
        <p:grpSp>
          <p:nvGrpSpPr>
            <p:cNvPr id="1134" name="Google Shape;1134;p16"/>
            <p:cNvGrpSpPr/>
            <p:nvPr/>
          </p:nvGrpSpPr>
          <p:grpSpPr>
            <a:xfrm rot="2700000" flipH="1">
              <a:off x="-763586" y="2849509"/>
              <a:ext cx="3047162" cy="3508986"/>
              <a:chOff x="2166075" y="959650"/>
              <a:chExt cx="3498975" cy="4029275"/>
            </a:xfrm>
          </p:grpSpPr>
          <p:sp>
            <p:nvSpPr>
              <p:cNvPr id="1135" name="Google Shape;1135;p16"/>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6"/>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6"/>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6"/>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6"/>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6"/>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6"/>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6"/>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6"/>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6"/>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6"/>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6"/>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6"/>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6"/>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6"/>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6"/>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6"/>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6"/>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6"/>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6"/>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6"/>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6"/>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6"/>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6"/>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6"/>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6"/>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6"/>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6"/>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6"/>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6"/>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6"/>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6"/>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6"/>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6"/>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6"/>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6"/>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6"/>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6"/>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6"/>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6"/>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6"/>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6"/>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6"/>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6"/>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6"/>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6"/>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6"/>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6"/>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6"/>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6"/>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6"/>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6"/>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16"/>
            <p:cNvGrpSpPr/>
            <p:nvPr/>
          </p:nvGrpSpPr>
          <p:grpSpPr>
            <a:xfrm rot="-2700000">
              <a:off x="7141381" y="1086663"/>
              <a:ext cx="2959082" cy="3407557"/>
              <a:chOff x="2166075" y="959650"/>
              <a:chExt cx="3498975" cy="4029275"/>
            </a:xfrm>
          </p:grpSpPr>
          <p:sp>
            <p:nvSpPr>
              <p:cNvPr id="1198" name="Google Shape;1198;p16"/>
              <p:cNvSpPr/>
              <p:nvPr/>
            </p:nvSpPr>
            <p:spPr>
              <a:xfrm>
                <a:off x="2234900" y="3538475"/>
                <a:ext cx="562100" cy="1450450"/>
              </a:xfrm>
              <a:custGeom>
                <a:avLst/>
                <a:gdLst/>
                <a:ahLst/>
                <a:cxnLst/>
                <a:rect l="l" t="t" r="r" b="b"/>
                <a:pathLst>
                  <a:path w="22484" h="58018" extrusionOk="0">
                    <a:moveTo>
                      <a:pt x="771" y="0"/>
                    </a:moveTo>
                    <a:lnTo>
                      <a:pt x="1" y="671"/>
                    </a:lnTo>
                    <a:lnTo>
                      <a:pt x="6763" y="8502"/>
                    </a:lnTo>
                    <a:lnTo>
                      <a:pt x="6763" y="19772"/>
                    </a:lnTo>
                    <a:lnTo>
                      <a:pt x="21456" y="36776"/>
                    </a:lnTo>
                    <a:lnTo>
                      <a:pt x="21456" y="58017"/>
                    </a:lnTo>
                    <a:lnTo>
                      <a:pt x="22483" y="58017"/>
                    </a:lnTo>
                    <a:lnTo>
                      <a:pt x="22483" y="36391"/>
                    </a:lnTo>
                    <a:lnTo>
                      <a:pt x="7790" y="19401"/>
                    </a:lnTo>
                    <a:lnTo>
                      <a:pt x="7790" y="8117"/>
                    </a:lnTo>
                    <a:lnTo>
                      <a:pt x="7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2671425" y="3032400"/>
                <a:ext cx="271425" cy="1956525"/>
              </a:xfrm>
              <a:custGeom>
                <a:avLst/>
                <a:gdLst/>
                <a:ahLst/>
                <a:cxnLst/>
                <a:rect l="l" t="t" r="r" b="b"/>
                <a:pathLst>
                  <a:path w="10857" h="78261" extrusionOk="0">
                    <a:moveTo>
                      <a:pt x="4808" y="1"/>
                    </a:moveTo>
                    <a:lnTo>
                      <a:pt x="1" y="5550"/>
                    </a:lnTo>
                    <a:lnTo>
                      <a:pt x="1" y="37376"/>
                    </a:lnTo>
                    <a:lnTo>
                      <a:pt x="9430" y="48274"/>
                    </a:lnTo>
                    <a:lnTo>
                      <a:pt x="9430" y="78260"/>
                    </a:lnTo>
                    <a:lnTo>
                      <a:pt x="10857" y="78260"/>
                    </a:lnTo>
                    <a:lnTo>
                      <a:pt x="10857" y="47747"/>
                    </a:lnTo>
                    <a:lnTo>
                      <a:pt x="1427" y="36848"/>
                    </a:lnTo>
                    <a:lnTo>
                      <a:pt x="1427" y="6092"/>
                    </a:lnTo>
                    <a:lnTo>
                      <a:pt x="5892" y="928"/>
                    </a:lnTo>
                    <a:lnTo>
                      <a:pt x="48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2960650" y="1836250"/>
                <a:ext cx="134500" cy="3152675"/>
              </a:xfrm>
              <a:custGeom>
                <a:avLst/>
                <a:gdLst/>
                <a:ahLst/>
                <a:cxnLst/>
                <a:rect l="l" t="t" r="r" b="b"/>
                <a:pathLst>
                  <a:path w="5380" h="126107" extrusionOk="0">
                    <a:moveTo>
                      <a:pt x="1171" y="1"/>
                    </a:moveTo>
                    <a:lnTo>
                      <a:pt x="1171" y="23410"/>
                    </a:lnTo>
                    <a:lnTo>
                      <a:pt x="4766" y="27561"/>
                    </a:lnTo>
                    <a:lnTo>
                      <a:pt x="4766" y="73225"/>
                    </a:lnTo>
                    <a:lnTo>
                      <a:pt x="1" y="78745"/>
                    </a:lnTo>
                    <a:lnTo>
                      <a:pt x="1" y="86149"/>
                    </a:lnTo>
                    <a:lnTo>
                      <a:pt x="3895" y="90671"/>
                    </a:lnTo>
                    <a:lnTo>
                      <a:pt x="3895" y="126106"/>
                    </a:lnTo>
                    <a:lnTo>
                      <a:pt x="4509" y="126106"/>
                    </a:lnTo>
                    <a:lnTo>
                      <a:pt x="4509" y="90443"/>
                    </a:lnTo>
                    <a:lnTo>
                      <a:pt x="600" y="85921"/>
                    </a:lnTo>
                    <a:lnTo>
                      <a:pt x="600" y="78974"/>
                    </a:lnTo>
                    <a:lnTo>
                      <a:pt x="5379" y="73453"/>
                    </a:lnTo>
                    <a:lnTo>
                      <a:pt x="5379" y="27333"/>
                    </a:lnTo>
                    <a:lnTo>
                      <a:pt x="1784" y="23182"/>
                    </a:lnTo>
                    <a:lnTo>
                      <a:pt x="17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3114725" y="2673625"/>
                <a:ext cx="107725" cy="2162300"/>
              </a:xfrm>
              <a:custGeom>
                <a:avLst/>
                <a:gdLst/>
                <a:ahLst/>
                <a:cxnLst/>
                <a:rect l="l" t="t" r="r" b="b"/>
                <a:pathLst>
                  <a:path w="4309" h="86492" extrusionOk="0">
                    <a:moveTo>
                      <a:pt x="3282" y="1"/>
                    </a:moveTo>
                    <a:lnTo>
                      <a:pt x="3282" y="26948"/>
                    </a:lnTo>
                    <a:lnTo>
                      <a:pt x="1" y="30757"/>
                    </a:lnTo>
                    <a:lnTo>
                      <a:pt x="1" y="67704"/>
                    </a:lnTo>
                    <a:lnTo>
                      <a:pt x="3168" y="71370"/>
                    </a:lnTo>
                    <a:lnTo>
                      <a:pt x="3168" y="86491"/>
                    </a:lnTo>
                    <a:lnTo>
                      <a:pt x="4180" y="86491"/>
                    </a:lnTo>
                    <a:lnTo>
                      <a:pt x="4180" y="70985"/>
                    </a:lnTo>
                    <a:lnTo>
                      <a:pt x="1013" y="67333"/>
                    </a:lnTo>
                    <a:lnTo>
                      <a:pt x="1013" y="31128"/>
                    </a:lnTo>
                    <a:lnTo>
                      <a:pt x="4309" y="27319"/>
                    </a:lnTo>
                    <a:lnTo>
                      <a:pt x="43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a:off x="3276650" y="1260650"/>
                <a:ext cx="141250" cy="3575275"/>
              </a:xfrm>
              <a:custGeom>
                <a:avLst/>
                <a:gdLst/>
                <a:ahLst/>
                <a:cxnLst/>
                <a:rect l="l" t="t" r="r" b="b"/>
                <a:pathLst>
                  <a:path w="5650" h="143011" extrusionOk="0">
                    <a:moveTo>
                      <a:pt x="5036" y="1"/>
                    </a:moveTo>
                    <a:lnTo>
                      <a:pt x="5036" y="33610"/>
                    </a:lnTo>
                    <a:lnTo>
                      <a:pt x="0" y="39430"/>
                    </a:lnTo>
                    <a:lnTo>
                      <a:pt x="0" y="91641"/>
                    </a:lnTo>
                    <a:lnTo>
                      <a:pt x="2525" y="94551"/>
                    </a:lnTo>
                    <a:lnTo>
                      <a:pt x="2525" y="143010"/>
                    </a:lnTo>
                    <a:lnTo>
                      <a:pt x="3124" y="143010"/>
                    </a:lnTo>
                    <a:lnTo>
                      <a:pt x="3124" y="94323"/>
                    </a:lnTo>
                    <a:lnTo>
                      <a:pt x="614" y="91413"/>
                    </a:lnTo>
                    <a:lnTo>
                      <a:pt x="614" y="39658"/>
                    </a:lnTo>
                    <a:lnTo>
                      <a:pt x="5649" y="33838"/>
                    </a:lnTo>
                    <a:lnTo>
                      <a:pt x="56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3387200" y="2411850"/>
                <a:ext cx="108450" cy="2424075"/>
              </a:xfrm>
              <a:custGeom>
                <a:avLst/>
                <a:gdLst/>
                <a:ahLst/>
                <a:cxnLst/>
                <a:rect l="l" t="t" r="r" b="b"/>
                <a:pathLst>
                  <a:path w="4338" h="96963" extrusionOk="0">
                    <a:moveTo>
                      <a:pt x="0" y="1"/>
                    </a:moveTo>
                    <a:lnTo>
                      <a:pt x="0" y="62340"/>
                    </a:lnTo>
                    <a:lnTo>
                      <a:pt x="3724" y="66649"/>
                    </a:lnTo>
                    <a:lnTo>
                      <a:pt x="3724" y="96962"/>
                    </a:lnTo>
                    <a:lnTo>
                      <a:pt x="4337" y="96962"/>
                    </a:lnTo>
                    <a:lnTo>
                      <a:pt x="4337" y="66420"/>
                    </a:lnTo>
                    <a:lnTo>
                      <a:pt x="614" y="62112"/>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6"/>
              <p:cNvSpPr/>
              <p:nvPr/>
            </p:nvSpPr>
            <p:spPr>
              <a:xfrm>
                <a:off x="3616150" y="3464275"/>
                <a:ext cx="25350" cy="1371650"/>
              </a:xfrm>
              <a:custGeom>
                <a:avLst/>
                <a:gdLst/>
                <a:ahLst/>
                <a:cxnLst/>
                <a:rect l="l" t="t" r="r" b="b"/>
                <a:pathLst>
                  <a:path w="1014" h="54866" extrusionOk="0">
                    <a:moveTo>
                      <a:pt x="1" y="1"/>
                    </a:moveTo>
                    <a:lnTo>
                      <a:pt x="1" y="54865"/>
                    </a:lnTo>
                    <a:lnTo>
                      <a:pt x="1014" y="54865"/>
                    </a:lnTo>
                    <a:lnTo>
                      <a:pt x="1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
              <p:cNvSpPr/>
              <p:nvPr/>
            </p:nvSpPr>
            <p:spPr>
              <a:xfrm>
                <a:off x="3513100" y="1784200"/>
                <a:ext cx="128400" cy="2074900"/>
              </a:xfrm>
              <a:custGeom>
                <a:avLst/>
                <a:gdLst/>
                <a:ahLst/>
                <a:cxnLst/>
                <a:rect l="l" t="t" r="r" b="b"/>
                <a:pathLst>
                  <a:path w="5136" h="82996" extrusionOk="0">
                    <a:moveTo>
                      <a:pt x="4522" y="0"/>
                    </a:moveTo>
                    <a:lnTo>
                      <a:pt x="4522" y="13481"/>
                    </a:lnTo>
                    <a:lnTo>
                      <a:pt x="0" y="18716"/>
                    </a:lnTo>
                    <a:lnTo>
                      <a:pt x="0" y="77917"/>
                    </a:lnTo>
                    <a:lnTo>
                      <a:pt x="4394" y="82996"/>
                    </a:lnTo>
                    <a:lnTo>
                      <a:pt x="4865" y="82596"/>
                    </a:lnTo>
                    <a:lnTo>
                      <a:pt x="613" y="77689"/>
                    </a:lnTo>
                    <a:lnTo>
                      <a:pt x="613" y="18944"/>
                    </a:lnTo>
                    <a:lnTo>
                      <a:pt x="5136" y="13709"/>
                    </a:lnTo>
                    <a:lnTo>
                      <a:pt x="51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2683550" y="2582325"/>
                <a:ext cx="256800" cy="997525"/>
              </a:xfrm>
              <a:custGeom>
                <a:avLst/>
                <a:gdLst/>
                <a:ahLst/>
                <a:cxnLst/>
                <a:rect l="l" t="t" r="r" b="b"/>
                <a:pathLst>
                  <a:path w="10272" h="39901" extrusionOk="0">
                    <a:moveTo>
                      <a:pt x="3396" y="1"/>
                    </a:moveTo>
                    <a:lnTo>
                      <a:pt x="2939" y="400"/>
                    </a:lnTo>
                    <a:lnTo>
                      <a:pt x="9673" y="8189"/>
                    </a:lnTo>
                    <a:lnTo>
                      <a:pt x="9673" y="28317"/>
                    </a:lnTo>
                    <a:lnTo>
                      <a:pt x="1" y="39501"/>
                    </a:lnTo>
                    <a:lnTo>
                      <a:pt x="472" y="39901"/>
                    </a:lnTo>
                    <a:lnTo>
                      <a:pt x="10272" y="28546"/>
                    </a:lnTo>
                    <a:lnTo>
                      <a:pt x="10272" y="7961"/>
                    </a:lnTo>
                    <a:lnTo>
                      <a:pt x="33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2548025" y="2778475"/>
                <a:ext cx="15375" cy="1410525"/>
              </a:xfrm>
              <a:custGeom>
                <a:avLst/>
                <a:gdLst/>
                <a:ahLst/>
                <a:cxnLst/>
                <a:rect l="l" t="t" r="r" b="b"/>
                <a:pathLst>
                  <a:path w="615" h="56421" extrusionOk="0">
                    <a:moveTo>
                      <a:pt x="1" y="1"/>
                    </a:moveTo>
                    <a:lnTo>
                      <a:pt x="1" y="56420"/>
                    </a:lnTo>
                    <a:lnTo>
                      <a:pt x="614" y="56420"/>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4734925" y="3305950"/>
                <a:ext cx="562075" cy="1682975"/>
              </a:xfrm>
              <a:custGeom>
                <a:avLst/>
                <a:gdLst/>
                <a:ahLst/>
                <a:cxnLst/>
                <a:rect l="l" t="t" r="r" b="b"/>
                <a:pathLst>
                  <a:path w="22483" h="67319" extrusionOk="0">
                    <a:moveTo>
                      <a:pt x="21712" y="0"/>
                    </a:moveTo>
                    <a:lnTo>
                      <a:pt x="14708" y="8117"/>
                    </a:lnTo>
                    <a:lnTo>
                      <a:pt x="14708" y="28702"/>
                    </a:lnTo>
                    <a:lnTo>
                      <a:pt x="0" y="45692"/>
                    </a:lnTo>
                    <a:lnTo>
                      <a:pt x="0" y="67318"/>
                    </a:lnTo>
                    <a:lnTo>
                      <a:pt x="1027" y="67318"/>
                    </a:lnTo>
                    <a:lnTo>
                      <a:pt x="1027" y="46077"/>
                    </a:lnTo>
                    <a:lnTo>
                      <a:pt x="15721" y="29073"/>
                    </a:lnTo>
                    <a:lnTo>
                      <a:pt x="15721" y="8488"/>
                    </a:lnTo>
                    <a:lnTo>
                      <a:pt x="22483" y="671"/>
                    </a:lnTo>
                    <a:lnTo>
                      <a:pt x="217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4589050" y="3148675"/>
                <a:ext cx="271425" cy="1840250"/>
              </a:xfrm>
              <a:custGeom>
                <a:avLst/>
                <a:gdLst/>
                <a:ahLst/>
                <a:cxnLst/>
                <a:rect l="l" t="t" r="r" b="b"/>
                <a:pathLst>
                  <a:path w="10857" h="73610" extrusionOk="0">
                    <a:moveTo>
                      <a:pt x="6049" y="0"/>
                    </a:moveTo>
                    <a:lnTo>
                      <a:pt x="4979" y="927"/>
                    </a:lnTo>
                    <a:lnTo>
                      <a:pt x="9430" y="6091"/>
                    </a:lnTo>
                    <a:lnTo>
                      <a:pt x="9430" y="32197"/>
                    </a:lnTo>
                    <a:lnTo>
                      <a:pt x="1" y="43096"/>
                    </a:lnTo>
                    <a:lnTo>
                      <a:pt x="1" y="73609"/>
                    </a:lnTo>
                    <a:lnTo>
                      <a:pt x="1442" y="73609"/>
                    </a:lnTo>
                    <a:lnTo>
                      <a:pt x="1442" y="43623"/>
                    </a:lnTo>
                    <a:lnTo>
                      <a:pt x="10857" y="32725"/>
                    </a:lnTo>
                    <a:lnTo>
                      <a:pt x="10857" y="5549"/>
                    </a:lnTo>
                    <a:lnTo>
                      <a:pt x="60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4436775" y="2034550"/>
                <a:ext cx="134825" cy="2954375"/>
              </a:xfrm>
              <a:custGeom>
                <a:avLst/>
                <a:gdLst/>
                <a:ahLst/>
                <a:cxnLst/>
                <a:rect l="l" t="t" r="r" b="b"/>
                <a:pathLst>
                  <a:path w="5393" h="118175" extrusionOk="0">
                    <a:moveTo>
                      <a:pt x="3610" y="0"/>
                    </a:moveTo>
                    <a:lnTo>
                      <a:pt x="3610" y="25007"/>
                    </a:lnTo>
                    <a:lnTo>
                      <a:pt x="0" y="29173"/>
                    </a:lnTo>
                    <a:lnTo>
                      <a:pt x="0" y="55992"/>
                    </a:lnTo>
                    <a:lnTo>
                      <a:pt x="4779" y="61512"/>
                    </a:lnTo>
                    <a:lnTo>
                      <a:pt x="4779" y="77989"/>
                    </a:lnTo>
                    <a:lnTo>
                      <a:pt x="871" y="82511"/>
                    </a:lnTo>
                    <a:lnTo>
                      <a:pt x="871" y="118174"/>
                    </a:lnTo>
                    <a:lnTo>
                      <a:pt x="1484" y="118174"/>
                    </a:lnTo>
                    <a:lnTo>
                      <a:pt x="1484" y="82739"/>
                    </a:lnTo>
                    <a:lnTo>
                      <a:pt x="5393" y="78217"/>
                    </a:lnTo>
                    <a:lnTo>
                      <a:pt x="5393" y="61284"/>
                    </a:lnTo>
                    <a:lnTo>
                      <a:pt x="614" y="55763"/>
                    </a:lnTo>
                    <a:lnTo>
                      <a:pt x="614" y="29401"/>
                    </a:lnTo>
                    <a:lnTo>
                      <a:pt x="4209" y="25236"/>
                    </a:lnTo>
                    <a:lnTo>
                      <a:pt x="4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4314800" y="1700375"/>
                <a:ext cx="1350250" cy="3135550"/>
              </a:xfrm>
              <a:custGeom>
                <a:avLst/>
                <a:gdLst/>
                <a:ahLst/>
                <a:cxnLst/>
                <a:rect l="l" t="t" r="r" b="b"/>
                <a:pathLst>
                  <a:path w="54010" h="125422" extrusionOk="0">
                    <a:moveTo>
                      <a:pt x="4594" y="1"/>
                    </a:moveTo>
                    <a:lnTo>
                      <a:pt x="1" y="4594"/>
                    </a:lnTo>
                    <a:lnTo>
                      <a:pt x="1" y="66177"/>
                    </a:lnTo>
                    <a:lnTo>
                      <a:pt x="3296" y="69986"/>
                    </a:lnTo>
                    <a:lnTo>
                      <a:pt x="3296" y="106334"/>
                    </a:lnTo>
                    <a:lnTo>
                      <a:pt x="129" y="110001"/>
                    </a:lnTo>
                    <a:lnTo>
                      <a:pt x="129" y="125421"/>
                    </a:lnTo>
                    <a:lnTo>
                      <a:pt x="742" y="125421"/>
                    </a:lnTo>
                    <a:lnTo>
                      <a:pt x="742" y="110229"/>
                    </a:lnTo>
                    <a:lnTo>
                      <a:pt x="3909" y="106563"/>
                    </a:lnTo>
                    <a:lnTo>
                      <a:pt x="3909" y="69758"/>
                    </a:lnTo>
                    <a:lnTo>
                      <a:pt x="614" y="65949"/>
                    </a:lnTo>
                    <a:lnTo>
                      <a:pt x="614" y="4851"/>
                    </a:lnTo>
                    <a:lnTo>
                      <a:pt x="4851" y="600"/>
                    </a:lnTo>
                    <a:lnTo>
                      <a:pt x="54009" y="600"/>
                    </a:lnTo>
                    <a:lnTo>
                      <a:pt x="540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4106525" y="1636550"/>
                <a:ext cx="156600" cy="3199375"/>
              </a:xfrm>
              <a:custGeom>
                <a:avLst/>
                <a:gdLst/>
                <a:ahLst/>
                <a:cxnLst/>
                <a:rect l="l" t="t" r="r" b="b"/>
                <a:pathLst>
                  <a:path w="6264" h="127975" extrusionOk="0">
                    <a:moveTo>
                      <a:pt x="1" y="0"/>
                    </a:moveTo>
                    <a:lnTo>
                      <a:pt x="1" y="24736"/>
                    </a:lnTo>
                    <a:lnTo>
                      <a:pt x="5036" y="30557"/>
                    </a:lnTo>
                    <a:lnTo>
                      <a:pt x="5036" y="76263"/>
                    </a:lnTo>
                    <a:lnTo>
                      <a:pt x="2526" y="79173"/>
                    </a:lnTo>
                    <a:lnTo>
                      <a:pt x="2526" y="127974"/>
                    </a:lnTo>
                    <a:lnTo>
                      <a:pt x="3738" y="127974"/>
                    </a:lnTo>
                    <a:lnTo>
                      <a:pt x="3738" y="79629"/>
                    </a:lnTo>
                    <a:lnTo>
                      <a:pt x="6263" y="76719"/>
                    </a:lnTo>
                    <a:lnTo>
                      <a:pt x="6263" y="30100"/>
                    </a:lnTo>
                    <a:lnTo>
                      <a:pt x="1228" y="24280"/>
                    </a:lnTo>
                    <a:lnTo>
                      <a:pt x="12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4036275" y="2481750"/>
                <a:ext cx="108450" cy="2354175"/>
              </a:xfrm>
              <a:custGeom>
                <a:avLst/>
                <a:gdLst/>
                <a:ahLst/>
                <a:cxnLst/>
                <a:rect l="l" t="t" r="r" b="b"/>
                <a:pathLst>
                  <a:path w="4338" h="94167" extrusionOk="0">
                    <a:moveTo>
                      <a:pt x="3724" y="1"/>
                    </a:moveTo>
                    <a:lnTo>
                      <a:pt x="3724" y="59316"/>
                    </a:lnTo>
                    <a:lnTo>
                      <a:pt x="0" y="63624"/>
                    </a:lnTo>
                    <a:lnTo>
                      <a:pt x="0" y="94166"/>
                    </a:lnTo>
                    <a:lnTo>
                      <a:pt x="614" y="94166"/>
                    </a:lnTo>
                    <a:lnTo>
                      <a:pt x="614" y="63853"/>
                    </a:lnTo>
                    <a:lnTo>
                      <a:pt x="4337" y="59544"/>
                    </a:lnTo>
                    <a:lnTo>
                      <a:pt x="4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3895750" y="3348375"/>
                <a:ext cx="15000" cy="1487550"/>
              </a:xfrm>
              <a:custGeom>
                <a:avLst/>
                <a:gdLst/>
                <a:ahLst/>
                <a:cxnLst/>
                <a:rect l="l" t="t" r="r" b="b"/>
                <a:pathLst>
                  <a:path w="600" h="59502" extrusionOk="0">
                    <a:moveTo>
                      <a:pt x="1" y="1"/>
                    </a:moveTo>
                    <a:lnTo>
                      <a:pt x="1" y="59501"/>
                    </a:lnTo>
                    <a:lnTo>
                      <a:pt x="600" y="59501"/>
                    </a:lnTo>
                    <a:lnTo>
                      <a:pt x="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890400" y="959650"/>
                <a:ext cx="128775" cy="2899450"/>
              </a:xfrm>
              <a:custGeom>
                <a:avLst/>
                <a:gdLst/>
                <a:ahLst/>
                <a:cxnLst/>
                <a:rect l="l" t="t" r="r" b="b"/>
                <a:pathLst>
                  <a:path w="5151" h="115978" extrusionOk="0">
                    <a:moveTo>
                      <a:pt x="1" y="1"/>
                    </a:moveTo>
                    <a:lnTo>
                      <a:pt x="1" y="46691"/>
                    </a:lnTo>
                    <a:lnTo>
                      <a:pt x="4537" y="51926"/>
                    </a:lnTo>
                    <a:lnTo>
                      <a:pt x="4537" y="110671"/>
                    </a:lnTo>
                    <a:lnTo>
                      <a:pt x="286" y="115578"/>
                    </a:lnTo>
                    <a:lnTo>
                      <a:pt x="743" y="115978"/>
                    </a:lnTo>
                    <a:lnTo>
                      <a:pt x="5151" y="110899"/>
                    </a:lnTo>
                    <a:lnTo>
                      <a:pt x="5151" y="51698"/>
                    </a:lnTo>
                    <a:lnTo>
                      <a:pt x="614" y="46463"/>
                    </a:lnTo>
                    <a:lnTo>
                      <a:pt x="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4591550" y="2284550"/>
                <a:ext cx="256800" cy="1295300"/>
              </a:xfrm>
              <a:custGeom>
                <a:avLst/>
                <a:gdLst/>
                <a:ahLst/>
                <a:cxnLst/>
                <a:rect l="l" t="t" r="r" b="b"/>
                <a:pathLst>
                  <a:path w="10272" h="51812" extrusionOk="0">
                    <a:moveTo>
                      <a:pt x="6092" y="0"/>
                    </a:moveTo>
                    <a:lnTo>
                      <a:pt x="1" y="6077"/>
                    </a:lnTo>
                    <a:lnTo>
                      <a:pt x="1" y="40457"/>
                    </a:lnTo>
                    <a:lnTo>
                      <a:pt x="9815" y="51812"/>
                    </a:lnTo>
                    <a:lnTo>
                      <a:pt x="10272" y="51412"/>
                    </a:lnTo>
                    <a:lnTo>
                      <a:pt x="614" y="40228"/>
                    </a:lnTo>
                    <a:lnTo>
                      <a:pt x="614" y="6334"/>
                    </a:lnTo>
                    <a:lnTo>
                      <a:pt x="6520" y="428"/>
                    </a:lnTo>
                    <a:lnTo>
                      <a:pt x="6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4820875" y="2861225"/>
                <a:ext cx="163000" cy="1327775"/>
              </a:xfrm>
              <a:custGeom>
                <a:avLst/>
                <a:gdLst/>
                <a:ahLst/>
                <a:cxnLst/>
                <a:rect l="l" t="t" r="r" b="b"/>
                <a:pathLst>
                  <a:path w="6520" h="53111" extrusionOk="0">
                    <a:moveTo>
                      <a:pt x="428" y="0"/>
                    </a:moveTo>
                    <a:lnTo>
                      <a:pt x="0" y="443"/>
                    </a:lnTo>
                    <a:lnTo>
                      <a:pt x="5906" y="6348"/>
                    </a:lnTo>
                    <a:lnTo>
                      <a:pt x="5906" y="53110"/>
                    </a:lnTo>
                    <a:lnTo>
                      <a:pt x="6520" y="53110"/>
                    </a:lnTo>
                    <a:lnTo>
                      <a:pt x="6520" y="6092"/>
                    </a:ln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3625075" y="959650"/>
                <a:ext cx="158725" cy="3876275"/>
              </a:xfrm>
              <a:custGeom>
                <a:avLst/>
                <a:gdLst/>
                <a:ahLst/>
                <a:cxnLst/>
                <a:rect l="l" t="t" r="r" b="b"/>
                <a:pathLst>
                  <a:path w="6349" h="155051" extrusionOk="0">
                    <a:moveTo>
                      <a:pt x="4922" y="1"/>
                    </a:moveTo>
                    <a:lnTo>
                      <a:pt x="4922" y="63396"/>
                    </a:lnTo>
                    <a:lnTo>
                      <a:pt x="0" y="69244"/>
                    </a:lnTo>
                    <a:lnTo>
                      <a:pt x="0" y="86734"/>
                    </a:lnTo>
                    <a:lnTo>
                      <a:pt x="4922" y="92426"/>
                    </a:lnTo>
                    <a:lnTo>
                      <a:pt x="4922" y="155050"/>
                    </a:lnTo>
                    <a:lnTo>
                      <a:pt x="6349" y="155050"/>
                    </a:lnTo>
                    <a:lnTo>
                      <a:pt x="6349" y="91898"/>
                    </a:lnTo>
                    <a:lnTo>
                      <a:pt x="1427" y="86206"/>
                    </a:lnTo>
                    <a:lnTo>
                      <a:pt x="1427" y="69772"/>
                    </a:lnTo>
                    <a:lnTo>
                      <a:pt x="6349" y="63909"/>
                    </a:lnTo>
                    <a:lnTo>
                      <a:pt x="6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3748100" y="2802025"/>
                <a:ext cx="158750" cy="2033900"/>
              </a:xfrm>
              <a:custGeom>
                <a:avLst/>
                <a:gdLst/>
                <a:ahLst/>
                <a:cxnLst/>
                <a:rect l="l" t="t" r="r" b="b"/>
                <a:pathLst>
                  <a:path w="6350" h="81356" extrusionOk="0">
                    <a:moveTo>
                      <a:pt x="4923" y="0"/>
                    </a:moveTo>
                    <a:lnTo>
                      <a:pt x="4923" y="12511"/>
                    </a:lnTo>
                    <a:lnTo>
                      <a:pt x="1" y="18203"/>
                    </a:lnTo>
                    <a:lnTo>
                      <a:pt x="1" y="81355"/>
                    </a:lnTo>
                    <a:lnTo>
                      <a:pt x="1428" y="81355"/>
                    </a:lnTo>
                    <a:lnTo>
                      <a:pt x="1428" y="18731"/>
                    </a:lnTo>
                    <a:lnTo>
                      <a:pt x="6349" y="13039"/>
                    </a:lnTo>
                    <a:lnTo>
                      <a:pt x="6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2829425" y="3651875"/>
                <a:ext cx="144450" cy="160875"/>
              </a:xfrm>
              <a:custGeom>
                <a:avLst/>
                <a:gdLst/>
                <a:ahLst/>
                <a:cxnLst/>
                <a:rect l="l" t="t" r="r" b="b"/>
                <a:pathLst>
                  <a:path w="5778" h="6435" extrusionOk="0">
                    <a:moveTo>
                      <a:pt x="457" y="0"/>
                    </a:moveTo>
                    <a:lnTo>
                      <a:pt x="0" y="414"/>
                    </a:lnTo>
                    <a:lnTo>
                      <a:pt x="5321" y="6434"/>
                    </a:lnTo>
                    <a:lnTo>
                      <a:pt x="5778" y="6035"/>
                    </a:lnTo>
                    <a:lnTo>
                      <a:pt x="4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2178550" y="3481050"/>
                <a:ext cx="132000" cy="131975"/>
              </a:xfrm>
              <a:custGeom>
                <a:avLst/>
                <a:gdLst/>
                <a:ahLst/>
                <a:cxnLst/>
                <a:rect l="l" t="t" r="r" b="b"/>
                <a:pathLst>
                  <a:path w="5280" h="5279" extrusionOk="0">
                    <a:moveTo>
                      <a:pt x="2640" y="0"/>
                    </a:moveTo>
                    <a:cubicBezTo>
                      <a:pt x="1185" y="0"/>
                      <a:pt x="1" y="1184"/>
                      <a:pt x="1" y="2639"/>
                    </a:cubicBezTo>
                    <a:cubicBezTo>
                      <a:pt x="1" y="4095"/>
                      <a:pt x="1185" y="5279"/>
                      <a:pt x="2640" y="5279"/>
                    </a:cubicBezTo>
                    <a:cubicBezTo>
                      <a:pt x="4095" y="5279"/>
                      <a:pt x="5279" y="4095"/>
                      <a:pt x="5279" y="2639"/>
                    </a:cubicBezTo>
                    <a:cubicBezTo>
                      <a:pt x="5279" y="1184"/>
                      <a:pt x="4095" y="0"/>
                      <a:pt x="2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166075" y="3468200"/>
                <a:ext cx="157300" cy="157300"/>
              </a:xfrm>
              <a:custGeom>
                <a:avLst/>
                <a:gdLst/>
                <a:ahLst/>
                <a:cxnLst/>
                <a:rect l="l" t="t" r="r" b="b"/>
                <a:pathLst>
                  <a:path w="6292" h="6292" extrusionOk="0">
                    <a:moveTo>
                      <a:pt x="3139" y="1028"/>
                    </a:moveTo>
                    <a:cubicBezTo>
                      <a:pt x="4309" y="1028"/>
                      <a:pt x="5265" y="1969"/>
                      <a:pt x="5265" y="3153"/>
                    </a:cubicBezTo>
                    <a:cubicBezTo>
                      <a:pt x="5265" y="4323"/>
                      <a:pt x="4309" y="5279"/>
                      <a:pt x="3139" y="5279"/>
                    </a:cubicBezTo>
                    <a:cubicBezTo>
                      <a:pt x="1969" y="5279"/>
                      <a:pt x="1014" y="4323"/>
                      <a:pt x="1014" y="3153"/>
                    </a:cubicBezTo>
                    <a:cubicBezTo>
                      <a:pt x="1014" y="1969"/>
                      <a:pt x="1969" y="1028"/>
                      <a:pt x="3139" y="1028"/>
                    </a:cubicBezTo>
                    <a:close/>
                    <a:moveTo>
                      <a:pt x="3139" y="1"/>
                    </a:moveTo>
                    <a:cubicBezTo>
                      <a:pt x="1399" y="1"/>
                      <a:pt x="1" y="1413"/>
                      <a:pt x="1" y="3153"/>
                    </a:cubicBezTo>
                    <a:cubicBezTo>
                      <a:pt x="1" y="4880"/>
                      <a:pt x="1399" y="6292"/>
                      <a:pt x="3139" y="6292"/>
                    </a:cubicBezTo>
                    <a:cubicBezTo>
                      <a:pt x="4879" y="6292"/>
                      <a:pt x="6292" y="4880"/>
                      <a:pt x="6292" y="3153"/>
                    </a:cubicBezTo>
                    <a:cubicBezTo>
                      <a:pt x="6292" y="1413"/>
                      <a:pt x="4879" y="1"/>
                      <a:pt x="3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2212450" y="3514925"/>
                <a:ext cx="64200" cy="63875"/>
              </a:xfrm>
              <a:custGeom>
                <a:avLst/>
                <a:gdLst/>
                <a:ahLst/>
                <a:cxnLst/>
                <a:rect l="l" t="t" r="r" b="b"/>
                <a:pathLst>
                  <a:path w="2568" h="2555" extrusionOk="0">
                    <a:moveTo>
                      <a:pt x="1284" y="1"/>
                    </a:moveTo>
                    <a:cubicBezTo>
                      <a:pt x="585" y="1"/>
                      <a:pt x="0" y="571"/>
                      <a:pt x="0" y="1284"/>
                    </a:cubicBezTo>
                    <a:cubicBezTo>
                      <a:pt x="0" y="1983"/>
                      <a:pt x="585" y="2554"/>
                      <a:pt x="1284" y="2554"/>
                    </a:cubicBezTo>
                    <a:cubicBezTo>
                      <a:pt x="1997" y="2554"/>
                      <a:pt x="2568" y="1983"/>
                      <a:pt x="2568" y="1284"/>
                    </a:cubicBezTo>
                    <a:cubicBezTo>
                      <a:pt x="2568" y="571"/>
                      <a:pt x="1997" y="1"/>
                      <a:pt x="1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514500" y="2737100"/>
                <a:ext cx="82425" cy="82775"/>
              </a:xfrm>
              <a:custGeom>
                <a:avLst/>
                <a:gdLst/>
                <a:ahLst/>
                <a:cxnLst/>
                <a:rect l="l" t="t" r="r" b="b"/>
                <a:pathLst>
                  <a:path w="3297" h="3311" extrusionOk="0">
                    <a:moveTo>
                      <a:pt x="1656" y="1"/>
                    </a:moveTo>
                    <a:cubicBezTo>
                      <a:pt x="743" y="1"/>
                      <a:pt x="1" y="743"/>
                      <a:pt x="1" y="1656"/>
                    </a:cubicBezTo>
                    <a:cubicBezTo>
                      <a:pt x="1" y="2569"/>
                      <a:pt x="743" y="3311"/>
                      <a:pt x="1656" y="3311"/>
                    </a:cubicBezTo>
                    <a:cubicBezTo>
                      <a:pt x="2569" y="3311"/>
                      <a:pt x="3296" y="2569"/>
                      <a:pt x="3296" y="1656"/>
                    </a:cubicBezTo>
                    <a:cubicBezTo>
                      <a:pt x="3296" y="743"/>
                      <a:pt x="2569"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4100100" y="2444675"/>
                <a:ext cx="73850" cy="74200"/>
              </a:xfrm>
              <a:custGeom>
                <a:avLst/>
                <a:gdLst/>
                <a:ahLst/>
                <a:cxnLst/>
                <a:rect l="l" t="t" r="r" b="b"/>
                <a:pathLst>
                  <a:path w="2954" h="2968" extrusionOk="0">
                    <a:moveTo>
                      <a:pt x="1470" y="0"/>
                    </a:moveTo>
                    <a:cubicBezTo>
                      <a:pt x="657" y="0"/>
                      <a:pt x="1" y="671"/>
                      <a:pt x="1" y="1484"/>
                    </a:cubicBezTo>
                    <a:cubicBezTo>
                      <a:pt x="1" y="2311"/>
                      <a:pt x="657" y="2968"/>
                      <a:pt x="1470" y="2968"/>
                    </a:cubicBezTo>
                    <a:cubicBezTo>
                      <a:pt x="2298" y="2968"/>
                      <a:pt x="2954" y="2311"/>
                      <a:pt x="2954" y="1484"/>
                    </a:cubicBezTo>
                    <a:cubicBezTo>
                      <a:pt x="2954" y="671"/>
                      <a:pt x="2298"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3865450" y="3310225"/>
                <a:ext cx="75625" cy="75975"/>
              </a:xfrm>
              <a:custGeom>
                <a:avLst/>
                <a:gdLst/>
                <a:ahLst/>
                <a:cxnLst/>
                <a:rect l="l" t="t" r="r" b="b"/>
                <a:pathLst>
                  <a:path w="3025" h="3039" extrusionOk="0">
                    <a:moveTo>
                      <a:pt x="1512" y="0"/>
                    </a:moveTo>
                    <a:cubicBezTo>
                      <a:pt x="671" y="0"/>
                      <a:pt x="0" y="685"/>
                      <a:pt x="0" y="1527"/>
                    </a:cubicBezTo>
                    <a:cubicBezTo>
                      <a:pt x="0" y="2354"/>
                      <a:pt x="671" y="3039"/>
                      <a:pt x="1512" y="3039"/>
                    </a:cubicBezTo>
                    <a:cubicBezTo>
                      <a:pt x="2354" y="3039"/>
                      <a:pt x="3025" y="2354"/>
                      <a:pt x="3025" y="1527"/>
                    </a:cubicBezTo>
                    <a:cubicBezTo>
                      <a:pt x="3025" y="685"/>
                      <a:pt x="2354" y="0"/>
                      <a:pt x="1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4774150" y="2814500"/>
                <a:ext cx="104150" cy="104525"/>
              </a:xfrm>
              <a:custGeom>
                <a:avLst/>
                <a:gdLst/>
                <a:ahLst/>
                <a:cxnLst/>
                <a:rect l="l" t="t" r="r" b="b"/>
                <a:pathLst>
                  <a:path w="4166" h="4181" extrusionOk="0">
                    <a:moveTo>
                      <a:pt x="2083" y="1"/>
                    </a:moveTo>
                    <a:cubicBezTo>
                      <a:pt x="928" y="1"/>
                      <a:pt x="0" y="942"/>
                      <a:pt x="0" y="2083"/>
                    </a:cubicBezTo>
                    <a:cubicBezTo>
                      <a:pt x="0" y="3239"/>
                      <a:pt x="928" y="4180"/>
                      <a:pt x="2083" y="4180"/>
                    </a:cubicBezTo>
                    <a:cubicBezTo>
                      <a:pt x="3239" y="4180"/>
                      <a:pt x="4166" y="3239"/>
                      <a:pt x="4166" y="2083"/>
                    </a:cubicBezTo>
                    <a:cubicBezTo>
                      <a:pt x="4166" y="942"/>
                      <a:pt x="3239"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3601900" y="1752100"/>
                <a:ext cx="63850" cy="63850"/>
              </a:xfrm>
              <a:custGeom>
                <a:avLst/>
                <a:gdLst/>
                <a:ahLst/>
                <a:cxnLst/>
                <a:rect l="l" t="t" r="r" b="b"/>
                <a:pathLst>
                  <a:path w="2554" h="2554" extrusionOk="0">
                    <a:moveTo>
                      <a:pt x="1284" y="0"/>
                    </a:moveTo>
                    <a:cubicBezTo>
                      <a:pt x="571" y="0"/>
                      <a:pt x="0" y="571"/>
                      <a:pt x="0" y="1284"/>
                    </a:cubicBezTo>
                    <a:cubicBezTo>
                      <a:pt x="0" y="1983"/>
                      <a:pt x="571" y="2554"/>
                      <a:pt x="1284" y="2554"/>
                    </a:cubicBezTo>
                    <a:cubicBezTo>
                      <a:pt x="1983" y="2554"/>
                      <a:pt x="2554" y="1983"/>
                      <a:pt x="2554" y="1284"/>
                    </a:cubicBezTo>
                    <a:cubicBezTo>
                      <a:pt x="2554" y="571"/>
                      <a:pt x="1983" y="0"/>
                      <a:pt x="1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3594050" y="1744250"/>
                <a:ext cx="79550" cy="79550"/>
              </a:xfrm>
              <a:custGeom>
                <a:avLst/>
                <a:gdLst/>
                <a:ahLst/>
                <a:cxnLst/>
                <a:rect l="l" t="t" r="r" b="b"/>
                <a:pathLst>
                  <a:path w="3182" h="3182" extrusionOk="0">
                    <a:moveTo>
                      <a:pt x="1598" y="614"/>
                    </a:moveTo>
                    <a:cubicBezTo>
                      <a:pt x="2126" y="614"/>
                      <a:pt x="2568" y="1056"/>
                      <a:pt x="2568" y="1584"/>
                    </a:cubicBezTo>
                    <a:cubicBezTo>
                      <a:pt x="2568" y="2126"/>
                      <a:pt x="2126" y="2568"/>
                      <a:pt x="1598" y="2568"/>
                    </a:cubicBezTo>
                    <a:cubicBezTo>
                      <a:pt x="1056" y="2568"/>
                      <a:pt x="614" y="2126"/>
                      <a:pt x="614" y="1584"/>
                    </a:cubicBezTo>
                    <a:cubicBezTo>
                      <a:pt x="614" y="1056"/>
                      <a:pt x="1056" y="614"/>
                      <a:pt x="1598" y="614"/>
                    </a:cubicBezTo>
                    <a:close/>
                    <a:moveTo>
                      <a:pt x="1598" y="0"/>
                    </a:moveTo>
                    <a:cubicBezTo>
                      <a:pt x="714" y="0"/>
                      <a:pt x="0" y="714"/>
                      <a:pt x="0" y="1584"/>
                    </a:cubicBezTo>
                    <a:cubicBezTo>
                      <a:pt x="0" y="2468"/>
                      <a:pt x="714" y="3181"/>
                      <a:pt x="1598" y="3181"/>
                    </a:cubicBezTo>
                    <a:cubicBezTo>
                      <a:pt x="2468" y="3181"/>
                      <a:pt x="3181" y="2468"/>
                      <a:pt x="3181" y="1584"/>
                    </a:cubicBezTo>
                    <a:cubicBezTo>
                      <a:pt x="3181" y="714"/>
                      <a:pt x="2468" y="0"/>
                      <a:pt x="1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4685350" y="2226425"/>
                <a:ext cx="127350" cy="127325"/>
              </a:xfrm>
              <a:custGeom>
                <a:avLst/>
                <a:gdLst/>
                <a:ahLst/>
                <a:cxnLst/>
                <a:rect l="l" t="t" r="r" b="b"/>
                <a:pathLst>
                  <a:path w="5094" h="5093" extrusionOk="0">
                    <a:moveTo>
                      <a:pt x="2554" y="0"/>
                    </a:moveTo>
                    <a:cubicBezTo>
                      <a:pt x="1142" y="0"/>
                      <a:pt x="0" y="1141"/>
                      <a:pt x="0" y="2539"/>
                    </a:cubicBezTo>
                    <a:cubicBezTo>
                      <a:pt x="0" y="3952"/>
                      <a:pt x="1142" y="5093"/>
                      <a:pt x="2554" y="5093"/>
                    </a:cubicBezTo>
                    <a:cubicBezTo>
                      <a:pt x="3952" y="5093"/>
                      <a:pt x="5093" y="3952"/>
                      <a:pt x="5093" y="2539"/>
                    </a:cubicBezTo>
                    <a:cubicBezTo>
                      <a:pt x="5093" y="1141"/>
                      <a:pt x="3952" y="0"/>
                      <a:pt x="2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4677850" y="2218575"/>
                <a:ext cx="142675" cy="142675"/>
              </a:xfrm>
              <a:custGeom>
                <a:avLst/>
                <a:gdLst/>
                <a:ahLst/>
                <a:cxnLst/>
                <a:rect l="l" t="t" r="r" b="b"/>
                <a:pathLst>
                  <a:path w="5707" h="5707" extrusionOk="0">
                    <a:moveTo>
                      <a:pt x="2854" y="614"/>
                    </a:moveTo>
                    <a:cubicBezTo>
                      <a:pt x="4081" y="614"/>
                      <a:pt x="5094" y="1626"/>
                      <a:pt x="5094" y="2853"/>
                    </a:cubicBezTo>
                    <a:cubicBezTo>
                      <a:pt x="5094" y="4094"/>
                      <a:pt x="4081" y="5093"/>
                      <a:pt x="2854" y="5093"/>
                    </a:cubicBezTo>
                    <a:cubicBezTo>
                      <a:pt x="1613" y="5093"/>
                      <a:pt x="614" y="4094"/>
                      <a:pt x="614" y="2853"/>
                    </a:cubicBezTo>
                    <a:cubicBezTo>
                      <a:pt x="614" y="1626"/>
                      <a:pt x="1613" y="614"/>
                      <a:pt x="2854" y="614"/>
                    </a:cubicBezTo>
                    <a:close/>
                    <a:moveTo>
                      <a:pt x="2854" y="0"/>
                    </a:moveTo>
                    <a:cubicBezTo>
                      <a:pt x="1270" y="0"/>
                      <a:pt x="1" y="1284"/>
                      <a:pt x="1" y="2853"/>
                    </a:cubicBezTo>
                    <a:cubicBezTo>
                      <a:pt x="1" y="4422"/>
                      <a:pt x="1270" y="5706"/>
                      <a:pt x="2854" y="5706"/>
                    </a:cubicBezTo>
                    <a:cubicBezTo>
                      <a:pt x="4423" y="5706"/>
                      <a:pt x="5707" y="4422"/>
                      <a:pt x="5707" y="2853"/>
                    </a:cubicBezTo>
                    <a:cubicBezTo>
                      <a:pt x="5707" y="1284"/>
                      <a:pt x="4423" y="0"/>
                      <a:pt x="28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5243850" y="3270625"/>
                <a:ext cx="87400" cy="87400"/>
              </a:xfrm>
              <a:custGeom>
                <a:avLst/>
                <a:gdLst/>
                <a:ahLst/>
                <a:cxnLst/>
                <a:rect l="l" t="t" r="r" b="b"/>
                <a:pathLst>
                  <a:path w="3496" h="3496" extrusionOk="0">
                    <a:moveTo>
                      <a:pt x="1740" y="1"/>
                    </a:moveTo>
                    <a:cubicBezTo>
                      <a:pt x="785" y="1"/>
                      <a:pt x="0" y="785"/>
                      <a:pt x="0" y="1741"/>
                    </a:cubicBezTo>
                    <a:cubicBezTo>
                      <a:pt x="0" y="2711"/>
                      <a:pt x="785" y="3496"/>
                      <a:pt x="1740" y="3496"/>
                    </a:cubicBezTo>
                    <a:cubicBezTo>
                      <a:pt x="2710" y="3496"/>
                      <a:pt x="3495" y="2711"/>
                      <a:pt x="3495" y="1741"/>
                    </a:cubicBezTo>
                    <a:cubicBezTo>
                      <a:pt x="3495" y="785"/>
                      <a:pt x="2710" y="1"/>
                      <a:pt x="1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231000" y="3257800"/>
                <a:ext cx="112725" cy="113075"/>
              </a:xfrm>
              <a:custGeom>
                <a:avLst/>
                <a:gdLst/>
                <a:ahLst/>
                <a:cxnLst/>
                <a:rect l="l" t="t" r="r" b="b"/>
                <a:pathLst>
                  <a:path w="4509" h="4523" extrusionOk="0">
                    <a:moveTo>
                      <a:pt x="2254" y="1027"/>
                    </a:moveTo>
                    <a:cubicBezTo>
                      <a:pt x="2939" y="1027"/>
                      <a:pt x="3495" y="1584"/>
                      <a:pt x="3495" y="2254"/>
                    </a:cubicBezTo>
                    <a:cubicBezTo>
                      <a:pt x="3495" y="2939"/>
                      <a:pt x="2939" y="3495"/>
                      <a:pt x="2254" y="3495"/>
                    </a:cubicBezTo>
                    <a:cubicBezTo>
                      <a:pt x="1584" y="3495"/>
                      <a:pt x="1028" y="2939"/>
                      <a:pt x="1028" y="2254"/>
                    </a:cubicBezTo>
                    <a:cubicBezTo>
                      <a:pt x="1028" y="1584"/>
                      <a:pt x="1584" y="1027"/>
                      <a:pt x="2254" y="1027"/>
                    </a:cubicBezTo>
                    <a:close/>
                    <a:moveTo>
                      <a:pt x="2254" y="0"/>
                    </a:moveTo>
                    <a:cubicBezTo>
                      <a:pt x="1013" y="0"/>
                      <a:pt x="0" y="1013"/>
                      <a:pt x="0" y="2254"/>
                    </a:cubicBezTo>
                    <a:cubicBezTo>
                      <a:pt x="0" y="3510"/>
                      <a:pt x="1013" y="4522"/>
                      <a:pt x="2254" y="4522"/>
                    </a:cubicBezTo>
                    <a:cubicBezTo>
                      <a:pt x="3495" y="4522"/>
                      <a:pt x="4508" y="3510"/>
                      <a:pt x="4508" y="2254"/>
                    </a:cubicBezTo>
                    <a:cubicBezTo>
                      <a:pt x="4508" y="1013"/>
                      <a:pt x="3495" y="0"/>
                      <a:pt x="2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4662875" y="3096250"/>
                <a:ext cx="128050" cy="128050"/>
              </a:xfrm>
              <a:custGeom>
                <a:avLst/>
                <a:gdLst/>
                <a:ahLst/>
                <a:cxnLst/>
                <a:rect l="l" t="t" r="r" b="b"/>
                <a:pathLst>
                  <a:path w="5122" h="5122" extrusionOk="0">
                    <a:moveTo>
                      <a:pt x="2568" y="0"/>
                    </a:moveTo>
                    <a:cubicBezTo>
                      <a:pt x="1142" y="0"/>
                      <a:pt x="1" y="1156"/>
                      <a:pt x="1" y="2568"/>
                    </a:cubicBezTo>
                    <a:cubicBezTo>
                      <a:pt x="1" y="3980"/>
                      <a:pt x="1142" y="5121"/>
                      <a:pt x="2568" y="5121"/>
                    </a:cubicBezTo>
                    <a:cubicBezTo>
                      <a:pt x="3981" y="5121"/>
                      <a:pt x="5122" y="3980"/>
                      <a:pt x="5122" y="2568"/>
                    </a:cubicBezTo>
                    <a:cubicBezTo>
                      <a:pt x="5122" y="1156"/>
                      <a:pt x="3981" y="0"/>
                      <a:pt x="25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4645050" y="3078400"/>
                <a:ext cx="163725" cy="163725"/>
              </a:xfrm>
              <a:custGeom>
                <a:avLst/>
                <a:gdLst/>
                <a:ahLst/>
                <a:cxnLst/>
                <a:rect l="l" t="t" r="r" b="b"/>
                <a:pathLst>
                  <a:path w="6549" h="6549" extrusionOk="0">
                    <a:moveTo>
                      <a:pt x="3281" y="1427"/>
                    </a:moveTo>
                    <a:cubicBezTo>
                      <a:pt x="4294" y="1427"/>
                      <a:pt x="5122" y="2255"/>
                      <a:pt x="5122" y="3282"/>
                    </a:cubicBezTo>
                    <a:cubicBezTo>
                      <a:pt x="5122" y="4295"/>
                      <a:pt x="4294" y="5122"/>
                      <a:pt x="3281" y="5122"/>
                    </a:cubicBezTo>
                    <a:cubicBezTo>
                      <a:pt x="2254" y="5122"/>
                      <a:pt x="1427" y="4295"/>
                      <a:pt x="1427" y="3282"/>
                    </a:cubicBezTo>
                    <a:cubicBezTo>
                      <a:pt x="1427" y="2255"/>
                      <a:pt x="2254" y="1427"/>
                      <a:pt x="3281" y="1427"/>
                    </a:cubicBezTo>
                    <a:close/>
                    <a:moveTo>
                      <a:pt x="3281" y="1"/>
                    </a:moveTo>
                    <a:cubicBezTo>
                      <a:pt x="1470" y="1"/>
                      <a:pt x="0" y="1470"/>
                      <a:pt x="0" y="3282"/>
                    </a:cubicBezTo>
                    <a:cubicBezTo>
                      <a:pt x="0" y="5079"/>
                      <a:pt x="1470" y="6549"/>
                      <a:pt x="3281" y="6549"/>
                    </a:cubicBezTo>
                    <a:cubicBezTo>
                      <a:pt x="5079" y="6549"/>
                      <a:pt x="6548" y="5079"/>
                      <a:pt x="6548" y="3282"/>
                    </a:cubicBezTo>
                    <a:cubicBezTo>
                      <a:pt x="6548" y="1470"/>
                      <a:pt x="5079" y="1"/>
                      <a:pt x="3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4459600" y="1959650"/>
                <a:ext cx="149800" cy="150175"/>
              </a:xfrm>
              <a:custGeom>
                <a:avLst/>
                <a:gdLst/>
                <a:ahLst/>
                <a:cxnLst/>
                <a:rect l="l" t="t" r="r" b="b"/>
                <a:pathLst>
                  <a:path w="5992" h="6007" extrusionOk="0">
                    <a:moveTo>
                      <a:pt x="2996" y="1"/>
                    </a:moveTo>
                    <a:cubicBezTo>
                      <a:pt x="1341" y="1"/>
                      <a:pt x="0" y="1342"/>
                      <a:pt x="0" y="2996"/>
                    </a:cubicBezTo>
                    <a:cubicBezTo>
                      <a:pt x="0" y="4651"/>
                      <a:pt x="1341" y="6006"/>
                      <a:pt x="2996" y="6006"/>
                    </a:cubicBezTo>
                    <a:cubicBezTo>
                      <a:pt x="4651" y="6006"/>
                      <a:pt x="5992" y="4651"/>
                      <a:pt x="5992" y="2996"/>
                    </a:cubicBezTo>
                    <a:cubicBezTo>
                      <a:pt x="5992" y="1342"/>
                      <a:pt x="4651" y="1"/>
                      <a:pt x="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4451750" y="1952175"/>
                <a:ext cx="165500" cy="165125"/>
              </a:xfrm>
              <a:custGeom>
                <a:avLst/>
                <a:gdLst/>
                <a:ahLst/>
                <a:cxnLst/>
                <a:rect l="l" t="t" r="r" b="b"/>
                <a:pathLst>
                  <a:path w="6620" h="6605" extrusionOk="0">
                    <a:moveTo>
                      <a:pt x="3310" y="599"/>
                    </a:moveTo>
                    <a:cubicBezTo>
                      <a:pt x="4794" y="599"/>
                      <a:pt x="6006" y="1812"/>
                      <a:pt x="6006" y="3295"/>
                    </a:cubicBezTo>
                    <a:cubicBezTo>
                      <a:pt x="6006" y="4779"/>
                      <a:pt x="4794" y="5991"/>
                      <a:pt x="3310" y="5991"/>
                    </a:cubicBezTo>
                    <a:cubicBezTo>
                      <a:pt x="1827" y="5991"/>
                      <a:pt x="614" y="4779"/>
                      <a:pt x="614" y="3295"/>
                    </a:cubicBezTo>
                    <a:cubicBezTo>
                      <a:pt x="614" y="1812"/>
                      <a:pt x="1827" y="599"/>
                      <a:pt x="3310" y="599"/>
                    </a:cubicBezTo>
                    <a:close/>
                    <a:moveTo>
                      <a:pt x="3310" y="0"/>
                    </a:moveTo>
                    <a:cubicBezTo>
                      <a:pt x="1484" y="0"/>
                      <a:pt x="1" y="1484"/>
                      <a:pt x="1" y="3295"/>
                    </a:cubicBezTo>
                    <a:cubicBezTo>
                      <a:pt x="1" y="5121"/>
                      <a:pt x="1484" y="6605"/>
                      <a:pt x="3310" y="6605"/>
                    </a:cubicBezTo>
                    <a:cubicBezTo>
                      <a:pt x="5136" y="6605"/>
                      <a:pt x="6620" y="5121"/>
                      <a:pt x="6620" y="3295"/>
                    </a:cubicBezTo>
                    <a:cubicBezTo>
                      <a:pt x="6620" y="1484"/>
                      <a:pt x="5136" y="0"/>
                      <a:pt x="3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4498125" y="1998525"/>
                <a:ext cx="72775" cy="72425"/>
              </a:xfrm>
              <a:custGeom>
                <a:avLst/>
                <a:gdLst/>
                <a:ahLst/>
                <a:cxnLst/>
                <a:rect l="l" t="t" r="r" b="b"/>
                <a:pathLst>
                  <a:path w="2911" h="2897" extrusionOk="0">
                    <a:moveTo>
                      <a:pt x="1455" y="0"/>
                    </a:moveTo>
                    <a:cubicBezTo>
                      <a:pt x="656" y="0"/>
                      <a:pt x="0" y="642"/>
                      <a:pt x="0" y="1441"/>
                    </a:cubicBezTo>
                    <a:cubicBezTo>
                      <a:pt x="0" y="2240"/>
                      <a:pt x="656" y="2896"/>
                      <a:pt x="1455" y="2896"/>
                    </a:cubicBezTo>
                    <a:cubicBezTo>
                      <a:pt x="2254" y="2896"/>
                      <a:pt x="2910" y="2240"/>
                      <a:pt x="2910" y="1441"/>
                    </a:cubicBezTo>
                    <a:cubicBezTo>
                      <a:pt x="2910" y="642"/>
                      <a:pt x="2254"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4490625" y="1990675"/>
                <a:ext cx="87750" cy="87750"/>
              </a:xfrm>
              <a:custGeom>
                <a:avLst/>
                <a:gdLst/>
                <a:ahLst/>
                <a:cxnLst/>
                <a:rect l="l" t="t" r="r" b="b"/>
                <a:pathLst>
                  <a:path w="3510" h="3510" extrusionOk="0">
                    <a:moveTo>
                      <a:pt x="1755" y="614"/>
                    </a:moveTo>
                    <a:cubicBezTo>
                      <a:pt x="2383" y="614"/>
                      <a:pt x="2896" y="1128"/>
                      <a:pt x="2896" y="1755"/>
                    </a:cubicBezTo>
                    <a:cubicBezTo>
                      <a:pt x="2896" y="2383"/>
                      <a:pt x="2383" y="2897"/>
                      <a:pt x="1755" y="2897"/>
                    </a:cubicBezTo>
                    <a:cubicBezTo>
                      <a:pt x="1127" y="2897"/>
                      <a:pt x="614" y="2383"/>
                      <a:pt x="614" y="1755"/>
                    </a:cubicBezTo>
                    <a:cubicBezTo>
                      <a:pt x="614" y="1128"/>
                      <a:pt x="1127" y="614"/>
                      <a:pt x="1755" y="614"/>
                    </a:cubicBezTo>
                    <a:close/>
                    <a:moveTo>
                      <a:pt x="1755" y="1"/>
                    </a:moveTo>
                    <a:cubicBezTo>
                      <a:pt x="785" y="1"/>
                      <a:pt x="1" y="785"/>
                      <a:pt x="1" y="1755"/>
                    </a:cubicBezTo>
                    <a:cubicBezTo>
                      <a:pt x="1" y="2725"/>
                      <a:pt x="785" y="3510"/>
                      <a:pt x="1755" y="3510"/>
                    </a:cubicBezTo>
                    <a:cubicBezTo>
                      <a:pt x="2725" y="3510"/>
                      <a:pt x="3510" y="2725"/>
                      <a:pt x="3510" y="1755"/>
                    </a:cubicBezTo>
                    <a:cubicBezTo>
                      <a:pt x="3510" y="785"/>
                      <a:pt x="2725"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2921425" y="1760300"/>
                <a:ext cx="152325" cy="152300"/>
              </a:xfrm>
              <a:custGeom>
                <a:avLst/>
                <a:gdLst/>
                <a:ahLst/>
                <a:cxnLst/>
                <a:rect l="l" t="t" r="r" b="b"/>
                <a:pathLst>
                  <a:path w="6093" h="6092" extrusionOk="0">
                    <a:moveTo>
                      <a:pt x="3039" y="0"/>
                    </a:moveTo>
                    <a:cubicBezTo>
                      <a:pt x="1356" y="0"/>
                      <a:pt x="1" y="1355"/>
                      <a:pt x="1" y="3039"/>
                    </a:cubicBezTo>
                    <a:cubicBezTo>
                      <a:pt x="1" y="4722"/>
                      <a:pt x="1356" y="6092"/>
                      <a:pt x="3039" y="6092"/>
                    </a:cubicBezTo>
                    <a:cubicBezTo>
                      <a:pt x="4723" y="6092"/>
                      <a:pt x="6092" y="4722"/>
                      <a:pt x="6092" y="3039"/>
                    </a:cubicBezTo>
                    <a:cubicBezTo>
                      <a:pt x="6092" y="1355"/>
                      <a:pt x="4723" y="0"/>
                      <a:pt x="3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2913575" y="1752450"/>
                <a:ext cx="168000" cy="167650"/>
              </a:xfrm>
              <a:custGeom>
                <a:avLst/>
                <a:gdLst/>
                <a:ahLst/>
                <a:cxnLst/>
                <a:rect l="l" t="t" r="r" b="b"/>
                <a:pathLst>
                  <a:path w="6720" h="6706" extrusionOk="0">
                    <a:moveTo>
                      <a:pt x="3353" y="614"/>
                    </a:moveTo>
                    <a:cubicBezTo>
                      <a:pt x="4865" y="614"/>
                      <a:pt x="6107" y="1841"/>
                      <a:pt x="6107" y="3353"/>
                    </a:cubicBezTo>
                    <a:cubicBezTo>
                      <a:pt x="6107" y="4865"/>
                      <a:pt x="4865" y="6092"/>
                      <a:pt x="3353" y="6092"/>
                    </a:cubicBezTo>
                    <a:cubicBezTo>
                      <a:pt x="1841" y="6092"/>
                      <a:pt x="614" y="4865"/>
                      <a:pt x="614" y="3353"/>
                    </a:cubicBezTo>
                    <a:cubicBezTo>
                      <a:pt x="614" y="1841"/>
                      <a:pt x="1841" y="614"/>
                      <a:pt x="3353" y="614"/>
                    </a:cubicBezTo>
                    <a:close/>
                    <a:moveTo>
                      <a:pt x="3353" y="0"/>
                    </a:moveTo>
                    <a:cubicBezTo>
                      <a:pt x="1513" y="0"/>
                      <a:pt x="1" y="1513"/>
                      <a:pt x="1" y="3353"/>
                    </a:cubicBezTo>
                    <a:cubicBezTo>
                      <a:pt x="1" y="5207"/>
                      <a:pt x="1513" y="6705"/>
                      <a:pt x="3353" y="6705"/>
                    </a:cubicBezTo>
                    <a:cubicBezTo>
                      <a:pt x="5208" y="6705"/>
                      <a:pt x="6720" y="5207"/>
                      <a:pt x="6720" y="3353"/>
                    </a:cubicBezTo>
                    <a:cubicBezTo>
                      <a:pt x="6720" y="1513"/>
                      <a:pt x="5208" y="0"/>
                      <a:pt x="3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951400" y="1790250"/>
                <a:ext cx="92375" cy="92400"/>
              </a:xfrm>
              <a:custGeom>
                <a:avLst/>
                <a:gdLst/>
                <a:ahLst/>
                <a:cxnLst/>
                <a:rect l="l" t="t" r="r" b="b"/>
                <a:pathLst>
                  <a:path w="3695" h="3696" extrusionOk="0">
                    <a:moveTo>
                      <a:pt x="1840" y="1013"/>
                    </a:moveTo>
                    <a:cubicBezTo>
                      <a:pt x="2311" y="1013"/>
                      <a:pt x="2682" y="1384"/>
                      <a:pt x="2682" y="1841"/>
                    </a:cubicBezTo>
                    <a:cubicBezTo>
                      <a:pt x="2682" y="2297"/>
                      <a:pt x="2311" y="2668"/>
                      <a:pt x="1840" y="2668"/>
                    </a:cubicBezTo>
                    <a:cubicBezTo>
                      <a:pt x="1384" y="2668"/>
                      <a:pt x="1013" y="2297"/>
                      <a:pt x="1013" y="1841"/>
                    </a:cubicBezTo>
                    <a:cubicBezTo>
                      <a:pt x="1013" y="1384"/>
                      <a:pt x="1384" y="1013"/>
                      <a:pt x="1840" y="1013"/>
                    </a:cubicBezTo>
                    <a:close/>
                    <a:moveTo>
                      <a:pt x="1840" y="1"/>
                    </a:moveTo>
                    <a:cubicBezTo>
                      <a:pt x="827" y="1"/>
                      <a:pt x="0" y="828"/>
                      <a:pt x="0" y="1841"/>
                    </a:cubicBezTo>
                    <a:cubicBezTo>
                      <a:pt x="0" y="2868"/>
                      <a:pt x="827" y="3695"/>
                      <a:pt x="1840" y="3695"/>
                    </a:cubicBezTo>
                    <a:cubicBezTo>
                      <a:pt x="2867" y="3695"/>
                      <a:pt x="3695" y="2868"/>
                      <a:pt x="3695" y="1841"/>
                    </a:cubicBezTo>
                    <a:cubicBezTo>
                      <a:pt x="3695" y="828"/>
                      <a:pt x="2867" y="1"/>
                      <a:pt x="1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3576225" y="3411500"/>
                <a:ext cx="105225" cy="105600"/>
              </a:xfrm>
              <a:custGeom>
                <a:avLst/>
                <a:gdLst/>
                <a:ahLst/>
                <a:cxnLst/>
                <a:rect l="l" t="t" r="r" b="b"/>
                <a:pathLst>
                  <a:path w="4209" h="4224" extrusionOk="0">
                    <a:moveTo>
                      <a:pt x="2097" y="1"/>
                    </a:moveTo>
                    <a:cubicBezTo>
                      <a:pt x="942" y="1"/>
                      <a:pt x="0" y="942"/>
                      <a:pt x="0" y="2112"/>
                    </a:cubicBezTo>
                    <a:cubicBezTo>
                      <a:pt x="0" y="3267"/>
                      <a:pt x="942" y="4223"/>
                      <a:pt x="2097" y="4223"/>
                    </a:cubicBezTo>
                    <a:cubicBezTo>
                      <a:pt x="3267" y="4223"/>
                      <a:pt x="4208" y="3267"/>
                      <a:pt x="4208" y="2112"/>
                    </a:cubicBezTo>
                    <a:cubicBezTo>
                      <a:pt x="4208" y="942"/>
                      <a:pt x="3267" y="1"/>
                      <a:pt x="2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3563375" y="3398675"/>
                <a:ext cx="130900" cy="130900"/>
              </a:xfrm>
              <a:custGeom>
                <a:avLst/>
                <a:gdLst/>
                <a:ahLst/>
                <a:cxnLst/>
                <a:rect l="l" t="t" r="r" b="b"/>
                <a:pathLst>
                  <a:path w="5236" h="5236" extrusionOk="0">
                    <a:moveTo>
                      <a:pt x="2611" y="1027"/>
                    </a:moveTo>
                    <a:cubicBezTo>
                      <a:pt x="3496" y="1027"/>
                      <a:pt x="4209" y="1740"/>
                      <a:pt x="4209" y="2625"/>
                    </a:cubicBezTo>
                    <a:cubicBezTo>
                      <a:pt x="4209" y="3509"/>
                      <a:pt x="3496" y="4223"/>
                      <a:pt x="2611" y="4223"/>
                    </a:cubicBezTo>
                    <a:cubicBezTo>
                      <a:pt x="1741" y="4223"/>
                      <a:pt x="1013" y="3509"/>
                      <a:pt x="1013" y="2625"/>
                    </a:cubicBezTo>
                    <a:cubicBezTo>
                      <a:pt x="1013" y="1740"/>
                      <a:pt x="1741" y="1027"/>
                      <a:pt x="2611" y="1027"/>
                    </a:cubicBezTo>
                    <a:close/>
                    <a:moveTo>
                      <a:pt x="2611" y="0"/>
                    </a:moveTo>
                    <a:cubicBezTo>
                      <a:pt x="1170" y="0"/>
                      <a:pt x="0" y="1184"/>
                      <a:pt x="0" y="2625"/>
                    </a:cubicBezTo>
                    <a:cubicBezTo>
                      <a:pt x="0" y="4066"/>
                      <a:pt x="1170" y="5235"/>
                      <a:pt x="2611" y="5235"/>
                    </a:cubicBezTo>
                    <a:cubicBezTo>
                      <a:pt x="4066" y="5235"/>
                      <a:pt x="5236" y="4066"/>
                      <a:pt x="5236" y="2625"/>
                    </a:cubicBezTo>
                    <a:cubicBezTo>
                      <a:pt x="5236" y="1184"/>
                      <a:pt x="4066" y="0"/>
                      <a:pt x="2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351525" y="2368350"/>
                <a:ext cx="87050" cy="87400"/>
              </a:xfrm>
              <a:custGeom>
                <a:avLst/>
                <a:gdLst/>
                <a:ahLst/>
                <a:cxnLst/>
                <a:rect l="l" t="t" r="r" b="b"/>
                <a:pathLst>
                  <a:path w="3482" h="3496" extrusionOk="0">
                    <a:moveTo>
                      <a:pt x="1741" y="1"/>
                    </a:moveTo>
                    <a:cubicBezTo>
                      <a:pt x="771" y="1"/>
                      <a:pt x="1" y="785"/>
                      <a:pt x="1" y="1741"/>
                    </a:cubicBezTo>
                    <a:cubicBezTo>
                      <a:pt x="1" y="2711"/>
                      <a:pt x="771" y="3496"/>
                      <a:pt x="1741" y="3496"/>
                    </a:cubicBezTo>
                    <a:cubicBezTo>
                      <a:pt x="2697" y="3496"/>
                      <a:pt x="3482" y="2711"/>
                      <a:pt x="3482" y="1741"/>
                    </a:cubicBezTo>
                    <a:cubicBezTo>
                      <a:pt x="3482" y="785"/>
                      <a:pt x="2697" y="1"/>
                      <a:pt x="1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3343700" y="2360875"/>
                <a:ext cx="102725" cy="102375"/>
              </a:xfrm>
              <a:custGeom>
                <a:avLst/>
                <a:gdLst/>
                <a:ahLst/>
                <a:cxnLst/>
                <a:rect l="l" t="t" r="r" b="b"/>
                <a:pathLst>
                  <a:path w="4109" h="4095" extrusionOk="0">
                    <a:moveTo>
                      <a:pt x="2054" y="613"/>
                    </a:moveTo>
                    <a:cubicBezTo>
                      <a:pt x="2853" y="613"/>
                      <a:pt x="3495" y="1255"/>
                      <a:pt x="3495" y="2040"/>
                    </a:cubicBezTo>
                    <a:cubicBezTo>
                      <a:pt x="3495" y="2839"/>
                      <a:pt x="2853" y="3481"/>
                      <a:pt x="2054" y="3481"/>
                    </a:cubicBezTo>
                    <a:cubicBezTo>
                      <a:pt x="1255" y="3481"/>
                      <a:pt x="613" y="2839"/>
                      <a:pt x="613" y="2040"/>
                    </a:cubicBezTo>
                    <a:cubicBezTo>
                      <a:pt x="613" y="1255"/>
                      <a:pt x="1255" y="613"/>
                      <a:pt x="2054" y="613"/>
                    </a:cubicBezTo>
                    <a:close/>
                    <a:moveTo>
                      <a:pt x="2054" y="0"/>
                    </a:moveTo>
                    <a:cubicBezTo>
                      <a:pt x="927" y="0"/>
                      <a:pt x="0" y="913"/>
                      <a:pt x="0" y="2040"/>
                    </a:cubicBezTo>
                    <a:cubicBezTo>
                      <a:pt x="0" y="3181"/>
                      <a:pt x="927" y="4094"/>
                      <a:pt x="2054" y="4094"/>
                    </a:cubicBezTo>
                    <a:cubicBezTo>
                      <a:pt x="3181" y="4094"/>
                      <a:pt x="4108" y="3181"/>
                      <a:pt x="4108" y="2040"/>
                    </a:cubicBezTo>
                    <a:cubicBezTo>
                      <a:pt x="4108" y="913"/>
                      <a:pt x="3181"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758450" y="2997450"/>
                <a:ext cx="93100" cy="93100"/>
              </a:xfrm>
              <a:custGeom>
                <a:avLst/>
                <a:gdLst/>
                <a:ahLst/>
                <a:cxnLst/>
                <a:rect l="l" t="t" r="r" b="b"/>
                <a:pathLst>
                  <a:path w="3724" h="3724" extrusionOk="0">
                    <a:moveTo>
                      <a:pt x="1869" y="1"/>
                    </a:moveTo>
                    <a:cubicBezTo>
                      <a:pt x="842" y="1"/>
                      <a:pt x="1" y="828"/>
                      <a:pt x="1" y="1855"/>
                    </a:cubicBezTo>
                    <a:cubicBezTo>
                      <a:pt x="1" y="2896"/>
                      <a:pt x="842" y="3724"/>
                      <a:pt x="1869" y="3724"/>
                    </a:cubicBezTo>
                    <a:cubicBezTo>
                      <a:pt x="2896" y="3724"/>
                      <a:pt x="3724" y="2896"/>
                      <a:pt x="3724" y="1855"/>
                    </a:cubicBezTo>
                    <a:cubicBezTo>
                      <a:pt x="3724" y="828"/>
                      <a:pt x="2896" y="1"/>
                      <a:pt x="1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2740625" y="2979625"/>
                <a:ext cx="128775" cy="128775"/>
              </a:xfrm>
              <a:custGeom>
                <a:avLst/>
                <a:gdLst/>
                <a:ahLst/>
                <a:cxnLst/>
                <a:rect l="l" t="t" r="r" b="b"/>
                <a:pathLst>
                  <a:path w="5151" h="5151" extrusionOk="0">
                    <a:moveTo>
                      <a:pt x="2582" y="1427"/>
                    </a:moveTo>
                    <a:cubicBezTo>
                      <a:pt x="3210" y="1427"/>
                      <a:pt x="3724" y="1940"/>
                      <a:pt x="3724" y="2568"/>
                    </a:cubicBezTo>
                    <a:cubicBezTo>
                      <a:pt x="3724" y="3210"/>
                      <a:pt x="3210" y="3724"/>
                      <a:pt x="2582" y="3724"/>
                    </a:cubicBezTo>
                    <a:cubicBezTo>
                      <a:pt x="1955" y="3724"/>
                      <a:pt x="1441" y="3210"/>
                      <a:pt x="1441" y="2568"/>
                    </a:cubicBezTo>
                    <a:cubicBezTo>
                      <a:pt x="1441" y="1940"/>
                      <a:pt x="1955" y="1427"/>
                      <a:pt x="2582" y="1427"/>
                    </a:cubicBezTo>
                    <a:close/>
                    <a:moveTo>
                      <a:pt x="2582" y="0"/>
                    </a:moveTo>
                    <a:cubicBezTo>
                      <a:pt x="1156" y="0"/>
                      <a:pt x="0" y="1156"/>
                      <a:pt x="0" y="2568"/>
                    </a:cubicBezTo>
                    <a:cubicBezTo>
                      <a:pt x="0" y="3995"/>
                      <a:pt x="1156" y="5150"/>
                      <a:pt x="2582" y="5150"/>
                    </a:cubicBezTo>
                    <a:cubicBezTo>
                      <a:pt x="3995" y="5150"/>
                      <a:pt x="5150" y="3995"/>
                      <a:pt x="5150" y="2568"/>
                    </a:cubicBezTo>
                    <a:cubicBezTo>
                      <a:pt x="5150" y="1156"/>
                      <a:pt x="3995" y="0"/>
                      <a:pt x="2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787350" y="3609075"/>
                <a:ext cx="95600" cy="95975"/>
              </a:xfrm>
              <a:custGeom>
                <a:avLst/>
                <a:gdLst/>
                <a:ahLst/>
                <a:cxnLst/>
                <a:rect l="l" t="t" r="r" b="b"/>
                <a:pathLst>
                  <a:path w="3824" h="3839" extrusionOk="0">
                    <a:moveTo>
                      <a:pt x="1912" y="1"/>
                    </a:moveTo>
                    <a:cubicBezTo>
                      <a:pt x="856" y="1"/>
                      <a:pt x="0" y="857"/>
                      <a:pt x="0" y="1926"/>
                    </a:cubicBezTo>
                    <a:cubicBezTo>
                      <a:pt x="0" y="2982"/>
                      <a:pt x="856" y="3838"/>
                      <a:pt x="1912" y="3838"/>
                    </a:cubicBezTo>
                    <a:cubicBezTo>
                      <a:pt x="2967" y="3838"/>
                      <a:pt x="3823" y="2982"/>
                      <a:pt x="3823" y="1926"/>
                    </a:cubicBezTo>
                    <a:cubicBezTo>
                      <a:pt x="3823" y="857"/>
                      <a:pt x="2967" y="1"/>
                      <a:pt x="1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2779500" y="3601600"/>
                <a:ext cx="110925" cy="110925"/>
              </a:xfrm>
              <a:custGeom>
                <a:avLst/>
                <a:gdLst/>
                <a:ahLst/>
                <a:cxnLst/>
                <a:rect l="l" t="t" r="r" b="b"/>
                <a:pathLst>
                  <a:path w="4437" h="4437" extrusionOk="0">
                    <a:moveTo>
                      <a:pt x="2226" y="613"/>
                    </a:moveTo>
                    <a:cubicBezTo>
                      <a:pt x="3110" y="613"/>
                      <a:pt x="3823" y="1327"/>
                      <a:pt x="3823" y="2225"/>
                    </a:cubicBezTo>
                    <a:cubicBezTo>
                      <a:pt x="3823" y="3110"/>
                      <a:pt x="3110" y="3823"/>
                      <a:pt x="2226" y="3823"/>
                    </a:cubicBezTo>
                    <a:cubicBezTo>
                      <a:pt x="1341" y="3823"/>
                      <a:pt x="614" y="3110"/>
                      <a:pt x="614" y="2225"/>
                    </a:cubicBezTo>
                    <a:cubicBezTo>
                      <a:pt x="614" y="1327"/>
                      <a:pt x="1341" y="613"/>
                      <a:pt x="2226" y="613"/>
                    </a:cubicBezTo>
                    <a:close/>
                    <a:moveTo>
                      <a:pt x="2226" y="0"/>
                    </a:moveTo>
                    <a:cubicBezTo>
                      <a:pt x="999" y="0"/>
                      <a:pt x="0" y="999"/>
                      <a:pt x="0" y="2225"/>
                    </a:cubicBezTo>
                    <a:cubicBezTo>
                      <a:pt x="0" y="3438"/>
                      <a:pt x="999" y="4437"/>
                      <a:pt x="2226" y="4437"/>
                    </a:cubicBezTo>
                    <a:cubicBezTo>
                      <a:pt x="3438" y="4437"/>
                      <a:pt x="4437" y="3438"/>
                      <a:pt x="4437" y="2225"/>
                    </a:cubicBezTo>
                    <a:cubicBezTo>
                      <a:pt x="4437" y="999"/>
                      <a:pt x="3438" y="0"/>
                      <a:pt x="2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4073350" y="1588050"/>
                <a:ext cx="97050" cy="97025"/>
              </a:xfrm>
              <a:custGeom>
                <a:avLst/>
                <a:gdLst/>
                <a:ahLst/>
                <a:cxnLst/>
                <a:rect l="l" t="t" r="r" b="b"/>
                <a:pathLst>
                  <a:path w="3882" h="3881" extrusionOk="0">
                    <a:moveTo>
                      <a:pt x="1941" y="0"/>
                    </a:moveTo>
                    <a:cubicBezTo>
                      <a:pt x="871" y="0"/>
                      <a:pt x="1" y="870"/>
                      <a:pt x="1" y="1940"/>
                    </a:cubicBezTo>
                    <a:cubicBezTo>
                      <a:pt x="1" y="3010"/>
                      <a:pt x="871" y="3880"/>
                      <a:pt x="1941" y="3880"/>
                    </a:cubicBezTo>
                    <a:cubicBezTo>
                      <a:pt x="3011" y="3880"/>
                      <a:pt x="3881" y="3010"/>
                      <a:pt x="3881" y="1940"/>
                    </a:cubicBezTo>
                    <a:cubicBezTo>
                      <a:pt x="3881" y="870"/>
                      <a:pt x="3011" y="0"/>
                      <a:pt x="1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3824425" y="2737475"/>
                <a:ext cx="129125" cy="129125"/>
              </a:xfrm>
              <a:custGeom>
                <a:avLst/>
                <a:gdLst/>
                <a:ahLst/>
                <a:cxnLst/>
                <a:rect l="l" t="t" r="r" b="b"/>
                <a:pathLst>
                  <a:path w="5165" h="5165" extrusionOk="0">
                    <a:moveTo>
                      <a:pt x="2583" y="0"/>
                    </a:moveTo>
                    <a:cubicBezTo>
                      <a:pt x="1156" y="0"/>
                      <a:pt x="1" y="1156"/>
                      <a:pt x="1" y="2582"/>
                    </a:cubicBezTo>
                    <a:cubicBezTo>
                      <a:pt x="1" y="4009"/>
                      <a:pt x="1156" y="5164"/>
                      <a:pt x="2583" y="5164"/>
                    </a:cubicBezTo>
                    <a:cubicBezTo>
                      <a:pt x="4009" y="5164"/>
                      <a:pt x="5165" y="4009"/>
                      <a:pt x="5165" y="2582"/>
                    </a:cubicBezTo>
                    <a:cubicBezTo>
                      <a:pt x="5165" y="1156"/>
                      <a:pt x="4009" y="0"/>
                      <a:pt x="2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3806600" y="2719625"/>
                <a:ext cx="164800" cy="164800"/>
              </a:xfrm>
              <a:custGeom>
                <a:avLst/>
                <a:gdLst/>
                <a:ahLst/>
                <a:cxnLst/>
                <a:rect l="l" t="t" r="r" b="b"/>
                <a:pathLst>
                  <a:path w="6592" h="6592" extrusionOk="0">
                    <a:moveTo>
                      <a:pt x="3296" y="1427"/>
                    </a:moveTo>
                    <a:cubicBezTo>
                      <a:pt x="4323" y="1427"/>
                      <a:pt x="5165" y="2269"/>
                      <a:pt x="5165" y="3296"/>
                    </a:cubicBezTo>
                    <a:cubicBezTo>
                      <a:pt x="5165" y="4323"/>
                      <a:pt x="4323" y="5165"/>
                      <a:pt x="3296" y="5165"/>
                    </a:cubicBezTo>
                    <a:cubicBezTo>
                      <a:pt x="2269" y="5165"/>
                      <a:pt x="1427" y="4323"/>
                      <a:pt x="1427" y="3296"/>
                    </a:cubicBezTo>
                    <a:cubicBezTo>
                      <a:pt x="1427" y="2269"/>
                      <a:pt x="2269" y="1427"/>
                      <a:pt x="3296" y="1427"/>
                    </a:cubicBezTo>
                    <a:close/>
                    <a:moveTo>
                      <a:pt x="3296" y="1"/>
                    </a:moveTo>
                    <a:cubicBezTo>
                      <a:pt x="1484" y="1"/>
                      <a:pt x="0" y="1485"/>
                      <a:pt x="0" y="3296"/>
                    </a:cubicBezTo>
                    <a:cubicBezTo>
                      <a:pt x="0" y="5122"/>
                      <a:pt x="1484" y="6592"/>
                      <a:pt x="3296" y="6592"/>
                    </a:cubicBezTo>
                    <a:cubicBezTo>
                      <a:pt x="5122" y="6592"/>
                      <a:pt x="6591" y="5122"/>
                      <a:pt x="6591" y="3296"/>
                    </a:cubicBezTo>
                    <a:cubicBezTo>
                      <a:pt x="6591" y="1485"/>
                      <a:pt x="5122" y="1"/>
                      <a:pt x="3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3168575" y="2632625"/>
                <a:ext cx="82400" cy="82400"/>
              </a:xfrm>
              <a:custGeom>
                <a:avLst/>
                <a:gdLst/>
                <a:ahLst/>
                <a:cxnLst/>
                <a:rect l="l" t="t" r="r" b="b"/>
                <a:pathLst>
                  <a:path w="3296" h="3296" extrusionOk="0">
                    <a:moveTo>
                      <a:pt x="1641" y="0"/>
                    </a:moveTo>
                    <a:cubicBezTo>
                      <a:pt x="728" y="0"/>
                      <a:pt x="1" y="728"/>
                      <a:pt x="1" y="1641"/>
                    </a:cubicBezTo>
                    <a:cubicBezTo>
                      <a:pt x="1" y="2554"/>
                      <a:pt x="728" y="3296"/>
                      <a:pt x="1641" y="3296"/>
                    </a:cubicBezTo>
                    <a:cubicBezTo>
                      <a:pt x="2554" y="3296"/>
                      <a:pt x="3296" y="2554"/>
                      <a:pt x="3296" y="1641"/>
                    </a:cubicBezTo>
                    <a:cubicBezTo>
                      <a:pt x="3296" y="728"/>
                      <a:pt x="2554"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155750" y="2619775"/>
                <a:ext cx="107725" cy="107725"/>
              </a:xfrm>
              <a:custGeom>
                <a:avLst/>
                <a:gdLst/>
                <a:ahLst/>
                <a:cxnLst/>
                <a:rect l="l" t="t" r="r" b="b"/>
                <a:pathLst>
                  <a:path w="4309" h="4309" extrusionOk="0">
                    <a:moveTo>
                      <a:pt x="2154" y="1028"/>
                    </a:moveTo>
                    <a:cubicBezTo>
                      <a:pt x="2782" y="1028"/>
                      <a:pt x="3295" y="1527"/>
                      <a:pt x="3295" y="2155"/>
                    </a:cubicBezTo>
                    <a:cubicBezTo>
                      <a:pt x="3295" y="2782"/>
                      <a:pt x="2782" y="3296"/>
                      <a:pt x="2154" y="3296"/>
                    </a:cubicBezTo>
                    <a:cubicBezTo>
                      <a:pt x="1527" y="3296"/>
                      <a:pt x="1013" y="2782"/>
                      <a:pt x="1013" y="2155"/>
                    </a:cubicBezTo>
                    <a:cubicBezTo>
                      <a:pt x="1013" y="1527"/>
                      <a:pt x="1527" y="1028"/>
                      <a:pt x="2154" y="1028"/>
                    </a:cubicBezTo>
                    <a:close/>
                    <a:moveTo>
                      <a:pt x="2154" y="1"/>
                    </a:moveTo>
                    <a:cubicBezTo>
                      <a:pt x="970" y="1"/>
                      <a:pt x="0" y="971"/>
                      <a:pt x="0" y="2155"/>
                    </a:cubicBezTo>
                    <a:cubicBezTo>
                      <a:pt x="0" y="3353"/>
                      <a:pt x="970" y="4309"/>
                      <a:pt x="2154" y="4309"/>
                    </a:cubicBezTo>
                    <a:cubicBezTo>
                      <a:pt x="3338" y="4309"/>
                      <a:pt x="4308" y="3353"/>
                      <a:pt x="4308" y="2155"/>
                    </a:cubicBezTo>
                    <a:cubicBezTo>
                      <a:pt x="4308" y="971"/>
                      <a:pt x="3338" y="1"/>
                      <a:pt x="2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2689275" y="2513850"/>
                <a:ext cx="146950" cy="146975"/>
              </a:xfrm>
              <a:custGeom>
                <a:avLst/>
                <a:gdLst/>
                <a:ahLst/>
                <a:cxnLst/>
                <a:rect l="l" t="t" r="r" b="b"/>
                <a:pathLst>
                  <a:path w="5878" h="5879" extrusionOk="0">
                    <a:moveTo>
                      <a:pt x="2939" y="1"/>
                    </a:moveTo>
                    <a:cubicBezTo>
                      <a:pt x="1312" y="1"/>
                      <a:pt x="0" y="1313"/>
                      <a:pt x="0" y="2940"/>
                    </a:cubicBezTo>
                    <a:cubicBezTo>
                      <a:pt x="0" y="4566"/>
                      <a:pt x="1312" y="5878"/>
                      <a:pt x="2939" y="5878"/>
                    </a:cubicBezTo>
                    <a:cubicBezTo>
                      <a:pt x="4565" y="5878"/>
                      <a:pt x="5877" y="4566"/>
                      <a:pt x="5877" y="2940"/>
                    </a:cubicBezTo>
                    <a:cubicBezTo>
                      <a:pt x="5877" y="1313"/>
                      <a:pt x="4565" y="1"/>
                      <a:pt x="2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681775" y="2506375"/>
                <a:ext cx="161925" cy="161925"/>
              </a:xfrm>
              <a:custGeom>
                <a:avLst/>
                <a:gdLst/>
                <a:ahLst/>
                <a:cxnLst/>
                <a:rect l="l" t="t" r="r" b="b"/>
                <a:pathLst>
                  <a:path w="6477" h="6477" extrusionOk="0">
                    <a:moveTo>
                      <a:pt x="3239" y="614"/>
                    </a:moveTo>
                    <a:cubicBezTo>
                      <a:pt x="4694" y="614"/>
                      <a:pt x="5878" y="1783"/>
                      <a:pt x="5878" y="3239"/>
                    </a:cubicBezTo>
                    <a:cubicBezTo>
                      <a:pt x="5878" y="4694"/>
                      <a:pt x="4694" y="5878"/>
                      <a:pt x="3239" y="5878"/>
                    </a:cubicBezTo>
                    <a:cubicBezTo>
                      <a:pt x="1784" y="5878"/>
                      <a:pt x="614" y="4694"/>
                      <a:pt x="614" y="3239"/>
                    </a:cubicBezTo>
                    <a:cubicBezTo>
                      <a:pt x="614" y="1783"/>
                      <a:pt x="1784" y="614"/>
                      <a:pt x="3239" y="614"/>
                    </a:cubicBezTo>
                    <a:close/>
                    <a:moveTo>
                      <a:pt x="3239" y="0"/>
                    </a:moveTo>
                    <a:cubicBezTo>
                      <a:pt x="1456" y="0"/>
                      <a:pt x="0" y="1455"/>
                      <a:pt x="0" y="3239"/>
                    </a:cubicBezTo>
                    <a:cubicBezTo>
                      <a:pt x="0" y="5036"/>
                      <a:pt x="1456" y="6477"/>
                      <a:pt x="3239" y="6477"/>
                    </a:cubicBezTo>
                    <a:cubicBezTo>
                      <a:pt x="5036" y="6477"/>
                      <a:pt x="6477" y="5036"/>
                      <a:pt x="6477" y="3239"/>
                    </a:cubicBezTo>
                    <a:cubicBezTo>
                      <a:pt x="6477" y="1455"/>
                      <a:pt x="5036" y="0"/>
                      <a:pt x="3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722775" y="2547375"/>
                <a:ext cx="79925" cy="79925"/>
              </a:xfrm>
              <a:custGeom>
                <a:avLst/>
                <a:gdLst/>
                <a:ahLst/>
                <a:cxnLst/>
                <a:rect l="l" t="t" r="r" b="b"/>
                <a:pathLst>
                  <a:path w="3197" h="3197" extrusionOk="0">
                    <a:moveTo>
                      <a:pt x="1599" y="1"/>
                    </a:moveTo>
                    <a:cubicBezTo>
                      <a:pt x="714" y="1"/>
                      <a:pt x="1" y="714"/>
                      <a:pt x="1" y="1599"/>
                    </a:cubicBezTo>
                    <a:cubicBezTo>
                      <a:pt x="1" y="2483"/>
                      <a:pt x="714" y="3196"/>
                      <a:pt x="1599" y="3196"/>
                    </a:cubicBezTo>
                    <a:cubicBezTo>
                      <a:pt x="2483" y="3196"/>
                      <a:pt x="3196" y="2483"/>
                      <a:pt x="3196" y="1599"/>
                    </a:cubicBezTo>
                    <a:cubicBezTo>
                      <a:pt x="3196" y="714"/>
                      <a:pt x="2483" y="1"/>
                      <a:pt x="1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6"/>
              <p:cNvSpPr/>
              <p:nvPr/>
            </p:nvSpPr>
            <p:spPr>
              <a:xfrm>
                <a:off x="3373650" y="1223925"/>
                <a:ext cx="73125" cy="73475"/>
              </a:xfrm>
              <a:custGeom>
                <a:avLst/>
                <a:gdLst/>
                <a:ahLst/>
                <a:cxnLst/>
                <a:rect l="l" t="t" r="r" b="b"/>
                <a:pathLst>
                  <a:path w="2925" h="2939" extrusionOk="0">
                    <a:moveTo>
                      <a:pt x="1455" y="0"/>
                    </a:moveTo>
                    <a:cubicBezTo>
                      <a:pt x="657" y="0"/>
                      <a:pt x="0" y="656"/>
                      <a:pt x="0" y="1470"/>
                    </a:cubicBezTo>
                    <a:cubicBezTo>
                      <a:pt x="0" y="2283"/>
                      <a:pt x="657" y="2939"/>
                      <a:pt x="1455" y="2939"/>
                    </a:cubicBezTo>
                    <a:cubicBezTo>
                      <a:pt x="2269" y="2939"/>
                      <a:pt x="2925" y="2283"/>
                      <a:pt x="2925" y="1470"/>
                    </a:cubicBezTo>
                    <a:cubicBezTo>
                      <a:pt x="2925" y="656"/>
                      <a:pt x="2269" y="0"/>
                      <a:pt x="1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0" name="Google Shape;1260;p16"/>
          <p:cNvGrpSpPr/>
          <p:nvPr/>
        </p:nvGrpSpPr>
        <p:grpSpPr>
          <a:xfrm>
            <a:off x="-254229" y="218725"/>
            <a:ext cx="9427368" cy="4582206"/>
            <a:chOff x="-254229" y="218725"/>
            <a:chExt cx="9427368" cy="4582206"/>
          </a:xfrm>
        </p:grpSpPr>
        <p:grpSp>
          <p:nvGrpSpPr>
            <p:cNvPr id="1261" name="Google Shape;1261;p16"/>
            <p:cNvGrpSpPr/>
            <p:nvPr/>
          </p:nvGrpSpPr>
          <p:grpSpPr>
            <a:xfrm>
              <a:off x="-153687" y="218725"/>
              <a:ext cx="9326825" cy="185600"/>
              <a:chOff x="-124" y="218725"/>
              <a:chExt cx="9326825" cy="185600"/>
            </a:xfrm>
          </p:grpSpPr>
          <p:sp>
            <p:nvSpPr>
              <p:cNvPr id="1262" name="Google Shape;1262;p16"/>
              <p:cNvSpPr/>
              <p:nvPr/>
            </p:nvSpPr>
            <p:spPr>
              <a:xfrm>
                <a:off x="-124" y="229166"/>
                <a:ext cx="9264083" cy="175159"/>
              </a:xfrm>
              <a:custGeom>
                <a:avLst/>
                <a:gdLst/>
                <a:ahLst/>
                <a:cxnLst/>
                <a:rect l="l" t="t" r="r" b="b"/>
                <a:pathLst>
                  <a:path w="134868" h="2550" extrusionOk="0">
                    <a:moveTo>
                      <a:pt x="18262" y="0"/>
                    </a:moveTo>
                    <a:cubicBezTo>
                      <a:pt x="13811" y="0"/>
                      <a:pt x="2284" y="1370"/>
                      <a:pt x="1" y="1636"/>
                    </a:cubicBezTo>
                    <a:lnTo>
                      <a:pt x="1" y="1941"/>
                    </a:lnTo>
                    <a:cubicBezTo>
                      <a:pt x="2169" y="1674"/>
                      <a:pt x="13811" y="305"/>
                      <a:pt x="18262" y="305"/>
                    </a:cubicBezTo>
                    <a:cubicBezTo>
                      <a:pt x="20431" y="305"/>
                      <a:pt x="25376" y="723"/>
                      <a:pt x="31083" y="1218"/>
                    </a:cubicBezTo>
                    <a:cubicBezTo>
                      <a:pt x="38502" y="1826"/>
                      <a:pt x="46909" y="2549"/>
                      <a:pt x="51703" y="2549"/>
                    </a:cubicBezTo>
                    <a:cubicBezTo>
                      <a:pt x="56268" y="2549"/>
                      <a:pt x="61404" y="1941"/>
                      <a:pt x="66388" y="1370"/>
                    </a:cubicBezTo>
                    <a:cubicBezTo>
                      <a:pt x="70459" y="913"/>
                      <a:pt x="74301" y="495"/>
                      <a:pt x="77231" y="457"/>
                    </a:cubicBezTo>
                    <a:cubicBezTo>
                      <a:pt x="80464" y="457"/>
                      <a:pt x="85524" y="989"/>
                      <a:pt x="90432" y="1522"/>
                    </a:cubicBezTo>
                    <a:cubicBezTo>
                      <a:pt x="95111" y="2055"/>
                      <a:pt x="99487" y="2549"/>
                      <a:pt x="102302" y="2549"/>
                    </a:cubicBezTo>
                    <a:cubicBezTo>
                      <a:pt x="108046" y="2549"/>
                      <a:pt x="134601" y="495"/>
                      <a:pt x="134868" y="457"/>
                    </a:cubicBezTo>
                    <a:lnTo>
                      <a:pt x="134868" y="152"/>
                    </a:lnTo>
                    <a:cubicBezTo>
                      <a:pt x="134563" y="191"/>
                      <a:pt x="108046" y="2245"/>
                      <a:pt x="102302" y="2245"/>
                    </a:cubicBezTo>
                    <a:cubicBezTo>
                      <a:pt x="99525" y="2245"/>
                      <a:pt x="95111" y="1750"/>
                      <a:pt x="90470" y="1256"/>
                    </a:cubicBezTo>
                    <a:cubicBezTo>
                      <a:pt x="85562" y="685"/>
                      <a:pt x="80502" y="152"/>
                      <a:pt x="77231" y="152"/>
                    </a:cubicBezTo>
                    <a:cubicBezTo>
                      <a:pt x="74301" y="191"/>
                      <a:pt x="70421" y="609"/>
                      <a:pt x="66350" y="1104"/>
                    </a:cubicBezTo>
                    <a:cubicBezTo>
                      <a:pt x="61404" y="1674"/>
                      <a:pt x="56268" y="2245"/>
                      <a:pt x="51703" y="2245"/>
                    </a:cubicBezTo>
                    <a:cubicBezTo>
                      <a:pt x="46909" y="2245"/>
                      <a:pt x="38540" y="1522"/>
                      <a:pt x="31121" y="913"/>
                    </a:cubicBezTo>
                    <a:cubicBezTo>
                      <a:pt x="25376" y="419"/>
                      <a:pt x="20469" y="0"/>
                      <a:pt x="18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124" y="244827"/>
                <a:ext cx="9326797" cy="73224"/>
              </a:xfrm>
              <a:custGeom>
                <a:avLst/>
                <a:gdLst/>
                <a:ahLst/>
                <a:cxnLst/>
                <a:rect l="l" t="t" r="r" b="b"/>
                <a:pathLst>
                  <a:path w="135781" h="1066" extrusionOk="0">
                    <a:moveTo>
                      <a:pt x="1" y="1"/>
                    </a:moveTo>
                    <a:lnTo>
                      <a:pt x="1" y="305"/>
                    </a:lnTo>
                    <a:lnTo>
                      <a:pt x="18072" y="305"/>
                    </a:lnTo>
                    <a:cubicBezTo>
                      <a:pt x="18186" y="305"/>
                      <a:pt x="30322" y="1066"/>
                      <a:pt x="34165" y="1066"/>
                    </a:cubicBezTo>
                    <a:cubicBezTo>
                      <a:pt x="44893" y="1066"/>
                      <a:pt x="76774" y="305"/>
                      <a:pt x="77078" y="305"/>
                    </a:cubicBezTo>
                    <a:cubicBezTo>
                      <a:pt x="77231" y="305"/>
                      <a:pt x="90736" y="1066"/>
                      <a:pt x="94769" y="1066"/>
                    </a:cubicBezTo>
                    <a:cubicBezTo>
                      <a:pt x="105231" y="1066"/>
                      <a:pt x="135476" y="305"/>
                      <a:pt x="135781" y="305"/>
                    </a:cubicBezTo>
                    <a:lnTo>
                      <a:pt x="135781" y="1"/>
                    </a:lnTo>
                    <a:cubicBezTo>
                      <a:pt x="135476" y="1"/>
                      <a:pt x="105231" y="761"/>
                      <a:pt x="94769" y="761"/>
                    </a:cubicBezTo>
                    <a:cubicBezTo>
                      <a:pt x="90736" y="761"/>
                      <a:pt x="77231" y="1"/>
                      <a:pt x="77078" y="1"/>
                    </a:cubicBezTo>
                    <a:cubicBezTo>
                      <a:pt x="76774" y="1"/>
                      <a:pt x="44893" y="761"/>
                      <a:pt x="34165" y="761"/>
                    </a:cubicBezTo>
                    <a:cubicBezTo>
                      <a:pt x="30322" y="761"/>
                      <a:pt x="18224" y="1"/>
                      <a:pt x="18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5242107"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1175852"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9201204" y="218725"/>
                <a:ext cx="125497" cy="62783"/>
              </a:xfrm>
              <a:custGeom>
                <a:avLst/>
                <a:gdLst/>
                <a:ahLst/>
                <a:cxnLst/>
                <a:rect l="l" t="t" r="r" b="b"/>
                <a:pathLst>
                  <a:path w="1827" h="914" extrusionOk="0">
                    <a:moveTo>
                      <a:pt x="1" y="0"/>
                    </a:moveTo>
                    <a:lnTo>
                      <a:pt x="1" y="913"/>
                    </a:lnTo>
                    <a:lnTo>
                      <a:pt x="1827" y="913"/>
                    </a:lnTo>
                    <a:lnTo>
                      <a:pt x="1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16"/>
            <p:cNvGrpSpPr/>
            <p:nvPr/>
          </p:nvGrpSpPr>
          <p:grpSpPr>
            <a:xfrm>
              <a:off x="-254229" y="4087919"/>
              <a:ext cx="967446" cy="713012"/>
              <a:chOff x="654725" y="4421499"/>
              <a:chExt cx="777065" cy="572700"/>
            </a:xfrm>
          </p:grpSpPr>
          <p:sp>
            <p:nvSpPr>
              <p:cNvPr id="1268" name="Google Shape;1268;p16"/>
              <p:cNvSpPr/>
              <p:nvPr/>
            </p:nvSpPr>
            <p:spPr>
              <a:xfrm>
                <a:off x="923243" y="4421499"/>
                <a:ext cx="240034" cy="42848"/>
              </a:xfrm>
              <a:custGeom>
                <a:avLst/>
                <a:gdLst/>
                <a:ahLst/>
                <a:cxnLst/>
                <a:rect l="l" t="t" r="r" b="b"/>
                <a:pathLst>
                  <a:path w="3843" h="686" extrusionOk="0">
                    <a:moveTo>
                      <a:pt x="0" y="0"/>
                    </a:moveTo>
                    <a:lnTo>
                      <a:pt x="0" y="685"/>
                    </a:lnTo>
                    <a:lnTo>
                      <a:pt x="3843" y="685"/>
                    </a:lnTo>
                    <a:lnTo>
                      <a:pt x="38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923243" y="4464285"/>
                <a:ext cx="28544" cy="76076"/>
              </a:xfrm>
              <a:custGeom>
                <a:avLst/>
                <a:gdLst/>
                <a:ahLst/>
                <a:cxnLst/>
                <a:rect l="l" t="t" r="r" b="b"/>
                <a:pathLst>
                  <a:path w="457" h="1218" extrusionOk="0">
                    <a:moveTo>
                      <a:pt x="0" y="0"/>
                    </a:moveTo>
                    <a:lnTo>
                      <a:pt x="0" y="1218"/>
                    </a:lnTo>
                    <a:lnTo>
                      <a:pt x="457" y="1218"/>
                    </a:lnTo>
                    <a:lnTo>
                      <a:pt x="4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6"/>
              <p:cNvSpPr/>
              <p:nvPr/>
            </p:nvSpPr>
            <p:spPr>
              <a:xfrm>
                <a:off x="1137108" y="4464285"/>
                <a:ext cx="26171" cy="76076"/>
              </a:xfrm>
              <a:custGeom>
                <a:avLst/>
                <a:gdLst/>
                <a:ahLst/>
                <a:cxnLst/>
                <a:rect l="l" t="t" r="r" b="b"/>
                <a:pathLst>
                  <a:path w="419" h="1218" extrusionOk="0">
                    <a:moveTo>
                      <a:pt x="0" y="0"/>
                    </a:moveTo>
                    <a:lnTo>
                      <a:pt x="0" y="1218"/>
                    </a:lnTo>
                    <a:lnTo>
                      <a:pt x="419" y="1218"/>
                    </a:lnTo>
                    <a:lnTo>
                      <a:pt x="4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6"/>
              <p:cNvSpPr/>
              <p:nvPr/>
            </p:nvSpPr>
            <p:spPr>
              <a:xfrm>
                <a:off x="690328" y="4851604"/>
                <a:ext cx="708171" cy="142596"/>
              </a:xfrm>
              <a:custGeom>
                <a:avLst/>
                <a:gdLst/>
                <a:ahLst/>
                <a:cxnLst/>
                <a:rect l="l" t="t" r="r" b="b"/>
                <a:pathLst>
                  <a:path w="11338" h="2283" extrusionOk="0">
                    <a:moveTo>
                      <a:pt x="1" y="0"/>
                    </a:moveTo>
                    <a:lnTo>
                      <a:pt x="1" y="2283"/>
                    </a:lnTo>
                    <a:lnTo>
                      <a:pt x="11338" y="2283"/>
                    </a:lnTo>
                    <a:lnTo>
                      <a:pt x="11338" y="0"/>
                    </a:lnTo>
                    <a:cubicBezTo>
                      <a:pt x="9778" y="571"/>
                      <a:pt x="7800" y="875"/>
                      <a:pt x="5669" y="875"/>
                    </a:cubicBezTo>
                    <a:cubicBezTo>
                      <a:pt x="3501" y="875"/>
                      <a:pt x="1561" y="57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6"/>
              <p:cNvSpPr/>
              <p:nvPr/>
            </p:nvSpPr>
            <p:spPr>
              <a:xfrm>
                <a:off x="690328" y="4609194"/>
                <a:ext cx="708171" cy="297122"/>
              </a:xfrm>
              <a:custGeom>
                <a:avLst/>
                <a:gdLst/>
                <a:ahLst/>
                <a:cxnLst/>
                <a:rect l="l" t="t" r="r" b="b"/>
                <a:pathLst>
                  <a:path w="11338" h="4757" extrusionOk="0">
                    <a:moveTo>
                      <a:pt x="1" y="1"/>
                    </a:moveTo>
                    <a:lnTo>
                      <a:pt x="1" y="3881"/>
                    </a:lnTo>
                    <a:cubicBezTo>
                      <a:pt x="1561" y="4452"/>
                      <a:pt x="3501" y="4756"/>
                      <a:pt x="5669" y="4756"/>
                    </a:cubicBezTo>
                    <a:cubicBezTo>
                      <a:pt x="7800" y="4756"/>
                      <a:pt x="9778" y="4452"/>
                      <a:pt x="11338" y="3881"/>
                    </a:cubicBezTo>
                    <a:lnTo>
                      <a:pt x="113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666592" y="4568844"/>
                <a:ext cx="753330" cy="114114"/>
              </a:xfrm>
              <a:custGeom>
                <a:avLst/>
                <a:gdLst/>
                <a:ahLst/>
                <a:cxnLst/>
                <a:rect l="l" t="t" r="r" b="b"/>
                <a:pathLst>
                  <a:path w="12061" h="1827" extrusionOk="0">
                    <a:moveTo>
                      <a:pt x="0" y="0"/>
                    </a:moveTo>
                    <a:lnTo>
                      <a:pt x="0" y="1826"/>
                    </a:lnTo>
                    <a:lnTo>
                      <a:pt x="12060" y="1826"/>
                    </a:lnTo>
                    <a:lnTo>
                      <a:pt x="12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6"/>
              <p:cNvSpPr/>
              <p:nvPr/>
            </p:nvSpPr>
            <p:spPr>
              <a:xfrm>
                <a:off x="668966" y="4521311"/>
                <a:ext cx="750957" cy="47595"/>
              </a:xfrm>
              <a:custGeom>
                <a:avLst/>
                <a:gdLst/>
                <a:ahLst/>
                <a:cxnLst/>
                <a:rect l="l" t="t" r="r" b="b"/>
                <a:pathLst>
                  <a:path w="12023" h="762" extrusionOk="0">
                    <a:moveTo>
                      <a:pt x="799" y="0"/>
                    </a:moveTo>
                    <a:cubicBezTo>
                      <a:pt x="343" y="0"/>
                      <a:pt x="0" y="343"/>
                      <a:pt x="0" y="761"/>
                    </a:cubicBezTo>
                    <a:lnTo>
                      <a:pt x="12022" y="761"/>
                    </a:lnTo>
                    <a:cubicBezTo>
                      <a:pt x="12022" y="343"/>
                      <a:pt x="11680" y="0"/>
                      <a:pt x="11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733113" y="4556914"/>
                <a:ext cx="26233" cy="54715"/>
              </a:xfrm>
              <a:custGeom>
                <a:avLst/>
                <a:gdLst/>
                <a:ahLst/>
                <a:cxnLst/>
                <a:rect l="l" t="t" r="r" b="b"/>
                <a:pathLst>
                  <a:path w="420" h="876" extrusionOk="0">
                    <a:moveTo>
                      <a:pt x="229" y="1"/>
                    </a:moveTo>
                    <a:cubicBezTo>
                      <a:pt x="115" y="1"/>
                      <a:pt x="1" y="77"/>
                      <a:pt x="1" y="191"/>
                    </a:cubicBezTo>
                    <a:lnTo>
                      <a:pt x="1" y="686"/>
                    </a:lnTo>
                    <a:cubicBezTo>
                      <a:pt x="1" y="762"/>
                      <a:pt x="115" y="876"/>
                      <a:pt x="229" y="876"/>
                    </a:cubicBezTo>
                    <a:cubicBezTo>
                      <a:pt x="305" y="876"/>
                      <a:pt x="419" y="762"/>
                      <a:pt x="419" y="686"/>
                    </a:cubicBezTo>
                    <a:lnTo>
                      <a:pt x="419" y="191"/>
                    </a:lnTo>
                    <a:cubicBezTo>
                      <a:pt x="419" y="77"/>
                      <a:pt x="305"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818684" y="4556914"/>
                <a:ext cx="23797" cy="54715"/>
              </a:xfrm>
              <a:custGeom>
                <a:avLst/>
                <a:gdLst/>
                <a:ahLst/>
                <a:cxnLst/>
                <a:rect l="l" t="t" r="r" b="b"/>
                <a:pathLst>
                  <a:path w="381" h="876" extrusionOk="0">
                    <a:moveTo>
                      <a:pt x="190" y="1"/>
                    </a:moveTo>
                    <a:cubicBezTo>
                      <a:pt x="114" y="1"/>
                      <a:pt x="0" y="77"/>
                      <a:pt x="0" y="191"/>
                    </a:cubicBezTo>
                    <a:lnTo>
                      <a:pt x="0" y="686"/>
                    </a:lnTo>
                    <a:cubicBezTo>
                      <a:pt x="0" y="762"/>
                      <a:pt x="114" y="876"/>
                      <a:pt x="190" y="876"/>
                    </a:cubicBezTo>
                    <a:cubicBezTo>
                      <a:pt x="305" y="876"/>
                      <a:pt x="381" y="762"/>
                      <a:pt x="381" y="686"/>
                    </a:cubicBezTo>
                    <a:lnTo>
                      <a:pt x="381" y="191"/>
                    </a:lnTo>
                    <a:cubicBezTo>
                      <a:pt x="381" y="77"/>
                      <a:pt x="305"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904192" y="4556914"/>
                <a:ext cx="23860" cy="54715"/>
              </a:xfrm>
              <a:custGeom>
                <a:avLst/>
                <a:gdLst/>
                <a:ahLst/>
                <a:cxnLst/>
                <a:rect l="l" t="t" r="r" b="b"/>
                <a:pathLst>
                  <a:path w="382" h="876" extrusionOk="0">
                    <a:moveTo>
                      <a:pt x="191" y="1"/>
                    </a:moveTo>
                    <a:cubicBezTo>
                      <a:pt x="77" y="1"/>
                      <a:pt x="1" y="77"/>
                      <a:pt x="1" y="191"/>
                    </a:cubicBezTo>
                    <a:lnTo>
                      <a:pt x="1" y="686"/>
                    </a:lnTo>
                    <a:cubicBezTo>
                      <a:pt x="1" y="762"/>
                      <a:pt x="77" y="876"/>
                      <a:pt x="191" y="876"/>
                    </a:cubicBezTo>
                    <a:cubicBezTo>
                      <a:pt x="305" y="876"/>
                      <a:pt x="381" y="762"/>
                      <a:pt x="381" y="686"/>
                    </a:cubicBezTo>
                    <a:lnTo>
                      <a:pt x="381" y="191"/>
                    </a:lnTo>
                    <a:cubicBezTo>
                      <a:pt x="381" y="77"/>
                      <a:pt x="305"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6"/>
              <p:cNvSpPr/>
              <p:nvPr/>
            </p:nvSpPr>
            <p:spPr>
              <a:xfrm>
                <a:off x="989763" y="4556914"/>
                <a:ext cx="23797" cy="54715"/>
              </a:xfrm>
              <a:custGeom>
                <a:avLst/>
                <a:gdLst/>
                <a:ahLst/>
                <a:cxnLst/>
                <a:rect l="l" t="t" r="r" b="b"/>
                <a:pathLst>
                  <a:path w="381" h="876" extrusionOk="0">
                    <a:moveTo>
                      <a:pt x="191" y="1"/>
                    </a:moveTo>
                    <a:cubicBezTo>
                      <a:pt x="76" y="1"/>
                      <a:pt x="0" y="77"/>
                      <a:pt x="0" y="191"/>
                    </a:cubicBezTo>
                    <a:lnTo>
                      <a:pt x="0" y="686"/>
                    </a:lnTo>
                    <a:cubicBezTo>
                      <a:pt x="0" y="762"/>
                      <a:pt x="76" y="876"/>
                      <a:pt x="191" y="876"/>
                    </a:cubicBezTo>
                    <a:cubicBezTo>
                      <a:pt x="305" y="876"/>
                      <a:pt x="381" y="762"/>
                      <a:pt x="381" y="686"/>
                    </a:cubicBezTo>
                    <a:lnTo>
                      <a:pt x="381" y="191"/>
                    </a:lnTo>
                    <a:cubicBezTo>
                      <a:pt x="381" y="77"/>
                      <a:pt x="305"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6"/>
              <p:cNvSpPr/>
              <p:nvPr/>
            </p:nvSpPr>
            <p:spPr>
              <a:xfrm>
                <a:off x="1075334" y="4556914"/>
                <a:ext cx="23797" cy="54715"/>
              </a:xfrm>
              <a:custGeom>
                <a:avLst/>
                <a:gdLst/>
                <a:ahLst/>
                <a:cxnLst/>
                <a:rect l="l" t="t" r="r" b="b"/>
                <a:pathLst>
                  <a:path w="381" h="876" extrusionOk="0">
                    <a:moveTo>
                      <a:pt x="190" y="1"/>
                    </a:moveTo>
                    <a:cubicBezTo>
                      <a:pt x="76" y="1"/>
                      <a:pt x="0" y="77"/>
                      <a:pt x="0" y="191"/>
                    </a:cubicBezTo>
                    <a:lnTo>
                      <a:pt x="0" y="686"/>
                    </a:lnTo>
                    <a:cubicBezTo>
                      <a:pt x="0" y="762"/>
                      <a:pt x="76" y="876"/>
                      <a:pt x="190" y="876"/>
                    </a:cubicBezTo>
                    <a:cubicBezTo>
                      <a:pt x="304" y="876"/>
                      <a:pt x="380" y="762"/>
                      <a:pt x="380" y="686"/>
                    </a:cubicBezTo>
                    <a:lnTo>
                      <a:pt x="380" y="191"/>
                    </a:lnTo>
                    <a:cubicBezTo>
                      <a:pt x="380" y="77"/>
                      <a:pt x="304"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1158469" y="4556914"/>
                <a:ext cx="26233" cy="54715"/>
              </a:xfrm>
              <a:custGeom>
                <a:avLst/>
                <a:gdLst/>
                <a:ahLst/>
                <a:cxnLst/>
                <a:rect l="l" t="t" r="r" b="b"/>
                <a:pathLst>
                  <a:path w="420" h="876" extrusionOk="0">
                    <a:moveTo>
                      <a:pt x="229" y="1"/>
                    </a:moveTo>
                    <a:cubicBezTo>
                      <a:pt x="115" y="1"/>
                      <a:pt x="1" y="77"/>
                      <a:pt x="1" y="191"/>
                    </a:cubicBezTo>
                    <a:lnTo>
                      <a:pt x="1" y="686"/>
                    </a:lnTo>
                    <a:cubicBezTo>
                      <a:pt x="1" y="762"/>
                      <a:pt x="115" y="876"/>
                      <a:pt x="229" y="876"/>
                    </a:cubicBezTo>
                    <a:cubicBezTo>
                      <a:pt x="305" y="876"/>
                      <a:pt x="419" y="762"/>
                      <a:pt x="419" y="686"/>
                    </a:cubicBezTo>
                    <a:lnTo>
                      <a:pt x="419" y="191"/>
                    </a:lnTo>
                    <a:cubicBezTo>
                      <a:pt x="419" y="77"/>
                      <a:pt x="305"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6"/>
              <p:cNvSpPr/>
              <p:nvPr/>
            </p:nvSpPr>
            <p:spPr>
              <a:xfrm>
                <a:off x="1244040" y="4556914"/>
                <a:ext cx="23797" cy="54715"/>
              </a:xfrm>
              <a:custGeom>
                <a:avLst/>
                <a:gdLst/>
                <a:ahLst/>
                <a:cxnLst/>
                <a:rect l="l" t="t" r="r" b="b"/>
                <a:pathLst>
                  <a:path w="381" h="876" extrusionOk="0">
                    <a:moveTo>
                      <a:pt x="190" y="1"/>
                    </a:moveTo>
                    <a:cubicBezTo>
                      <a:pt x="114" y="1"/>
                      <a:pt x="0" y="77"/>
                      <a:pt x="0" y="191"/>
                    </a:cubicBezTo>
                    <a:lnTo>
                      <a:pt x="0" y="686"/>
                    </a:lnTo>
                    <a:cubicBezTo>
                      <a:pt x="0" y="762"/>
                      <a:pt x="114" y="876"/>
                      <a:pt x="190" y="876"/>
                    </a:cubicBezTo>
                    <a:cubicBezTo>
                      <a:pt x="304" y="876"/>
                      <a:pt x="381" y="762"/>
                      <a:pt x="381" y="686"/>
                    </a:cubicBezTo>
                    <a:lnTo>
                      <a:pt x="381" y="191"/>
                    </a:lnTo>
                    <a:cubicBezTo>
                      <a:pt x="381" y="77"/>
                      <a:pt x="304"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6"/>
              <p:cNvSpPr/>
              <p:nvPr/>
            </p:nvSpPr>
            <p:spPr>
              <a:xfrm>
                <a:off x="1329549" y="4556914"/>
                <a:ext cx="23860" cy="54715"/>
              </a:xfrm>
              <a:custGeom>
                <a:avLst/>
                <a:gdLst/>
                <a:ahLst/>
                <a:cxnLst/>
                <a:rect l="l" t="t" r="r" b="b"/>
                <a:pathLst>
                  <a:path w="382" h="876" extrusionOk="0">
                    <a:moveTo>
                      <a:pt x="153" y="1"/>
                    </a:moveTo>
                    <a:cubicBezTo>
                      <a:pt x="77" y="1"/>
                      <a:pt x="1" y="77"/>
                      <a:pt x="1" y="153"/>
                    </a:cubicBezTo>
                    <a:lnTo>
                      <a:pt x="1" y="724"/>
                    </a:lnTo>
                    <a:cubicBezTo>
                      <a:pt x="1" y="800"/>
                      <a:pt x="77" y="876"/>
                      <a:pt x="153" y="876"/>
                    </a:cubicBezTo>
                    <a:lnTo>
                      <a:pt x="267" y="876"/>
                    </a:lnTo>
                    <a:cubicBezTo>
                      <a:pt x="343" y="876"/>
                      <a:pt x="381" y="800"/>
                      <a:pt x="381" y="724"/>
                    </a:cubicBezTo>
                    <a:lnTo>
                      <a:pt x="381" y="153"/>
                    </a:lnTo>
                    <a:cubicBezTo>
                      <a:pt x="381" y="77"/>
                      <a:pt x="343"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6"/>
              <p:cNvSpPr/>
              <p:nvPr/>
            </p:nvSpPr>
            <p:spPr>
              <a:xfrm>
                <a:off x="654725" y="4630618"/>
                <a:ext cx="777065" cy="33291"/>
              </a:xfrm>
              <a:custGeom>
                <a:avLst/>
                <a:gdLst/>
                <a:ahLst/>
                <a:cxnLst/>
                <a:rect l="l" t="t" r="r" b="b"/>
                <a:pathLst>
                  <a:path w="12441" h="533" extrusionOk="0">
                    <a:moveTo>
                      <a:pt x="0" y="0"/>
                    </a:moveTo>
                    <a:lnTo>
                      <a:pt x="0" y="533"/>
                    </a:lnTo>
                    <a:lnTo>
                      <a:pt x="12441" y="533"/>
                    </a:lnTo>
                    <a:lnTo>
                      <a:pt x="124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e Vietnam Pro"/>
              <a:buNone/>
              <a:defRPr sz="3000" b="1">
                <a:solidFill>
                  <a:schemeClr val="dk1"/>
                </a:solidFill>
                <a:latin typeface="Be Vietnam Pro"/>
                <a:ea typeface="Be Vietnam Pro"/>
                <a:cs typeface="Be Vietnam Pro"/>
                <a:sym typeface="Be Vietnam Pro"/>
              </a:defRPr>
            </a:lvl1pPr>
            <a:lvl2pPr lvl="1"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2pPr>
            <a:lvl3pPr lvl="2"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3pPr>
            <a:lvl4pPr lvl="3"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4pPr>
            <a:lvl5pPr lvl="4"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5pPr>
            <a:lvl6pPr lvl="5"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6pPr>
            <a:lvl7pPr lvl="6"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7pPr>
            <a:lvl8pPr lvl="7"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8pPr>
            <a:lvl9pPr lvl="8" rtl="0">
              <a:spcBef>
                <a:spcPts val="0"/>
              </a:spcBef>
              <a:spcAft>
                <a:spcPts val="0"/>
              </a:spcAft>
              <a:buClr>
                <a:schemeClr val="dk1"/>
              </a:buClr>
              <a:buSzPts val="3000"/>
              <a:buFont typeface="Hammersmith One"/>
              <a:buNone/>
              <a:defRPr sz="3000" b="1">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1pPr>
            <a:lvl2pPr marL="914400" lvl="1"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2pPr>
            <a:lvl3pPr marL="1371600" lvl="2"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3pPr>
            <a:lvl4pPr marL="1828800" lvl="3"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4pPr>
            <a:lvl5pPr marL="2286000" lvl="4"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5pPr>
            <a:lvl6pPr marL="2743200" lvl="5"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6pPr>
            <a:lvl7pPr marL="3200400" lvl="6"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7pPr>
            <a:lvl8pPr marL="3657600" lvl="7" indent="-304800">
              <a:lnSpc>
                <a:spcPct val="100000"/>
              </a:lnSpc>
              <a:spcBef>
                <a:spcPts val="1600"/>
              </a:spcBef>
              <a:spcAft>
                <a:spcPts val="0"/>
              </a:spcAft>
              <a:buClr>
                <a:schemeClr val="dk1"/>
              </a:buClr>
              <a:buSzPts val="1200"/>
              <a:buFont typeface="Assistant"/>
              <a:buChar char="○"/>
              <a:defRPr sz="1200">
                <a:solidFill>
                  <a:schemeClr val="dk1"/>
                </a:solidFill>
                <a:latin typeface="Assistant"/>
                <a:ea typeface="Assistant"/>
                <a:cs typeface="Assistant"/>
                <a:sym typeface="Assistant"/>
              </a:defRPr>
            </a:lvl8pPr>
            <a:lvl9pPr marL="4114800" lvl="8" indent="-304800">
              <a:lnSpc>
                <a:spcPct val="100000"/>
              </a:lnSpc>
              <a:spcBef>
                <a:spcPts val="1600"/>
              </a:spcBef>
              <a:spcAft>
                <a:spcPts val="1600"/>
              </a:spcAft>
              <a:buClr>
                <a:schemeClr val="dk1"/>
              </a:buClr>
              <a:buSzPts val="1200"/>
              <a:buFont typeface="Assistant"/>
              <a:buChar char="■"/>
              <a:defRPr sz="1200">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8" r:id="rId7"/>
    <p:sldLayoutId id="2147483660" r:id="rId8"/>
    <p:sldLayoutId id="2147483662" r:id="rId9"/>
    <p:sldLayoutId id="2147483663" r:id="rId10"/>
    <p:sldLayoutId id="2147483664" r:id="rId11"/>
    <p:sldLayoutId id="2147483669" r:id="rId12"/>
    <p:sldLayoutId id="214748367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guide id="5" orient="horz" pos="1620">
          <p15:clr>
            <a:srgbClr val="E46962"/>
          </p15:clr>
        </p15:guide>
        <p15:guide id="6" pos="2880">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4E36502-40D9-4DED-AB80-9F49960D7E40}" type="datetimeFigureOut">
              <a:rPr lang="vi-VN" smtClean="0"/>
              <a:t>17/01/2025</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387E010-47A0-42C4-BFBC-89E69F3CDF43}" type="slidenum">
              <a:rPr lang="vi-VN" smtClean="0"/>
              <a:t>‹#›</a:t>
            </a:fld>
            <a:endParaRPr lang="vi-VN"/>
          </a:p>
        </p:txBody>
      </p:sp>
    </p:spTree>
    <p:extLst>
      <p:ext uri="{BB962C8B-B14F-4D97-AF65-F5344CB8AC3E}">
        <p14:creationId xmlns:p14="http://schemas.microsoft.com/office/powerpoint/2010/main" val="29491667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1pPr>
            <a:lvl2pPr lvl="1">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2pPr>
            <a:lvl3pPr lvl="2">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3pPr>
            <a:lvl4pPr lvl="3">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4pPr>
            <a:lvl5pPr lvl="4">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5pPr>
            <a:lvl6pPr lvl="5">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6pPr>
            <a:lvl7pPr lvl="6">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7pPr>
            <a:lvl8pPr lvl="7">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8pPr>
            <a:lvl9pPr lvl="8">
              <a:spcBef>
                <a:spcPts val="0"/>
              </a:spcBef>
              <a:spcAft>
                <a:spcPts val="0"/>
              </a:spcAft>
              <a:buClr>
                <a:schemeClr val="dk1"/>
              </a:buClr>
              <a:buSzPts val="2800"/>
              <a:buFont typeface="Grandstander Medium"/>
              <a:buNone/>
              <a:defRPr sz="2800">
                <a:solidFill>
                  <a:schemeClr val="dk1"/>
                </a:solidFill>
                <a:latin typeface="Grandstander Medium"/>
                <a:ea typeface="Grandstander Medium"/>
                <a:cs typeface="Grandstander Medium"/>
                <a:sym typeface="Grandstander Medium"/>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402987483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1pPr>
            <a:lvl2pPr marL="914400" lvl="1"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2pPr>
            <a:lvl3pPr marL="1371600" lvl="2"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3pPr>
            <a:lvl4pPr marL="1828800" lvl="3"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4pPr>
            <a:lvl5pPr marL="2286000" lvl="4"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5pPr>
            <a:lvl6pPr marL="2743200" lvl="5"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6pPr>
            <a:lvl7pPr marL="3200400" lvl="6"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7pPr>
            <a:lvl8pPr marL="3657600" lvl="7"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8pPr>
            <a:lvl9pPr marL="4114800" lvl="8" indent="-317500">
              <a:lnSpc>
                <a:spcPct val="115000"/>
              </a:lnSpc>
              <a:spcBef>
                <a:spcPts val="1600"/>
              </a:spcBef>
              <a:spcAft>
                <a:spcPts val="1600"/>
              </a:spcAft>
              <a:buClr>
                <a:schemeClr val="lt2"/>
              </a:buClr>
              <a:buSzPts val="1400"/>
              <a:buFont typeface="Poppins Light"/>
              <a:buChar char="■"/>
              <a:defRPr>
                <a:solidFill>
                  <a:schemeClr val="lt2"/>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53253967"/>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4" name="9Slide.vn - 2019"/>
          <p:cNvSpPr txBox="1"/>
          <p:nvPr userDrawn="1"/>
        </p:nvSpPr>
        <p:spPr>
          <a:xfrm>
            <a:off x="0" y="-728707"/>
            <a:ext cx="9144000" cy="323165"/>
          </a:xfrm>
          <a:prstGeom prst="rect">
            <a:avLst/>
          </a:prstGeom>
          <a:noFill/>
        </p:spPr>
        <p:txBody>
          <a:bodyPr vert="horz" rtlCol="0">
            <a:spAutoFit/>
          </a:bodyPr>
          <a:lstStyle/>
          <a:p>
            <a:pPr algn="ctr"/>
            <a:r>
              <a:rPr lang="en-US" sz="1500">
                <a:solidFill>
                  <a:srgbClr val="C3C3C3"/>
                </a:solidFill>
              </a:rPr>
              <a:t>www.9slide.vn</a:t>
            </a:r>
          </a:p>
        </p:txBody>
      </p:sp>
    </p:spTree>
    <p:extLst>
      <p:ext uri="{BB962C8B-B14F-4D97-AF65-F5344CB8AC3E}">
        <p14:creationId xmlns:p14="http://schemas.microsoft.com/office/powerpoint/2010/main" val="68670360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6"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0C1B67-4B2B-B996-5CB0-77C36E4B123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BAA1C-3B54-DA03-A3C0-CCF3EF15B40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3E64A-47A1-6A38-50DF-11BAE58599B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F56BC5E-E503-4AFA-BF71-EDD60DF8860B}" type="datetimeFigureOut">
              <a:rPr lang="en-US" smtClean="0"/>
              <a:t>1/17/2025</a:t>
            </a:fld>
            <a:endParaRPr lang="en-US"/>
          </a:p>
        </p:txBody>
      </p:sp>
      <p:sp>
        <p:nvSpPr>
          <p:cNvPr id="5" name="Footer Placeholder 4">
            <a:extLst>
              <a:ext uri="{FF2B5EF4-FFF2-40B4-BE49-F238E27FC236}">
                <a16:creationId xmlns:a16="http://schemas.microsoft.com/office/drawing/2014/main" id="{48C1130C-BDB0-597E-C79F-7650212A402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1FCA1D-19F2-4B2C-ADA9-3426681F4F7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110E02D-6A7F-4E9E-A5FB-33DC49D329C6}" type="slidenum">
              <a:rPr lang="en-US" smtClean="0"/>
              <a:t>‹#›</a:t>
            </a:fld>
            <a:endParaRPr lang="en-US"/>
          </a:p>
        </p:txBody>
      </p:sp>
    </p:spTree>
    <p:extLst>
      <p:ext uri="{BB962C8B-B14F-4D97-AF65-F5344CB8AC3E}">
        <p14:creationId xmlns:p14="http://schemas.microsoft.com/office/powerpoint/2010/main" val="188822320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1.jp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8.gif"/><Relationship Id="rId3" Type="http://schemas.openxmlformats.org/officeDocument/2006/relationships/image" Target="../media/image17.svg"/><Relationship Id="rId21" Type="http://schemas.openxmlformats.org/officeDocument/2006/relationships/image" Target="../media/image41.svg"/><Relationship Id="rId34" Type="http://schemas.openxmlformats.org/officeDocument/2006/relationships/image" Target="../media/image53.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2.svg"/><Relationship Id="rId25" Type="http://schemas.openxmlformats.org/officeDocument/2006/relationships/image" Target="../media/image45.svg"/><Relationship Id="rId33" Type="http://schemas.openxmlformats.org/officeDocument/2006/relationships/image" Target="../media/image52.svg"/><Relationship Id="rId38" Type="http://schemas.openxmlformats.org/officeDocument/2006/relationships/image" Target="../media/image57.gif"/><Relationship Id="rId2" Type="http://schemas.openxmlformats.org/officeDocument/2006/relationships/image" Target="../media/image16.png"/><Relationship Id="rId16" Type="http://schemas.openxmlformats.org/officeDocument/2006/relationships/image" Target="../media/image31.png"/><Relationship Id="rId20" Type="http://schemas.openxmlformats.org/officeDocument/2006/relationships/image" Target="../media/image40.png"/><Relationship Id="rId29" Type="http://schemas.openxmlformats.org/officeDocument/2006/relationships/image" Target="../media/image48.png"/><Relationship Id="rId1" Type="http://schemas.openxmlformats.org/officeDocument/2006/relationships/slideLayout" Target="../slideLayouts/slideLayout73.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44.png"/><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43.svg"/><Relationship Id="rId28" Type="http://schemas.openxmlformats.org/officeDocument/2006/relationships/slide" Target="slide20.xml"/><Relationship Id="rId36" Type="http://schemas.openxmlformats.org/officeDocument/2006/relationships/image" Target="../media/image55.png"/><Relationship Id="rId10" Type="http://schemas.openxmlformats.org/officeDocument/2006/relationships/image" Target="../media/image24.png"/><Relationship Id="rId19" Type="http://schemas.openxmlformats.org/officeDocument/2006/relationships/image" Target="../media/image39.svg"/><Relationship Id="rId31" Type="http://schemas.openxmlformats.org/officeDocument/2006/relationships/image" Target="../media/image50.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42.png"/><Relationship Id="rId27" Type="http://schemas.openxmlformats.org/officeDocument/2006/relationships/image" Target="../media/image47.svg"/><Relationship Id="rId30" Type="http://schemas.openxmlformats.org/officeDocument/2006/relationships/image" Target="../media/image49.png"/><Relationship Id="rId35" Type="http://schemas.openxmlformats.org/officeDocument/2006/relationships/image" Target="../media/image54.svg"/></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4.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grpSp>
        <p:nvGrpSpPr>
          <p:cNvPr id="2458" name="Google Shape;2458;p28" descr="n185 Fb Thu Huong Pham"/>
          <p:cNvGrpSpPr/>
          <p:nvPr/>
        </p:nvGrpSpPr>
        <p:grpSpPr>
          <a:xfrm>
            <a:off x="7250418" y="259843"/>
            <a:ext cx="4089250" cy="2392691"/>
            <a:chOff x="5490925" y="397700"/>
            <a:chExt cx="3012783" cy="1762831"/>
          </a:xfrm>
        </p:grpSpPr>
        <p:sp>
          <p:nvSpPr>
            <p:cNvPr id="2459" name="Google Shape;2459;p28"/>
            <p:cNvSpPr/>
            <p:nvPr/>
          </p:nvSpPr>
          <p:spPr>
            <a:xfrm>
              <a:off x="5667179" y="397700"/>
              <a:ext cx="2836529" cy="764704"/>
            </a:xfrm>
            <a:custGeom>
              <a:avLst/>
              <a:gdLst/>
              <a:ahLst/>
              <a:cxnLst/>
              <a:rect l="l" t="t" r="r" b="b"/>
              <a:pathLst>
                <a:path w="47138" h="12708" extrusionOk="0">
                  <a:moveTo>
                    <a:pt x="22447" y="1"/>
                  </a:moveTo>
                  <a:cubicBezTo>
                    <a:pt x="21420" y="1"/>
                    <a:pt x="19822" y="115"/>
                    <a:pt x="17996" y="229"/>
                  </a:cubicBezTo>
                  <a:cubicBezTo>
                    <a:pt x="15443" y="389"/>
                    <a:pt x="12462" y="586"/>
                    <a:pt x="9833" y="586"/>
                  </a:cubicBezTo>
                  <a:cubicBezTo>
                    <a:pt x="8702" y="586"/>
                    <a:pt x="7635" y="549"/>
                    <a:pt x="6697" y="457"/>
                  </a:cubicBezTo>
                  <a:cubicBezTo>
                    <a:pt x="6123" y="410"/>
                    <a:pt x="5589" y="385"/>
                    <a:pt x="5094" y="385"/>
                  </a:cubicBezTo>
                  <a:cubicBezTo>
                    <a:pt x="3229" y="385"/>
                    <a:pt x="1924" y="733"/>
                    <a:pt x="1142" y="1485"/>
                  </a:cubicBezTo>
                  <a:cubicBezTo>
                    <a:pt x="1" y="2512"/>
                    <a:pt x="1" y="4072"/>
                    <a:pt x="1" y="5441"/>
                  </a:cubicBezTo>
                  <a:lnTo>
                    <a:pt x="1" y="12708"/>
                  </a:lnTo>
                  <a:lnTo>
                    <a:pt x="305" y="12708"/>
                  </a:lnTo>
                  <a:lnTo>
                    <a:pt x="305" y="5441"/>
                  </a:lnTo>
                  <a:cubicBezTo>
                    <a:pt x="305" y="4072"/>
                    <a:pt x="305" y="2626"/>
                    <a:pt x="1332" y="1713"/>
                  </a:cubicBezTo>
                  <a:cubicBezTo>
                    <a:pt x="2081" y="1024"/>
                    <a:pt x="3325" y="689"/>
                    <a:pt x="5102" y="689"/>
                  </a:cubicBezTo>
                  <a:cubicBezTo>
                    <a:pt x="5582" y="689"/>
                    <a:pt x="6100" y="713"/>
                    <a:pt x="6659" y="762"/>
                  </a:cubicBezTo>
                  <a:cubicBezTo>
                    <a:pt x="7609" y="853"/>
                    <a:pt x="8683" y="890"/>
                    <a:pt x="9820" y="890"/>
                  </a:cubicBezTo>
                  <a:cubicBezTo>
                    <a:pt x="12462" y="890"/>
                    <a:pt x="15443" y="693"/>
                    <a:pt x="17996" y="534"/>
                  </a:cubicBezTo>
                  <a:cubicBezTo>
                    <a:pt x="19860" y="419"/>
                    <a:pt x="21458" y="305"/>
                    <a:pt x="22447" y="305"/>
                  </a:cubicBezTo>
                  <a:cubicBezTo>
                    <a:pt x="28572" y="305"/>
                    <a:pt x="46947" y="762"/>
                    <a:pt x="47138" y="762"/>
                  </a:cubicBezTo>
                  <a:lnTo>
                    <a:pt x="47138" y="457"/>
                  </a:lnTo>
                  <a:cubicBezTo>
                    <a:pt x="46947" y="457"/>
                    <a:pt x="28572" y="1"/>
                    <a:pt x="2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8"/>
            <p:cNvSpPr/>
            <p:nvPr/>
          </p:nvSpPr>
          <p:spPr>
            <a:xfrm>
              <a:off x="5648885" y="677034"/>
              <a:ext cx="55000" cy="109940"/>
            </a:xfrm>
            <a:custGeom>
              <a:avLst/>
              <a:gdLst/>
              <a:ahLst/>
              <a:cxnLst/>
              <a:rect l="l" t="t" r="r" b="b"/>
              <a:pathLst>
                <a:path w="914" h="1827" extrusionOk="0">
                  <a:moveTo>
                    <a:pt x="1" y="0"/>
                  </a:moveTo>
                  <a:lnTo>
                    <a:pt x="1" y="1826"/>
                  </a:lnTo>
                  <a:lnTo>
                    <a:pt x="914" y="1826"/>
                  </a:lnTo>
                  <a:lnTo>
                    <a:pt x="9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8"/>
            <p:cNvSpPr/>
            <p:nvPr/>
          </p:nvSpPr>
          <p:spPr>
            <a:xfrm>
              <a:off x="5619099" y="1162348"/>
              <a:ext cx="114573" cy="43567"/>
            </a:xfrm>
            <a:custGeom>
              <a:avLst/>
              <a:gdLst/>
              <a:ahLst/>
              <a:cxnLst/>
              <a:rect l="l" t="t" r="r" b="b"/>
              <a:pathLst>
                <a:path w="1904" h="724" extrusionOk="0">
                  <a:moveTo>
                    <a:pt x="1" y="1"/>
                  </a:moveTo>
                  <a:lnTo>
                    <a:pt x="1" y="723"/>
                  </a:lnTo>
                  <a:lnTo>
                    <a:pt x="1903" y="723"/>
                  </a:lnTo>
                  <a:lnTo>
                    <a:pt x="1903" y="1"/>
                  </a:ln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8"/>
            <p:cNvSpPr/>
            <p:nvPr/>
          </p:nvSpPr>
          <p:spPr>
            <a:xfrm>
              <a:off x="5490925" y="1205855"/>
              <a:ext cx="1000470" cy="954676"/>
            </a:xfrm>
            <a:custGeom>
              <a:avLst/>
              <a:gdLst/>
              <a:ahLst/>
              <a:cxnLst/>
              <a:rect l="l" t="t" r="r" b="b"/>
              <a:pathLst>
                <a:path w="16626" h="15865" extrusionOk="0">
                  <a:moveTo>
                    <a:pt x="0" y="0"/>
                  </a:moveTo>
                  <a:lnTo>
                    <a:pt x="0" y="15865"/>
                  </a:lnTo>
                  <a:lnTo>
                    <a:pt x="16626" y="15865"/>
                  </a:lnTo>
                  <a:lnTo>
                    <a:pt x="166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8"/>
            <p:cNvSpPr/>
            <p:nvPr/>
          </p:nvSpPr>
          <p:spPr>
            <a:xfrm>
              <a:off x="5543578" y="1253935"/>
              <a:ext cx="892877" cy="858517"/>
            </a:xfrm>
            <a:custGeom>
              <a:avLst/>
              <a:gdLst/>
              <a:ahLst/>
              <a:cxnLst/>
              <a:rect l="l" t="t" r="r" b="b"/>
              <a:pathLst>
                <a:path w="14838" h="14267" extrusionOk="0">
                  <a:moveTo>
                    <a:pt x="0" y="0"/>
                  </a:moveTo>
                  <a:lnTo>
                    <a:pt x="0" y="14267"/>
                  </a:lnTo>
                  <a:lnTo>
                    <a:pt x="14838" y="14267"/>
                  </a:lnTo>
                  <a:lnTo>
                    <a:pt x="148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8"/>
            <p:cNvSpPr/>
            <p:nvPr/>
          </p:nvSpPr>
          <p:spPr>
            <a:xfrm>
              <a:off x="5607665"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8"/>
            <p:cNvSpPr/>
            <p:nvPr/>
          </p:nvSpPr>
          <p:spPr>
            <a:xfrm>
              <a:off x="5694679"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8"/>
            <p:cNvSpPr/>
            <p:nvPr/>
          </p:nvSpPr>
          <p:spPr>
            <a:xfrm>
              <a:off x="5781692"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8"/>
            <p:cNvSpPr/>
            <p:nvPr/>
          </p:nvSpPr>
          <p:spPr>
            <a:xfrm>
              <a:off x="5868646" y="1279089"/>
              <a:ext cx="25274" cy="45853"/>
            </a:xfrm>
            <a:custGeom>
              <a:avLst/>
              <a:gdLst/>
              <a:ahLst/>
              <a:cxnLst/>
              <a:rect l="l" t="t" r="r" b="b"/>
              <a:pathLst>
                <a:path w="420" h="762" extrusionOk="0">
                  <a:moveTo>
                    <a:pt x="1" y="1"/>
                  </a:moveTo>
                  <a:lnTo>
                    <a:pt x="1"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8"/>
            <p:cNvSpPr/>
            <p:nvPr/>
          </p:nvSpPr>
          <p:spPr>
            <a:xfrm>
              <a:off x="5953373" y="1279089"/>
              <a:ext cx="27500" cy="45853"/>
            </a:xfrm>
            <a:custGeom>
              <a:avLst/>
              <a:gdLst/>
              <a:ahLst/>
              <a:cxnLst/>
              <a:rect l="l" t="t" r="r" b="b"/>
              <a:pathLst>
                <a:path w="457" h="762" extrusionOk="0">
                  <a:moveTo>
                    <a:pt x="0" y="1"/>
                  </a:moveTo>
                  <a:lnTo>
                    <a:pt x="0" y="762"/>
                  </a:lnTo>
                  <a:lnTo>
                    <a:pt x="457" y="762"/>
                  </a:lnTo>
                  <a:lnTo>
                    <a:pt x="4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8"/>
            <p:cNvSpPr/>
            <p:nvPr/>
          </p:nvSpPr>
          <p:spPr>
            <a:xfrm>
              <a:off x="6040386" y="1279089"/>
              <a:ext cx="25213" cy="45853"/>
            </a:xfrm>
            <a:custGeom>
              <a:avLst/>
              <a:gdLst/>
              <a:ahLst/>
              <a:cxnLst/>
              <a:rect l="l" t="t" r="r" b="b"/>
              <a:pathLst>
                <a:path w="419" h="762" extrusionOk="0">
                  <a:moveTo>
                    <a:pt x="0" y="1"/>
                  </a:moveTo>
                  <a:lnTo>
                    <a:pt x="0" y="762"/>
                  </a:lnTo>
                  <a:lnTo>
                    <a:pt x="419" y="76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8"/>
            <p:cNvSpPr/>
            <p:nvPr/>
          </p:nvSpPr>
          <p:spPr>
            <a:xfrm>
              <a:off x="5571018" y="1853703"/>
              <a:ext cx="57347" cy="185520"/>
            </a:xfrm>
            <a:custGeom>
              <a:avLst/>
              <a:gdLst/>
              <a:ahLst/>
              <a:cxnLst/>
              <a:rect l="l" t="t" r="r" b="b"/>
              <a:pathLst>
                <a:path w="953" h="3083" extrusionOk="0">
                  <a:moveTo>
                    <a:pt x="686" y="1"/>
                  </a:moveTo>
                  <a:cubicBezTo>
                    <a:pt x="686" y="1"/>
                    <a:pt x="724" y="838"/>
                    <a:pt x="419" y="1485"/>
                  </a:cubicBezTo>
                  <a:cubicBezTo>
                    <a:pt x="191" y="1979"/>
                    <a:pt x="39" y="2550"/>
                    <a:pt x="1" y="3083"/>
                  </a:cubicBezTo>
                  <a:lnTo>
                    <a:pt x="191" y="3083"/>
                  </a:lnTo>
                  <a:cubicBezTo>
                    <a:pt x="267" y="2588"/>
                    <a:pt x="381" y="2017"/>
                    <a:pt x="610" y="1561"/>
                  </a:cubicBezTo>
                  <a:cubicBezTo>
                    <a:pt x="952" y="876"/>
                    <a:pt x="914" y="39"/>
                    <a:pt x="9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8"/>
            <p:cNvSpPr/>
            <p:nvPr/>
          </p:nvSpPr>
          <p:spPr>
            <a:xfrm>
              <a:off x="5655745" y="1853703"/>
              <a:ext cx="71007" cy="185520"/>
            </a:xfrm>
            <a:custGeom>
              <a:avLst/>
              <a:gdLst/>
              <a:ahLst/>
              <a:cxnLst/>
              <a:rect l="l" t="t" r="r" b="b"/>
              <a:pathLst>
                <a:path w="1180" h="3083" extrusionOk="0">
                  <a:moveTo>
                    <a:pt x="191" y="1"/>
                  </a:moveTo>
                  <a:cubicBezTo>
                    <a:pt x="191" y="77"/>
                    <a:pt x="1" y="1903"/>
                    <a:pt x="647" y="2702"/>
                  </a:cubicBezTo>
                  <a:cubicBezTo>
                    <a:pt x="762" y="2816"/>
                    <a:pt x="876" y="2968"/>
                    <a:pt x="914" y="3083"/>
                  </a:cubicBezTo>
                  <a:lnTo>
                    <a:pt x="1180" y="3083"/>
                  </a:lnTo>
                  <a:cubicBezTo>
                    <a:pt x="1066" y="2930"/>
                    <a:pt x="952" y="2740"/>
                    <a:pt x="800" y="2588"/>
                  </a:cubicBezTo>
                  <a:cubicBezTo>
                    <a:pt x="191" y="1865"/>
                    <a:pt x="381" y="39"/>
                    <a:pt x="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8"/>
            <p:cNvSpPr/>
            <p:nvPr/>
          </p:nvSpPr>
          <p:spPr>
            <a:xfrm>
              <a:off x="5655745" y="1858337"/>
              <a:ext cx="73353" cy="180886"/>
            </a:xfrm>
            <a:custGeom>
              <a:avLst/>
              <a:gdLst/>
              <a:ahLst/>
              <a:cxnLst/>
              <a:rect l="l" t="t" r="r" b="b"/>
              <a:pathLst>
                <a:path w="1219" h="3006" extrusionOk="0">
                  <a:moveTo>
                    <a:pt x="990" y="0"/>
                  </a:moveTo>
                  <a:cubicBezTo>
                    <a:pt x="990" y="0"/>
                    <a:pt x="1028" y="685"/>
                    <a:pt x="990" y="1332"/>
                  </a:cubicBezTo>
                  <a:cubicBezTo>
                    <a:pt x="990" y="1636"/>
                    <a:pt x="800" y="1864"/>
                    <a:pt x="571" y="2131"/>
                  </a:cubicBezTo>
                  <a:cubicBezTo>
                    <a:pt x="343" y="2397"/>
                    <a:pt x="77" y="2663"/>
                    <a:pt x="1" y="3006"/>
                  </a:cubicBezTo>
                  <a:lnTo>
                    <a:pt x="229" y="3006"/>
                  </a:lnTo>
                  <a:cubicBezTo>
                    <a:pt x="305" y="2739"/>
                    <a:pt x="495" y="2511"/>
                    <a:pt x="723" y="2283"/>
                  </a:cubicBezTo>
                  <a:cubicBezTo>
                    <a:pt x="952" y="1978"/>
                    <a:pt x="1218" y="1712"/>
                    <a:pt x="1218" y="1370"/>
                  </a:cubicBezTo>
                  <a:cubicBezTo>
                    <a:pt x="1218" y="685"/>
                    <a:pt x="1218" y="0"/>
                    <a:pt x="1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8"/>
            <p:cNvSpPr/>
            <p:nvPr/>
          </p:nvSpPr>
          <p:spPr>
            <a:xfrm>
              <a:off x="5763339" y="1858337"/>
              <a:ext cx="75640" cy="180886"/>
            </a:xfrm>
            <a:custGeom>
              <a:avLst/>
              <a:gdLst/>
              <a:ahLst/>
              <a:cxnLst/>
              <a:rect l="l" t="t" r="r" b="b"/>
              <a:pathLst>
                <a:path w="1257" h="3006" extrusionOk="0">
                  <a:moveTo>
                    <a:pt x="191" y="0"/>
                  </a:moveTo>
                  <a:cubicBezTo>
                    <a:pt x="191" y="38"/>
                    <a:pt x="1" y="1141"/>
                    <a:pt x="647" y="1940"/>
                  </a:cubicBezTo>
                  <a:cubicBezTo>
                    <a:pt x="838" y="2207"/>
                    <a:pt x="952" y="2587"/>
                    <a:pt x="1028" y="3006"/>
                  </a:cubicBezTo>
                  <a:lnTo>
                    <a:pt x="1256" y="3006"/>
                  </a:lnTo>
                  <a:cubicBezTo>
                    <a:pt x="1180" y="2549"/>
                    <a:pt x="1028" y="2092"/>
                    <a:pt x="800" y="1788"/>
                  </a:cubicBezTo>
                  <a:cubicBezTo>
                    <a:pt x="229" y="1103"/>
                    <a:pt x="381" y="38"/>
                    <a:pt x="381" y="38"/>
                  </a:cubicBezTo>
                  <a:lnTo>
                    <a:pt x="1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8"/>
            <p:cNvSpPr/>
            <p:nvPr/>
          </p:nvSpPr>
          <p:spPr>
            <a:xfrm>
              <a:off x="5870932" y="1853703"/>
              <a:ext cx="25274" cy="185520"/>
            </a:xfrm>
            <a:custGeom>
              <a:avLst/>
              <a:gdLst/>
              <a:ahLst/>
              <a:cxnLst/>
              <a:rect l="l" t="t" r="r" b="b"/>
              <a:pathLst>
                <a:path w="420" h="3083" extrusionOk="0">
                  <a:moveTo>
                    <a:pt x="191" y="1"/>
                  </a:moveTo>
                  <a:cubicBezTo>
                    <a:pt x="191" y="1"/>
                    <a:pt x="153" y="914"/>
                    <a:pt x="115" y="1713"/>
                  </a:cubicBezTo>
                  <a:cubicBezTo>
                    <a:pt x="115" y="2131"/>
                    <a:pt x="39" y="2626"/>
                    <a:pt x="1" y="3083"/>
                  </a:cubicBezTo>
                  <a:lnTo>
                    <a:pt x="191" y="3083"/>
                  </a:lnTo>
                  <a:cubicBezTo>
                    <a:pt x="267" y="2626"/>
                    <a:pt x="305" y="2131"/>
                    <a:pt x="343" y="1713"/>
                  </a:cubicBezTo>
                  <a:cubicBezTo>
                    <a:pt x="343" y="914"/>
                    <a:pt x="419"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8"/>
            <p:cNvSpPr/>
            <p:nvPr/>
          </p:nvSpPr>
          <p:spPr>
            <a:xfrm>
              <a:off x="5937366" y="1858337"/>
              <a:ext cx="73293" cy="180886"/>
            </a:xfrm>
            <a:custGeom>
              <a:avLst/>
              <a:gdLst/>
              <a:ahLst/>
              <a:cxnLst/>
              <a:rect l="l" t="t" r="r" b="b"/>
              <a:pathLst>
                <a:path w="1218" h="3006" extrusionOk="0">
                  <a:moveTo>
                    <a:pt x="76" y="0"/>
                  </a:moveTo>
                  <a:cubicBezTo>
                    <a:pt x="76" y="38"/>
                    <a:pt x="0" y="1256"/>
                    <a:pt x="76" y="1674"/>
                  </a:cubicBezTo>
                  <a:cubicBezTo>
                    <a:pt x="114" y="1826"/>
                    <a:pt x="266" y="2054"/>
                    <a:pt x="495" y="2283"/>
                  </a:cubicBezTo>
                  <a:cubicBezTo>
                    <a:pt x="685" y="2511"/>
                    <a:pt x="913" y="2739"/>
                    <a:pt x="1027" y="3006"/>
                  </a:cubicBezTo>
                  <a:lnTo>
                    <a:pt x="1217" y="3006"/>
                  </a:lnTo>
                  <a:cubicBezTo>
                    <a:pt x="1103" y="2701"/>
                    <a:pt x="837" y="2397"/>
                    <a:pt x="647" y="2131"/>
                  </a:cubicBezTo>
                  <a:cubicBezTo>
                    <a:pt x="457" y="1940"/>
                    <a:pt x="304" y="1750"/>
                    <a:pt x="266" y="1636"/>
                  </a:cubicBezTo>
                  <a:cubicBezTo>
                    <a:pt x="190" y="1256"/>
                    <a:pt x="266" y="38"/>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8"/>
            <p:cNvSpPr/>
            <p:nvPr/>
          </p:nvSpPr>
          <p:spPr>
            <a:xfrm>
              <a:off x="5941939" y="1858337"/>
              <a:ext cx="61860" cy="180886"/>
            </a:xfrm>
            <a:custGeom>
              <a:avLst/>
              <a:gdLst/>
              <a:ahLst/>
              <a:cxnLst/>
              <a:rect l="l" t="t" r="r" b="b"/>
              <a:pathLst>
                <a:path w="1028" h="3006" extrusionOk="0">
                  <a:moveTo>
                    <a:pt x="837" y="0"/>
                  </a:moveTo>
                  <a:cubicBezTo>
                    <a:pt x="837" y="0"/>
                    <a:pt x="837" y="1027"/>
                    <a:pt x="647" y="1484"/>
                  </a:cubicBezTo>
                  <a:cubicBezTo>
                    <a:pt x="571" y="1674"/>
                    <a:pt x="495" y="1902"/>
                    <a:pt x="381" y="2131"/>
                  </a:cubicBezTo>
                  <a:cubicBezTo>
                    <a:pt x="228" y="2435"/>
                    <a:pt x="76" y="2739"/>
                    <a:pt x="0" y="3006"/>
                  </a:cubicBezTo>
                  <a:lnTo>
                    <a:pt x="190" y="3006"/>
                  </a:lnTo>
                  <a:cubicBezTo>
                    <a:pt x="305" y="2777"/>
                    <a:pt x="419" y="2511"/>
                    <a:pt x="533" y="2245"/>
                  </a:cubicBezTo>
                  <a:cubicBezTo>
                    <a:pt x="647" y="1978"/>
                    <a:pt x="761" y="1750"/>
                    <a:pt x="837" y="1560"/>
                  </a:cubicBezTo>
                  <a:cubicBezTo>
                    <a:pt x="1027" y="1065"/>
                    <a:pt x="1027" y="38"/>
                    <a:pt x="10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8"/>
            <p:cNvSpPr/>
            <p:nvPr/>
          </p:nvSpPr>
          <p:spPr>
            <a:xfrm>
              <a:off x="6035753" y="1858337"/>
              <a:ext cx="75640" cy="180886"/>
            </a:xfrm>
            <a:custGeom>
              <a:avLst/>
              <a:gdLst/>
              <a:ahLst/>
              <a:cxnLst/>
              <a:rect l="l" t="t" r="r" b="b"/>
              <a:pathLst>
                <a:path w="1257" h="3006" extrusionOk="0">
                  <a:moveTo>
                    <a:pt x="229" y="0"/>
                  </a:moveTo>
                  <a:lnTo>
                    <a:pt x="229" y="0"/>
                  </a:lnTo>
                  <a:cubicBezTo>
                    <a:pt x="191" y="38"/>
                    <a:pt x="1" y="1217"/>
                    <a:pt x="458" y="1788"/>
                  </a:cubicBezTo>
                  <a:cubicBezTo>
                    <a:pt x="686" y="2054"/>
                    <a:pt x="914" y="2511"/>
                    <a:pt x="1066" y="3006"/>
                  </a:cubicBezTo>
                  <a:lnTo>
                    <a:pt x="1256" y="3006"/>
                  </a:lnTo>
                  <a:cubicBezTo>
                    <a:pt x="1104" y="2473"/>
                    <a:pt x="876" y="1978"/>
                    <a:pt x="610" y="1674"/>
                  </a:cubicBezTo>
                  <a:cubicBezTo>
                    <a:pt x="191" y="1141"/>
                    <a:pt x="419" y="38"/>
                    <a:pt x="419" y="38"/>
                  </a:cubicBezTo>
                  <a:lnTo>
                    <a:pt x="2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8"/>
            <p:cNvSpPr/>
            <p:nvPr/>
          </p:nvSpPr>
          <p:spPr>
            <a:xfrm>
              <a:off x="5543578" y="2023157"/>
              <a:ext cx="892877" cy="34360"/>
            </a:xfrm>
            <a:custGeom>
              <a:avLst/>
              <a:gdLst/>
              <a:ahLst/>
              <a:cxnLst/>
              <a:rect l="l" t="t" r="r" b="b"/>
              <a:pathLst>
                <a:path w="14838" h="571" extrusionOk="0">
                  <a:moveTo>
                    <a:pt x="0" y="0"/>
                  </a:moveTo>
                  <a:lnTo>
                    <a:pt x="0" y="571"/>
                  </a:lnTo>
                  <a:lnTo>
                    <a:pt x="14838" y="571"/>
                  </a:lnTo>
                  <a:lnTo>
                    <a:pt x="14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8"/>
            <p:cNvSpPr/>
            <p:nvPr/>
          </p:nvSpPr>
          <p:spPr>
            <a:xfrm>
              <a:off x="5609952"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8"/>
            <p:cNvSpPr/>
            <p:nvPr/>
          </p:nvSpPr>
          <p:spPr>
            <a:xfrm>
              <a:off x="560537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8"/>
            <p:cNvSpPr/>
            <p:nvPr/>
          </p:nvSpPr>
          <p:spPr>
            <a:xfrm>
              <a:off x="560537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8"/>
            <p:cNvSpPr/>
            <p:nvPr/>
          </p:nvSpPr>
          <p:spPr>
            <a:xfrm>
              <a:off x="5614525" y="1785043"/>
              <a:ext cx="6920" cy="6920"/>
            </a:xfrm>
            <a:custGeom>
              <a:avLst/>
              <a:gdLst/>
              <a:ahLst/>
              <a:cxnLst/>
              <a:rect l="l" t="t" r="r" b="b"/>
              <a:pathLst>
                <a:path w="115"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8"/>
            <p:cNvSpPr/>
            <p:nvPr/>
          </p:nvSpPr>
          <p:spPr>
            <a:xfrm>
              <a:off x="5664892" y="1734676"/>
              <a:ext cx="18414" cy="61860"/>
            </a:xfrm>
            <a:custGeom>
              <a:avLst/>
              <a:gdLst/>
              <a:ahLst/>
              <a:cxnLst/>
              <a:rect l="l" t="t" r="r" b="b"/>
              <a:pathLst>
                <a:path w="306" h="1028" extrusionOk="0">
                  <a:moveTo>
                    <a:pt x="1" y="1"/>
                  </a:moveTo>
                  <a:lnTo>
                    <a:pt x="1" y="1028"/>
                  </a:lnTo>
                  <a:lnTo>
                    <a:pt x="305" y="102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8"/>
            <p:cNvSpPr/>
            <p:nvPr/>
          </p:nvSpPr>
          <p:spPr>
            <a:xfrm>
              <a:off x="5660319"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8"/>
            <p:cNvSpPr/>
            <p:nvPr/>
          </p:nvSpPr>
          <p:spPr>
            <a:xfrm>
              <a:off x="5660319"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8"/>
            <p:cNvSpPr/>
            <p:nvPr/>
          </p:nvSpPr>
          <p:spPr>
            <a:xfrm>
              <a:off x="5669465"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8"/>
            <p:cNvSpPr/>
            <p:nvPr/>
          </p:nvSpPr>
          <p:spPr>
            <a:xfrm>
              <a:off x="5717545"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8"/>
            <p:cNvSpPr/>
            <p:nvPr/>
          </p:nvSpPr>
          <p:spPr>
            <a:xfrm>
              <a:off x="5710685"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8"/>
            <p:cNvSpPr/>
            <p:nvPr/>
          </p:nvSpPr>
          <p:spPr>
            <a:xfrm>
              <a:off x="5710685"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8"/>
            <p:cNvSpPr/>
            <p:nvPr/>
          </p:nvSpPr>
          <p:spPr>
            <a:xfrm>
              <a:off x="572211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77" y="115"/>
                    <a:pt x="115" y="77"/>
                    <a:pt x="115" y="77"/>
                  </a:cubicBezTo>
                  <a:cubicBezTo>
                    <a:pt x="115" y="39"/>
                    <a:pt x="77"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8"/>
            <p:cNvSpPr/>
            <p:nvPr/>
          </p:nvSpPr>
          <p:spPr>
            <a:xfrm>
              <a:off x="5772486" y="1734676"/>
              <a:ext cx="16127" cy="61860"/>
            </a:xfrm>
            <a:custGeom>
              <a:avLst/>
              <a:gdLst/>
              <a:ahLst/>
              <a:cxnLst/>
              <a:rect l="l" t="t" r="r" b="b"/>
              <a:pathLst>
                <a:path w="268" h="1028" extrusionOk="0">
                  <a:moveTo>
                    <a:pt x="1" y="1"/>
                  </a:moveTo>
                  <a:lnTo>
                    <a:pt x="1"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8"/>
            <p:cNvSpPr/>
            <p:nvPr/>
          </p:nvSpPr>
          <p:spPr>
            <a:xfrm>
              <a:off x="5767912" y="1782756"/>
              <a:ext cx="27560" cy="29847"/>
            </a:xfrm>
            <a:custGeom>
              <a:avLst/>
              <a:gdLst/>
              <a:ahLst/>
              <a:cxnLst/>
              <a:rect l="l" t="t" r="r" b="b"/>
              <a:pathLst>
                <a:path w="458" h="496" extrusionOk="0">
                  <a:moveTo>
                    <a:pt x="229" y="1"/>
                  </a:moveTo>
                  <a:cubicBezTo>
                    <a:pt x="77" y="1"/>
                    <a:pt x="1" y="77"/>
                    <a:pt x="1" y="229"/>
                  </a:cubicBezTo>
                  <a:lnTo>
                    <a:pt x="1" y="267"/>
                  </a:lnTo>
                  <a:cubicBezTo>
                    <a:pt x="1" y="381"/>
                    <a:pt x="77" y="495"/>
                    <a:pt x="229" y="495"/>
                  </a:cubicBezTo>
                  <a:cubicBezTo>
                    <a:pt x="343" y="495"/>
                    <a:pt x="457" y="381"/>
                    <a:pt x="457" y="267"/>
                  </a:cubicBezTo>
                  <a:lnTo>
                    <a:pt x="457" y="229"/>
                  </a:lnTo>
                  <a:cubicBezTo>
                    <a:pt x="457"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8"/>
            <p:cNvSpPr/>
            <p:nvPr/>
          </p:nvSpPr>
          <p:spPr>
            <a:xfrm>
              <a:off x="5767912" y="1796476"/>
              <a:ext cx="27560" cy="71067"/>
            </a:xfrm>
            <a:custGeom>
              <a:avLst/>
              <a:gdLst/>
              <a:ahLst/>
              <a:cxnLst/>
              <a:rect l="l" t="t" r="r" b="b"/>
              <a:pathLst>
                <a:path w="458" h="1181" extrusionOk="0">
                  <a:moveTo>
                    <a:pt x="1" y="1"/>
                  </a:moveTo>
                  <a:lnTo>
                    <a:pt x="1" y="952"/>
                  </a:lnTo>
                  <a:cubicBezTo>
                    <a:pt x="1" y="1066"/>
                    <a:pt x="77" y="1180"/>
                    <a:pt x="229" y="1180"/>
                  </a:cubicBezTo>
                  <a:cubicBezTo>
                    <a:pt x="343"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8"/>
            <p:cNvSpPr/>
            <p:nvPr/>
          </p:nvSpPr>
          <p:spPr>
            <a:xfrm>
              <a:off x="5777059" y="1785043"/>
              <a:ext cx="6980" cy="6920"/>
            </a:xfrm>
            <a:custGeom>
              <a:avLst/>
              <a:gdLst/>
              <a:ahLst/>
              <a:cxnLst/>
              <a:rect l="l" t="t" r="r" b="b"/>
              <a:pathLst>
                <a:path w="116" h="115" extrusionOk="0">
                  <a:moveTo>
                    <a:pt x="77" y="1"/>
                  </a:moveTo>
                  <a:cubicBezTo>
                    <a:pt x="39" y="1"/>
                    <a:pt x="1" y="39"/>
                    <a:pt x="1" y="77"/>
                  </a:cubicBezTo>
                  <a:cubicBezTo>
                    <a:pt x="1" y="77"/>
                    <a:pt x="39" y="115"/>
                    <a:pt x="77" y="115"/>
                  </a:cubicBezTo>
                  <a:cubicBezTo>
                    <a:pt x="115" y="115"/>
                    <a:pt x="115" y="77"/>
                    <a:pt x="115" y="77"/>
                  </a:cubicBezTo>
                  <a:cubicBezTo>
                    <a:pt x="115" y="39"/>
                    <a:pt x="115" y="1"/>
                    <a:pt x="77"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8"/>
            <p:cNvSpPr/>
            <p:nvPr/>
          </p:nvSpPr>
          <p:spPr>
            <a:xfrm>
              <a:off x="588471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8"/>
            <p:cNvSpPr/>
            <p:nvPr/>
          </p:nvSpPr>
          <p:spPr>
            <a:xfrm>
              <a:off x="5877792"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7" y="381"/>
                    <a:pt x="457" y="267"/>
                  </a:cubicBezTo>
                  <a:lnTo>
                    <a:pt x="457" y="229"/>
                  </a:lnTo>
                  <a:cubicBezTo>
                    <a:pt x="457"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8"/>
            <p:cNvSpPr/>
            <p:nvPr/>
          </p:nvSpPr>
          <p:spPr>
            <a:xfrm>
              <a:off x="5877792"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8"/>
            <p:cNvSpPr/>
            <p:nvPr/>
          </p:nvSpPr>
          <p:spPr>
            <a:xfrm>
              <a:off x="5889286"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8"/>
            <p:cNvSpPr/>
            <p:nvPr/>
          </p:nvSpPr>
          <p:spPr>
            <a:xfrm>
              <a:off x="5939653"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8"/>
            <p:cNvSpPr/>
            <p:nvPr/>
          </p:nvSpPr>
          <p:spPr>
            <a:xfrm>
              <a:off x="5932733"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81" y="495"/>
                    <a:pt x="458" y="381"/>
                    <a:pt x="458" y="267"/>
                  </a:cubicBezTo>
                  <a:lnTo>
                    <a:pt x="458" y="229"/>
                  </a:lnTo>
                  <a:cubicBezTo>
                    <a:pt x="458" y="77"/>
                    <a:pt x="381"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8"/>
            <p:cNvSpPr/>
            <p:nvPr/>
          </p:nvSpPr>
          <p:spPr>
            <a:xfrm>
              <a:off x="5932733" y="1796476"/>
              <a:ext cx="27560" cy="71067"/>
            </a:xfrm>
            <a:custGeom>
              <a:avLst/>
              <a:gdLst/>
              <a:ahLst/>
              <a:cxnLst/>
              <a:rect l="l" t="t" r="r" b="b"/>
              <a:pathLst>
                <a:path w="458" h="1181" extrusionOk="0">
                  <a:moveTo>
                    <a:pt x="1" y="1"/>
                  </a:moveTo>
                  <a:lnTo>
                    <a:pt x="1" y="952"/>
                  </a:lnTo>
                  <a:cubicBezTo>
                    <a:pt x="1" y="1066"/>
                    <a:pt x="115" y="1180"/>
                    <a:pt x="229" y="1180"/>
                  </a:cubicBezTo>
                  <a:cubicBezTo>
                    <a:pt x="381"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8"/>
            <p:cNvSpPr/>
            <p:nvPr/>
          </p:nvSpPr>
          <p:spPr>
            <a:xfrm>
              <a:off x="5944226" y="1785043"/>
              <a:ext cx="6920" cy="6920"/>
            </a:xfrm>
            <a:custGeom>
              <a:avLst/>
              <a:gdLst/>
              <a:ahLst/>
              <a:cxnLst/>
              <a:rect l="l" t="t" r="r" b="b"/>
              <a:pathLst>
                <a:path w="115" h="115" extrusionOk="0">
                  <a:moveTo>
                    <a:pt x="76" y="1"/>
                  </a:moveTo>
                  <a:cubicBezTo>
                    <a:pt x="38" y="1"/>
                    <a:pt x="0" y="39"/>
                    <a:pt x="0" y="77"/>
                  </a:cubicBezTo>
                  <a:cubicBezTo>
                    <a:pt x="0" y="77"/>
                    <a:pt x="38" y="115"/>
                    <a:pt x="76" y="115"/>
                  </a:cubicBezTo>
                  <a:cubicBezTo>
                    <a:pt x="76" y="115"/>
                    <a:pt x="114" y="77"/>
                    <a:pt x="114" y="77"/>
                  </a:cubicBezTo>
                  <a:cubicBezTo>
                    <a:pt x="114" y="39"/>
                    <a:pt x="76" y="1"/>
                    <a:pt x="76"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8"/>
            <p:cNvSpPr/>
            <p:nvPr/>
          </p:nvSpPr>
          <p:spPr>
            <a:xfrm>
              <a:off x="5992306" y="1734676"/>
              <a:ext cx="16067" cy="61860"/>
            </a:xfrm>
            <a:custGeom>
              <a:avLst/>
              <a:gdLst/>
              <a:ahLst/>
              <a:cxnLst/>
              <a:rect l="l" t="t" r="r" b="b"/>
              <a:pathLst>
                <a:path w="267" h="1028" extrusionOk="0">
                  <a:moveTo>
                    <a:pt x="0" y="1"/>
                  </a:moveTo>
                  <a:lnTo>
                    <a:pt x="0" y="1028"/>
                  </a:lnTo>
                  <a:lnTo>
                    <a:pt x="266" y="1028"/>
                  </a:lnTo>
                  <a:lnTo>
                    <a:pt x="2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8"/>
            <p:cNvSpPr/>
            <p:nvPr/>
          </p:nvSpPr>
          <p:spPr>
            <a:xfrm>
              <a:off x="5985386" y="1782756"/>
              <a:ext cx="27560" cy="29847"/>
            </a:xfrm>
            <a:custGeom>
              <a:avLst/>
              <a:gdLst/>
              <a:ahLst/>
              <a:cxnLst/>
              <a:rect l="l" t="t" r="r" b="b"/>
              <a:pathLst>
                <a:path w="458" h="496" extrusionOk="0">
                  <a:moveTo>
                    <a:pt x="229" y="1"/>
                  </a:moveTo>
                  <a:cubicBezTo>
                    <a:pt x="115" y="1"/>
                    <a:pt x="1" y="77"/>
                    <a:pt x="1" y="229"/>
                  </a:cubicBezTo>
                  <a:lnTo>
                    <a:pt x="1" y="267"/>
                  </a:lnTo>
                  <a:cubicBezTo>
                    <a:pt x="1" y="381"/>
                    <a:pt x="115" y="495"/>
                    <a:pt x="229" y="495"/>
                  </a:cubicBezTo>
                  <a:cubicBezTo>
                    <a:pt x="343" y="495"/>
                    <a:pt x="458" y="381"/>
                    <a:pt x="458" y="267"/>
                  </a:cubicBezTo>
                  <a:lnTo>
                    <a:pt x="458" y="229"/>
                  </a:lnTo>
                  <a:cubicBezTo>
                    <a:pt x="458" y="77"/>
                    <a:pt x="343"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8"/>
            <p:cNvSpPr/>
            <p:nvPr/>
          </p:nvSpPr>
          <p:spPr>
            <a:xfrm>
              <a:off x="5985386" y="1796476"/>
              <a:ext cx="27560" cy="71067"/>
            </a:xfrm>
            <a:custGeom>
              <a:avLst/>
              <a:gdLst/>
              <a:ahLst/>
              <a:cxnLst/>
              <a:rect l="l" t="t" r="r" b="b"/>
              <a:pathLst>
                <a:path w="458" h="1181" extrusionOk="0">
                  <a:moveTo>
                    <a:pt x="1" y="1"/>
                  </a:moveTo>
                  <a:lnTo>
                    <a:pt x="1" y="952"/>
                  </a:lnTo>
                  <a:cubicBezTo>
                    <a:pt x="1" y="1066"/>
                    <a:pt x="115" y="1180"/>
                    <a:pt x="229" y="1180"/>
                  </a:cubicBezTo>
                  <a:cubicBezTo>
                    <a:pt x="343" y="1180"/>
                    <a:pt x="458" y="1066"/>
                    <a:pt x="458" y="952"/>
                  </a:cubicBezTo>
                  <a:lnTo>
                    <a:pt x="4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8"/>
            <p:cNvSpPr/>
            <p:nvPr/>
          </p:nvSpPr>
          <p:spPr>
            <a:xfrm>
              <a:off x="5996879" y="1785043"/>
              <a:ext cx="6920" cy="6920"/>
            </a:xfrm>
            <a:custGeom>
              <a:avLst/>
              <a:gdLst/>
              <a:ahLst/>
              <a:cxnLst/>
              <a:rect l="l" t="t" r="r" b="b"/>
              <a:pathLst>
                <a:path w="115" h="115" extrusionOk="0">
                  <a:moveTo>
                    <a:pt x="38" y="1"/>
                  </a:moveTo>
                  <a:cubicBezTo>
                    <a:pt x="0" y="1"/>
                    <a:pt x="0" y="39"/>
                    <a:pt x="0" y="77"/>
                  </a:cubicBezTo>
                  <a:cubicBezTo>
                    <a:pt x="0" y="77"/>
                    <a:pt x="0"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8"/>
            <p:cNvSpPr/>
            <p:nvPr/>
          </p:nvSpPr>
          <p:spPr>
            <a:xfrm>
              <a:off x="6047246" y="1734676"/>
              <a:ext cx="16067" cy="61860"/>
            </a:xfrm>
            <a:custGeom>
              <a:avLst/>
              <a:gdLst/>
              <a:ahLst/>
              <a:cxnLst/>
              <a:rect l="l" t="t" r="r" b="b"/>
              <a:pathLst>
                <a:path w="267" h="1028" extrusionOk="0">
                  <a:moveTo>
                    <a:pt x="0" y="1"/>
                  </a:moveTo>
                  <a:lnTo>
                    <a:pt x="0" y="1028"/>
                  </a:lnTo>
                  <a:lnTo>
                    <a:pt x="267" y="1028"/>
                  </a:lnTo>
                  <a:lnTo>
                    <a:pt x="2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8"/>
            <p:cNvSpPr/>
            <p:nvPr/>
          </p:nvSpPr>
          <p:spPr>
            <a:xfrm>
              <a:off x="6040386" y="1782756"/>
              <a:ext cx="27500" cy="29847"/>
            </a:xfrm>
            <a:custGeom>
              <a:avLst/>
              <a:gdLst/>
              <a:ahLst/>
              <a:cxnLst/>
              <a:rect l="l" t="t" r="r" b="b"/>
              <a:pathLst>
                <a:path w="457" h="496" extrusionOk="0">
                  <a:moveTo>
                    <a:pt x="228" y="1"/>
                  </a:moveTo>
                  <a:cubicBezTo>
                    <a:pt x="114" y="1"/>
                    <a:pt x="0" y="77"/>
                    <a:pt x="0" y="229"/>
                  </a:cubicBezTo>
                  <a:lnTo>
                    <a:pt x="0" y="267"/>
                  </a:lnTo>
                  <a:cubicBezTo>
                    <a:pt x="0" y="381"/>
                    <a:pt x="114" y="495"/>
                    <a:pt x="228" y="495"/>
                  </a:cubicBezTo>
                  <a:cubicBezTo>
                    <a:pt x="381" y="495"/>
                    <a:pt x="457" y="381"/>
                    <a:pt x="457" y="267"/>
                  </a:cubicBezTo>
                  <a:lnTo>
                    <a:pt x="457" y="229"/>
                  </a:lnTo>
                  <a:cubicBezTo>
                    <a:pt x="457" y="77"/>
                    <a:pt x="381" y="1"/>
                    <a:pt x="2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8"/>
            <p:cNvSpPr/>
            <p:nvPr/>
          </p:nvSpPr>
          <p:spPr>
            <a:xfrm>
              <a:off x="6040386" y="1796476"/>
              <a:ext cx="27500" cy="71067"/>
            </a:xfrm>
            <a:custGeom>
              <a:avLst/>
              <a:gdLst/>
              <a:ahLst/>
              <a:cxnLst/>
              <a:rect l="l" t="t" r="r" b="b"/>
              <a:pathLst>
                <a:path w="457" h="1181" extrusionOk="0">
                  <a:moveTo>
                    <a:pt x="0" y="1"/>
                  </a:moveTo>
                  <a:lnTo>
                    <a:pt x="0" y="952"/>
                  </a:lnTo>
                  <a:cubicBezTo>
                    <a:pt x="0" y="1066"/>
                    <a:pt x="114" y="1180"/>
                    <a:pt x="228" y="1180"/>
                  </a:cubicBezTo>
                  <a:cubicBezTo>
                    <a:pt x="381" y="1180"/>
                    <a:pt x="457" y="1066"/>
                    <a:pt x="457" y="952"/>
                  </a:cubicBezTo>
                  <a:lnTo>
                    <a:pt x="4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8"/>
            <p:cNvSpPr/>
            <p:nvPr/>
          </p:nvSpPr>
          <p:spPr>
            <a:xfrm>
              <a:off x="6051820" y="1785043"/>
              <a:ext cx="6920" cy="6920"/>
            </a:xfrm>
            <a:custGeom>
              <a:avLst/>
              <a:gdLst/>
              <a:ahLst/>
              <a:cxnLst/>
              <a:rect l="l" t="t" r="r" b="b"/>
              <a:pathLst>
                <a:path w="115" h="115" extrusionOk="0">
                  <a:moveTo>
                    <a:pt x="38" y="1"/>
                  </a:moveTo>
                  <a:cubicBezTo>
                    <a:pt x="38" y="1"/>
                    <a:pt x="0" y="39"/>
                    <a:pt x="0" y="77"/>
                  </a:cubicBezTo>
                  <a:cubicBezTo>
                    <a:pt x="0" y="77"/>
                    <a:pt x="38" y="115"/>
                    <a:pt x="38" y="115"/>
                  </a:cubicBezTo>
                  <a:cubicBezTo>
                    <a:pt x="76" y="115"/>
                    <a:pt x="114" y="77"/>
                    <a:pt x="114" y="77"/>
                  </a:cubicBezTo>
                  <a:cubicBezTo>
                    <a:pt x="114" y="39"/>
                    <a:pt x="76" y="1"/>
                    <a:pt x="38" y="1"/>
                  </a:cubicBez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8"/>
            <p:cNvSpPr/>
            <p:nvPr/>
          </p:nvSpPr>
          <p:spPr>
            <a:xfrm>
              <a:off x="5639739"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8"/>
            <p:cNvSpPr/>
            <p:nvPr/>
          </p:nvSpPr>
          <p:spPr>
            <a:xfrm>
              <a:off x="5692392"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8"/>
            <p:cNvSpPr/>
            <p:nvPr/>
          </p:nvSpPr>
          <p:spPr>
            <a:xfrm>
              <a:off x="5745046" y="1537782"/>
              <a:ext cx="16067" cy="64207"/>
            </a:xfrm>
            <a:custGeom>
              <a:avLst/>
              <a:gdLst/>
              <a:ahLst/>
              <a:cxnLst/>
              <a:rect l="l" t="t" r="r" b="b"/>
              <a:pathLst>
                <a:path w="267" h="1067" extrusionOk="0">
                  <a:moveTo>
                    <a:pt x="0" y="1"/>
                  </a:moveTo>
                  <a:lnTo>
                    <a:pt x="0" y="1066"/>
                  </a:lnTo>
                  <a:lnTo>
                    <a:pt x="267" y="1066"/>
                  </a:lnTo>
                  <a:lnTo>
                    <a:pt x="2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8"/>
            <p:cNvSpPr/>
            <p:nvPr/>
          </p:nvSpPr>
          <p:spPr>
            <a:xfrm>
              <a:off x="5912153"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8"/>
            <p:cNvSpPr/>
            <p:nvPr/>
          </p:nvSpPr>
          <p:spPr>
            <a:xfrm>
              <a:off x="5964806"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8"/>
            <p:cNvSpPr/>
            <p:nvPr/>
          </p:nvSpPr>
          <p:spPr>
            <a:xfrm>
              <a:off x="6209780" y="1844556"/>
              <a:ext cx="18353" cy="178660"/>
            </a:xfrm>
            <a:custGeom>
              <a:avLst/>
              <a:gdLst/>
              <a:ahLst/>
              <a:cxnLst/>
              <a:rect l="l" t="t" r="r" b="b"/>
              <a:pathLst>
                <a:path w="305" h="2969" extrusionOk="0">
                  <a:moveTo>
                    <a:pt x="0" y="1"/>
                  </a:moveTo>
                  <a:lnTo>
                    <a:pt x="0" y="2968"/>
                  </a:lnTo>
                  <a:lnTo>
                    <a:pt x="305" y="2968"/>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8"/>
            <p:cNvSpPr/>
            <p:nvPr/>
          </p:nvSpPr>
          <p:spPr>
            <a:xfrm>
              <a:off x="6209780" y="2057457"/>
              <a:ext cx="18353" cy="55000"/>
            </a:xfrm>
            <a:custGeom>
              <a:avLst/>
              <a:gdLst/>
              <a:ahLst/>
              <a:cxnLst/>
              <a:rect l="l" t="t" r="r" b="b"/>
              <a:pathLst>
                <a:path w="305" h="914" extrusionOk="0">
                  <a:moveTo>
                    <a:pt x="0" y="1"/>
                  </a:moveTo>
                  <a:lnTo>
                    <a:pt x="0" y="914"/>
                  </a:lnTo>
                  <a:lnTo>
                    <a:pt x="305" y="914"/>
                  </a:lnTo>
                  <a:lnTo>
                    <a:pt x="305" y="1"/>
                  </a:lnTo>
                  <a:close/>
                </a:path>
              </a:pathLst>
            </a:custGeom>
            <a:solidFill>
              <a:srgbClr val="3C3C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8"/>
            <p:cNvSpPr/>
            <p:nvPr/>
          </p:nvSpPr>
          <p:spPr>
            <a:xfrm>
              <a:off x="6017459" y="1537782"/>
              <a:ext cx="18353" cy="64207"/>
            </a:xfrm>
            <a:custGeom>
              <a:avLst/>
              <a:gdLst/>
              <a:ahLst/>
              <a:cxnLst/>
              <a:rect l="l" t="t" r="r" b="b"/>
              <a:pathLst>
                <a:path w="305" h="1067" extrusionOk="0">
                  <a:moveTo>
                    <a:pt x="1" y="1"/>
                  </a:moveTo>
                  <a:lnTo>
                    <a:pt x="1" y="1066"/>
                  </a:lnTo>
                  <a:lnTo>
                    <a:pt x="305" y="1066"/>
                  </a:lnTo>
                  <a:lnTo>
                    <a:pt x="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8"/>
            <p:cNvSpPr/>
            <p:nvPr/>
          </p:nvSpPr>
          <p:spPr>
            <a:xfrm>
              <a:off x="5584799" y="1324882"/>
              <a:ext cx="506012" cy="212959"/>
            </a:xfrm>
            <a:custGeom>
              <a:avLst/>
              <a:gdLst/>
              <a:ahLst/>
              <a:cxnLst/>
              <a:rect l="l" t="t" r="r" b="b"/>
              <a:pathLst>
                <a:path w="8409" h="3539" extrusionOk="0">
                  <a:moveTo>
                    <a:pt x="0" y="1"/>
                  </a:moveTo>
                  <a:lnTo>
                    <a:pt x="0" y="3539"/>
                  </a:lnTo>
                  <a:lnTo>
                    <a:pt x="8408" y="3539"/>
                  </a:lnTo>
                  <a:lnTo>
                    <a:pt x="84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8"/>
            <p:cNvSpPr/>
            <p:nvPr/>
          </p:nvSpPr>
          <p:spPr>
            <a:xfrm>
              <a:off x="5616812" y="1345522"/>
              <a:ext cx="75640" cy="75580"/>
            </a:xfrm>
            <a:custGeom>
              <a:avLst/>
              <a:gdLst/>
              <a:ahLst/>
              <a:cxnLst/>
              <a:rect l="l" t="t" r="r" b="b"/>
              <a:pathLst>
                <a:path w="1257" h="1256" extrusionOk="0">
                  <a:moveTo>
                    <a:pt x="648" y="0"/>
                  </a:moveTo>
                  <a:cubicBezTo>
                    <a:pt x="305" y="0"/>
                    <a:pt x="1" y="305"/>
                    <a:pt x="1" y="647"/>
                  </a:cubicBezTo>
                  <a:cubicBezTo>
                    <a:pt x="1" y="989"/>
                    <a:pt x="305" y="1256"/>
                    <a:pt x="648" y="1256"/>
                  </a:cubicBezTo>
                  <a:cubicBezTo>
                    <a:pt x="990" y="1256"/>
                    <a:pt x="1256" y="989"/>
                    <a:pt x="1256" y="647"/>
                  </a:cubicBezTo>
                  <a:cubicBezTo>
                    <a:pt x="1256" y="305"/>
                    <a:pt x="990"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8"/>
            <p:cNvSpPr/>
            <p:nvPr/>
          </p:nvSpPr>
          <p:spPr>
            <a:xfrm>
              <a:off x="5799986" y="1345522"/>
              <a:ext cx="73293" cy="75580"/>
            </a:xfrm>
            <a:custGeom>
              <a:avLst/>
              <a:gdLst/>
              <a:ahLst/>
              <a:cxnLst/>
              <a:rect l="l" t="t" r="r" b="b"/>
              <a:pathLst>
                <a:path w="1218" h="1256" extrusionOk="0">
                  <a:moveTo>
                    <a:pt x="609" y="0"/>
                  </a:moveTo>
                  <a:cubicBezTo>
                    <a:pt x="267" y="0"/>
                    <a:pt x="0" y="305"/>
                    <a:pt x="0" y="647"/>
                  </a:cubicBezTo>
                  <a:cubicBezTo>
                    <a:pt x="0" y="989"/>
                    <a:pt x="267" y="1256"/>
                    <a:pt x="609" y="1256"/>
                  </a:cubicBezTo>
                  <a:cubicBezTo>
                    <a:pt x="952" y="1256"/>
                    <a:pt x="1218" y="989"/>
                    <a:pt x="1218" y="647"/>
                  </a:cubicBezTo>
                  <a:cubicBezTo>
                    <a:pt x="1218" y="305"/>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8"/>
            <p:cNvSpPr/>
            <p:nvPr/>
          </p:nvSpPr>
          <p:spPr>
            <a:xfrm>
              <a:off x="5978526" y="1345522"/>
              <a:ext cx="73353" cy="75580"/>
            </a:xfrm>
            <a:custGeom>
              <a:avLst/>
              <a:gdLst/>
              <a:ahLst/>
              <a:cxnLst/>
              <a:rect l="l" t="t" r="r" b="b"/>
              <a:pathLst>
                <a:path w="1219" h="1256" extrusionOk="0">
                  <a:moveTo>
                    <a:pt x="610" y="0"/>
                  </a:moveTo>
                  <a:cubicBezTo>
                    <a:pt x="267" y="0"/>
                    <a:pt x="1" y="305"/>
                    <a:pt x="1" y="647"/>
                  </a:cubicBezTo>
                  <a:cubicBezTo>
                    <a:pt x="1" y="989"/>
                    <a:pt x="267" y="1256"/>
                    <a:pt x="610" y="1256"/>
                  </a:cubicBezTo>
                  <a:cubicBezTo>
                    <a:pt x="952" y="1256"/>
                    <a:pt x="1218" y="989"/>
                    <a:pt x="1218" y="647"/>
                  </a:cubicBezTo>
                  <a:cubicBezTo>
                    <a:pt x="1218" y="305"/>
                    <a:pt x="95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8"/>
            <p:cNvSpPr/>
            <p:nvPr/>
          </p:nvSpPr>
          <p:spPr>
            <a:xfrm>
              <a:off x="5710685" y="1441682"/>
              <a:ext cx="75640" cy="73293"/>
            </a:xfrm>
            <a:custGeom>
              <a:avLst/>
              <a:gdLst/>
              <a:ahLst/>
              <a:cxnLst/>
              <a:rect l="l" t="t" r="r" b="b"/>
              <a:pathLst>
                <a:path w="1257" h="1218" extrusionOk="0">
                  <a:moveTo>
                    <a:pt x="609" y="0"/>
                  </a:moveTo>
                  <a:cubicBezTo>
                    <a:pt x="267" y="0"/>
                    <a:pt x="1" y="266"/>
                    <a:pt x="1" y="609"/>
                  </a:cubicBezTo>
                  <a:cubicBezTo>
                    <a:pt x="1" y="951"/>
                    <a:pt x="267" y="1217"/>
                    <a:pt x="609" y="1217"/>
                  </a:cubicBezTo>
                  <a:cubicBezTo>
                    <a:pt x="952" y="1217"/>
                    <a:pt x="1256" y="951"/>
                    <a:pt x="1256" y="609"/>
                  </a:cubicBezTo>
                  <a:cubicBezTo>
                    <a:pt x="1256" y="266"/>
                    <a:pt x="952"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8"/>
            <p:cNvSpPr/>
            <p:nvPr/>
          </p:nvSpPr>
          <p:spPr>
            <a:xfrm>
              <a:off x="5889286" y="1441682"/>
              <a:ext cx="73293" cy="73293"/>
            </a:xfrm>
            <a:custGeom>
              <a:avLst/>
              <a:gdLst/>
              <a:ahLst/>
              <a:cxnLst/>
              <a:rect l="l" t="t" r="r" b="b"/>
              <a:pathLst>
                <a:path w="1218" h="1218" extrusionOk="0">
                  <a:moveTo>
                    <a:pt x="609" y="0"/>
                  </a:moveTo>
                  <a:cubicBezTo>
                    <a:pt x="266" y="0"/>
                    <a:pt x="0" y="266"/>
                    <a:pt x="0" y="609"/>
                  </a:cubicBezTo>
                  <a:cubicBezTo>
                    <a:pt x="0" y="951"/>
                    <a:pt x="266" y="1217"/>
                    <a:pt x="609" y="1217"/>
                  </a:cubicBezTo>
                  <a:cubicBezTo>
                    <a:pt x="951" y="1217"/>
                    <a:pt x="1218" y="951"/>
                    <a:pt x="1218" y="609"/>
                  </a:cubicBezTo>
                  <a:cubicBezTo>
                    <a:pt x="1218" y="266"/>
                    <a:pt x="951" y="0"/>
                    <a:pt x="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8"/>
            <p:cNvSpPr/>
            <p:nvPr/>
          </p:nvSpPr>
          <p:spPr>
            <a:xfrm>
              <a:off x="5637452" y="1366102"/>
              <a:ext cx="34360" cy="34420"/>
            </a:xfrm>
            <a:custGeom>
              <a:avLst/>
              <a:gdLst/>
              <a:ahLst/>
              <a:cxnLst/>
              <a:rect l="l" t="t" r="r" b="b"/>
              <a:pathLst>
                <a:path w="571" h="572" extrusionOk="0">
                  <a:moveTo>
                    <a:pt x="305" y="1"/>
                  </a:moveTo>
                  <a:cubicBezTo>
                    <a:pt x="114" y="1"/>
                    <a:pt x="0" y="115"/>
                    <a:pt x="0" y="305"/>
                  </a:cubicBezTo>
                  <a:cubicBezTo>
                    <a:pt x="0" y="457"/>
                    <a:pt x="114" y="571"/>
                    <a:pt x="305" y="571"/>
                  </a:cubicBezTo>
                  <a:cubicBezTo>
                    <a:pt x="457" y="571"/>
                    <a:pt x="571" y="457"/>
                    <a:pt x="571" y="305"/>
                  </a:cubicBezTo>
                  <a:cubicBezTo>
                    <a:pt x="571"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8"/>
            <p:cNvSpPr/>
            <p:nvPr/>
          </p:nvSpPr>
          <p:spPr>
            <a:xfrm>
              <a:off x="5729039" y="1459976"/>
              <a:ext cx="36647" cy="36707"/>
            </a:xfrm>
            <a:custGeom>
              <a:avLst/>
              <a:gdLst/>
              <a:ahLst/>
              <a:cxnLst/>
              <a:rect l="l" t="t" r="r" b="b"/>
              <a:pathLst>
                <a:path w="609" h="610" extrusionOk="0">
                  <a:moveTo>
                    <a:pt x="304" y="0"/>
                  </a:moveTo>
                  <a:cubicBezTo>
                    <a:pt x="152" y="0"/>
                    <a:pt x="0" y="153"/>
                    <a:pt x="0" y="305"/>
                  </a:cubicBezTo>
                  <a:cubicBezTo>
                    <a:pt x="0" y="457"/>
                    <a:pt x="152" y="609"/>
                    <a:pt x="304" y="609"/>
                  </a:cubicBezTo>
                  <a:cubicBezTo>
                    <a:pt x="457" y="609"/>
                    <a:pt x="609" y="457"/>
                    <a:pt x="609" y="305"/>
                  </a:cubicBezTo>
                  <a:cubicBezTo>
                    <a:pt x="609" y="153"/>
                    <a:pt x="457" y="0"/>
                    <a:pt x="304"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8"/>
            <p:cNvSpPr/>
            <p:nvPr/>
          </p:nvSpPr>
          <p:spPr>
            <a:xfrm>
              <a:off x="5996879" y="1366102"/>
              <a:ext cx="36647" cy="34420"/>
            </a:xfrm>
            <a:custGeom>
              <a:avLst/>
              <a:gdLst/>
              <a:ahLst/>
              <a:cxnLst/>
              <a:rect l="l" t="t" r="r" b="b"/>
              <a:pathLst>
                <a:path w="609" h="572" extrusionOk="0">
                  <a:moveTo>
                    <a:pt x="305" y="1"/>
                  </a:moveTo>
                  <a:cubicBezTo>
                    <a:pt x="152" y="1"/>
                    <a:pt x="0" y="115"/>
                    <a:pt x="0" y="305"/>
                  </a:cubicBezTo>
                  <a:cubicBezTo>
                    <a:pt x="0" y="457"/>
                    <a:pt x="152"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8"/>
            <p:cNvSpPr/>
            <p:nvPr/>
          </p:nvSpPr>
          <p:spPr>
            <a:xfrm>
              <a:off x="5818279" y="1366102"/>
              <a:ext cx="36707" cy="34420"/>
            </a:xfrm>
            <a:custGeom>
              <a:avLst/>
              <a:gdLst/>
              <a:ahLst/>
              <a:cxnLst/>
              <a:rect l="l" t="t" r="r" b="b"/>
              <a:pathLst>
                <a:path w="610" h="572" extrusionOk="0">
                  <a:moveTo>
                    <a:pt x="305" y="1"/>
                  </a:moveTo>
                  <a:cubicBezTo>
                    <a:pt x="153" y="1"/>
                    <a:pt x="1" y="115"/>
                    <a:pt x="1" y="305"/>
                  </a:cubicBezTo>
                  <a:cubicBezTo>
                    <a:pt x="1" y="457"/>
                    <a:pt x="153" y="571"/>
                    <a:pt x="305" y="571"/>
                  </a:cubicBezTo>
                  <a:cubicBezTo>
                    <a:pt x="457" y="571"/>
                    <a:pt x="609" y="457"/>
                    <a:pt x="609" y="305"/>
                  </a:cubicBezTo>
                  <a:cubicBezTo>
                    <a:pt x="609" y="115"/>
                    <a:pt x="457" y="1"/>
                    <a:pt x="30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8"/>
            <p:cNvSpPr/>
            <p:nvPr/>
          </p:nvSpPr>
          <p:spPr>
            <a:xfrm>
              <a:off x="5907579" y="1459976"/>
              <a:ext cx="36707" cy="36707"/>
            </a:xfrm>
            <a:custGeom>
              <a:avLst/>
              <a:gdLst/>
              <a:ahLst/>
              <a:cxnLst/>
              <a:rect l="l" t="t" r="r" b="b"/>
              <a:pathLst>
                <a:path w="610" h="610" extrusionOk="0">
                  <a:moveTo>
                    <a:pt x="305" y="0"/>
                  </a:moveTo>
                  <a:cubicBezTo>
                    <a:pt x="153" y="0"/>
                    <a:pt x="0" y="153"/>
                    <a:pt x="0" y="305"/>
                  </a:cubicBezTo>
                  <a:cubicBezTo>
                    <a:pt x="0" y="457"/>
                    <a:pt x="153" y="609"/>
                    <a:pt x="305" y="609"/>
                  </a:cubicBezTo>
                  <a:cubicBezTo>
                    <a:pt x="457" y="609"/>
                    <a:pt x="609" y="457"/>
                    <a:pt x="609" y="305"/>
                  </a:cubicBezTo>
                  <a:cubicBezTo>
                    <a:pt x="609" y="153"/>
                    <a:pt x="457" y="0"/>
                    <a:pt x="305"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8"/>
            <p:cNvSpPr/>
            <p:nvPr/>
          </p:nvSpPr>
          <p:spPr>
            <a:xfrm>
              <a:off x="5584799" y="1601929"/>
              <a:ext cx="231253" cy="132806"/>
            </a:xfrm>
            <a:custGeom>
              <a:avLst/>
              <a:gdLst/>
              <a:ahLst/>
              <a:cxnLst/>
              <a:rect l="l" t="t" r="r" b="b"/>
              <a:pathLst>
                <a:path w="3843" h="2207" extrusionOk="0">
                  <a:moveTo>
                    <a:pt x="0" y="0"/>
                  </a:moveTo>
                  <a:lnTo>
                    <a:pt x="0" y="2207"/>
                  </a:lnTo>
                  <a:lnTo>
                    <a:pt x="3843" y="2207"/>
                  </a:lnTo>
                  <a:lnTo>
                    <a:pt x="3843"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8"/>
            <p:cNvSpPr/>
            <p:nvPr/>
          </p:nvSpPr>
          <p:spPr>
            <a:xfrm>
              <a:off x="5619099" y="1638516"/>
              <a:ext cx="162653" cy="59573"/>
            </a:xfrm>
            <a:custGeom>
              <a:avLst/>
              <a:gdLst/>
              <a:ahLst/>
              <a:cxnLst/>
              <a:rect l="l" t="t" r="r" b="b"/>
              <a:pathLst>
                <a:path w="2703" h="990" extrusionOk="0">
                  <a:moveTo>
                    <a:pt x="1" y="1"/>
                  </a:moveTo>
                  <a:lnTo>
                    <a:pt x="1" y="990"/>
                  </a:lnTo>
                  <a:lnTo>
                    <a:pt x="2702" y="990"/>
                  </a:lnTo>
                  <a:lnTo>
                    <a:pt x="2702"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8"/>
            <p:cNvSpPr/>
            <p:nvPr/>
          </p:nvSpPr>
          <p:spPr>
            <a:xfrm>
              <a:off x="5857212" y="1601929"/>
              <a:ext cx="233599" cy="132806"/>
            </a:xfrm>
            <a:custGeom>
              <a:avLst/>
              <a:gdLst/>
              <a:ahLst/>
              <a:cxnLst/>
              <a:rect l="l" t="t" r="r" b="b"/>
              <a:pathLst>
                <a:path w="3882" h="2207" extrusionOk="0">
                  <a:moveTo>
                    <a:pt x="1" y="0"/>
                  </a:moveTo>
                  <a:lnTo>
                    <a:pt x="1" y="2207"/>
                  </a:lnTo>
                  <a:lnTo>
                    <a:pt x="3881" y="2207"/>
                  </a:lnTo>
                  <a:lnTo>
                    <a:pt x="3881" y="0"/>
                  </a:lnTo>
                  <a:close/>
                </a:path>
              </a:pathLst>
            </a:custGeom>
            <a:solidFill>
              <a:srgbClr val="5B5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8"/>
            <p:cNvSpPr/>
            <p:nvPr/>
          </p:nvSpPr>
          <p:spPr>
            <a:xfrm>
              <a:off x="5893859" y="1638516"/>
              <a:ext cx="160306" cy="59573"/>
            </a:xfrm>
            <a:custGeom>
              <a:avLst/>
              <a:gdLst/>
              <a:ahLst/>
              <a:cxnLst/>
              <a:rect l="l" t="t" r="r" b="b"/>
              <a:pathLst>
                <a:path w="2664" h="990" extrusionOk="0">
                  <a:moveTo>
                    <a:pt x="0" y="1"/>
                  </a:moveTo>
                  <a:lnTo>
                    <a:pt x="0" y="990"/>
                  </a:lnTo>
                  <a:lnTo>
                    <a:pt x="2663" y="990"/>
                  </a:lnTo>
                  <a:lnTo>
                    <a:pt x="2663" y="1"/>
                  </a:lnTo>
                  <a:close/>
                </a:path>
              </a:pathLst>
            </a:custGeom>
            <a:solidFill>
              <a:srgbClr val="7C7C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8"/>
            <p:cNvSpPr/>
            <p:nvPr/>
          </p:nvSpPr>
          <p:spPr>
            <a:xfrm>
              <a:off x="5660319"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8"/>
            <p:cNvSpPr/>
            <p:nvPr/>
          </p:nvSpPr>
          <p:spPr>
            <a:xfrm>
              <a:off x="5717545" y="1638516"/>
              <a:ext cx="25274" cy="59573"/>
            </a:xfrm>
            <a:custGeom>
              <a:avLst/>
              <a:gdLst/>
              <a:ahLst/>
              <a:cxnLst/>
              <a:rect l="l" t="t" r="r" b="b"/>
              <a:pathLst>
                <a:path w="420"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8"/>
            <p:cNvSpPr/>
            <p:nvPr/>
          </p:nvSpPr>
          <p:spPr>
            <a:xfrm>
              <a:off x="5960233" y="1638516"/>
              <a:ext cx="25213" cy="59573"/>
            </a:xfrm>
            <a:custGeom>
              <a:avLst/>
              <a:gdLst/>
              <a:ahLst/>
              <a:cxnLst/>
              <a:rect l="l" t="t" r="r" b="b"/>
              <a:pathLst>
                <a:path w="419" h="990" extrusionOk="0">
                  <a:moveTo>
                    <a:pt x="1" y="1"/>
                  </a:moveTo>
                  <a:lnTo>
                    <a:pt x="1" y="990"/>
                  </a:lnTo>
                  <a:lnTo>
                    <a:pt x="419" y="990"/>
                  </a:lnTo>
                  <a:lnTo>
                    <a:pt x="4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8"/>
            <p:cNvSpPr/>
            <p:nvPr/>
          </p:nvSpPr>
          <p:spPr>
            <a:xfrm>
              <a:off x="5543578" y="2057457"/>
              <a:ext cx="595251" cy="55000"/>
            </a:xfrm>
            <a:custGeom>
              <a:avLst/>
              <a:gdLst/>
              <a:ahLst/>
              <a:cxnLst/>
              <a:rect l="l" t="t" r="r" b="b"/>
              <a:pathLst>
                <a:path w="9892" h="914" extrusionOk="0">
                  <a:moveTo>
                    <a:pt x="0" y="1"/>
                  </a:moveTo>
                  <a:lnTo>
                    <a:pt x="0" y="914"/>
                  </a:lnTo>
                  <a:lnTo>
                    <a:pt x="9892" y="914"/>
                  </a:lnTo>
                  <a:lnTo>
                    <a:pt x="98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8"/>
            <p:cNvSpPr/>
            <p:nvPr/>
          </p:nvSpPr>
          <p:spPr>
            <a:xfrm>
              <a:off x="6138773" y="1253935"/>
              <a:ext cx="36707" cy="494518"/>
            </a:xfrm>
            <a:custGeom>
              <a:avLst/>
              <a:gdLst/>
              <a:ahLst/>
              <a:cxnLst/>
              <a:rect l="l" t="t" r="r" b="b"/>
              <a:pathLst>
                <a:path w="610" h="8218" extrusionOk="0">
                  <a:moveTo>
                    <a:pt x="1" y="0"/>
                  </a:moveTo>
                  <a:lnTo>
                    <a:pt x="1" y="8218"/>
                  </a:lnTo>
                  <a:lnTo>
                    <a:pt x="610" y="8218"/>
                  </a:lnTo>
                  <a:lnTo>
                    <a:pt x="6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8"/>
            <p:cNvSpPr/>
            <p:nvPr/>
          </p:nvSpPr>
          <p:spPr>
            <a:xfrm>
              <a:off x="6138773" y="1748396"/>
              <a:ext cx="297686" cy="96220"/>
            </a:xfrm>
            <a:custGeom>
              <a:avLst/>
              <a:gdLst/>
              <a:ahLst/>
              <a:cxnLst/>
              <a:rect l="l" t="t" r="r" b="b"/>
              <a:pathLst>
                <a:path w="4947" h="1599" extrusionOk="0">
                  <a:moveTo>
                    <a:pt x="1" y="1"/>
                  </a:moveTo>
                  <a:lnTo>
                    <a:pt x="1" y="1599"/>
                  </a:lnTo>
                  <a:lnTo>
                    <a:pt x="4947" y="1599"/>
                  </a:lnTo>
                  <a:lnTo>
                    <a:pt x="49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8"/>
            <p:cNvSpPr/>
            <p:nvPr/>
          </p:nvSpPr>
          <p:spPr>
            <a:xfrm>
              <a:off x="6196060" y="1290582"/>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8"/>
            <p:cNvSpPr/>
            <p:nvPr/>
          </p:nvSpPr>
          <p:spPr>
            <a:xfrm>
              <a:off x="6225787" y="1311162"/>
              <a:ext cx="75640" cy="75580"/>
            </a:xfrm>
            <a:custGeom>
              <a:avLst/>
              <a:gdLst/>
              <a:ahLst/>
              <a:cxnLst/>
              <a:rect l="l" t="t" r="r" b="b"/>
              <a:pathLst>
                <a:path w="1257" h="1256" extrusionOk="0">
                  <a:moveTo>
                    <a:pt x="609" y="1"/>
                  </a:moveTo>
                  <a:cubicBezTo>
                    <a:pt x="267" y="1"/>
                    <a:pt x="1" y="267"/>
                    <a:pt x="1" y="647"/>
                  </a:cubicBezTo>
                  <a:cubicBezTo>
                    <a:pt x="1" y="990"/>
                    <a:pt x="267" y="1256"/>
                    <a:pt x="609" y="1256"/>
                  </a:cubicBezTo>
                  <a:cubicBezTo>
                    <a:pt x="952" y="1256"/>
                    <a:pt x="1256" y="990"/>
                    <a:pt x="1256" y="647"/>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8"/>
            <p:cNvSpPr/>
            <p:nvPr/>
          </p:nvSpPr>
          <p:spPr>
            <a:xfrm>
              <a:off x="6246427" y="1331742"/>
              <a:ext cx="34360" cy="34420"/>
            </a:xfrm>
            <a:custGeom>
              <a:avLst/>
              <a:gdLst/>
              <a:ahLst/>
              <a:cxnLst/>
              <a:rect l="l" t="t" r="r" b="b"/>
              <a:pathLst>
                <a:path w="571" h="572" extrusionOk="0">
                  <a:moveTo>
                    <a:pt x="266" y="1"/>
                  </a:moveTo>
                  <a:cubicBezTo>
                    <a:pt x="114" y="1"/>
                    <a:pt x="0" y="115"/>
                    <a:pt x="0" y="305"/>
                  </a:cubicBezTo>
                  <a:cubicBezTo>
                    <a:pt x="0" y="457"/>
                    <a:pt x="114" y="572"/>
                    <a:pt x="266" y="572"/>
                  </a:cubicBezTo>
                  <a:cubicBezTo>
                    <a:pt x="457" y="572"/>
                    <a:pt x="571" y="457"/>
                    <a:pt x="571" y="305"/>
                  </a:cubicBezTo>
                  <a:cubicBezTo>
                    <a:pt x="571" y="115"/>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8"/>
            <p:cNvSpPr/>
            <p:nvPr/>
          </p:nvSpPr>
          <p:spPr>
            <a:xfrm>
              <a:off x="6196060" y="1443969"/>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8"/>
            <p:cNvSpPr/>
            <p:nvPr/>
          </p:nvSpPr>
          <p:spPr>
            <a:xfrm>
              <a:off x="6225787" y="1466836"/>
              <a:ext cx="75640" cy="73293"/>
            </a:xfrm>
            <a:custGeom>
              <a:avLst/>
              <a:gdLst/>
              <a:ahLst/>
              <a:cxnLst/>
              <a:rect l="l" t="t" r="r" b="b"/>
              <a:pathLst>
                <a:path w="1257" h="1218" extrusionOk="0">
                  <a:moveTo>
                    <a:pt x="609" y="1"/>
                  </a:moveTo>
                  <a:cubicBezTo>
                    <a:pt x="267" y="1"/>
                    <a:pt x="1" y="267"/>
                    <a:pt x="1" y="609"/>
                  </a:cubicBezTo>
                  <a:cubicBezTo>
                    <a:pt x="1" y="952"/>
                    <a:pt x="267" y="1218"/>
                    <a:pt x="609" y="1218"/>
                  </a:cubicBezTo>
                  <a:cubicBezTo>
                    <a:pt x="952" y="1218"/>
                    <a:pt x="1256" y="952"/>
                    <a:pt x="1256" y="609"/>
                  </a:cubicBezTo>
                  <a:cubicBezTo>
                    <a:pt x="1256" y="267"/>
                    <a:pt x="952"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8"/>
            <p:cNvSpPr/>
            <p:nvPr/>
          </p:nvSpPr>
          <p:spPr>
            <a:xfrm>
              <a:off x="6246427" y="1485129"/>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8"/>
            <p:cNvSpPr/>
            <p:nvPr/>
          </p:nvSpPr>
          <p:spPr>
            <a:xfrm>
              <a:off x="6196060" y="1597356"/>
              <a:ext cx="240399" cy="116800"/>
            </a:xfrm>
            <a:custGeom>
              <a:avLst/>
              <a:gdLst/>
              <a:ahLst/>
              <a:cxnLst/>
              <a:rect l="l" t="t" r="r" b="b"/>
              <a:pathLst>
                <a:path w="3995" h="1941" extrusionOk="0">
                  <a:moveTo>
                    <a:pt x="0" y="0"/>
                  </a:moveTo>
                  <a:lnTo>
                    <a:pt x="0" y="1940"/>
                  </a:lnTo>
                  <a:lnTo>
                    <a:pt x="3995" y="1940"/>
                  </a:lnTo>
                  <a:lnTo>
                    <a:pt x="39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8"/>
            <p:cNvSpPr/>
            <p:nvPr/>
          </p:nvSpPr>
          <p:spPr>
            <a:xfrm>
              <a:off x="6225787" y="1620223"/>
              <a:ext cx="75640" cy="73293"/>
            </a:xfrm>
            <a:custGeom>
              <a:avLst/>
              <a:gdLst/>
              <a:ahLst/>
              <a:cxnLst/>
              <a:rect l="l" t="t" r="r" b="b"/>
              <a:pathLst>
                <a:path w="1257" h="1218" extrusionOk="0">
                  <a:moveTo>
                    <a:pt x="609" y="0"/>
                  </a:moveTo>
                  <a:cubicBezTo>
                    <a:pt x="267" y="0"/>
                    <a:pt x="1" y="267"/>
                    <a:pt x="1" y="609"/>
                  </a:cubicBezTo>
                  <a:cubicBezTo>
                    <a:pt x="1" y="952"/>
                    <a:pt x="267" y="1218"/>
                    <a:pt x="609" y="1218"/>
                  </a:cubicBezTo>
                  <a:cubicBezTo>
                    <a:pt x="952" y="1218"/>
                    <a:pt x="1256" y="952"/>
                    <a:pt x="1256" y="609"/>
                  </a:cubicBezTo>
                  <a:cubicBezTo>
                    <a:pt x="1256" y="267"/>
                    <a:pt x="952" y="0"/>
                    <a:pt x="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8"/>
            <p:cNvSpPr/>
            <p:nvPr/>
          </p:nvSpPr>
          <p:spPr>
            <a:xfrm>
              <a:off x="6246427" y="1638516"/>
              <a:ext cx="34360" cy="36707"/>
            </a:xfrm>
            <a:custGeom>
              <a:avLst/>
              <a:gdLst/>
              <a:ahLst/>
              <a:cxnLst/>
              <a:rect l="l" t="t" r="r" b="b"/>
              <a:pathLst>
                <a:path w="571" h="610" extrusionOk="0">
                  <a:moveTo>
                    <a:pt x="266" y="1"/>
                  </a:moveTo>
                  <a:cubicBezTo>
                    <a:pt x="114" y="1"/>
                    <a:pt x="0" y="153"/>
                    <a:pt x="0" y="305"/>
                  </a:cubicBezTo>
                  <a:cubicBezTo>
                    <a:pt x="0" y="457"/>
                    <a:pt x="114" y="610"/>
                    <a:pt x="266" y="610"/>
                  </a:cubicBezTo>
                  <a:cubicBezTo>
                    <a:pt x="457" y="610"/>
                    <a:pt x="571" y="457"/>
                    <a:pt x="571" y="305"/>
                  </a:cubicBezTo>
                  <a:cubicBezTo>
                    <a:pt x="571" y="153"/>
                    <a:pt x="457" y="1"/>
                    <a:pt x="266"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8"/>
            <p:cNvSpPr/>
            <p:nvPr/>
          </p:nvSpPr>
          <p:spPr>
            <a:xfrm>
              <a:off x="6331093" y="1322595"/>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8"/>
            <p:cNvSpPr/>
            <p:nvPr/>
          </p:nvSpPr>
          <p:spPr>
            <a:xfrm>
              <a:off x="6331093" y="1361529"/>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8"/>
            <p:cNvSpPr/>
            <p:nvPr/>
          </p:nvSpPr>
          <p:spPr>
            <a:xfrm>
              <a:off x="6331093" y="1475982"/>
              <a:ext cx="105366" cy="13780"/>
            </a:xfrm>
            <a:custGeom>
              <a:avLst/>
              <a:gdLst/>
              <a:ahLst/>
              <a:cxnLst/>
              <a:rect l="l" t="t" r="r" b="b"/>
              <a:pathLst>
                <a:path w="1751" h="229" extrusionOk="0">
                  <a:moveTo>
                    <a:pt x="1" y="1"/>
                  </a:moveTo>
                  <a:lnTo>
                    <a:pt x="1" y="229"/>
                  </a:lnTo>
                  <a:lnTo>
                    <a:pt x="1751" y="229"/>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8"/>
            <p:cNvSpPr/>
            <p:nvPr/>
          </p:nvSpPr>
          <p:spPr>
            <a:xfrm>
              <a:off x="6331093" y="1512629"/>
              <a:ext cx="105366" cy="16067"/>
            </a:xfrm>
            <a:custGeom>
              <a:avLst/>
              <a:gdLst/>
              <a:ahLst/>
              <a:cxnLst/>
              <a:rect l="l" t="t" r="r" b="b"/>
              <a:pathLst>
                <a:path w="1751" h="267" extrusionOk="0">
                  <a:moveTo>
                    <a:pt x="1" y="0"/>
                  </a:moveTo>
                  <a:lnTo>
                    <a:pt x="1" y="267"/>
                  </a:lnTo>
                  <a:lnTo>
                    <a:pt x="1751" y="267"/>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8"/>
            <p:cNvSpPr/>
            <p:nvPr/>
          </p:nvSpPr>
          <p:spPr>
            <a:xfrm>
              <a:off x="6331093" y="1629369"/>
              <a:ext cx="105366" cy="16067"/>
            </a:xfrm>
            <a:custGeom>
              <a:avLst/>
              <a:gdLst/>
              <a:ahLst/>
              <a:cxnLst/>
              <a:rect l="l" t="t" r="r" b="b"/>
              <a:pathLst>
                <a:path w="1751" h="267" extrusionOk="0">
                  <a:moveTo>
                    <a:pt x="1" y="1"/>
                  </a:moveTo>
                  <a:lnTo>
                    <a:pt x="1" y="267"/>
                  </a:lnTo>
                  <a:lnTo>
                    <a:pt x="1751" y="267"/>
                  </a:lnTo>
                  <a:lnTo>
                    <a:pt x="1751" y="1"/>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8"/>
            <p:cNvSpPr/>
            <p:nvPr/>
          </p:nvSpPr>
          <p:spPr>
            <a:xfrm>
              <a:off x="6331093" y="1668303"/>
              <a:ext cx="105366" cy="13780"/>
            </a:xfrm>
            <a:custGeom>
              <a:avLst/>
              <a:gdLst/>
              <a:ahLst/>
              <a:cxnLst/>
              <a:rect l="l" t="t" r="r" b="b"/>
              <a:pathLst>
                <a:path w="1751" h="229" extrusionOk="0">
                  <a:moveTo>
                    <a:pt x="1" y="0"/>
                  </a:moveTo>
                  <a:lnTo>
                    <a:pt x="1" y="229"/>
                  </a:lnTo>
                  <a:lnTo>
                    <a:pt x="1751" y="229"/>
                  </a:lnTo>
                  <a:lnTo>
                    <a:pt x="1751" y="0"/>
                  </a:ln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8"/>
            <p:cNvSpPr/>
            <p:nvPr/>
          </p:nvSpPr>
          <p:spPr>
            <a:xfrm>
              <a:off x="6179993" y="1876630"/>
              <a:ext cx="84787" cy="116800"/>
            </a:xfrm>
            <a:custGeom>
              <a:avLst/>
              <a:gdLst/>
              <a:ahLst/>
              <a:cxnLst/>
              <a:rect l="l" t="t" r="r" b="b"/>
              <a:pathLst>
                <a:path w="1409" h="1941" extrusionOk="0">
                  <a:moveTo>
                    <a:pt x="1" y="0"/>
                  </a:moveTo>
                  <a:lnTo>
                    <a:pt x="1" y="1941"/>
                  </a:lnTo>
                  <a:lnTo>
                    <a:pt x="1408" y="1941"/>
                  </a:lnTo>
                  <a:lnTo>
                    <a:pt x="14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8"/>
            <p:cNvSpPr/>
            <p:nvPr/>
          </p:nvSpPr>
          <p:spPr>
            <a:xfrm>
              <a:off x="6308227" y="1876630"/>
              <a:ext cx="87013" cy="116800"/>
            </a:xfrm>
            <a:custGeom>
              <a:avLst/>
              <a:gdLst/>
              <a:ahLst/>
              <a:cxnLst/>
              <a:rect l="l" t="t" r="r" b="b"/>
              <a:pathLst>
                <a:path w="1446" h="1941" extrusionOk="0">
                  <a:moveTo>
                    <a:pt x="0" y="0"/>
                  </a:moveTo>
                  <a:lnTo>
                    <a:pt x="0" y="1941"/>
                  </a:lnTo>
                  <a:lnTo>
                    <a:pt x="1446" y="1941"/>
                  </a:lnTo>
                  <a:lnTo>
                    <a:pt x="14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7" name="Google Shape;2557;p28" descr="n185 Fb Thu Huong Pham"/>
          <p:cNvSpPr txBox="1">
            <a:spLocks noGrp="1"/>
          </p:cNvSpPr>
          <p:nvPr>
            <p:ph type="ctrTitle"/>
          </p:nvPr>
        </p:nvSpPr>
        <p:spPr>
          <a:xfrm>
            <a:off x="436710" y="654491"/>
            <a:ext cx="6537194" cy="305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300" dirty="0">
                <a:solidFill>
                  <a:srgbClr val="FF0000"/>
                </a:solidFill>
                <a:latin typeface="Cambria" panose="02040503050406030204" pitchFamily="18" charset="0"/>
                <a:ea typeface="Cambria" panose="02040503050406030204" pitchFamily="18" charset="0"/>
              </a:rPr>
              <a:t>BÀI 23:</a:t>
            </a:r>
            <a:br>
              <a:rPr lang="en" sz="6300" dirty="0">
                <a:solidFill>
                  <a:srgbClr val="FF0000"/>
                </a:solidFill>
                <a:latin typeface="Cambria" panose="02040503050406030204" pitchFamily="18" charset="0"/>
                <a:ea typeface="Cambria" panose="02040503050406030204" pitchFamily="18" charset="0"/>
              </a:rPr>
            </a:br>
            <a:r>
              <a:rPr lang="en" sz="6300" dirty="0">
                <a:solidFill>
                  <a:srgbClr val="FF0000"/>
                </a:solidFill>
                <a:latin typeface="Cambria" panose="02040503050406030204" pitchFamily="18" charset="0"/>
                <a:ea typeface="Cambria" panose="02040503050406030204" pitchFamily="18" charset="0"/>
              </a:rPr>
              <a:t>ĐIỆN TRỞ. </a:t>
            </a:r>
            <a:br>
              <a:rPr lang="en" sz="6300" dirty="0">
                <a:solidFill>
                  <a:srgbClr val="FF0000"/>
                </a:solidFill>
                <a:latin typeface="Cambria" panose="02040503050406030204" pitchFamily="18" charset="0"/>
                <a:ea typeface="Cambria" panose="02040503050406030204" pitchFamily="18" charset="0"/>
              </a:rPr>
            </a:br>
            <a:r>
              <a:rPr lang="en" sz="6300" dirty="0">
                <a:solidFill>
                  <a:srgbClr val="FF0000"/>
                </a:solidFill>
                <a:latin typeface="Cambria" panose="02040503050406030204" pitchFamily="18" charset="0"/>
                <a:ea typeface="Cambria" panose="02040503050406030204" pitchFamily="18" charset="0"/>
              </a:rPr>
              <a:t>ĐỊNH LUẬT OHM</a:t>
            </a:r>
            <a:endParaRPr dirty="0">
              <a:solidFill>
                <a:srgbClr val="FF0000"/>
              </a:solidFill>
              <a:latin typeface="Cambria" panose="02040503050406030204" pitchFamily="18" charset="0"/>
              <a:ea typeface="Cambria" panose="02040503050406030204" pitchFamily="18" charset="0"/>
            </a:endParaRPr>
          </a:p>
        </p:txBody>
      </p:sp>
      <p:sp>
        <p:nvSpPr>
          <p:cNvPr id="2558" name="Google Shape;2558;p28" descr="n185 Fb Thu Huong Pham"/>
          <p:cNvSpPr txBox="1">
            <a:spLocks noGrp="1"/>
          </p:cNvSpPr>
          <p:nvPr>
            <p:ph type="subTitle" idx="1"/>
          </p:nvPr>
        </p:nvSpPr>
        <p:spPr>
          <a:xfrm>
            <a:off x="2160690" y="4038838"/>
            <a:ext cx="43176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GV</a:t>
            </a:r>
            <a:r>
              <a:rPr lang="en"/>
              <a:t>: </a:t>
            </a:r>
            <a:r>
              <a:rPr lang="en" b="1"/>
              <a:t>Cô Nhung Cute - 0972464852</a:t>
            </a:r>
            <a:endParaRPr dirty="0"/>
          </a:p>
        </p:txBody>
      </p:sp>
      <p:grpSp>
        <p:nvGrpSpPr>
          <p:cNvPr id="2559" name="Google Shape;2559;p28" descr="n185 Fb Thu Huong Pham"/>
          <p:cNvGrpSpPr/>
          <p:nvPr/>
        </p:nvGrpSpPr>
        <p:grpSpPr>
          <a:xfrm>
            <a:off x="7749565" y="1809204"/>
            <a:ext cx="1306646" cy="3300796"/>
            <a:chOff x="6421850" y="1653250"/>
            <a:chExt cx="1306646" cy="3300796"/>
          </a:xfrm>
        </p:grpSpPr>
        <p:sp>
          <p:nvSpPr>
            <p:cNvPr id="2560" name="Google Shape;2560;p28"/>
            <p:cNvSpPr/>
            <p:nvPr/>
          </p:nvSpPr>
          <p:spPr>
            <a:xfrm>
              <a:off x="6920675" y="2111400"/>
              <a:ext cx="180011" cy="203649"/>
            </a:xfrm>
            <a:custGeom>
              <a:avLst/>
              <a:gdLst/>
              <a:ahLst/>
              <a:cxnLst/>
              <a:rect l="l" t="t" r="r" b="b"/>
              <a:pathLst>
                <a:path w="2018" h="2283" extrusionOk="0">
                  <a:moveTo>
                    <a:pt x="115" y="0"/>
                  </a:moveTo>
                  <a:cubicBezTo>
                    <a:pt x="115" y="0"/>
                    <a:pt x="153" y="647"/>
                    <a:pt x="77" y="1027"/>
                  </a:cubicBezTo>
                  <a:cubicBezTo>
                    <a:pt x="1" y="1256"/>
                    <a:pt x="1180" y="2283"/>
                    <a:pt x="1180" y="2283"/>
                  </a:cubicBezTo>
                  <a:cubicBezTo>
                    <a:pt x="1180" y="2283"/>
                    <a:pt x="1941" y="1598"/>
                    <a:pt x="2017" y="1027"/>
                  </a:cubicBezTo>
                  <a:cubicBezTo>
                    <a:pt x="1979" y="571"/>
                    <a:pt x="1941" y="0"/>
                    <a:pt x="1941" y="0"/>
                  </a:cubicBezTo>
                  <a:close/>
                </a:path>
              </a:pathLst>
            </a:custGeom>
            <a:solidFill>
              <a:srgbClr val="ED8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8"/>
            <p:cNvSpPr/>
            <p:nvPr/>
          </p:nvSpPr>
          <p:spPr>
            <a:xfrm>
              <a:off x="6822284" y="1907748"/>
              <a:ext cx="70470" cy="88400"/>
            </a:xfrm>
            <a:custGeom>
              <a:avLst/>
              <a:gdLst/>
              <a:ahLst/>
              <a:cxnLst/>
              <a:rect l="l" t="t" r="r" b="b"/>
              <a:pathLst>
                <a:path w="790" h="991" extrusionOk="0">
                  <a:moveTo>
                    <a:pt x="400" y="1"/>
                  </a:moveTo>
                  <a:cubicBezTo>
                    <a:pt x="324" y="1"/>
                    <a:pt x="229" y="39"/>
                    <a:pt x="153" y="191"/>
                  </a:cubicBezTo>
                  <a:cubicBezTo>
                    <a:pt x="1" y="495"/>
                    <a:pt x="305" y="990"/>
                    <a:pt x="571" y="990"/>
                  </a:cubicBezTo>
                  <a:cubicBezTo>
                    <a:pt x="575" y="990"/>
                    <a:pt x="580" y="991"/>
                    <a:pt x="584" y="991"/>
                  </a:cubicBezTo>
                  <a:cubicBezTo>
                    <a:pt x="790" y="991"/>
                    <a:pt x="533" y="39"/>
                    <a:pt x="533" y="39"/>
                  </a:cubicBezTo>
                  <a:cubicBezTo>
                    <a:pt x="533" y="39"/>
                    <a:pt x="476" y="1"/>
                    <a:pt x="400" y="1"/>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8"/>
            <p:cNvSpPr/>
            <p:nvPr/>
          </p:nvSpPr>
          <p:spPr>
            <a:xfrm>
              <a:off x="7151444" y="1916311"/>
              <a:ext cx="77785" cy="86794"/>
            </a:xfrm>
            <a:custGeom>
              <a:avLst/>
              <a:gdLst/>
              <a:ahLst/>
              <a:cxnLst/>
              <a:rect l="l" t="t" r="r" b="b"/>
              <a:pathLst>
                <a:path w="872" h="973" extrusionOk="0">
                  <a:moveTo>
                    <a:pt x="518" y="0"/>
                  </a:moveTo>
                  <a:cubicBezTo>
                    <a:pt x="462" y="0"/>
                    <a:pt x="419" y="19"/>
                    <a:pt x="419" y="19"/>
                  </a:cubicBezTo>
                  <a:cubicBezTo>
                    <a:pt x="419" y="19"/>
                    <a:pt x="1" y="970"/>
                    <a:pt x="267" y="970"/>
                  </a:cubicBezTo>
                  <a:cubicBezTo>
                    <a:pt x="278" y="971"/>
                    <a:pt x="288" y="972"/>
                    <a:pt x="299" y="972"/>
                  </a:cubicBezTo>
                  <a:cubicBezTo>
                    <a:pt x="560" y="972"/>
                    <a:pt x="871" y="539"/>
                    <a:pt x="762" y="247"/>
                  </a:cubicBezTo>
                  <a:cubicBezTo>
                    <a:pt x="716" y="42"/>
                    <a:pt x="602" y="0"/>
                    <a:pt x="518" y="0"/>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8"/>
            <p:cNvSpPr/>
            <p:nvPr/>
          </p:nvSpPr>
          <p:spPr>
            <a:xfrm>
              <a:off x="6863050" y="1731303"/>
              <a:ext cx="322467" cy="420857"/>
            </a:xfrm>
            <a:custGeom>
              <a:avLst/>
              <a:gdLst/>
              <a:ahLst/>
              <a:cxnLst/>
              <a:rect l="l" t="t" r="r" b="b"/>
              <a:pathLst>
                <a:path w="3615" h="4718" extrusionOk="0">
                  <a:moveTo>
                    <a:pt x="1826" y="0"/>
                  </a:moveTo>
                  <a:cubicBezTo>
                    <a:pt x="837" y="0"/>
                    <a:pt x="0" y="1027"/>
                    <a:pt x="0" y="2359"/>
                  </a:cubicBezTo>
                  <a:cubicBezTo>
                    <a:pt x="0" y="3653"/>
                    <a:pt x="837" y="4718"/>
                    <a:pt x="1826" y="4718"/>
                  </a:cubicBezTo>
                  <a:cubicBezTo>
                    <a:pt x="2815" y="4718"/>
                    <a:pt x="3614" y="3653"/>
                    <a:pt x="3614" y="2359"/>
                  </a:cubicBezTo>
                  <a:cubicBezTo>
                    <a:pt x="3614" y="1027"/>
                    <a:pt x="2815" y="0"/>
                    <a:pt x="1826" y="0"/>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8"/>
            <p:cNvSpPr/>
            <p:nvPr/>
          </p:nvSpPr>
          <p:spPr>
            <a:xfrm>
              <a:off x="6856181" y="1801774"/>
              <a:ext cx="336115" cy="123010"/>
            </a:xfrm>
            <a:custGeom>
              <a:avLst/>
              <a:gdLst/>
              <a:ahLst/>
              <a:cxnLst/>
              <a:rect l="l" t="t" r="r" b="b"/>
              <a:pathLst>
                <a:path w="3768" h="1379" extrusionOk="0">
                  <a:moveTo>
                    <a:pt x="1454" y="0"/>
                  </a:moveTo>
                  <a:cubicBezTo>
                    <a:pt x="1402" y="0"/>
                    <a:pt x="1361" y="3"/>
                    <a:pt x="1333" y="9"/>
                  </a:cubicBezTo>
                  <a:cubicBezTo>
                    <a:pt x="1142" y="47"/>
                    <a:pt x="153" y="656"/>
                    <a:pt x="1" y="1227"/>
                  </a:cubicBezTo>
                  <a:cubicBezTo>
                    <a:pt x="1" y="1227"/>
                    <a:pt x="153" y="1303"/>
                    <a:pt x="191" y="1303"/>
                  </a:cubicBezTo>
                  <a:cubicBezTo>
                    <a:pt x="215" y="1305"/>
                    <a:pt x="240" y="1306"/>
                    <a:pt x="264" y="1306"/>
                  </a:cubicBezTo>
                  <a:cubicBezTo>
                    <a:pt x="653" y="1306"/>
                    <a:pt x="1001" y="1028"/>
                    <a:pt x="1180" y="884"/>
                  </a:cubicBezTo>
                  <a:cubicBezTo>
                    <a:pt x="1333" y="694"/>
                    <a:pt x="1599" y="123"/>
                    <a:pt x="1599" y="123"/>
                  </a:cubicBezTo>
                  <a:cubicBezTo>
                    <a:pt x="1599" y="123"/>
                    <a:pt x="2093" y="770"/>
                    <a:pt x="2398" y="960"/>
                  </a:cubicBezTo>
                  <a:cubicBezTo>
                    <a:pt x="2930" y="1265"/>
                    <a:pt x="3691" y="1379"/>
                    <a:pt x="3691" y="1379"/>
                  </a:cubicBezTo>
                  <a:lnTo>
                    <a:pt x="3767" y="1303"/>
                  </a:lnTo>
                  <a:cubicBezTo>
                    <a:pt x="3767" y="1303"/>
                    <a:pt x="3767" y="694"/>
                    <a:pt x="3006" y="390"/>
                  </a:cubicBezTo>
                  <a:cubicBezTo>
                    <a:pt x="2361" y="99"/>
                    <a:pt x="1742" y="0"/>
                    <a:pt x="1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8"/>
            <p:cNvSpPr/>
            <p:nvPr/>
          </p:nvSpPr>
          <p:spPr>
            <a:xfrm>
              <a:off x="6839232" y="1653250"/>
              <a:ext cx="380181" cy="227466"/>
            </a:xfrm>
            <a:custGeom>
              <a:avLst/>
              <a:gdLst/>
              <a:ahLst/>
              <a:cxnLst/>
              <a:rect l="l" t="t" r="r" b="b"/>
              <a:pathLst>
                <a:path w="4262" h="2550" extrusionOk="0">
                  <a:moveTo>
                    <a:pt x="2131" y="0"/>
                  </a:moveTo>
                  <a:cubicBezTo>
                    <a:pt x="1" y="0"/>
                    <a:pt x="153" y="2473"/>
                    <a:pt x="153" y="2473"/>
                  </a:cubicBezTo>
                  <a:lnTo>
                    <a:pt x="2131" y="1979"/>
                  </a:lnTo>
                  <a:lnTo>
                    <a:pt x="4110" y="2549"/>
                  </a:lnTo>
                  <a:cubicBezTo>
                    <a:pt x="4110" y="2549"/>
                    <a:pt x="4262" y="0"/>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8"/>
            <p:cNvSpPr/>
            <p:nvPr/>
          </p:nvSpPr>
          <p:spPr>
            <a:xfrm>
              <a:off x="6852791" y="1775370"/>
              <a:ext cx="353063" cy="105348"/>
            </a:xfrm>
            <a:custGeom>
              <a:avLst/>
              <a:gdLst/>
              <a:ahLst/>
              <a:cxnLst/>
              <a:rect l="l" t="t" r="r" b="b"/>
              <a:pathLst>
                <a:path w="3958" h="1181" extrusionOk="0">
                  <a:moveTo>
                    <a:pt x="1979" y="1"/>
                  </a:moveTo>
                  <a:cubicBezTo>
                    <a:pt x="724" y="1"/>
                    <a:pt x="1" y="1104"/>
                    <a:pt x="1" y="1104"/>
                  </a:cubicBezTo>
                  <a:cubicBezTo>
                    <a:pt x="1" y="1104"/>
                    <a:pt x="61" y="1134"/>
                    <a:pt x="188" y="1134"/>
                  </a:cubicBezTo>
                  <a:cubicBezTo>
                    <a:pt x="347" y="1134"/>
                    <a:pt x="610" y="1087"/>
                    <a:pt x="990" y="876"/>
                  </a:cubicBezTo>
                  <a:cubicBezTo>
                    <a:pt x="1221" y="754"/>
                    <a:pt x="1505" y="709"/>
                    <a:pt x="1792" y="709"/>
                  </a:cubicBezTo>
                  <a:cubicBezTo>
                    <a:pt x="2310" y="709"/>
                    <a:pt x="2838" y="854"/>
                    <a:pt x="3083" y="952"/>
                  </a:cubicBezTo>
                  <a:cubicBezTo>
                    <a:pt x="3463" y="1142"/>
                    <a:pt x="3958" y="1180"/>
                    <a:pt x="3958" y="1180"/>
                  </a:cubicBezTo>
                  <a:cubicBezTo>
                    <a:pt x="3958" y="1180"/>
                    <a:pt x="3349" y="1"/>
                    <a:pt x="1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8"/>
            <p:cNvSpPr/>
            <p:nvPr/>
          </p:nvSpPr>
          <p:spPr>
            <a:xfrm>
              <a:off x="6852791" y="1816136"/>
              <a:ext cx="353063" cy="101869"/>
            </a:xfrm>
            <a:custGeom>
              <a:avLst/>
              <a:gdLst/>
              <a:ahLst/>
              <a:cxnLst/>
              <a:rect l="l" t="t" r="r" b="b"/>
              <a:pathLst>
                <a:path w="3958" h="1142" extrusionOk="0">
                  <a:moveTo>
                    <a:pt x="1979" y="0"/>
                  </a:moveTo>
                  <a:cubicBezTo>
                    <a:pt x="648" y="0"/>
                    <a:pt x="1" y="647"/>
                    <a:pt x="1" y="647"/>
                  </a:cubicBezTo>
                  <a:lnTo>
                    <a:pt x="39" y="1066"/>
                  </a:lnTo>
                  <a:cubicBezTo>
                    <a:pt x="39" y="1066"/>
                    <a:pt x="1028" y="419"/>
                    <a:pt x="1979" y="419"/>
                  </a:cubicBezTo>
                  <a:cubicBezTo>
                    <a:pt x="3159" y="419"/>
                    <a:pt x="3805" y="1142"/>
                    <a:pt x="3805" y="1142"/>
                  </a:cubicBezTo>
                  <a:lnTo>
                    <a:pt x="3958" y="723"/>
                  </a:lnTo>
                  <a:cubicBezTo>
                    <a:pt x="3958" y="723"/>
                    <a:pt x="3197" y="0"/>
                    <a:pt x="1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8"/>
            <p:cNvSpPr/>
            <p:nvPr/>
          </p:nvSpPr>
          <p:spPr>
            <a:xfrm>
              <a:off x="7545098" y="3414575"/>
              <a:ext cx="129076" cy="363500"/>
            </a:xfrm>
            <a:custGeom>
              <a:avLst/>
              <a:gdLst/>
              <a:ahLst/>
              <a:cxnLst/>
              <a:rect l="l" t="t" r="r" b="b"/>
              <a:pathLst>
                <a:path w="1447" h="4075" extrusionOk="0">
                  <a:moveTo>
                    <a:pt x="39" y="0"/>
                  </a:moveTo>
                  <a:cubicBezTo>
                    <a:pt x="1" y="152"/>
                    <a:pt x="39" y="419"/>
                    <a:pt x="39" y="419"/>
                  </a:cubicBezTo>
                  <a:cubicBezTo>
                    <a:pt x="39" y="419"/>
                    <a:pt x="762" y="571"/>
                    <a:pt x="1028" y="3158"/>
                  </a:cubicBezTo>
                  <a:cubicBezTo>
                    <a:pt x="1105" y="3864"/>
                    <a:pt x="1188" y="4075"/>
                    <a:pt x="1259" y="4075"/>
                  </a:cubicBezTo>
                  <a:cubicBezTo>
                    <a:pt x="1365" y="4075"/>
                    <a:pt x="1447" y="3614"/>
                    <a:pt x="1447" y="3614"/>
                  </a:cubicBezTo>
                  <a:cubicBezTo>
                    <a:pt x="1447" y="3614"/>
                    <a:pt x="1142"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8"/>
            <p:cNvSpPr/>
            <p:nvPr/>
          </p:nvSpPr>
          <p:spPr>
            <a:xfrm>
              <a:off x="7341536" y="2620395"/>
              <a:ext cx="251194" cy="880964"/>
            </a:xfrm>
            <a:custGeom>
              <a:avLst/>
              <a:gdLst/>
              <a:ahLst/>
              <a:cxnLst/>
              <a:rect l="l" t="t" r="r" b="b"/>
              <a:pathLst>
                <a:path w="2816" h="9876" extrusionOk="0">
                  <a:moveTo>
                    <a:pt x="2093" y="1"/>
                  </a:moveTo>
                  <a:lnTo>
                    <a:pt x="0" y="648"/>
                  </a:lnTo>
                  <a:cubicBezTo>
                    <a:pt x="0" y="648"/>
                    <a:pt x="609" y="2093"/>
                    <a:pt x="723" y="3273"/>
                  </a:cubicBezTo>
                  <a:cubicBezTo>
                    <a:pt x="799" y="4224"/>
                    <a:pt x="1218" y="6811"/>
                    <a:pt x="1066" y="7724"/>
                  </a:cubicBezTo>
                  <a:cubicBezTo>
                    <a:pt x="951" y="8332"/>
                    <a:pt x="647" y="9093"/>
                    <a:pt x="761" y="9436"/>
                  </a:cubicBezTo>
                  <a:cubicBezTo>
                    <a:pt x="767" y="9454"/>
                    <a:pt x="772" y="9462"/>
                    <a:pt x="777" y="9462"/>
                  </a:cubicBezTo>
                  <a:cubicBezTo>
                    <a:pt x="800" y="9462"/>
                    <a:pt x="818" y="9309"/>
                    <a:pt x="905" y="9309"/>
                  </a:cubicBezTo>
                  <a:cubicBezTo>
                    <a:pt x="919" y="9309"/>
                    <a:pt x="934" y="9313"/>
                    <a:pt x="951" y="9322"/>
                  </a:cubicBezTo>
                  <a:cubicBezTo>
                    <a:pt x="1027" y="9360"/>
                    <a:pt x="1066" y="9626"/>
                    <a:pt x="1180" y="9702"/>
                  </a:cubicBezTo>
                  <a:cubicBezTo>
                    <a:pt x="1358" y="9799"/>
                    <a:pt x="1564" y="9876"/>
                    <a:pt x="1765" y="9876"/>
                  </a:cubicBezTo>
                  <a:cubicBezTo>
                    <a:pt x="2036" y="9876"/>
                    <a:pt x="2298" y="9737"/>
                    <a:pt x="2473" y="9322"/>
                  </a:cubicBezTo>
                  <a:cubicBezTo>
                    <a:pt x="2816" y="8523"/>
                    <a:pt x="2093" y="8104"/>
                    <a:pt x="2283" y="7495"/>
                  </a:cubicBezTo>
                  <a:cubicBezTo>
                    <a:pt x="2435" y="6849"/>
                    <a:pt x="2701" y="3539"/>
                    <a:pt x="2701" y="2930"/>
                  </a:cubicBezTo>
                  <a:cubicBezTo>
                    <a:pt x="2701" y="1979"/>
                    <a:pt x="2093" y="1"/>
                    <a:pt x="2093" y="1"/>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8"/>
            <p:cNvSpPr/>
            <p:nvPr/>
          </p:nvSpPr>
          <p:spPr>
            <a:xfrm>
              <a:off x="6493123" y="2203012"/>
              <a:ext cx="1052054" cy="851884"/>
            </a:xfrm>
            <a:custGeom>
              <a:avLst/>
              <a:gdLst/>
              <a:ahLst/>
              <a:cxnLst/>
              <a:rect l="l" t="t" r="r" b="b"/>
              <a:pathLst>
                <a:path w="11794" h="9550" extrusionOk="0">
                  <a:moveTo>
                    <a:pt x="4870" y="0"/>
                  </a:moveTo>
                  <a:cubicBezTo>
                    <a:pt x="4870" y="0"/>
                    <a:pt x="2625" y="952"/>
                    <a:pt x="1902" y="1256"/>
                  </a:cubicBezTo>
                  <a:cubicBezTo>
                    <a:pt x="1712" y="1332"/>
                    <a:pt x="1104" y="1903"/>
                    <a:pt x="723" y="2930"/>
                  </a:cubicBezTo>
                  <a:cubicBezTo>
                    <a:pt x="419" y="3805"/>
                    <a:pt x="0" y="5327"/>
                    <a:pt x="0" y="5327"/>
                  </a:cubicBezTo>
                  <a:lnTo>
                    <a:pt x="2055" y="5212"/>
                  </a:lnTo>
                  <a:lnTo>
                    <a:pt x="2435" y="4299"/>
                  </a:lnTo>
                  <a:lnTo>
                    <a:pt x="2777" y="9549"/>
                  </a:lnTo>
                  <a:lnTo>
                    <a:pt x="7875" y="9549"/>
                  </a:lnTo>
                  <a:cubicBezTo>
                    <a:pt x="7913" y="9093"/>
                    <a:pt x="7951" y="8598"/>
                    <a:pt x="7913" y="8522"/>
                  </a:cubicBezTo>
                  <a:cubicBezTo>
                    <a:pt x="7799" y="8370"/>
                    <a:pt x="7571" y="8332"/>
                    <a:pt x="7038" y="8294"/>
                  </a:cubicBezTo>
                  <a:cubicBezTo>
                    <a:pt x="6506" y="8294"/>
                    <a:pt x="6962" y="7837"/>
                    <a:pt x="7419" y="7495"/>
                  </a:cubicBezTo>
                  <a:cubicBezTo>
                    <a:pt x="7837" y="7191"/>
                    <a:pt x="8180" y="6658"/>
                    <a:pt x="8294" y="5745"/>
                  </a:cubicBezTo>
                  <a:cubicBezTo>
                    <a:pt x="8332" y="5327"/>
                    <a:pt x="8750" y="3995"/>
                    <a:pt x="8750" y="3615"/>
                  </a:cubicBezTo>
                  <a:cubicBezTo>
                    <a:pt x="8758" y="3508"/>
                    <a:pt x="8784" y="3464"/>
                    <a:pt x="8821" y="3464"/>
                  </a:cubicBezTo>
                  <a:cubicBezTo>
                    <a:pt x="8971" y="3464"/>
                    <a:pt x="9306" y="4170"/>
                    <a:pt x="9397" y="4414"/>
                  </a:cubicBezTo>
                  <a:cubicBezTo>
                    <a:pt x="9511" y="4718"/>
                    <a:pt x="9740" y="5289"/>
                    <a:pt x="9892" y="5669"/>
                  </a:cubicBezTo>
                  <a:lnTo>
                    <a:pt x="11794" y="5212"/>
                  </a:lnTo>
                  <a:cubicBezTo>
                    <a:pt x="11794" y="5212"/>
                    <a:pt x="11223" y="3386"/>
                    <a:pt x="10957" y="2816"/>
                  </a:cubicBezTo>
                  <a:cubicBezTo>
                    <a:pt x="10615" y="1941"/>
                    <a:pt x="10234" y="1598"/>
                    <a:pt x="9321" y="1104"/>
                  </a:cubicBezTo>
                  <a:cubicBezTo>
                    <a:pt x="8712" y="761"/>
                    <a:pt x="6810" y="0"/>
                    <a:pt x="6810" y="0"/>
                  </a:cubicBezTo>
                  <a:cubicBezTo>
                    <a:pt x="6810" y="0"/>
                    <a:pt x="6620" y="533"/>
                    <a:pt x="5821" y="533"/>
                  </a:cubicBezTo>
                  <a:cubicBezTo>
                    <a:pt x="5174" y="533"/>
                    <a:pt x="4870" y="0"/>
                    <a:pt x="4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8"/>
            <p:cNvSpPr/>
            <p:nvPr/>
          </p:nvSpPr>
          <p:spPr>
            <a:xfrm>
              <a:off x="7073391" y="2457599"/>
              <a:ext cx="319077" cy="597300"/>
            </a:xfrm>
            <a:custGeom>
              <a:avLst/>
              <a:gdLst/>
              <a:ahLst/>
              <a:cxnLst/>
              <a:rect l="l" t="t" r="r" b="b"/>
              <a:pathLst>
                <a:path w="3577" h="6696" extrusionOk="0">
                  <a:moveTo>
                    <a:pt x="2195" y="1"/>
                  </a:moveTo>
                  <a:cubicBezTo>
                    <a:pt x="2117" y="1"/>
                    <a:pt x="2051" y="98"/>
                    <a:pt x="2017" y="304"/>
                  </a:cubicBezTo>
                  <a:cubicBezTo>
                    <a:pt x="1941" y="1027"/>
                    <a:pt x="1865" y="2206"/>
                    <a:pt x="1789" y="2891"/>
                  </a:cubicBezTo>
                  <a:cubicBezTo>
                    <a:pt x="1675" y="3804"/>
                    <a:pt x="1332" y="4337"/>
                    <a:pt x="914" y="4641"/>
                  </a:cubicBezTo>
                  <a:cubicBezTo>
                    <a:pt x="457" y="4983"/>
                    <a:pt x="1" y="5440"/>
                    <a:pt x="533" y="5440"/>
                  </a:cubicBezTo>
                  <a:cubicBezTo>
                    <a:pt x="1066" y="5478"/>
                    <a:pt x="1294" y="5516"/>
                    <a:pt x="1408" y="5668"/>
                  </a:cubicBezTo>
                  <a:cubicBezTo>
                    <a:pt x="1446" y="5744"/>
                    <a:pt x="1408" y="6239"/>
                    <a:pt x="1370" y="6695"/>
                  </a:cubicBezTo>
                  <a:lnTo>
                    <a:pt x="2245" y="6695"/>
                  </a:lnTo>
                  <a:lnTo>
                    <a:pt x="2512" y="1255"/>
                  </a:lnTo>
                  <a:lnTo>
                    <a:pt x="3120" y="2853"/>
                  </a:lnTo>
                  <a:lnTo>
                    <a:pt x="3577" y="2739"/>
                  </a:lnTo>
                  <a:cubicBezTo>
                    <a:pt x="3463" y="2358"/>
                    <a:pt x="3197" y="1864"/>
                    <a:pt x="3082" y="1560"/>
                  </a:cubicBezTo>
                  <a:cubicBezTo>
                    <a:pt x="2930" y="1217"/>
                    <a:pt x="2702" y="837"/>
                    <a:pt x="2512" y="418"/>
                  </a:cubicBezTo>
                  <a:cubicBezTo>
                    <a:pt x="2407" y="146"/>
                    <a:pt x="2291" y="1"/>
                    <a:pt x="21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8"/>
            <p:cNvSpPr/>
            <p:nvPr/>
          </p:nvSpPr>
          <p:spPr>
            <a:xfrm>
              <a:off x="6659398" y="4666814"/>
              <a:ext cx="220687" cy="262880"/>
            </a:xfrm>
            <a:custGeom>
              <a:avLst/>
              <a:gdLst/>
              <a:ahLst/>
              <a:cxnLst/>
              <a:rect l="l" t="t" r="r" b="b"/>
              <a:pathLst>
                <a:path w="2474" h="2947" extrusionOk="0">
                  <a:moveTo>
                    <a:pt x="2473" y="0"/>
                  </a:moveTo>
                  <a:lnTo>
                    <a:pt x="799" y="76"/>
                  </a:lnTo>
                  <a:cubicBezTo>
                    <a:pt x="799" y="76"/>
                    <a:pt x="571" y="647"/>
                    <a:pt x="305" y="1294"/>
                  </a:cubicBezTo>
                  <a:cubicBezTo>
                    <a:pt x="115" y="1750"/>
                    <a:pt x="0" y="2321"/>
                    <a:pt x="38" y="2663"/>
                  </a:cubicBezTo>
                  <a:cubicBezTo>
                    <a:pt x="153" y="2587"/>
                    <a:pt x="305" y="2549"/>
                    <a:pt x="419" y="2549"/>
                  </a:cubicBezTo>
                  <a:cubicBezTo>
                    <a:pt x="624" y="2549"/>
                    <a:pt x="828" y="2947"/>
                    <a:pt x="1060" y="2947"/>
                  </a:cubicBezTo>
                  <a:cubicBezTo>
                    <a:pt x="1087" y="2947"/>
                    <a:pt x="1114" y="2942"/>
                    <a:pt x="1142" y="2930"/>
                  </a:cubicBezTo>
                  <a:cubicBezTo>
                    <a:pt x="1408" y="2854"/>
                    <a:pt x="2017" y="2207"/>
                    <a:pt x="2207" y="1750"/>
                  </a:cubicBezTo>
                  <a:cubicBezTo>
                    <a:pt x="2397" y="1332"/>
                    <a:pt x="2473" y="1142"/>
                    <a:pt x="2435" y="761"/>
                  </a:cubicBezTo>
                  <a:cubicBezTo>
                    <a:pt x="2397" y="533"/>
                    <a:pt x="2435" y="229"/>
                    <a:pt x="2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8"/>
            <p:cNvSpPr/>
            <p:nvPr/>
          </p:nvSpPr>
          <p:spPr>
            <a:xfrm>
              <a:off x="6662788" y="4663425"/>
              <a:ext cx="247805" cy="290622"/>
            </a:xfrm>
            <a:custGeom>
              <a:avLst/>
              <a:gdLst/>
              <a:ahLst/>
              <a:cxnLst/>
              <a:rect l="l" t="t" r="r" b="b"/>
              <a:pathLst>
                <a:path w="2778" h="3258" extrusionOk="0">
                  <a:moveTo>
                    <a:pt x="2626" y="0"/>
                  </a:moveTo>
                  <a:lnTo>
                    <a:pt x="2435" y="38"/>
                  </a:lnTo>
                  <a:cubicBezTo>
                    <a:pt x="2397" y="267"/>
                    <a:pt x="2359" y="571"/>
                    <a:pt x="2397" y="799"/>
                  </a:cubicBezTo>
                  <a:cubicBezTo>
                    <a:pt x="2435" y="1180"/>
                    <a:pt x="2359" y="1370"/>
                    <a:pt x="2169" y="1788"/>
                  </a:cubicBezTo>
                  <a:cubicBezTo>
                    <a:pt x="1979" y="2245"/>
                    <a:pt x="1370" y="2892"/>
                    <a:pt x="1104" y="2968"/>
                  </a:cubicBezTo>
                  <a:cubicBezTo>
                    <a:pt x="1076" y="2980"/>
                    <a:pt x="1049" y="2985"/>
                    <a:pt x="1022" y="2985"/>
                  </a:cubicBezTo>
                  <a:cubicBezTo>
                    <a:pt x="790" y="2985"/>
                    <a:pt x="586" y="2587"/>
                    <a:pt x="381" y="2587"/>
                  </a:cubicBezTo>
                  <a:cubicBezTo>
                    <a:pt x="267" y="2587"/>
                    <a:pt x="115" y="2625"/>
                    <a:pt x="0" y="2701"/>
                  </a:cubicBezTo>
                  <a:cubicBezTo>
                    <a:pt x="0" y="2816"/>
                    <a:pt x="38" y="2930"/>
                    <a:pt x="77" y="2968"/>
                  </a:cubicBezTo>
                  <a:cubicBezTo>
                    <a:pt x="229" y="3154"/>
                    <a:pt x="473" y="3258"/>
                    <a:pt x="743" y="3258"/>
                  </a:cubicBezTo>
                  <a:cubicBezTo>
                    <a:pt x="1078" y="3258"/>
                    <a:pt x="1455" y="3098"/>
                    <a:pt x="1750" y="2740"/>
                  </a:cubicBezTo>
                  <a:cubicBezTo>
                    <a:pt x="2245" y="2131"/>
                    <a:pt x="2473" y="1712"/>
                    <a:pt x="2626" y="1218"/>
                  </a:cubicBezTo>
                  <a:cubicBezTo>
                    <a:pt x="2778" y="685"/>
                    <a:pt x="2626" y="0"/>
                    <a:pt x="2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8"/>
            <p:cNvSpPr/>
            <p:nvPr/>
          </p:nvSpPr>
          <p:spPr>
            <a:xfrm>
              <a:off x="6706944" y="4710881"/>
              <a:ext cx="78141" cy="127381"/>
            </a:xfrm>
            <a:custGeom>
              <a:avLst/>
              <a:gdLst/>
              <a:ahLst/>
              <a:cxnLst/>
              <a:rect l="l" t="t" r="r" b="b"/>
              <a:pathLst>
                <a:path w="876" h="1428" extrusionOk="0">
                  <a:moveTo>
                    <a:pt x="495" y="1"/>
                  </a:moveTo>
                  <a:cubicBezTo>
                    <a:pt x="495" y="1"/>
                    <a:pt x="304" y="572"/>
                    <a:pt x="152" y="838"/>
                  </a:cubicBezTo>
                  <a:cubicBezTo>
                    <a:pt x="0" y="1142"/>
                    <a:pt x="0" y="1332"/>
                    <a:pt x="152" y="1409"/>
                  </a:cubicBezTo>
                  <a:cubicBezTo>
                    <a:pt x="178" y="1421"/>
                    <a:pt x="207" y="1428"/>
                    <a:pt x="238" y="1428"/>
                  </a:cubicBezTo>
                  <a:cubicBezTo>
                    <a:pt x="391" y="1428"/>
                    <a:pt x="596" y="1275"/>
                    <a:pt x="723" y="990"/>
                  </a:cubicBezTo>
                  <a:cubicBezTo>
                    <a:pt x="875" y="610"/>
                    <a:pt x="837" y="1"/>
                    <a:pt x="8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8"/>
            <p:cNvSpPr/>
            <p:nvPr/>
          </p:nvSpPr>
          <p:spPr>
            <a:xfrm>
              <a:off x="7297380" y="4666814"/>
              <a:ext cx="224077" cy="262880"/>
            </a:xfrm>
            <a:custGeom>
              <a:avLst/>
              <a:gdLst/>
              <a:ahLst/>
              <a:cxnLst/>
              <a:rect l="l" t="t" r="r" b="b"/>
              <a:pathLst>
                <a:path w="2512" h="2947" extrusionOk="0">
                  <a:moveTo>
                    <a:pt x="1" y="0"/>
                  </a:moveTo>
                  <a:lnTo>
                    <a:pt x="1" y="0"/>
                  </a:lnTo>
                  <a:cubicBezTo>
                    <a:pt x="77" y="229"/>
                    <a:pt x="115" y="533"/>
                    <a:pt x="77" y="761"/>
                  </a:cubicBezTo>
                  <a:cubicBezTo>
                    <a:pt x="39" y="1142"/>
                    <a:pt x="77" y="1332"/>
                    <a:pt x="305" y="1750"/>
                  </a:cubicBezTo>
                  <a:cubicBezTo>
                    <a:pt x="495" y="2207"/>
                    <a:pt x="1104" y="2854"/>
                    <a:pt x="1370" y="2930"/>
                  </a:cubicBezTo>
                  <a:cubicBezTo>
                    <a:pt x="1398" y="2942"/>
                    <a:pt x="1425" y="2947"/>
                    <a:pt x="1452" y="2947"/>
                  </a:cubicBezTo>
                  <a:cubicBezTo>
                    <a:pt x="1684" y="2947"/>
                    <a:pt x="1888" y="2549"/>
                    <a:pt x="2093" y="2549"/>
                  </a:cubicBezTo>
                  <a:cubicBezTo>
                    <a:pt x="2207" y="2549"/>
                    <a:pt x="2359" y="2587"/>
                    <a:pt x="2474" y="2663"/>
                  </a:cubicBezTo>
                  <a:cubicBezTo>
                    <a:pt x="2512" y="2321"/>
                    <a:pt x="2359" y="1750"/>
                    <a:pt x="2169" y="1294"/>
                  </a:cubicBezTo>
                  <a:cubicBezTo>
                    <a:pt x="1941" y="647"/>
                    <a:pt x="1713" y="76"/>
                    <a:pt x="1713" y="76"/>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8"/>
            <p:cNvSpPr/>
            <p:nvPr/>
          </p:nvSpPr>
          <p:spPr>
            <a:xfrm>
              <a:off x="7270263" y="4663425"/>
              <a:ext cx="247805" cy="290622"/>
            </a:xfrm>
            <a:custGeom>
              <a:avLst/>
              <a:gdLst/>
              <a:ahLst/>
              <a:cxnLst/>
              <a:rect l="l" t="t" r="r" b="b"/>
              <a:pathLst>
                <a:path w="2778" h="3258" extrusionOk="0">
                  <a:moveTo>
                    <a:pt x="153" y="0"/>
                  </a:moveTo>
                  <a:cubicBezTo>
                    <a:pt x="153" y="0"/>
                    <a:pt x="0" y="685"/>
                    <a:pt x="153" y="1218"/>
                  </a:cubicBezTo>
                  <a:cubicBezTo>
                    <a:pt x="305" y="1712"/>
                    <a:pt x="533" y="2131"/>
                    <a:pt x="1028" y="2740"/>
                  </a:cubicBezTo>
                  <a:cubicBezTo>
                    <a:pt x="1323" y="3098"/>
                    <a:pt x="1700" y="3258"/>
                    <a:pt x="2035" y="3258"/>
                  </a:cubicBezTo>
                  <a:cubicBezTo>
                    <a:pt x="2305" y="3258"/>
                    <a:pt x="2549" y="3154"/>
                    <a:pt x="2702" y="2968"/>
                  </a:cubicBezTo>
                  <a:cubicBezTo>
                    <a:pt x="2740" y="2930"/>
                    <a:pt x="2778" y="2816"/>
                    <a:pt x="2778" y="2701"/>
                  </a:cubicBezTo>
                  <a:cubicBezTo>
                    <a:pt x="2663" y="2625"/>
                    <a:pt x="2511" y="2587"/>
                    <a:pt x="2397" y="2587"/>
                  </a:cubicBezTo>
                  <a:cubicBezTo>
                    <a:pt x="2192" y="2587"/>
                    <a:pt x="1988" y="2985"/>
                    <a:pt x="1756" y="2985"/>
                  </a:cubicBezTo>
                  <a:cubicBezTo>
                    <a:pt x="1729" y="2985"/>
                    <a:pt x="1702" y="2980"/>
                    <a:pt x="1674" y="2968"/>
                  </a:cubicBezTo>
                  <a:cubicBezTo>
                    <a:pt x="1408" y="2892"/>
                    <a:pt x="799" y="2245"/>
                    <a:pt x="609" y="1788"/>
                  </a:cubicBezTo>
                  <a:cubicBezTo>
                    <a:pt x="381" y="1370"/>
                    <a:pt x="343" y="1180"/>
                    <a:pt x="381" y="799"/>
                  </a:cubicBezTo>
                  <a:cubicBezTo>
                    <a:pt x="419" y="571"/>
                    <a:pt x="381" y="267"/>
                    <a:pt x="305" y="38"/>
                  </a:cubicBezTo>
                  <a:lnTo>
                    <a:pt x="1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8"/>
            <p:cNvSpPr/>
            <p:nvPr/>
          </p:nvSpPr>
          <p:spPr>
            <a:xfrm>
              <a:off x="7395772" y="4710881"/>
              <a:ext cx="78231" cy="127381"/>
            </a:xfrm>
            <a:custGeom>
              <a:avLst/>
              <a:gdLst/>
              <a:ahLst/>
              <a:cxnLst/>
              <a:rect l="l" t="t" r="r" b="b"/>
              <a:pathLst>
                <a:path w="877" h="1428" extrusionOk="0">
                  <a:moveTo>
                    <a:pt x="1" y="1"/>
                  </a:moveTo>
                  <a:cubicBezTo>
                    <a:pt x="1" y="1"/>
                    <a:pt x="1" y="610"/>
                    <a:pt x="153" y="990"/>
                  </a:cubicBezTo>
                  <a:cubicBezTo>
                    <a:pt x="280" y="1275"/>
                    <a:pt x="485" y="1428"/>
                    <a:pt x="638" y="1428"/>
                  </a:cubicBezTo>
                  <a:cubicBezTo>
                    <a:pt x="669" y="1428"/>
                    <a:pt x="698" y="1421"/>
                    <a:pt x="724" y="1409"/>
                  </a:cubicBezTo>
                  <a:cubicBezTo>
                    <a:pt x="876" y="1332"/>
                    <a:pt x="838" y="1142"/>
                    <a:pt x="724" y="838"/>
                  </a:cubicBezTo>
                  <a:cubicBezTo>
                    <a:pt x="572" y="572"/>
                    <a:pt x="381" y="1"/>
                    <a:pt x="3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8"/>
            <p:cNvSpPr/>
            <p:nvPr/>
          </p:nvSpPr>
          <p:spPr>
            <a:xfrm>
              <a:off x="6662788" y="3054817"/>
              <a:ext cx="831546" cy="1656134"/>
            </a:xfrm>
            <a:custGeom>
              <a:avLst/>
              <a:gdLst/>
              <a:ahLst/>
              <a:cxnLst/>
              <a:rect l="l" t="t" r="r" b="b"/>
              <a:pathLst>
                <a:path w="9322" h="18566" extrusionOk="0">
                  <a:moveTo>
                    <a:pt x="1028" y="0"/>
                  </a:moveTo>
                  <a:cubicBezTo>
                    <a:pt x="1028" y="0"/>
                    <a:pt x="761" y="3310"/>
                    <a:pt x="457" y="6354"/>
                  </a:cubicBezTo>
                  <a:cubicBezTo>
                    <a:pt x="191" y="8789"/>
                    <a:pt x="0" y="18566"/>
                    <a:pt x="0" y="18566"/>
                  </a:cubicBezTo>
                  <a:lnTo>
                    <a:pt x="2702" y="18566"/>
                  </a:lnTo>
                  <a:cubicBezTo>
                    <a:pt x="2702" y="18566"/>
                    <a:pt x="2816" y="10196"/>
                    <a:pt x="3006" y="9207"/>
                  </a:cubicBezTo>
                  <a:cubicBezTo>
                    <a:pt x="3158" y="8218"/>
                    <a:pt x="3919" y="3386"/>
                    <a:pt x="3919" y="3386"/>
                  </a:cubicBezTo>
                  <a:cubicBezTo>
                    <a:pt x="3919" y="3386"/>
                    <a:pt x="5060" y="7914"/>
                    <a:pt x="5251" y="9283"/>
                  </a:cubicBezTo>
                  <a:cubicBezTo>
                    <a:pt x="5403" y="10653"/>
                    <a:pt x="6772" y="18566"/>
                    <a:pt x="6772" y="18566"/>
                  </a:cubicBezTo>
                  <a:lnTo>
                    <a:pt x="9321" y="18566"/>
                  </a:lnTo>
                  <a:cubicBezTo>
                    <a:pt x="9321" y="18566"/>
                    <a:pt x="8484" y="10577"/>
                    <a:pt x="8218" y="9055"/>
                  </a:cubicBezTo>
                  <a:cubicBezTo>
                    <a:pt x="7990" y="7533"/>
                    <a:pt x="6848" y="0"/>
                    <a:pt x="68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8"/>
            <p:cNvSpPr/>
            <p:nvPr/>
          </p:nvSpPr>
          <p:spPr>
            <a:xfrm>
              <a:off x="6934234" y="3054817"/>
              <a:ext cx="390439" cy="444674"/>
            </a:xfrm>
            <a:custGeom>
              <a:avLst/>
              <a:gdLst/>
              <a:ahLst/>
              <a:cxnLst/>
              <a:rect l="l" t="t" r="r" b="b"/>
              <a:pathLst>
                <a:path w="4377" h="4985" extrusionOk="0">
                  <a:moveTo>
                    <a:pt x="1" y="0"/>
                  </a:moveTo>
                  <a:lnTo>
                    <a:pt x="1" y="4984"/>
                  </a:lnTo>
                  <a:lnTo>
                    <a:pt x="4376" y="4984"/>
                  </a:lnTo>
                  <a:lnTo>
                    <a:pt x="43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8"/>
            <p:cNvSpPr/>
            <p:nvPr/>
          </p:nvSpPr>
          <p:spPr>
            <a:xfrm>
              <a:off x="6717113" y="3054817"/>
              <a:ext cx="607558" cy="132466"/>
            </a:xfrm>
            <a:custGeom>
              <a:avLst/>
              <a:gdLst/>
              <a:ahLst/>
              <a:cxnLst/>
              <a:rect l="l" t="t" r="r" b="b"/>
              <a:pathLst>
                <a:path w="6811" h="1485" extrusionOk="0">
                  <a:moveTo>
                    <a:pt x="0" y="0"/>
                  </a:moveTo>
                  <a:lnTo>
                    <a:pt x="0" y="1484"/>
                  </a:lnTo>
                  <a:lnTo>
                    <a:pt x="6810" y="1484"/>
                  </a:lnTo>
                  <a:lnTo>
                    <a:pt x="68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8"/>
            <p:cNvSpPr/>
            <p:nvPr/>
          </p:nvSpPr>
          <p:spPr>
            <a:xfrm>
              <a:off x="6717113" y="3054817"/>
              <a:ext cx="604169" cy="20427"/>
            </a:xfrm>
            <a:custGeom>
              <a:avLst/>
              <a:gdLst/>
              <a:ahLst/>
              <a:cxnLst/>
              <a:rect l="l" t="t" r="r" b="b"/>
              <a:pathLst>
                <a:path w="6773" h="229" extrusionOk="0">
                  <a:moveTo>
                    <a:pt x="0" y="0"/>
                  </a:moveTo>
                  <a:lnTo>
                    <a:pt x="0" y="229"/>
                  </a:lnTo>
                  <a:lnTo>
                    <a:pt x="6772" y="229"/>
                  </a:lnTo>
                  <a:lnTo>
                    <a:pt x="67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8"/>
            <p:cNvSpPr/>
            <p:nvPr/>
          </p:nvSpPr>
          <p:spPr>
            <a:xfrm>
              <a:off x="6421850" y="2653936"/>
              <a:ext cx="290533" cy="314082"/>
            </a:xfrm>
            <a:custGeom>
              <a:avLst/>
              <a:gdLst/>
              <a:ahLst/>
              <a:cxnLst/>
              <a:rect l="l" t="t" r="r" b="b"/>
              <a:pathLst>
                <a:path w="3257" h="3521" extrusionOk="0">
                  <a:moveTo>
                    <a:pt x="1149" y="0"/>
                  </a:moveTo>
                  <a:cubicBezTo>
                    <a:pt x="1022" y="0"/>
                    <a:pt x="904" y="46"/>
                    <a:pt x="799" y="157"/>
                  </a:cubicBezTo>
                  <a:cubicBezTo>
                    <a:pt x="305" y="728"/>
                    <a:pt x="0" y="2022"/>
                    <a:pt x="381" y="3125"/>
                  </a:cubicBezTo>
                  <a:cubicBezTo>
                    <a:pt x="467" y="3356"/>
                    <a:pt x="729" y="3521"/>
                    <a:pt x="1033" y="3521"/>
                  </a:cubicBezTo>
                  <a:cubicBezTo>
                    <a:pt x="1130" y="3521"/>
                    <a:pt x="1231" y="3504"/>
                    <a:pt x="1332" y="3467"/>
                  </a:cubicBezTo>
                  <a:cubicBezTo>
                    <a:pt x="1712" y="3315"/>
                    <a:pt x="2435" y="2859"/>
                    <a:pt x="2701" y="2478"/>
                  </a:cubicBezTo>
                  <a:cubicBezTo>
                    <a:pt x="3256" y="1665"/>
                    <a:pt x="3200" y="1031"/>
                    <a:pt x="2987" y="1031"/>
                  </a:cubicBezTo>
                  <a:cubicBezTo>
                    <a:pt x="2980" y="1031"/>
                    <a:pt x="2974" y="1031"/>
                    <a:pt x="2968" y="1032"/>
                  </a:cubicBezTo>
                  <a:cubicBezTo>
                    <a:pt x="2962" y="1033"/>
                    <a:pt x="2956" y="1033"/>
                    <a:pt x="2950" y="1033"/>
                  </a:cubicBezTo>
                  <a:cubicBezTo>
                    <a:pt x="2535" y="1033"/>
                    <a:pt x="1749" y="0"/>
                    <a:pt x="1149" y="0"/>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8"/>
            <p:cNvSpPr/>
            <p:nvPr/>
          </p:nvSpPr>
          <p:spPr>
            <a:xfrm>
              <a:off x="6554228" y="2695059"/>
              <a:ext cx="149325" cy="156194"/>
            </a:xfrm>
            <a:custGeom>
              <a:avLst/>
              <a:gdLst/>
              <a:ahLst/>
              <a:cxnLst/>
              <a:rect l="l" t="t" r="r" b="b"/>
              <a:pathLst>
                <a:path w="1674" h="1751" extrusionOk="0">
                  <a:moveTo>
                    <a:pt x="913" y="1"/>
                  </a:moveTo>
                  <a:lnTo>
                    <a:pt x="266" y="495"/>
                  </a:lnTo>
                  <a:cubicBezTo>
                    <a:pt x="76" y="533"/>
                    <a:pt x="0" y="533"/>
                    <a:pt x="0" y="533"/>
                  </a:cubicBezTo>
                  <a:cubicBezTo>
                    <a:pt x="0" y="533"/>
                    <a:pt x="114" y="762"/>
                    <a:pt x="152" y="1066"/>
                  </a:cubicBezTo>
                  <a:cubicBezTo>
                    <a:pt x="190" y="1294"/>
                    <a:pt x="190" y="1751"/>
                    <a:pt x="190" y="1751"/>
                  </a:cubicBezTo>
                  <a:cubicBezTo>
                    <a:pt x="190" y="1751"/>
                    <a:pt x="1636" y="838"/>
                    <a:pt x="1674" y="533"/>
                  </a:cubicBezTo>
                  <a:cubicBezTo>
                    <a:pt x="1674" y="229"/>
                    <a:pt x="913" y="1"/>
                    <a:pt x="913" y="1"/>
                  </a:cubicBezTo>
                  <a:close/>
                </a:path>
              </a:pathLst>
            </a:custGeom>
            <a:solidFill>
              <a:srgbClr val="ED8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8"/>
            <p:cNvSpPr/>
            <p:nvPr/>
          </p:nvSpPr>
          <p:spPr>
            <a:xfrm>
              <a:off x="6632281" y="2203814"/>
              <a:ext cx="186701" cy="966777"/>
            </a:xfrm>
            <a:custGeom>
              <a:avLst/>
              <a:gdLst/>
              <a:ahLst/>
              <a:cxnLst/>
              <a:rect l="l" t="t" r="r" b="b"/>
              <a:pathLst>
                <a:path w="2093" h="10838" extrusionOk="0">
                  <a:moveTo>
                    <a:pt x="1745" y="1"/>
                  </a:moveTo>
                  <a:cubicBezTo>
                    <a:pt x="1684" y="1"/>
                    <a:pt x="1617" y="48"/>
                    <a:pt x="1598" y="144"/>
                  </a:cubicBezTo>
                  <a:cubicBezTo>
                    <a:pt x="1560" y="1285"/>
                    <a:pt x="1408" y="2388"/>
                    <a:pt x="1217" y="3491"/>
                  </a:cubicBezTo>
                  <a:cubicBezTo>
                    <a:pt x="1217" y="2616"/>
                    <a:pt x="1103" y="1779"/>
                    <a:pt x="875" y="943"/>
                  </a:cubicBezTo>
                  <a:cubicBezTo>
                    <a:pt x="842" y="792"/>
                    <a:pt x="771" y="730"/>
                    <a:pt x="707" y="730"/>
                  </a:cubicBezTo>
                  <a:cubicBezTo>
                    <a:pt x="624" y="730"/>
                    <a:pt x="549" y="831"/>
                    <a:pt x="571" y="981"/>
                  </a:cubicBezTo>
                  <a:cubicBezTo>
                    <a:pt x="761" y="2046"/>
                    <a:pt x="799" y="3111"/>
                    <a:pt x="799" y="4176"/>
                  </a:cubicBezTo>
                  <a:cubicBezTo>
                    <a:pt x="685" y="2959"/>
                    <a:pt x="495" y="1741"/>
                    <a:pt x="190" y="600"/>
                  </a:cubicBezTo>
                  <a:cubicBezTo>
                    <a:pt x="190" y="529"/>
                    <a:pt x="149" y="500"/>
                    <a:pt x="105" y="500"/>
                  </a:cubicBezTo>
                  <a:cubicBezTo>
                    <a:pt x="55" y="500"/>
                    <a:pt x="0" y="539"/>
                    <a:pt x="0" y="600"/>
                  </a:cubicBezTo>
                  <a:cubicBezTo>
                    <a:pt x="76" y="3339"/>
                    <a:pt x="533" y="5926"/>
                    <a:pt x="266" y="8589"/>
                  </a:cubicBezTo>
                  <a:cubicBezTo>
                    <a:pt x="228" y="9160"/>
                    <a:pt x="114" y="10111"/>
                    <a:pt x="38" y="10492"/>
                  </a:cubicBezTo>
                  <a:cubicBezTo>
                    <a:pt x="16" y="10690"/>
                    <a:pt x="109" y="10837"/>
                    <a:pt x="228" y="10837"/>
                  </a:cubicBezTo>
                  <a:cubicBezTo>
                    <a:pt x="314" y="10837"/>
                    <a:pt x="415" y="10760"/>
                    <a:pt x="495" y="10568"/>
                  </a:cubicBezTo>
                  <a:cubicBezTo>
                    <a:pt x="723" y="9959"/>
                    <a:pt x="2092" y="2883"/>
                    <a:pt x="1864" y="144"/>
                  </a:cubicBezTo>
                  <a:cubicBezTo>
                    <a:pt x="1864" y="48"/>
                    <a:pt x="1807" y="1"/>
                    <a:pt x="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8"/>
            <p:cNvSpPr/>
            <p:nvPr/>
          </p:nvSpPr>
          <p:spPr>
            <a:xfrm>
              <a:off x="6545040" y="2274285"/>
              <a:ext cx="107667" cy="908706"/>
            </a:xfrm>
            <a:custGeom>
              <a:avLst/>
              <a:gdLst/>
              <a:ahLst/>
              <a:cxnLst/>
              <a:rect l="l" t="t" r="r" b="b"/>
              <a:pathLst>
                <a:path w="1207" h="10187" extrusionOk="0">
                  <a:moveTo>
                    <a:pt x="391" y="1"/>
                  </a:moveTo>
                  <a:cubicBezTo>
                    <a:pt x="302" y="1"/>
                    <a:pt x="209" y="106"/>
                    <a:pt x="255" y="267"/>
                  </a:cubicBezTo>
                  <a:cubicBezTo>
                    <a:pt x="712" y="2397"/>
                    <a:pt x="674" y="4756"/>
                    <a:pt x="522" y="6924"/>
                  </a:cubicBezTo>
                  <a:cubicBezTo>
                    <a:pt x="445" y="7875"/>
                    <a:pt x="65" y="9740"/>
                    <a:pt x="65" y="9854"/>
                  </a:cubicBezTo>
                  <a:cubicBezTo>
                    <a:pt x="0" y="10069"/>
                    <a:pt x="94" y="10187"/>
                    <a:pt x="208" y="10187"/>
                  </a:cubicBezTo>
                  <a:cubicBezTo>
                    <a:pt x="296" y="10187"/>
                    <a:pt x="396" y="10117"/>
                    <a:pt x="445" y="9968"/>
                  </a:cubicBezTo>
                  <a:cubicBezTo>
                    <a:pt x="1206" y="6962"/>
                    <a:pt x="1168" y="3158"/>
                    <a:pt x="522" y="153"/>
                  </a:cubicBezTo>
                  <a:cubicBezTo>
                    <a:pt x="506" y="47"/>
                    <a:pt x="449"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8"/>
            <p:cNvSpPr/>
            <p:nvPr/>
          </p:nvSpPr>
          <p:spPr>
            <a:xfrm>
              <a:off x="6988559" y="2250557"/>
              <a:ext cx="51024" cy="329246"/>
            </a:xfrm>
            <a:custGeom>
              <a:avLst/>
              <a:gdLst/>
              <a:ahLst/>
              <a:cxnLst/>
              <a:rect l="l" t="t" r="r" b="b"/>
              <a:pathLst>
                <a:path w="572" h="3691" extrusionOk="0">
                  <a:moveTo>
                    <a:pt x="267" y="0"/>
                  </a:moveTo>
                  <a:lnTo>
                    <a:pt x="1" y="304"/>
                  </a:lnTo>
                  <a:lnTo>
                    <a:pt x="1" y="3690"/>
                  </a:lnTo>
                  <a:lnTo>
                    <a:pt x="571" y="3690"/>
                  </a:lnTo>
                  <a:lnTo>
                    <a:pt x="571" y="304"/>
                  </a:lnTo>
                  <a:lnTo>
                    <a:pt x="2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8"/>
            <p:cNvSpPr/>
            <p:nvPr/>
          </p:nvSpPr>
          <p:spPr>
            <a:xfrm>
              <a:off x="6863050" y="2172504"/>
              <a:ext cx="149325" cy="142546"/>
            </a:xfrm>
            <a:custGeom>
              <a:avLst/>
              <a:gdLst/>
              <a:ahLst/>
              <a:cxnLst/>
              <a:rect l="l" t="t" r="r" b="b"/>
              <a:pathLst>
                <a:path w="1674" h="1598" extrusionOk="0">
                  <a:moveTo>
                    <a:pt x="571" y="0"/>
                  </a:moveTo>
                  <a:lnTo>
                    <a:pt x="0" y="647"/>
                  </a:lnTo>
                  <a:lnTo>
                    <a:pt x="1065" y="1598"/>
                  </a:lnTo>
                  <a:lnTo>
                    <a:pt x="1674" y="875"/>
                  </a:lnTo>
                  <a:lnTo>
                    <a:pt x="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8"/>
            <p:cNvSpPr/>
            <p:nvPr/>
          </p:nvSpPr>
          <p:spPr>
            <a:xfrm>
              <a:off x="7012376" y="2172504"/>
              <a:ext cx="149325" cy="142546"/>
            </a:xfrm>
            <a:custGeom>
              <a:avLst/>
              <a:gdLst/>
              <a:ahLst/>
              <a:cxnLst/>
              <a:rect l="l" t="t" r="r" b="b"/>
              <a:pathLst>
                <a:path w="1674" h="1598" extrusionOk="0">
                  <a:moveTo>
                    <a:pt x="1141" y="0"/>
                  </a:moveTo>
                  <a:lnTo>
                    <a:pt x="0" y="875"/>
                  </a:lnTo>
                  <a:lnTo>
                    <a:pt x="609" y="1598"/>
                  </a:lnTo>
                  <a:lnTo>
                    <a:pt x="1674" y="647"/>
                  </a:lnTo>
                  <a:lnTo>
                    <a:pt x="11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8"/>
            <p:cNvSpPr/>
            <p:nvPr/>
          </p:nvSpPr>
          <p:spPr>
            <a:xfrm>
              <a:off x="6493123" y="2552422"/>
              <a:ext cx="295349" cy="203828"/>
            </a:xfrm>
            <a:custGeom>
              <a:avLst/>
              <a:gdLst/>
              <a:ahLst/>
              <a:cxnLst/>
              <a:rect l="l" t="t" r="r" b="b"/>
              <a:pathLst>
                <a:path w="3311" h="2285" extrusionOk="0">
                  <a:moveTo>
                    <a:pt x="1912" y="1"/>
                  </a:moveTo>
                  <a:cubicBezTo>
                    <a:pt x="1804" y="1"/>
                    <a:pt x="1698" y="13"/>
                    <a:pt x="1598" y="40"/>
                  </a:cubicBezTo>
                  <a:cubicBezTo>
                    <a:pt x="1180" y="154"/>
                    <a:pt x="0" y="1295"/>
                    <a:pt x="0" y="1295"/>
                  </a:cubicBezTo>
                  <a:lnTo>
                    <a:pt x="457" y="2285"/>
                  </a:lnTo>
                  <a:cubicBezTo>
                    <a:pt x="457" y="2285"/>
                    <a:pt x="1180" y="2094"/>
                    <a:pt x="1484" y="2094"/>
                  </a:cubicBezTo>
                  <a:cubicBezTo>
                    <a:pt x="1750" y="2094"/>
                    <a:pt x="2701" y="2018"/>
                    <a:pt x="2968" y="1790"/>
                  </a:cubicBezTo>
                  <a:cubicBezTo>
                    <a:pt x="3272" y="1600"/>
                    <a:pt x="3310" y="1333"/>
                    <a:pt x="3196" y="1067"/>
                  </a:cubicBezTo>
                  <a:cubicBezTo>
                    <a:pt x="3082" y="763"/>
                    <a:pt x="3006" y="497"/>
                    <a:pt x="2777" y="268"/>
                  </a:cubicBezTo>
                  <a:cubicBezTo>
                    <a:pt x="2604" y="123"/>
                    <a:pt x="2254" y="1"/>
                    <a:pt x="1912" y="1"/>
                  </a:cubicBezTo>
                  <a:close/>
                </a:path>
              </a:pathLst>
            </a:custGeom>
            <a:solidFill>
              <a:srgbClr val="FFB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8"/>
            <p:cNvSpPr/>
            <p:nvPr/>
          </p:nvSpPr>
          <p:spPr>
            <a:xfrm>
              <a:off x="6998728" y="2308183"/>
              <a:ext cx="30686" cy="30686"/>
            </a:xfrm>
            <a:custGeom>
              <a:avLst/>
              <a:gdLst/>
              <a:ahLst/>
              <a:cxnLst/>
              <a:rect l="l" t="t" r="r" b="b"/>
              <a:pathLst>
                <a:path w="344" h="344" extrusionOk="0">
                  <a:moveTo>
                    <a:pt x="153" y="1"/>
                  </a:moveTo>
                  <a:cubicBezTo>
                    <a:pt x="77" y="1"/>
                    <a:pt x="1" y="77"/>
                    <a:pt x="1" y="191"/>
                  </a:cubicBezTo>
                  <a:cubicBezTo>
                    <a:pt x="1" y="267"/>
                    <a:pt x="77" y="343"/>
                    <a:pt x="153" y="343"/>
                  </a:cubicBezTo>
                  <a:cubicBezTo>
                    <a:pt x="267" y="343"/>
                    <a:pt x="343" y="267"/>
                    <a:pt x="343" y="191"/>
                  </a:cubicBezTo>
                  <a:cubicBezTo>
                    <a:pt x="343" y="77"/>
                    <a:pt x="26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8"/>
            <p:cNvSpPr/>
            <p:nvPr/>
          </p:nvSpPr>
          <p:spPr>
            <a:xfrm>
              <a:off x="6998728" y="2389626"/>
              <a:ext cx="30686" cy="27296"/>
            </a:xfrm>
            <a:custGeom>
              <a:avLst/>
              <a:gdLst/>
              <a:ahLst/>
              <a:cxnLst/>
              <a:rect l="l" t="t" r="r" b="b"/>
              <a:pathLst>
                <a:path w="344" h="306" extrusionOk="0">
                  <a:moveTo>
                    <a:pt x="153" y="1"/>
                  </a:moveTo>
                  <a:cubicBezTo>
                    <a:pt x="77" y="1"/>
                    <a:pt x="1" y="77"/>
                    <a:pt x="1" y="153"/>
                  </a:cubicBezTo>
                  <a:cubicBezTo>
                    <a:pt x="1" y="267"/>
                    <a:pt x="77" y="305"/>
                    <a:pt x="153" y="305"/>
                  </a:cubicBezTo>
                  <a:cubicBezTo>
                    <a:pt x="267" y="305"/>
                    <a:pt x="343" y="267"/>
                    <a:pt x="343" y="153"/>
                  </a:cubicBezTo>
                  <a:cubicBezTo>
                    <a:pt x="343" y="77"/>
                    <a:pt x="26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8"/>
            <p:cNvSpPr/>
            <p:nvPr/>
          </p:nvSpPr>
          <p:spPr>
            <a:xfrm>
              <a:off x="6998728" y="2477848"/>
              <a:ext cx="30686" cy="30686"/>
            </a:xfrm>
            <a:custGeom>
              <a:avLst/>
              <a:gdLst/>
              <a:ahLst/>
              <a:cxnLst/>
              <a:rect l="l" t="t" r="r" b="b"/>
              <a:pathLst>
                <a:path w="344" h="344" extrusionOk="0">
                  <a:moveTo>
                    <a:pt x="153" y="1"/>
                  </a:moveTo>
                  <a:cubicBezTo>
                    <a:pt x="77" y="1"/>
                    <a:pt x="1" y="77"/>
                    <a:pt x="1" y="191"/>
                  </a:cubicBezTo>
                  <a:cubicBezTo>
                    <a:pt x="1" y="267"/>
                    <a:pt x="77" y="343"/>
                    <a:pt x="153" y="343"/>
                  </a:cubicBezTo>
                  <a:cubicBezTo>
                    <a:pt x="267" y="343"/>
                    <a:pt x="343" y="267"/>
                    <a:pt x="343" y="191"/>
                  </a:cubicBezTo>
                  <a:cubicBezTo>
                    <a:pt x="343" y="77"/>
                    <a:pt x="267"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8"/>
            <p:cNvSpPr/>
            <p:nvPr/>
          </p:nvSpPr>
          <p:spPr>
            <a:xfrm>
              <a:off x="7154834" y="3010036"/>
              <a:ext cx="84921" cy="238260"/>
            </a:xfrm>
            <a:custGeom>
              <a:avLst/>
              <a:gdLst/>
              <a:ahLst/>
              <a:cxnLst/>
              <a:rect l="l" t="t" r="r" b="b"/>
              <a:pathLst>
                <a:path w="952" h="2671" extrusionOk="0">
                  <a:moveTo>
                    <a:pt x="722" y="0"/>
                  </a:moveTo>
                  <a:cubicBezTo>
                    <a:pt x="541" y="0"/>
                    <a:pt x="330" y="478"/>
                    <a:pt x="153" y="1187"/>
                  </a:cubicBezTo>
                  <a:cubicBezTo>
                    <a:pt x="1" y="1872"/>
                    <a:pt x="39" y="2557"/>
                    <a:pt x="39" y="2557"/>
                  </a:cubicBezTo>
                  <a:lnTo>
                    <a:pt x="343" y="2671"/>
                  </a:lnTo>
                  <a:cubicBezTo>
                    <a:pt x="343" y="2671"/>
                    <a:pt x="457" y="1834"/>
                    <a:pt x="533" y="1339"/>
                  </a:cubicBezTo>
                  <a:cubicBezTo>
                    <a:pt x="648" y="731"/>
                    <a:pt x="952" y="84"/>
                    <a:pt x="762" y="8"/>
                  </a:cubicBezTo>
                  <a:cubicBezTo>
                    <a:pt x="749" y="3"/>
                    <a:pt x="736"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8"/>
            <p:cNvSpPr/>
            <p:nvPr/>
          </p:nvSpPr>
          <p:spPr>
            <a:xfrm>
              <a:off x="7215938" y="3044469"/>
              <a:ext cx="132466" cy="220865"/>
            </a:xfrm>
            <a:custGeom>
              <a:avLst/>
              <a:gdLst/>
              <a:ahLst/>
              <a:cxnLst/>
              <a:rect l="l" t="t" r="r" b="b"/>
              <a:pathLst>
                <a:path w="1485" h="2476" extrusionOk="0">
                  <a:moveTo>
                    <a:pt x="1239" y="1"/>
                  </a:moveTo>
                  <a:cubicBezTo>
                    <a:pt x="1022" y="1"/>
                    <a:pt x="907" y="700"/>
                    <a:pt x="647" y="1182"/>
                  </a:cubicBezTo>
                  <a:cubicBezTo>
                    <a:pt x="419" y="1638"/>
                    <a:pt x="1" y="2361"/>
                    <a:pt x="1" y="2361"/>
                  </a:cubicBezTo>
                  <a:lnTo>
                    <a:pt x="343" y="2475"/>
                  </a:lnTo>
                  <a:cubicBezTo>
                    <a:pt x="343" y="2475"/>
                    <a:pt x="762" y="1943"/>
                    <a:pt x="1028" y="1334"/>
                  </a:cubicBezTo>
                  <a:cubicBezTo>
                    <a:pt x="1332" y="611"/>
                    <a:pt x="1484" y="40"/>
                    <a:pt x="1256" y="2"/>
                  </a:cubicBezTo>
                  <a:cubicBezTo>
                    <a:pt x="1250" y="1"/>
                    <a:pt x="1245" y="1"/>
                    <a:pt x="1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8"/>
            <p:cNvSpPr/>
            <p:nvPr/>
          </p:nvSpPr>
          <p:spPr>
            <a:xfrm>
              <a:off x="7046273" y="3010036"/>
              <a:ext cx="84921" cy="238260"/>
            </a:xfrm>
            <a:custGeom>
              <a:avLst/>
              <a:gdLst/>
              <a:ahLst/>
              <a:cxnLst/>
              <a:rect l="l" t="t" r="r" b="b"/>
              <a:pathLst>
                <a:path w="952" h="2671" extrusionOk="0">
                  <a:moveTo>
                    <a:pt x="230" y="0"/>
                  </a:moveTo>
                  <a:cubicBezTo>
                    <a:pt x="217" y="0"/>
                    <a:pt x="204" y="3"/>
                    <a:pt x="191" y="8"/>
                  </a:cubicBezTo>
                  <a:cubicBezTo>
                    <a:pt x="0" y="84"/>
                    <a:pt x="305" y="731"/>
                    <a:pt x="419" y="1339"/>
                  </a:cubicBezTo>
                  <a:cubicBezTo>
                    <a:pt x="495" y="1834"/>
                    <a:pt x="609" y="2671"/>
                    <a:pt x="609" y="2671"/>
                  </a:cubicBezTo>
                  <a:lnTo>
                    <a:pt x="914" y="2557"/>
                  </a:lnTo>
                  <a:cubicBezTo>
                    <a:pt x="914" y="2557"/>
                    <a:pt x="952" y="1872"/>
                    <a:pt x="799" y="1187"/>
                  </a:cubicBezTo>
                  <a:cubicBezTo>
                    <a:pt x="622" y="478"/>
                    <a:pt x="412" y="0"/>
                    <a:pt x="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8"/>
            <p:cNvSpPr/>
            <p:nvPr/>
          </p:nvSpPr>
          <p:spPr>
            <a:xfrm>
              <a:off x="6937713" y="3044469"/>
              <a:ext cx="132377" cy="220865"/>
            </a:xfrm>
            <a:custGeom>
              <a:avLst/>
              <a:gdLst/>
              <a:ahLst/>
              <a:cxnLst/>
              <a:rect l="l" t="t" r="r" b="b"/>
              <a:pathLst>
                <a:path w="1484" h="2476" extrusionOk="0">
                  <a:moveTo>
                    <a:pt x="245" y="1"/>
                  </a:moveTo>
                  <a:cubicBezTo>
                    <a:pt x="240" y="1"/>
                    <a:pt x="234" y="1"/>
                    <a:pt x="228" y="2"/>
                  </a:cubicBezTo>
                  <a:cubicBezTo>
                    <a:pt x="0" y="40"/>
                    <a:pt x="152" y="611"/>
                    <a:pt x="457" y="1334"/>
                  </a:cubicBezTo>
                  <a:cubicBezTo>
                    <a:pt x="723" y="1943"/>
                    <a:pt x="1141" y="2475"/>
                    <a:pt x="1141" y="2475"/>
                  </a:cubicBezTo>
                  <a:lnTo>
                    <a:pt x="1484" y="2361"/>
                  </a:lnTo>
                  <a:cubicBezTo>
                    <a:pt x="1484" y="2361"/>
                    <a:pt x="1065" y="1638"/>
                    <a:pt x="837" y="1182"/>
                  </a:cubicBezTo>
                  <a:cubicBezTo>
                    <a:pt x="577" y="700"/>
                    <a:pt x="462"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8"/>
            <p:cNvSpPr/>
            <p:nvPr/>
          </p:nvSpPr>
          <p:spPr>
            <a:xfrm>
              <a:off x="6988559" y="3234651"/>
              <a:ext cx="288570" cy="217297"/>
            </a:xfrm>
            <a:custGeom>
              <a:avLst/>
              <a:gdLst/>
              <a:ahLst/>
              <a:cxnLst/>
              <a:rect l="l" t="t" r="r" b="b"/>
              <a:pathLst>
                <a:path w="3235" h="2436" extrusionOk="0">
                  <a:moveTo>
                    <a:pt x="1" y="1"/>
                  </a:moveTo>
                  <a:lnTo>
                    <a:pt x="1" y="2436"/>
                  </a:lnTo>
                  <a:lnTo>
                    <a:pt x="3234" y="2436"/>
                  </a:lnTo>
                  <a:lnTo>
                    <a:pt x="32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8"/>
            <p:cNvSpPr/>
            <p:nvPr/>
          </p:nvSpPr>
          <p:spPr>
            <a:xfrm>
              <a:off x="7324587" y="3414575"/>
              <a:ext cx="122207" cy="358951"/>
            </a:xfrm>
            <a:custGeom>
              <a:avLst/>
              <a:gdLst/>
              <a:ahLst/>
              <a:cxnLst/>
              <a:rect l="l" t="t" r="r" b="b"/>
              <a:pathLst>
                <a:path w="1370" h="4024" extrusionOk="0">
                  <a:moveTo>
                    <a:pt x="1332" y="0"/>
                  </a:moveTo>
                  <a:cubicBezTo>
                    <a:pt x="228" y="0"/>
                    <a:pt x="0" y="3462"/>
                    <a:pt x="0" y="3462"/>
                  </a:cubicBezTo>
                  <a:cubicBezTo>
                    <a:pt x="0" y="3462"/>
                    <a:pt x="59" y="4023"/>
                    <a:pt x="150" y="4023"/>
                  </a:cubicBezTo>
                  <a:cubicBezTo>
                    <a:pt x="204" y="4023"/>
                    <a:pt x="271" y="3818"/>
                    <a:pt x="342" y="3158"/>
                  </a:cubicBezTo>
                  <a:cubicBezTo>
                    <a:pt x="609" y="571"/>
                    <a:pt x="1332" y="419"/>
                    <a:pt x="1332" y="419"/>
                  </a:cubicBezTo>
                  <a:cubicBezTo>
                    <a:pt x="1332" y="419"/>
                    <a:pt x="1370" y="152"/>
                    <a:pt x="1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8"/>
            <p:cNvSpPr/>
            <p:nvPr/>
          </p:nvSpPr>
          <p:spPr>
            <a:xfrm>
              <a:off x="7260093" y="3675852"/>
              <a:ext cx="468402" cy="488740"/>
            </a:xfrm>
            <a:custGeom>
              <a:avLst/>
              <a:gdLst/>
              <a:ahLst/>
              <a:cxnLst/>
              <a:rect l="l" t="t" r="r" b="b"/>
              <a:pathLst>
                <a:path w="5251" h="5479" extrusionOk="0">
                  <a:moveTo>
                    <a:pt x="1065" y="1"/>
                  </a:moveTo>
                  <a:cubicBezTo>
                    <a:pt x="1065" y="1"/>
                    <a:pt x="0" y="1370"/>
                    <a:pt x="0" y="2511"/>
                  </a:cubicBezTo>
                  <a:lnTo>
                    <a:pt x="0" y="5479"/>
                  </a:lnTo>
                  <a:lnTo>
                    <a:pt x="5250" y="5479"/>
                  </a:lnTo>
                  <a:lnTo>
                    <a:pt x="5250" y="2511"/>
                  </a:lnTo>
                  <a:cubicBezTo>
                    <a:pt x="5250" y="1370"/>
                    <a:pt x="4185" y="1"/>
                    <a:pt x="4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8"/>
            <p:cNvSpPr/>
            <p:nvPr/>
          </p:nvSpPr>
          <p:spPr>
            <a:xfrm>
              <a:off x="6947882" y="3462031"/>
              <a:ext cx="27207" cy="23906"/>
            </a:xfrm>
            <a:custGeom>
              <a:avLst/>
              <a:gdLst/>
              <a:ahLst/>
              <a:cxnLst/>
              <a:rect l="l" t="t" r="r" b="b"/>
              <a:pathLst>
                <a:path w="305" h="268" extrusionOk="0">
                  <a:moveTo>
                    <a:pt x="152" y="1"/>
                  </a:moveTo>
                  <a:cubicBezTo>
                    <a:pt x="76" y="1"/>
                    <a:pt x="0" y="39"/>
                    <a:pt x="0" y="115"/>
                  </a:cubicBezTo>
                  <a:cubicBezTo>
                    <a:pt x="0" y="191"/>
                    <a:pt x="76" y="267"/>
                    <a:pt x="152" y="267"/>
                  </a:cubicBezTo>
                  <a:cubicBezTo>
                    <a:pt x="228" y="267"/>
                    <a:pt x="305" y="191"/>
                    <a:pt x="305" y="115"/>
                  </a:cubicBezTo>
                  <a:cubicBezTo>
                    <a:pt x="305" y="39"/>
                    <a:pt x="228"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8"/>
            <p:cNvSpPr/>
            <p:nvPr/>
          </p:nvSpPr>
          <p:spPr>
            <a:xfrm>
              <a:off x="6737451" y="3102362"/>
              <a:ext cx="23817" cy="27207"/>
            </a:xfrm>
            <a:custGeom>
              <a:avLst/>
              <a:gdLst/>
              <a:ahLst/>
              <a:cxnLst/>
              <a:rect l="l" t="t" r="r" b="b"/>
              <a:pathLst>
                <a:path w="267" h="305" extrusionOk="0">
                  <a:moveTo>
                    <a:pt x="153" y="0"/>
                  </a:moveTo>
                  <a:cubicBezTo>
                    <a:pt x="77" y="0"/>
                    <a:pt x="0" y="76"/>
                    <a:pt x="0" y="152"/>
                  </a:cubicBezTo>
                  <a:cubicBezTo>
                    <a:pt x="0" y="228"/>
                    <a:pt x="77" y="304"/>
                    <a:pt x="153" y="304"/>
                  </a:cubicBezTo>
                  <a:cubicBezTo>
                    <a:pt x="229" y="304"/>
                    <a:pt x="267" y="228"/>
                    <a:pt x="267" y="152"/>
                  </a:cubicBezTo>
                  <a:cubicBezTo>
                    <a:pt x="267" y="76"/>
                    <a:pt x="229" y="0"/>
                    <a:pt x="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8"/>
            <p:cNvSpPr/>
            <p:nvPr/>
          </p:nvSpPr>
          <p:spPr>
            <a:xfrm>
              <a:off x="6896947" y="3102362"/>
              <a:ext cx="23817" cy="27207"/>
            </a:xfrm>
            <a:custGeom>
              <a:avLst/>
              <a:gdLst/>
              <a:ahLst/>
              <a:cxnLst/>
              <a:rect l="l" t="t" r="r" b="b"/>
              <a:pathLst>
                <a:path w="267" h="305" extrusionOk="0">
                  <a:moveTo>
                    <a:pt x="153" y="0"/>
                  </a:moveTo>
                  <a:cubicBezTo>
                    <a:pt x="77" y="0"/>
                    <a:pt x="1" y="76"/>
                    <a:pt x="1" y="152"/>
                  </a:cubicBezTo>
                  <a:cubicBezTo>
                    <a:pt x="1" y="228"/>
                    <a:pt x="77" y="304"/>
                    <a:pt x="153" y="304"/>
                  </a:cubicBezTo>
                  <a:cubicBezTo>
                    <a:pt x="229" y="304"/>
                    <a:pt x="267" y="228"/>
                    <a:pt x="267" y="152"/>
                  </a:cubicBezTo>
                  <a:cubicBezTo>
                    <a:pt x="267" y="76"/>
                    <a:pt x="229" y="0"/>
                    <a:pt x="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8"/>
            <p:cNvSpPr/>
            <p:nvPr/>
          </p:nvSpPr>
          <p:spPr>
            <a:xfrm>
              <a:off x="7283822" y="3462031"/>
              <a:ext cx="27207" cy="23906"/>
            </a:xfrm>
            <a:custGeom>
              <a:avLst/>
              <a:gdLst/>
              <a:ahLst/>
              <a:cxnLst/>
              <a:rect l="l" t="t" r="r" b="b"/>
              <a:pathLst>
                <a:path w="305" h="268" extrusionOk="0">
                  <a:moveTo>
                    <a:pt x="153" y="1"/>
                  </a:moveTo>
                  <a:cubicBezTo>
                    <a:pt x="77" y="1"/>
                    <a:pt x="1" y="39"/>
                    <a:pt x="1" y="115"/>
                  </a:cubicBezTo>
                  <a:cubicBezTo>
                    <a:pt x="1" y="191"/>
                    <a:pt x="77" y="267"/>
                    <a:pt x="153" y="267"/>
                  </a:cubicBezTo>
                  <a:cubicBezTo>
                    <a:pt x="229" y="267"/>
                    <a:pt x="305" y="191"/>
                    <a:pt x="305" y="115"/>
                  </a:cubicBezTo>
                  <a:cubicBezTo>
                    <a:pt x="305" y="39"/>
                    <a:pt x="229" y="1"/>
                    <a:pt x="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8"/>
            <p:cNvSpPr/>
            <p:nvPr/>
          </p:nvSpPr>
          <p:spPr>
            <a:xfrm>
              <a:off x="7406030" y="3675852"/>
              <a:ext cx="176532" cy="275011"/>
            </a:xfrm>
            <a:custGeom>
              <a:avLst/>
              <a:gdLst/>
              <a:ahLst/>
              <a:cxnLst/>
              <a:rect l="l" t="t" r="r" b="b"/>
              <a:pathLst>
                <a:path w="1979" h="3083" extrusionOk="0">
                  <a:moveTo>
                    <a:pt x="228" y="1"/>
                  </a:moveTo>
                  <a:cubicBezTo>
                    <a:pt x="228" y="1"/>
                    <a:pt x="0" y="685"/>
                    <a:pt x="343" y="1674"/>
                  </a:cubicBezTo>
                  <a:cubicBezTo>
                    <a:pt x="609" y="2397"/>
                    <a:pt x="837" y="2892"/>
                    <a:pt x="951" y="3082"/>
                  </a:cubicBezTo>
                  <a:cubicBezTo>
                    <a:pt x="951" y="3082"/>
                    <a:pt x="1408" y="2397"/>
                    <a:pt x="1636" y="1674"/>
                  </a:cubicBezTo>
                  <a:cubicBezTo>
                    <a:pt x="1978" y="685"/>
                    <a:pt x="1750" y="1"/>
                    <a:pt x="1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8"/>
            <p:cNvSpPr/>
            <p:nvPr/>
          </p:nvSpPr>
          <p:spPr>
            <a:xfrm>
              <a:off x="7327977" y="3675852"/>
              <a:ext cx="132377" cy="322467"/>
            </a:xfrm>
            <a:custGeom>
              <a:avLst/>
              <a:gdLst/>
              <a:ahLst/>
              <a:cxnLst/>
              <a:rect l="l" t="t" r="r" b="b"/>
              <a:pathLst>
                <a:path w="1484" h="3615" extrusionOk="0">
                  <a:moveTo>
                    <a:pt x="304" y="1"/>
                  </a:moveTo>
                  <a:lnTo>
                    <a:pt x="0" y="419"/>
                  </a:lnTo>
                  <a:cubicBezTo>
                    <a:pt x="0" y="419"/>
                    <a:pt x="114" y="1370"/>
                    <a:pt x="495" y="2321"/>
                  </a:cubicBezTo>
                  <a:cubicBezTo>
                    <a:pt x="837" y="3196"/>
                    <a:pt x="1484" y="3615"/>
                    <a:pt x="1484" y="3615"/>
                  </a:cubicBezTo>
                  <a:cubicBezTo>
                    <a:pt x="1484" y="3615"/>
                    <a:pt x="1103" y="2854"/>
                    <a:pt x="761" y="2093"/>
                  </a:cubicBezTo>
                  <a:cubicBezTo>
                    <a:pt x="457" y="1294"/>
                    <a:pt x="304" y="1"/>
                    <a:pt x="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8"/>
            <p:cNvSpPr/>
            <p:nvPr/>
          </p:nvSpPr>
          <p:spPr>
            <a:xfrm>
              <a:off x="7531539" y="3675852"/>
              <a:ext cx="129076" cy="322467"/>
            </a:xfrm>
            <a:custGeom>
              <a:avLst/>
              <a:gdLst/>
              <a:ahLst/>
              <a:cxnLst/>
              <a:rect l="l" t="t" r="r" b="b"/>
              <a:pathLst>
                <a:path w="1447" h="3615" extrusionOk="0">
                  <a:moveTo>
                    <a:pt x="1142" y="1"/>
                  </a:moveTo>
                  <a:cubicBezTo>
                    <a:pt x="1142" y="1"/>
                    <a:pt x="1028" y="1294"/>
                    <a:pt x="686" y="2093"/>
                  </a:cubicBezTo>
                  <a:cubicBezTo>
                    <a:pt x="381" y="2854"/>
                    <a:pt x="1" y="3615"/>
                    <a:pt x="1" y="3615"/>
                  </a:cubicBezTo>
                  <a:cubicBezTo>
                    <a:pt x="1" y="3615"/>
                    <a:pt x="648" y="3196"/>
                    <a:pt x="990" y="2321"/>
                  </a:cubicBezTo>
                  <a:cubicBezTo>
                    <a:pt x="1370" y="1370"/>
                    <a:pt x="1446" y="419"/>
                    <a:pt x="1446" y="419"/>
                  </a:cubicBezTo>
                  <a:lnTo>
                    <a:pt x="11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8"/>
            <p:cNvSpPr/>
            <p:nvPr/>
          </p:nvSpPr>
          <p:spPr>
            <a:xfrm>
              <a:off x="7260093" y="4164509"/>
              <a:ext cx="468402" cy="40855"/>
            </a:xfrm>
            <a:custGeom>
              <a:avLst/>
              <a:gdLst/>
              <a:ahLst/>
              <a:cxnLst/>
              <a:rect l="l" t="t" r="r" b="b"/>
              <a:pathLst>
                <a:path w="5251" h="458" extrusionOk="0">
                  <a:moveTo>
                    <a:pt x="0" y="1"/>
                  </a:moveTo>
                  <a:lnTo>
                    <a:pt x="0" y="457"/>
                  </a:lnTo>
                  <a:lnTo>
                    <a:pt x="5250" y="457"/>
                  </a:lnTo>
                  <a:lnTo>
                    <a:pt x="5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8"/>
            <p:cNvSpPr/>
            <p:nvPr/>
          </p:nvSpPr>
          <p:spPr>
            <a:xfrm>
              <a:off x="7375433" y="3964336"/>
              <a:ext cx="37465" cy="85367"/>
            </a:xfrm>
            <a:custGeom>
              <a:avLst/>
              <a:gdLst/>
              <a:ahLst/>
              <a:cxnLst/>
              <a:rect l="l" t="t" r="r" b="b"/>
              <a:pathLst>
                <a:path w="420" h="957" extrusionOk="0">
                  <a:moveTo>
                    <a:pt x="229" y="0"/>
                  </a:moveTo>
                  <a:cubicBezTo>
                    <a:pt x="229" y="0"/>
                    <a:pt x="1" y="305"/>
                    <a:pt x="1" y="685"/>
                  </a:cubicBezTo>
                  <a:cubicBezTo>
                    <a:pt x="1" y="870"/>
                    <a:pt x="100" y="956"/>
                    <a:pt x="202" y="956"/>
                  </a:cubicBezTo>
                  <a:cubicBezTo>
                    <a:pt x="309" y="956"/>
                    <a:pt x="419" y="861"/>
                    <a:pt x="419" y="685"/>
                  </a:cubicBezTo>
                  <a:cubicBezTo>
                    <a:pt x="419" y="343"/>
                    <a:pt x="229" y="0"/>
                    <a:pt x="2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8"/>
            <p:cNvSpPr/>
            <p:nvPr/>
          </p:nvSpPr>
          <p:spPr>
            <a:xfrm>
              <a:off x="7585864" y="3964336"/>
              <a:ext cx="37376" cy="85367"/>
            </a:xfrm>
            <a:custGeom>
              <a:avLst/>
              <a:gdLst/>
              <a:ahLst/>
              <a:cxnLst/>
              <a:rect l="l" t="t" r="r" b="b"/>
              <a:pathLst>
                <a:path w="419" h="957" extrusionOk="0">
                  <a:moveTo>
                    <a:pt x="191" y="0"/>
                  </a:moveTo>
                  <a:cubicBezTo>
                    <a:pt x="191" y="0"/>
                    <a:pt x="0" y="305"/>
                    <a:pt x="0" y="685"/>
                  </a:cubicBezTo>
                  <a:cubicBezTo>
                    <a:pt x="0" y="870"/>
                    <a:pt x="100" y="956"/>
                    <a:pt x="201" y="956"/>
                  </a:cubicBezTo>
                  <a:cubicBezTo>
                    <a:pt x="309" y="956"/>
                    <a:pt x="419" y="861"/>
                    <a:pt x="419" y="685"/>
                  </a:cubicBezTo>
                  <a:cubicBezTo>
                    <a:pt x="419" y="343"/>
                    <a:pt x="191" y="0"/>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33" descr="n185 Fb Thu Huong Pham"/>
          <p:cNvSpPr txBox="1">
            <a:spLocks noGrp="1"/>
          </p:cNvSpPr>
          <p:nvPr>
            <p:ph type="title"/>
          </p:nvPr>
        </p:nvSpPr>
        <p:spPr>
          <a:xfrm flipH="1">
            <a:off x="235760" y="2332892"/>
            <a:ext cx="4535506" cy="13833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t>Định</a:t>
            </a:r>
            <a:r>
              <a:rPr lang="en-US" sz="3200" dirty="0"/>
              <a:t> </a:t>
            </a:r>
            <a:r>
              <a:rPr lang="en-US" sz="3200" dirty="0" err="1"/>
              <a:t>luật</a:t>
            </a:r>
            <a:r>
              <a:rPr lang="en-US" sz="3200" dirty="0"/>
              <a:t> Ohm</a:t>
            </a:r>
            <a:endParaRPr lang="vi-VN" sz="3200" dirty="0"/>
          </a:p>
        </p:txBody>
      </p:sp>
      <p:sp>
        <p:nvSpPr>
          <p:cNvPr id="2705" name="Google Shape;2705;p33" descr="n185 Fb Thu Huong Pham"/>
          <p:cNvSpPr txBox="1">
            <a:spLocks noGrp="1"/>
          </p:cNvSpPr>
          <p:nvPr>
            <p:ph type="title" idx="2"/>
          </p:nvPr>
        </p:nvSpPr>
        <p:spPr>
          <a:xfrm flipH="1">
            <a:off x="1526622" y="1612719"/>
            <a:ext cx="12888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pic>
        <p:nvPicPr>
          <p:cNvPr id="2" name="Picture 1" descr="n185 Fb Thu Huong Pham">
            <a:extLst>
              <a:ext uri="{FF2B5EF4-FFF2-40B4-BE49-F238E27FC236}">
                <a16:creationId xmlns:a16="http://schemas.microsoft.com/office/drawing/2014/main" id="{B3056E21-43E8-45EC-8B14-A566B2D25EA8}"/>
              </a:ext>
            </a:extLst>
          </p:cNvPr>
          <p:cNvPicPr>
            <a:picLocks noChangeAspect="1"/>
          </p:cNvPicPr>
          <p:nvPr/>
        </p:nvPicPr>
        <p:blipFill>
          <a:blip r:embed="rId3"/>
          <a:stretch>
            <a:fillRect/>
          </a:stretch>
        </p:blipFill>
        <p:spPr>
          <a:xfrm>
            <a:off x="4723788" y="339969"/>
            <a:ext cx="4184452" cy="5143500"/>
          </a:xfrm>
          <a:prstGeom prst="rect">
            <a:avLst/>
          </a:prstGeom>
        </p:spPr>
      </p:pic>
    </p:spTree>
    <p:extLst>
      <p:ext uri="{BB962C8B-B14F-4D97-AF65-F5344CB8AC3E}">
        <p14:creationId xmlns:p14="http://schemas.microsoft.com/office/powerpoint/2010/main" val="2147592376"/>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33" descr="n185 Fb Thu Huong Pham"/>
          <p:cNvSpPr txBox="1">
            <a:spLocks noGrp="1"/>
          </p:cNvSpPr>
          <p:nvPr>
            <p:ph type="title"/>
          </p:nvPr>
        </p:nvSpPr>
        <p:spPr>
          <a:xfrm flipH="1">
            <a:off x="4713975" y="2099291"/>
            <a:ext cx="4535506" cy="195530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t>Nguyên</a:t>
            </a:r>
            <a:r>
              <a:rPr lang="en-US" sz="3200" dirty="0"/>
              <a:t> </a:t>
            </a:r>
            <a:r>
              <a:rPr lang="en-US" sz="3200" dirty="0" err="1"/>
              <a:t>nhân</a:t>
            </a:r>
            <a:r>
              <a:rPr lang="en-US" sz="3200" dirty="0"/>
              <a:t> </a:t>
            </a:r>
            <a:r>
              <a:rPr lang="en-US" sz="3200" dirty="0" err="1"/>
              <a:t>gây</a:t>
            </a:r>
            <a:r>
              <a:rPr lang="en-US" sz="3200" dirty="0"/>
              <a:t> ra </a:t>
            </a:r>
            <a:r>
              <a:rPr lang="en-US" sz="3200" dirty="0" err="1"/>
              <a:t>điện</a:t>
            </a:r>
            <a:r>
              <a:rPr lang="en-US" sz="3200" dirty="0"/>
              <a:t> </a:t>
            </a:r>
            <a:r>
              <a:rPr lang="en-US" sz="3200" dirty="0" err="1"/>
              <a:t>trở</a:t>
            </a:r>
            <a:r>
              <a:rPr lang="en-US" sz="3200" dirty="0"/>
              <a:t> </a:t>
            </a:r>
            <a:r>
              <a:rPr lang="en-US" sz="3200" dirty="0" err="1"/>
              <a:t>và</a:t>
            </a:r>
            <a:r>
              <a:rPr lang="en-US" sz="3200" dirty="0"/>
              <a:t> </a:t>
            </a:r>
            <a:r>
              <a:rPr lang="en-US" sz="3200" dirty="0" err="1"/>
              <a:t>ảnh</a:t>
            </a:r>
            <a:r>
              <a:rPr lang="en-US" sz="3200" dirty="0"/>
              <a:t> </a:t>
            </a:r>
            <a:r>
              <a:rPr lang="en-US" sz="3200" dirty="0" err="1"/>
              <a:t>hưởng</a:t>
            </a:r>
            <a:r>
              <a:rPr lang="en-US" sz="3200" dirty="0"/>
              <a:t> </a:t>
            </a:r>
            <a:r>
              <a:rPr lang="en-US" sz="3200" dirty="0" err="1"/>
              <a:t>của</a:t>
            </a:r>
            <a:r>
              <a:rPr lang="en-US" sz="3200" dirty="0"/>
              <a:t> </a:t>
            </a:r>
            <a:r>
              <a:rPr lang="en-US" sz="3200" dirty="0" err="1"/>
              <a:t>nhiệt</a:t>
            </a:r>
            <a:r>
              <a:rPr lang="en-US" sz="3200" dirty="0"/>
              <a:t> </a:t>
            </a:r>
            <a:r>
              <a:rPr lang="en-US" sz="3200" dirty="0" err="1"/>
              <a:t>độ</a:t>
            </a:r>
            <a:r>
              <a:rPr lang="en-US" sz="3200" dirty="0"/>
              <a:t> </a:t>
            </a:r>
            <a:r>
              <a:rPr lang="en-US" sz="3200" dirty="0" err="1"/>
              <a:t>lên</a:t>
            </a:r>
            <a:r>
              <a:rPr lang="en-US" sz="3200" dirty="0"/>
              <a:t> </a:t>
            </a:r>
            <a:r>
              <a:rPr lang="en-US" sz="3200" dirty="0" err="1"/>
              <a:t>điện</a:t>
            </a:r>
            <a:r>
              <a:rPr lang="en-US" sz="3200" dirty="0"/>
              <a:t> </a:t>
            </a:r>
            <a:r>
              <a:rPr lang="en-US" sz="3200" dirty="0" err="1"/>
              <a:t>trở</a:t>
            </a:r>
            <a:endParaRPr lang="vi-VN" sz="3200" dirty="0"/>
          </a:p>
        </p:txBody>
      </p:sp>
      <p:sp>
        <p:nvSpPr>
          <p:cNvPr id="2705" name="Google Shape;2705;p33" descr="n185 Fb Thu Huong Pham"/>
          <p:cNvSpPr txBox="1">
            <a:spLocks noGrp="1"/>
          </p:cNvSpPr>
          <p:nvPr>
            <p:ph type="title" idx="2"/>
          </p:nvPr>
        </p:nvSpPr>
        <p:spPr>
          <a:xfrm flipH="1">
            <a:off x="6243544" y="1142450"/>
            <a:ext cx="12888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pic>
        <p:nvPicPr>
          <p:cNvPr id="5122" name="Picture 2" descr="n185 Fb Thu Huong Pham">
            <a:extLst>
              <a:ext uri="{FF2B5EF4-FFF2-40B4-BE49-F238E27FC236}">
                <a16:creationId xmlns:a16="http://schemas.microsoft.com/office/drawing/2014/main" id="{E8400DE5-C6DC-4DE3-B5A4-F5F9BFCDE0B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467" y="1386621"/>
            <a:ext cx="4762500"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915861"/>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n185 Fb Thu Huong Pham"/>
          <p:cNvSpPr/>
          <p:nvPr/>
        </p:nvSpPr>
        <p:spPr>
          <a:xfrm>
            <a:off x="0" y="-1"/>
            <a:ext cx="9144000" cy="51435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Arial" panose="020B0604020202020204"/>
            </a:endParaRPr>
          </a:p>
        </p:txBody>
      </p:sp>
      <p:sp>
        <p:nvSpPr>
          <p:cNvPr id="16" name="TextBox 15" descr="n185 Fb Thu Huong Pham"/>
          <p:cNvSpPr txBox="1"/>
          <p:nvPr/>
        </p:nvSpPr>
        <p:spPr>
          <a:xfrm>
            <a:off x="1343449" y="98583"/>
            <a:ext cx="6958010" cy="830997"/>
          </a:xfrm>
          <a:prstGeom prst="rect">
            <a:avLst/>
          </a:prstGeom>
          <a:noFill/>
        </p:spPr>
        <p:txBody>
          <a:bodyPr wrap="square">
            <a:spAutoFit/>
          </a:bodyPr>
          <a:lstStyle/>
          <a:p>
            <a:pPr algn="ctr" defTabSz="685800">
              <a:buClrTx/>
              <a:defRPr/>
            </a:pPr>
            <a:r>
              <a:rPr lang="en-US" sz="2400" b="1" dirty="0">
                <a:solidFill>
                  <a:srgbClr val="C00000"/>
                </a:solidFill>
                <a:latin typeface="#9Slide03 IcielPanton Black" panose="00000A00000000000000" pitchFamily="2" charset="-93"/>
                <a:ea typeface="#9Slide03 Open Sans ExtraBold" panose="020B0906030804020204" pitchFamily="34" charset="0"/>
                <a:cs typeface="#9Slide03 Open Sans ExtraBold" panose="020B0906030804020204" pitchFamily="34" charset="0"/>
                <a:sym typeface="Baloo 2"/>
              </a:rPr>
              <a:t>NGUYÊN NHÂN GÂY RA ĐIỆN TRỞ VÀ ẢNH HƯỞNG CỦA NHIỆT ĐỘ LÊN ĐIỆN TRỞ</a:t>
            </a:r>
            <a:endParaRPr lang="en-US" sz="2400" dirty="0">
              <a:solidFill>
                <a:srgbClr val="C00000"/>
              </a:solidFill>
              <a:latin typeface="#9Slide03 IcielPanton Black" panose="00000A00000000000000" pitchFamily="2" charset="-93"/>
              <a:ea typeface="+mn-ea"/>
              <a:cs typeface="+mn-cs"/>
            </a:endParaRPr>
          </a:p>
        </p:txBody>
      </p:sp>
      <p:cxnSp>
        <p:nvCxnSpPr>
          <p:cNvPr id="17" name="Straight Connector 16" descr="n185 Fb Thu Huong Pham"/>
          <p:cNvCxnSpPr/>
          <p:nvPr/>
        </p:nvCxnSpPr>
        <p:spPr>
          <a:xfrm>
            <a:off x="10909" y="505598"/>
            <a:ext cx="9133091" cy="0"/>
          </a:xfrm>
          <a:prstGeom prst="line">
            <a:avLst/>
          </a:prstGeom>
          <a:ln w="12700">
            <a:solidFill>
              <a:srgbClr val="1C4587"/>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2" descr="n185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4352"/>
            <a:ext cx="9152521" cy="23596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185 Fb Thu Huong Pham"/>
          <p:cNvSpPr txBox="1"/>
          <p:nvPr/>
        </p:nvSpPr>
        <p:spPr>
          <a:xfrm>
            <a:off x="1609238" y="3970253"/>
            <a:ext cx="6307283" cy="415498"/>
          </a:xfrm>
          <a:prstGeom prst="rect">
            <a:avLst/>
          </a:prstGeom>
          <a:noFill/>
        </p:spPr>
        <p:txBody>
          <a:bodyPr wrap="square">
            <a:spAutoFit/>
          </a:bodyPr>
          <a:lstStyle/>
          <a:p>
            <a:pPr algn="ctr" defTabSz="685800">
              <a:spcBef>
                <a:spcPts val="900"/>
              </a:spcBef>
              <a:spcAft>
                <a:spcPts val="900"/>
              </a:spcAft>
              <a:buClrTx/>
              <a:defRPr/>
            </a:pPr>
            <a:r>
              <a:rPr lang="en-US" sz="2100" b="1" kern="1200" dirty="0">
                <a:solidFill>
                  <a:srgbClr val="FFF8E7">
                    <a:lumMod val="10000"/>
                  </a:srgbClr>
                </a:solidFill>
                <a:latin typeface="#9Slide03 Roboto Medium" panose="02000000000000000000" pitchFamily="2" charset="0"/>
                <a:ea typeface="#9Slide03 Roboto Medium" panose="02000000000000000000" pitchFamily="2" charset="0"/>
                <a:cs typeface="Times New Roman" panose="02020603050405020304" pitchFamily="18" charset="0"/>
              </a:rPr>
              <a:t>KỸ THUẬT MẢNH GHÉP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descr="n185 Fb Thu Huong Pham"/>
          <p:cNvSpPr txBox="1"/>
          <p:nvPr/>
        </p:nvSpPr>
        <p:spPr>
          <a:xfrm>
            <a:off x="2840944" y="164409"/>
            <a:ext cx="3457151" cy="461665"/>
          </a:xfrm>
          <a:prstGeom prst="rect">
            <a:avLst/>
          </a:prstGeom>
          <a:noFill/>
        </p:spPr>
        <p:txBody>
          <a:bodyPr wrap="square">
            <a:spAutoFit/>
          </a:bodyPr>
          <a:lstStyle/>
          <a:p>
            <a:pPr algn="ctr" defTabSz="685800">
              <a:buClrTx/>
              <a:defRPr/>
            </a:pPr>
            <a:r>
              <a:rPr lang="en-US" sz="2400" b="1" dirty="0">
                <a:solidFill>
                  <a:srgbClr val="C00000"/>
                </a:solidFill>
                <a:latin typeface="Cambria" panose="02040503050406030204" pitchFamily="18" charset="0"/>
                <a:ea typeface="Cambria" panose="02040503050406030204" pitchFamily="18" charset="0"/>
                <a:cs typeface="#9Slide03 Open Sans ExtraBold" panose="020B0906030804020204" pitchFamily="34" charset="0"/>
                <a:sym typeface="Baloo 2"/>
              </a:rPr>
              <a:t>VÒNG 1. CHUYÊN GIA</a:t>
            </a:r>
            <a:endParaRPr lang="en-US" sz="2400" dirty="0">
              <a:solidFill>
                <a:srgbClr val="C00000"/>
              </a:solidFill>
              <a:latin typeface="Cambria" panose="02040503050406030204" pitchFamily="18" charset="0"/>
              <a:ea typeface="Cambria" panose="02040503050406030204" pitchFamily="18" charset="0"/>
              <a:cs typeface="+mn-cs"/>
            </a:endParaRPr>
          </a:p>
        </p:txBody>
      </p:sp>
      <p:sp>
        <p:nvSpPr>
          <p:cNvPr id="8" name="Oval 7" descr="n185 Fb Thu Huong Pham"/>
          <p:cNvSpPr/>
          <p:nvPr/>
        </p:nvSpPr>
        <p:spPr>
          <a:xfrm>
            <a:off x="8300030" y="1284889"/>
            <a:ext cx="685800" cy="502103"/>
          </a:xfrm>
          <a:prstGeom prst="ellipse">
            <a:avLst/>
          </a:prstGeom>
          <a:solidFill>
            <a:srgbClr val="FFFAF4"/>
          </a:solidFill>
          <a:ln w="25400" cap="flat" cmpd="sng" algn="ctr">
            <a:noFill/>
            <a:prstDash val="solid"/>
          </a:ln>
          <a:effectLst/>
        </p:spPr>
        <p:txBody>
          <a:bodyPr rtlCol="0" anchor="ctr"/>
          <a:lstStyle/>
          <a:p>
            <a:pPr algn="ctr" defTabSz="685800">
              <a:buClrTx/>
              <a:defRPr/>
            </a:pPr>
            <a:endParaRPr lang="en-US" sz="1350">
              <a:solidFill>
                <a:srgbClr val="FFFAF4"/>
              </a:solidFill>
              <a:latin typeface="Cambria" panose="02040503050406030204" pitchFamily="18" charset="0"/>
              <a:ea typeface="Cambria" panose="02040503050406030204" pitchFamily="18" charset="0"/>
              <a:cs typeface="+mn-cs"/>
            </a:endParaRPr>
          </a:p>
        </p:txBody>
      </p:sp>
      <p:sp>
        <p:nvSpPr>
          <p:cNvPr id="9" name="TextBox 8" descr="n185 Fb Thu Huong Pham"/>
          <p:cNvSpPr txBox="1"/>
          <p:nvPr/>
        </p:nvSpPr>
        <p:spPr>
          <a:xfrm>
            <a:off x="3337832" y="773725"/>
            <a:ext cx="5680153" cy="2162130"/>
          </a:xfrm>
          <a:prstGeom prst="rect">
            <a:avLst/>
          </a:prstGeom>
          <a:noFill/>
        </p:spPr>
        <p:txBody>
          <a:bodyPr wrap="square" rtlCol="0">
            <a:spAutoFit/>
          </a:bodyPr>
          <a:lstStyle/>
          <a:p>
            <a:pPr marL="257175" indent="-257175" algn="just" defTabSz="685800">
              <a:lnSpc>
                <a:spcPct val="114000"/>
              </a:lnSpc>
              <a:buClrTx/>
              <a:buFont typeface="Courier New" panose="02070309020205020404" pitchFamily="49" charset="0"/>
              <a:buChar char="o"/>
              <a:defRPr/>
            </a:pPr>
            <a:r>
              <a:rPr lang="en-US" sz="2400" b="1" kern="1200" dirty="0" err="1">
                <a:solidFill>
                  <a:srgbClr val="C00000"/>
                </a:solidFill>
                <a:latin typeface="Cambria" panose="02040503050406030204" pitchFamily="18" charset="0"/>
                <a:ea typeface="Cambria" panose="02040503050406030204" pitchFamily="18" charset="0"/>
                <a:cs typeface="+mn-cs"/>
              </a:rPr>
              <a:t>Yêu</a:t>
            </a:r>
            <a:r>
              <a:rPr lang="en-US" sz="2400" b="1" kern="1200" dirty="0">
                <a:solidFill>
                  <a:srgbClr val="C00000"/>
                </a:solidFill>
                <a:latin typeface="Cambria" panose="02040503050406030204" pitchFamily="18" charset="0"/>
                <a:ea typeface="Cambria" panose="02040503050406030204" pitchFamily="18" charset="0"/>
                <a:cs typeface="+mn-cs"/>
              </a:rPr>
              <a:t> </a:t>
            </a:r>
            <a:r>
              <a:rPr lang="en-US" sz="2400" b="1" kern="1200" dirty="0" err="1">
                <a:solidFill>
                  <a:srgbClr val="C00000"/>
                </a:solidFill>
                <a:latin typeface="Cambria" panose="02040503050406030204" pitchFamily="18" charset="0"/>
                <a:ea typeface="Cambria" panose="02040503050406030204" pitchFamily="18" charset="0"/>
                <a:cs typeface="+mn-cs"/>
              </a:rPr>
              <a:t>cầu</a:t>
            </a:r>
            <a:r>
              <a:rPr lang="en-US" sz="2400" b="1" kern="1200" dirty="0">
                <a:solidFill>
                  <a:srgbClr val="C00000"/>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Cả</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lớp</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chia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làm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4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p>
          <a:p>
            <a:pPr algn="just" defTabSz="685800">
              <a:lnSpc>
                <a:spcPct val="114000"/>
              </a:lnSpc>
              <a:buClrTx/>
              <a:defRPr/>
            </a:pP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1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PHT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số</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3</a:t>
            </a:r>
          </a:p>
          <a:p>
            <a:pPr algn="just" defTabSz="685800">
              <a:lnSpc>
                <a:spcPct val="114000"/>
              </a:lnSpc>
              <a:buClrTx/>
              <a:defRPr/>
            </a:pP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2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a:solidFill>
                  <a:schemeClr val="tx1">
                    <a:lumMod val="10000"/>
                  </a:schemeClr>
                </a:solidFill>
                <a:latin typeface="Cambria" panose="02040503050406030204" pitchFamily="18" charset="0"/>
                <a:ea typeface="Cambria" panose="02040503050406030204" pitchFamily="18" charset="0"/>
              </a:rPr>
              <a:t>PHT </a:t>
            </a:r>
            <a:r>
              <a:rPr lang="en-US" sz="2400" kern="1200" dirty="0" err="1">
                <a:solidFill>
                  <a:schemeClr val="tx1">
                    <a:lumMod val="10000"/>
                  </a:schemeClr>
                </a:solidFill>
                <a:latin typeface="Cambria" panose="02040503050406030204" pitchFamily="18" charset="0"/>
                <a:ea typeface="Cambria" panose="02040503050406030204" pitchFamily="18" charset="0"/>
              </a:rPr>
              <a:t>số</a:t>
            </a:r>
            <a:r>
              <a:rPr lang="en-US" sz="2400" kern="1200" dirty="0">
                <a:solidFill>
                  <a:schemeClr val="tx1">
                    <a:lumMod val="10000"/>
                  </a:schemeClr>
                </a:solidFill>
                <a:latin typeface="Cambria" panose="02040503050406030204" pitchFamily="18" charset="0"/>
                <a:ea typeface="Cambria" panose="02040503050406030204" pitchFamily="18" charset="0"/>
              </a:rPr>
              <a:t> </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4 </a:t>
            </a:r>
          </a:p>
          <a:p>
            <a:pPr algn="just" defTabSz="685800">
              <a:lnSpc>
                <a:spcPct val="114000"/>
              </a:lnSpc>
              <a:buClrTx/>
              <a:defRPr/>
            </a:pP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3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a:solidFill>
                  <a:schemeClr val="tx1">
                    <a:lumMod val="10000"/>
                  </a:schemeClr>
                </a:solidFill>
                <a:latin typeface="Cambria" panose="02040503050406030204" pitchFamily="18" charset="0"/>
                <a:ea typeface="Cambria" panose="02040503050406030204" pitchFamily="18" charset="0"/>
              </a:rPr>
              <a:t>PHT </a:t>
            </a:r>
            <a:r>
              <a:rPr lang="en-US" sz="2400" kern="1200" dirty="0" err="1">
                <a:solidFill>
                  <a:schemeClr val="tx1">
                    <a:lumMod val="10000"/>
                  </a:schemeClr>
                </a:solidFill>
                <a:latin typeface="Cambria" panose="02040503050406030204" pitchFamily="18" charset="0"/>
                <a:ea typeface="Cambria" panose="02040503050406030204" pitchFamily="18" charset="0"/>
              </a:rPr>
              <a:t>số</a:t>
            </a:r>
            <a:r>
              <a:rPr lang="en-US" sz="2400" kern="1200" dirty="0">
                <a:solidFill>
                  <a:schemeClr val="tx1">
                    <a:lumMod val="10000"/>
                  </a:schemeClr>
                </a:solidFill>
                <a:latin typeface="Cambria" panose="02040503050406030204" pitchFamily="18" charset="0"/>
                <a:ea typeface="Cambria" panose="02040503050406030204" pitchFamily="18" charset="0"/>
              </a:rPr>
              <a:t> </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5</a:t>
            </a:r>
          </a:p>
          <a:p>
            <a:pPr algn="just" defTabSz="685800">
              <a:lnSpc>
                <a:spcPct val="114000"/>
              </a:lnSpc>
              <a:buClrTx/>
              <a:defRPr/>
            </a:pP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4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a:solidFill>
                  <a:schemeClr val="tx1">
                    <a:lumMod val="10000"/>
                  </a:schemeClr>
                </a:solidFill>
                <a:latin typeface="Cambria" panose="02040503050406030204" pitchFamily="18" charset="0"/>
                <a:ea typeface="Cambria" panose="02040503050406030204" pitchFamily="18" charset="0"/>
              </a:rPr>
              <a:t>PHT </a:t>
            </a:r>
            <a:r>
              <a:rPr lang="en-US" sz="2400" kern="1200" dirty="0" err="1">
                <a:solidFill>
                  <a:schemeClr val="tx1">
                    <a:lumMod val="10000"/>
                  </a:schemeClr>
                </a:solidFill>
                <a:latin typeface="Cambria" panose="02040503050406030204" pitchFamily="18" charset="0"/>
                <a:ea typeface="Cambria" panose="02040503050406030204" pitchFamily="18" charset="0"/>
              </a:rPr>
              <a:t>số</a:t>
            </a:r>
            <a:r>
              <a:rPr lang="en-US" sz="2400" kern="1200" dirty="0">
                <a:solidFill>
                  <a:schemeClr val="tx1">
                    <a:lumMod val="10000"/>
                  </a:schemeClr>
                </a:solidFill>
                <a:latin typeface="Cambria" panose="02040503050406030204" pitchFamily="18" charset="0"/>
                <a:ea typeface="Cambria" panose="02040503050406030204" pitchFamily="18" charset="0"/>
              </a:rPr>
              <a:t> </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6.</a:t>
            </a:r>
          </a:p>
        </p:txBody>
      </p:sp>
      <p:pic>
        <p:nvPicPr>
          <p:cNvPr id="11" name="5 Minute Countdown (High Quality)" descr="n185 Fb Thu Huong Ph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07699" y="3505498"/>
            <a:ext cx="2467545" cy="1455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TextBox 36" descr="n185 Fb Thu Huong Pham"/>
          <p:cNvSpPr txBox="1"/>
          <p:nvPr/>
        </p:nvSpPr>
        <p:spPr>
          <a:xfrm>
            <a:off x="3337832" y="2989844"/>
            <a:ext cx="5933394" cy="461665"/>
          </a:xfrm>
          <a:prstGeom prst="rect">
            <a:avLst/>
          </a:prstGeom>
          <a:noFill/>
        </p:spPr>
        <p:txBody>
          <a:bodyPr wrap="square">
            <a:spAutoFit/>
          </a:bodyPr>
          <a:lstStyle/>
          <a:p>
            <a:pPr marL="257175" indent="-257175" algn="just" defTabSz="685800">
              <a:spcBef>
                <a:spcPts val="450"/>
              </a:spcBef>
              <a:spcAft>
                <a:spcPts val="450"/>
              </a:spcAft>
              <a:buClrTx/>
              <a:buFont typeface="Courier New" panose="02070309020205020404" pitchFamily="49" charset="0"/>
              <a:buChar char="o"/>
              <a:defRPr/>
            </a:pPr>
            <a:r>
              <a:rPr lang="en-US" sz="2400" b="1" dirty="0">
                <a:solidFill>
                  <a:srgbClr val="C00000"/>
                </a:solidFill>
                <a:latin typeface="Cambria" panose="02040503050406030204" pitchFamily="18" charset="0"/>
                <a:ea typeface="Cambria" panose="02040503050406030204" pitchFamily="18" charset="0"/>
                <a:cs typeface="+mn-cs"/>
              </a:rPr>
              <a:t>Thời </a:t>
            </a:r>
            <a:r>
              <a:rPr lang="en-US" sz="2400" b="1" dirty="0" err="1">
                <a:solidFill>
                  <a:srgbClr val="C00000"/>
                </a:solidFill>
                <a:latin typeface="Cambria" panose="02040503050406030204" pitchFamily="18" charset="0"/>
                <a:ea typeface="Cambria" panose="02040503050406030204" pitchFamily="18" charset="0"/>
                <a:cs typeface="+mn-cs"/>
              </a:rPr>
              <a:t>gian</a:t>
            </a:r>
            <a:r>
              <a:rPr lang="en-US" sz="2400" b="1" dirty="0">
                <a:solidFill>
                  <a:srgbClr val="C00000"/>
                </a:solidFill>
                <a:latin typeface="Cambria" panose="02040503050406030204" pitchFamily="18" charset="0"/>
                <a:ea typeface="Cambria" panose="02040503050406030204" pitchFamily="18" charset="0"/>
                <a:cs typeface="+mn-cs"/>
              </a:rPr>
              <a:t>: </a:t>
            </a:r>
            <a:r>
              <a:rPr lang="en-US" sz="2400" dirty="0">
                <a:solidFill>
                  <a:srgbClr val="2C1100"/>
                </a:solidFill>
                <a:latin typeface="Cambria" panose="02040503050406030204" pitchFamily="18" charset="0"/>
                <a:ea typeface="Cambria" panose="02040503050406030204" pitchFamily="18" charset="0"/>
                <a:cs typeface="+mn-cs"/>
              </a:rPr>
              <a:t>5 </a:t>
            </a:r>
            <a:r>
              <a:rPr lang="en-US" sz="2400" dirty="0" err="1">
                <a:solidFill>
                  <a:srgbClr val="2C1100"/>
                </a:solidFill>
                <a:latin typeface="Cambria" panose="02040503050406030204" pitchFamily="18" charset="0"/>
                <a:ea typeface="Cambria" panose="02040503050406030204" pitchFamily="18" charset="0"/>
                <a:cs typeface="+mn-cs"/>
              </a:rPr>
              <a:t>phút</a:t>
            </a:r>
            <a:endParaRPr lang="en-US" sz="2400" dirty="0">
              <a:solidFill>
                <a:srgbClr val="002A49">
                  <a:lumMod val="90000"/>
                  <a:lumOff val="10000"/>
                </a:srgbClr>
              </a:solidFill>
              <a:latin typeface="Cambria" panose="02040503050406030204" pitchFamily="18" charset="0"/>
              <a:ea typeface="Cambria" panose="02040503050406030204" pitchFamily="18" charset="0"/>
              <a:cs typeface="+mn-cs"/>
            </a:endParaRPr>
          </a:p>
        </p:txBody>
      </p:sp>
      <p:pic>
        <p:nvPicPr>
          <p:cNvPr id="38" name="Picture 4" descr="n185 Fb Thu Huong Pha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417301" y="2948174"/>
            <a:ext cx="2440403" cy="244040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n185 Fb Thu Huong Pham">
            <a:extLst>
              <a:ext uri="{FF2B5EF4-FFF2-40B4-BE49-F238E27FC236}">
                <a16:creationId xmlns:a16="http://schemas.microsoft.com/office/drawing/2014/main" id="{5AD7DA79-7D0E-4B2A-82AA-B7773A1DD257}"/>
              </a:ext>
            </a:extLst>
          </p:cNvPr>
          <p:cNvPicPr/>
          <p:nvPr/>
        </p:nvPicPr>
        <p:blipFill>
          <a:blip r:embed="rId7">
            <a:extLst>
              <a:ext uri="{28A0092B-C50C-407E-A947-70E740481C1C}">
                <a14:useLocalDpi xmlns:a14="http://schemas.microsoft.com/office/drawing/2010/main" val="0"/>
              </a:ext>
            </a:extLst>
          </a:blip>
          <a:stretch>
            <a:fillRect/>
          </a:stretch>
        </p:blipFill>
        <p:spPr>
          <a:xfrm>
            <a:off x="188843" y="910782"/>
            <a:ext cx="3120947" cy="21396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ppt_x"/>
                                          </p:val>
                                        </p:tav>
                                        <p:tav tm="100000">
                                          <p:val>
                                            <p:strVal val="#ppt_x"/>
                                          </p:val>
                                        </p:tav>
                                      </p:tavLst>
                                    </p:anim>
                                    <p:anim calcmode="lin" valueType="num">
                                      <p:cBhvr additive="base">
                                        <p:cTn id="1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1"/>
                </p:tgtEl>
              </p:cMediaNode>
            </p:video>
          </p:childTnLst>
        </p:cTn>
      </p:par>
    </p:tnLst>
    <p:bldLst>
      <p:bldP spid="9"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n185 Fb Thu Huong Pham">
            <a:extLst>
              <a:ext uri="{FF2B5EF4-FFF2-40B4-BE49-F238E27FC236}">
                <a16:creationId xmlns:a16="http://schemas.microsoft.com/office/drawing/2014/main" id="{E7187510-8E32-4331-8B91-FD28D538FAEA}"/>
              </a:ext>
            </a:extLst>
          </p:cNvPr>
          <p:cNvGrpSpPr/>
          <p:nvPr/>
        </p:nvGrpSpPr>
        <p:grpSpPr>
          <a:xfrm>
            <a:off x="2929286" y="210674"/>
            <a:ext cx="3285429" cy="468741"/>
            <a:chOff x="6096000" y="1798613"/>
            <a:chExt cx="4380572" cy="624988"/>
          </a:xfrm>
        </p:grpSpPr>
        <p:sp>
          <p:nvSpPr>
            <p:cNvPr id="9" name="Rectangle: Rounded Corners 1">
              <a:extLst>
                <a:ext uri="{FF2B5EF4-FFF2-40B4-BE49-F238E27FC236}">
                  <a16:creationId xmlns:a16="http://schemas.microsoft.com/office/drawing/2014/main" id="{33B84EFD-ED32-4B77-8246-0F3F0D2673C4}"/>
                </a:ext>
              </a:extLst>
            </p:cNvPr>
            <p:cNvSpPr/>
            <p:nvPr/>
          </p:nvSpPr>
          <p:spPr>
            <a:xfrm>
              <a:off x="6096000" y="1798613"/>
              <a:ext cx="4009098" cy="624988"/>
            </a:xfrm>
            <a:prstGeom prst="roundRect">
              <a:avLst>
                <a:gd name="adj" fmla="val 50000"/>
              </a:avLst>
            </a:prstGeom>
            <a:solidFill>
              <a:srgbClr val="ED5B4C"/>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defTabSz="685800">
                <a:buClrTx/>
                <a:defRPr/>
              </a:pP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0" name="Oval 9">
              <a:extLst>
                <a:ext uri="{FF2B5EF4-FFF2-40B4-BE49-F238E27FC236}">
                  <a16:creationId xmlns:a16="http://schemas.microsoft.com/office/drawing/2014/main" id="{3A5C5556-0806-4B38-88FD-5A595B50EEDC}"/>
                </a:ext>
              </a:extLst>
            </p:cNvPr>
            <p:cNvSpPr/>
            <p:nvPr/>
          </p:nvSpPr>
          <p:spPr>
            <a:xfrm>
              <a:off x="9876884" y="1798613"/>
              <a:ext cx="599688" cy="624988"/>
            </a:xfrm>
            <a:prstGeom prst="ellipse">
              <a:avLst/>
            </a:prstGeom>
            <a:solidFill>
              <a:srgbClr val="455469"/>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defTabSz="685800">
                <a:buClrTx/>
                <a:defRPr/>
              </a:pP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TextBox 11" descr="n185 Fb Thu Huong Pham">
            <a:extLst>
              <a:ext uri="{FF2B5EF4-FFF2-40B4-BE49-F238E27FC236}">
                <a16:creationId xmlns:a16="http://schemas.microsoft.com/office/drawing/2014/main" id="{EBFADBCB-CAB7-4BF3-9B3C-952F048CA8F1}"/>
              </a:ext>
            </a:extLst>
          </p:cNvPr>
          <p:cNvSpPr txBox="1"/>
          <p:nvPr/>
        </p:nvSpPr>
        <p:spPr>
          <a:xfrm>
            <a:off x="3104508" y="1275460"/>
            <a:ext cx="5898815" cy="830997"/>
          </a:xfrm>
          <a:prstGeom prst="rect">
            <a:avLst/>
          </a:prstGeom>
          <a:noFill/>
        </p:spPr>
        <p:txBody>
          <a:bodyPr wrap="square">
            <a:spAutoFit/>
          </a:bodyPr>
          <a:lstStyle/>
          <a:p>
            <a:pPr algn="just" defTabSz="685800">
              <a:buClrTx/>
              <a:defRPr/>
            </a:pPr>
            <a:r>
              <a:rPr lang="en-US" sz="2400" b="1" kern="1200" dirty="0" err="1">
                <a:latin typeface="Cambria" panose="02040503050406030204" pitchFamily="18" charset="0"/>
                <a:ea typeface="Cambria" panose="02040503050406030204" pitchFamily="18" charset="0"/>
                <a:cs typeface="+mn-cs"/>
              </a:rPr>
              <a:t>Câu</a:t>
            </a:r>
            <a:r>
              <a:rPr lang="en-US" sz="2400" b="1" kern="1200" dirty="0">
                <a:latin typeface="Cambria" panose="02040503050406030204" pitchFamily="18" charset="0"/>
                <a:ea typeface="Cambria" panose="02040503050406030204" pitchFamily="18" charset="0"/>
                <a:cs typeface="+mn-cs"/>
              </a:rPr>
              <a:t> 1: </a:t>
            </a:r>
            <a:r>
              <a:rPr lang="vi-VN" sz="2400" kern="1200" dirty="0">
                <a:latin typeface="Cambria" panose="02040503050406030204" pitchFamily="18" charset="0"/>
                <a:ea typeface="Cambria" panose="02040503050406030204" pitchFamily="18" charset="0"/>
                <a:cs typeface="+mn-cs"/>
              </a:rPr>
              <a:t>Thảo luận nguyên nhân gây ra điện trở trong vật dẫn kim loại.</a:t>
            </a:r>
            <a:endParaRPr lang="en-US" sz="2400" kern="1200" dirty="0">
              <a:solidFill>
                <a:prstClr val="black"/>
              </a:solidFill>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16" name="TextBox 15" descr="n185 Fb Thu Huong Pham">
                <a:extLst>
                  <a:ext uri="{FF2B5EF4-FFF2-40B4-BE49-F238E27FC236}">
                    <a16:creationId xmlns:a16="http://schemas.microsoft.com/office/drawing/2014/main" id="{257E7D44-8BE2-4CD7-B75D-B1982D303B20}"/>
                  </a:ext>
                </a:extLst>
              </p:cNvPr>
              <p:cNvSpPr txBox="1"/>
              <p:nvPr/>
            </p:nvSpPr>
            <p:spPr>
              <a:xfrm>
                <a:off x="3104507" y="2326109"/>
                <a:ext cx="5898815" cy="2271071"/>
              </a:xfrm>
              <a:prstGeom prst="rect">
                <a:avLst/>
              </a:prstGeom>
              <a:noFill/>
            </p:spPr>
            <p:txBody>
              <a:bodyPr wrap="square">
                <a:spAutoFit/>
              </a:bodyPr>
              <a:lstStyle/>
              <a:p>
                <a:pPr algn="just"/>
                <a:r>
                  <a:rPr lang="en-US" sz="2400" b="1" kern="1200" dirty="0">
                    <a:latin typeface="Cambria" panose="02040503050406030204" pitchFamily="18" charset="0"/>
                    <a:ea typeface="Cambria" panose="02040503050406030204" pitchFamily="18" charset="0"/>
                    <a:cs typeface="+mn-cs"/>
                  </a:rPr>
                  <a:t>Câu 2: </a:t>
                </a:r>
                <a:r>
                  <a:rPr lang="vi-VN" sz="2400" dirty="0">
                    <a:latin typeface="Cambria" panose="02040503050406030204" pitchFamily="18" charset="0"/>
                    <a:ea typeface="Cambria" panose="02040503050406030204" pitchFamily="18" charset="0"/>
                  </a:rPr>
                  <a:t>Vận dụng công thức I = Snve để giải thích tại sao điện trở R của vật dẫn kim loại lại phụ thuộc vào chiều dài l, tiết diện S và điện trở suất </a:t>
                </a:r>
                <a:r>
                  <a:rPr lang="en-US" sz="2400" dirty="0">
                    <a:latin typeface="Cambria" panose="02040503050406030204" pitchFamily="18" charset="0"/>
                    <a:ea typeface="Cambria" panose="02040503050406030204" pitchFamily="18" charset="0"/>
                  </a:rPr>
                  <a:t>ρ</a:t>
                </a:r>
                <a:r>
                  <a:rPr lang="vi-VN" sz="2400" dirty="0">
                    <a:latin typeface="Cambria" panose="02040503050406030204" pitchFamily="18" charset="0"/>
                    <a:ea typeface="Cambria" panose="02040503050406030204" pitchFamily="18" charset="0"/>
                  </a:rPr>
                  <a:t> của dây theo công thức </a:t>
                </a:r>
                <a:endParaRPr lang="en-US" sz="2400" i="1" dirty="0"/>
              </a:p>
              <a:p>
                <a:pPr algn="just"/>
                <a14:m>
                  <m:oMathPara xmlns:m="http://schemas.openxmlformats.org/officeDocument/2006/math">
                    <m:oMathParaPr>
                      <m:jc m:val="centerGroup"/>
                    </m:oMathParaPr>
                    <m:oMath xmlns:m="http://schemas.openxmlformats.org/officeDocument/2006/math">
                      <m:r>
                        <a:rPr lang="vi-VN" sz="2400" i="1">
                          <a:latin typeface="Cambria Math" panose="02040503050406030204" pitchFamily="18" charset="0"/>
                        </a:rPr>
                        <m:t>𝑅</m:t>
                      </m:r>
                      <m:r>
                        <a:rPr lang="vi-VN" sz="2400" i="1">
                          <a:latin typeface="Cambria Math" panose="02040503050406030204" pitchFamily="18" charset="0"/>
                        </a:rPr>
                        <m:t>=</m:t>
                      </m:r>
                      <m:f>
                        <m:fPr>
                          <m:ctrlPr>
                            <a:rPr lang="en-US" sz="2400" i="1">
                              <a:latin typeface="Cambria Math" panose="02040503050406030204" pitchFamily="18" charset="0"/>
                            </a:rPr>
                          </m:ctrlPr>
                        </m:fPr>
                        <m:num>
                          <m:r>
                            <a:rPr lang="vi-VN" sz="2400" i="1">
                              <a:latin typeface="Cambria Math" panose="02040503050406030204" pitchFamily="18" charset="0"/>
                            </a:rPr>
                            <m:t>𝜌</m:t>
                          </m:r>
                          <m:r>
                            <a:rPr lang="vi-VN" sz="2400" i="1">
                              <a:latin typeface="Cambria Math" panose="02040503050406030204" pitchFamily="18" charset="0"/>
                            </a:rPr>
                            <m:t>𝑙</m:t>
                          </m:r>
                        </m:num>
                        <m:den>
                          <m:r>
                            <a:rPr lang="vi-VN" sz="2400" i="1">
                              <a:latin typeface="Cambria Math" panose="02040503050406030204" pitchFamily="18" charset="0"/>
                            </a:rPr>
                            <m:t>𝑆</m:t>
                          </m:r>
                        </m:den>
                      </m:f>
                    </m:oMath>
                  </m:oMathPara>
                </a14:m>
                <a:endParaRPr lang="en-US" sz="2400" dirty="0">
                  <a:latin typeface="Cambria" panose="02040503050406030204" pitchFamily="18" charset="0"/>
                  <a:ea typeface="Cambria" panose="02040503050406030204" pitchFamily="18" charset="0"/>
                </a:endParaRPr>
              </a:p>
            </p:txBody>
          </p:sp>
        </mc:Choice>
        <mc:Fallback xmlns="">
          <p:sp>
            <p:nvSpPr>
              <p:cNvPr id="16" name="TextBox 15" descr="n185 Fb Thu Huong Pham">
                <a:extLst>
                  <a:ext uri="{FF2B5EF4-FFF2-40B4-BE49-F238E27FC236}">
                    <a16:creationId xmlns:a16="http://schemas.microsoft.com/office/drawing/2014/main" id="{257E7D44-8BE2-4CD7-B75D-B1982D303B20}"/>
                  </a:ext>
                </a:extLst>
              </p:cNvPr>
              <p:cNvSpPr txBox="1">
                <a:spLocks noRot="1" noChangeAspect="1" noMove="1" noResize="1" noEditPoints="1" noAdjustHandles="1" noChangeArrowheads="1" noChangeShapeType="1" noTextEdit="1"/>
              </p:cNvSpPr>
              <p:nvPr/>
            </p:nvSpPr>
            <p:spPr>
              <a:xfrm>
                <a:off x="3104507" y="2326109"/>
                <a:ext cx="5898815" cy="2271071"/>
              </a:xfrm>
              <a:prstGeom prst="rect">
                <a:avLst/>
              </a:prstGeom>
              <a:blipFill>
                <a:blip r:embed="rId2"/>
                <a:stretch>
                  <a:fillRect l="-1550" t="-2151" r="-1653"/>
                </a:stretch>
              </a:blipFill>
            </p:spPr>
            <p:txBody>
              <a:bodyPr/>
              <a:lstStyle/>
              <a:p>
                <a:r>
                  <a:rPr lang="en-US">
                    <a:noFill/>
                  </a:rPr>
                  <a:t> </a:t>
                </a:r>
              </a:p>
            </p:txBody>
          </p:sp>
        </mc:Fallback>
      </mc:AlternateContent>
      <p:pic>
        <p:nvPicPr>
          <p:cNvPr id="19" name="Picture 18" descr="n185 Fb Thu Huong Pham">
            <a:extLst>
              <a:ext uri="{FF2B5EF4-FFF2-40B4-BE49-F238E27FC236}">
                <a16:creationId xmlns:a16="http://schemas.microsoft.com/office/drawing/2014/main" id="{0D93C8DB-FD65-473E-9AD1-7AAB0BF046D4}"/>
              </a:ext>
            </a:extLst>
          </p:cNvPr>
          <p:cNvPicPr/>
          <p:nvPr/>
        </p:nvPicPr>
        <p:blipFill>
          <a:blip r:embed="rId3">
            <a:extLst>
              <a:ext uri="{28A0092B-C50C-407E-A947-70E740481C1C}">
                <a14:useLocalDpi xmlns:a14="http://schemas.microsoft.com/office/drawing/2010/main" val="0"/>
              </a:ext>
            </a:extLst>
          </a:blip>
          <a:stretch>
            <a:fillRect/>
          </a:stretch>
        </p:blipFill>
        <p:spPr>
          <a:xfrm>
            <a:off x="97683" y="1275460"/>
            <a:ext cx="3006824" cy="2633735"/>
          </a:xfrm>
          <a:prstGeom prst="rect">
            <a:avLst/>
          </a:prstGeom>
        </p:spPr>
      </p:pic>
    </p:spTree>
    <p:extLst>
      <p:ext uri="{BB962C8B-B14F-4D97-AF65-F5344CB8AC3E}">
        <p14:creationId xmlns:p14="http://schemas.microsoft.com/office/powerpoint/2010/main" val="3012573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left)">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n185 Fb Thu Huong Pham">
            <a:extLst>
              <a:ext uri="{FF2B5EF4-FFF2-40B4-BE49-F238E27FC236}">
                <a16:creationId xmlns:a16="http://schemas.microsoft.com/office/drawing/2014/main" id="{E7187510-8E32-4331-8B91-FD28D538FAEA}"/>
              </a:ext>
            </a:extLst>
          </p:cNvPr>
          <p:cNvGrpSpPr/>
          <p:nvPr/>
        </p:nvGrpSpPr>
        <p:grpSpPr>
          <a:xfrm>
            <a:off x="2929286" y="210674"/>
            <a:ext cx="3285429" cy="468741"/>
            <a:chOff x="6096000" y="1798613"/>
            <a:chExt cx="4380572" cy="624988"/>
          </a:xfrm>
        </p:grpSpPr>
        <p:sp>
          <p:nvSpPr>
            <p:cNvPr id="9" name="Rectangle: Rounded Corners 1">
              <a:extLst>
                <a:ext uri="{FF2B5EF4-FFF2-40B4-BE49-F238E27FC236}">
                  <a16:creationId xmlns:a16="http://schemas.microsoft.com/office/drawing/2014/main" id="{33B84EFD-ED32-4B77-8246-0F3F0D2673C4}"/>
                </a:ext>
              </a:extLst>
            </p:cNvPr>
            <p:cNvSpPr/>
            <p:nvPr/>
          </p:nvSpPr>
          <p:spPr>
            <a:xfrm>
              <a:off x="6096000" y="1798613"/>
              <a:ext cx="4009098" cy="624988"/>
            </a:xfrm>
            <a:prstGeom prst="roundRect">
              <a:avLst>
                <a:gd name="adj" fmla="val 50000"/>
              </a:avLst>
            </a:prstGeom>
            <a:solidFill>
              <a:srgbClr val="ED5B4C"/>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PHIẾU HỌC TẬP </a:t>
              </a:r>
            </a:p>
          </p:txBody>
        </p:sp>
        <p:sp>
          <p:nvSpPr>
            <p:cNvPr id="10" name="Oval 9">
              <a:extLst>
                <a:ext uri="{FF2B5EF4-FFF2-40B4-BE49-F238E27FC236}">
                  <a16:creationId xmlns:a16="http://schemas.microsoft.com/office/drawing/2014/main" id="{3A5C5556-0806-4B38-88FD-5A595B50EEDC}"/>
                </a:ext>
              </a:extLst>
            </p:cNvPr>
            <p:cNvSpPr/>
            <p:nvPr/>
          </p:nvSpPr>
          <p:spPr>
            <a:xfrm>
              <a:off x="9876884" y="1798613"/>
              <a:ext cx="599688" cy="624988"/>
            </a:xfrm>
            <a:prstGeom prst="ellipse">
              <a:avLst/>
            </a:prstGeom>
            <a:solidFill>
              <a:srgbClr val="455469"/>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p>
          </p:txBody>
        </p:sp>
      </p:grpSp>
      <p:sp>
        <p:nvSpPr>
          <p:cNvPr id="12" name="TextBox 11" descr="n185 Fb Thu Huong Pham">
            <a:extLst>
              <a:ext uri="{FF2B5EF4-FFF2-40B4-BE49-F238E27FC236}">
                <a16:creationId xmlns:a16="http://schemas.microsoft.com/office/drawing/2014/main" id="{EBFADBCB-CAB7-4BF3-9B3C-952F048CA8F1}"/>
              </a:ext>
            </a:extLst>
          </p:cNvPr>
          <p:cNvSpPr txBox="1"/>
          <p:nvPr/>
        </p:nvSpPr>
        <p:spPr>
          <a:xfrm>
            <a:off x="212079" y="729404"/>
            <a:ext cx="8441238" cy="830997"/>
          </a:xfrm>
          <a:prstGeom prst="rect">
            <a:avLst/>
          </a:prstGeom>
          <a:noFill/>
        </p:spPr>
        <p:txBody>
          <a:bodyPr wrap="square">
            <a:spAutoFit/>
          </a:bodyPr>
          <a:lstStyle/>
          <a:p>
            <a:pPr lvl="0" algn="just" defTabSz="685800">
              <a:buClrTx/>
              <a:defRPr/>
            </a:pPr>
            <a:r>
              <a:rPr lang="en-US" sz="2400" kern="1200" dirty="0">
                <a:latin typeface="Cambria" panose="02040503050406030204" pitchFamily="18" charset="0"/>
                <a:ea typeface="Cambria" panose="02040503050406030204" pitchFamily="18" charset="0"/>
              </a:rPr>
              <a:t>	</a:t>
            </a:r>
            <a:r>
              <a:rPr lang="vi-VN" sz="2400" kern="1200" dirty="0">
                <a:latin typeface="Cambria" panose="02040503050406030204" pitchFamily="18" charset="0"/>
                <a:ea typeface="Cambria" panose="02040503050406030204" pitchFamily="18" charset="0"/>
              </a:rPr>
              <a:t>Hai đồ thị sau mô tả đường đặc trưng vôn – ampe của một dây kim loại ở hai nhiệt độ khác nhau t</a:t>
            </a:r>
            <a:r>
              <a:rPr lang="vi-VN" kern="1200" dirty="0">
                <a:latin typeface="Cambria" panose="02040503050406030204" pitchFamily="18" charset="0"/>
                <a:ea typeface="Cambria" panose="02040503050406030204" pitchFamily="18" charset="0"/>
              </a:rPr>
              <a:t>1</a:t>
            </a:r>
            <a:r>
              <a:rPr lang="vi-VN" sz="2400" kern="1200" dirty="0">
                <a:latin typeface="Cambria" panose="02040503050406030204" pitchFamily="18" charset="0"/>
                <a:ea typeface="Cambria" panose="02040503050406030204" pitchFamily="18" charset="0"/>
              </a:rPr>
              <a:t> và t</a:t>
            </a:r>
            <a:r>
              <a:rPr lang="vi-VN" kern="1200" dirty="0">
                <a:latin typeface="Cambria" panose="02040503050406030204" pitchFamily="18" charset="0"/>
                <a:ea typeface="Cambria" panose="02040503050406030204" pitchFamily="18" charset="0"/>
              </a:rPr>
              <a:t>2</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11" name="Picture 10" descr="n185 Fb Thu Huong Pham">
            <a:extLst>
              <a:ext uri="{FF2B5EF4-FFF2-40B4-BE49-F238E27FC236}">
                <a16:creationId xmlns:a16="http://schemas.microsoft.com/office/drawing/2014/main" id="{4C527632-B95B-420A-BC93-1C86713EE773}"/>
              </a:ext>
            </a:extLst>
          </p:cNvPr>
          <p:cNvPicPr/>
          <p:nvPr/>
        </p:nvPicPr>
        <p:blipFill rotWithShape="1">
          <a:blip r:embed="rId2">
            <a:extLst>
              <a:ext uri="{BEBA8EAE-BF5A-486C-A8C5-ECC9F3942E4B}">
                <a14:imgProps xmlns:a14="http://schemas.microsoft.com/office/drawing/2010/main">
                  <a14:imgLayer r:embed="rId3">
                    <a14:imgEffect>
                      <a14:saturation sat="33000"/>
                    </a14:imgEffect>
                    <a14:imgEffect>
                      <a14:brightnessContrast bright="13000"/>
                    </a14:imgEffect>
                  </a14:imgLayer>
                </a14:imgProps>
              </a:ext>
              <a:ext uri="{28A0092B-C50C-407E-A947-70E740481C1C}">
                <a14:useLocalDpi xmlns:a14="http://schemas.microsoft.com/office/drawing/2010/main" val="0"/>
              </a:ext>
            </a:extLst>
          </a:blip>
          <a:srcRect b="13373"/>
          <a:stretch/>
        </p:blipFill>
        <p:spPr bwMode="auto">
          <a:xfrm>
            <a:off x="4374032" y="1610390"/>
            <a:ext cx="4698969" cy="2449547"/>
          </a:xfrm>
          <a:prstGeom prst="rect">
            <a:avLst/>
          </a:prstGeom>
          <a:noFill/>
          <a:ln>
            <a:noFill/>
          </a:ln>
          <a:extLst>
            <a:ext uri="{53640926-AAD7-44D8-BBD7-CCE9431645EC}">
              <a14:shadowObscured xmlns:a14="http://schemas.microsoft.com/office/drawing/2010/main"/>
            </a:ext>
          </a:extLst>
        </p:spPr>
      </p:pic>
      <p:sp>
        <p:nvSpPr>
          <p:cNvPr id="13" name="TextBox 12" descr="n185 Fb Thu Huong Pham">
            <a:extLst>
              <a:ext uri="{FF2B5EF4-FFF2-40B4-BE49-F238E27FC236}">
                <a16:creationId xmlns:a16="http://schemas.microsoft.com/office/drawing/2014/main" id="{EA3AC594-535A-4854-BE70-5EA31231BE0E}"/>
              </a:ext>
            </a:extLst>
          </p:cNvPr>
          <p:cNvSpPr txBox="1"/>
          <p:nvPr/>
        </p:nvSpPr>
        <p:spPr>
          <a:xfrm>
            <a:off x="14111" y="1553006"/>
            <a:ext cx="4359921" cy="3453959"/>
          </a:xfrm>
          <a:prstGeom prst="rect">
            <a:avLst/>
          </a:prstGeom>
          <a:noFill/>
        </p:spPr>
        <p:txBody>
          <a:bodyPr wrap="square">
            <a:spAutoFit/>
          </a:bodyPr>
          <a:lstStyle/>
          <a:p>
            <a:pPr algn="just">
              <a:lnSpc>
                <a:spcPct val="115000"/>
              </a:lnSpc>
            </a:pPr>
            <a:r>
              <a:rPr lang="en-US" sz="2400" b="1" dirty="0" err="1">
                <a:solidFill>
                  <a:srgbClr val="003300"/>
                </a:solidFill>
                <a:effectLst/>
                <a:latin typeface="Cambria" panose="02040503050406030204" pitchFamily="18" charset="0"/>
                <a:ea typeface="Cambria" panose="02040503050406030204" pitchFamily="18" charset="0"/>
              </a:rPr>
              <a:t>Câu</a:t>
            </a:r>
            <a:r>
              <a:rPr lang="en-US" sz="2400" b="1" dirty="0">
                <a:solidFill>
                  <a:srgbClr val="003300"/>
                </a:solidFill>
                <a:effectLst/>
                <a:latin typeface="Cambria" panose="02040503050406030204" pitchFamily="18" charset="0"/>
                <a:ea typeface="Cambria" panose="02040503050406030204" pitchFamily="18" charset="0"/>
              </a:rPr>
              <a:t> 1:</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Hãy</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tính</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điện</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trở</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của</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dây</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kim</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loại</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ứng</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với</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mỗi</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nhiệt</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độ</a:t>
            </a:r>
            <a:r>
              <a:rPr lang="en-US" sz="2400" dirty="0">
                <a:solidFill>
                  <a:srgbClr val="003300"/>
                </a:solidFill>
                <a:effectLst/>
                <a:latin typeface="Cambria" panose="02040503050406030204" pitchFamily="18" charset="0"/>
                <a:ea typeface="Cambria" panose="02040503050406030204" pitchFamily="18" charset="0"/>
              </a:rPr>
              <a:t> t</a:t>
            </a:r>
            <a:r>
              <a:rPr lang="en-US" sz="2400" baseline="-25000" dirty="0">
                <a:solidFill>
                  <a:srgbClr val="003300"/>
                </a:solidFill>
                <a:effectLst/>
                <a:latin typeface="Cambria" panose="02040503050406030204" pitchFamily="18" charset="0"/>
                <a:ea typeface="Cambria" panose="02040503050406030204" pitchFamily="18" charset="0"/>
              </a:rPr>
              <a:t>1</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và</a:t>
            </a:r>
            <a:r>
              <a:rPr lang="en-US" sz="2400" dirty="0">
                <a:solidFill>
                  <a:srgbClr val="003300"/>
                </a:solidFill>
                <a:effectLst/>
                <a:latin typeface="Cambria" panose="02040503050406030204" pitchFamily="18" charset="0"/>
                <a:ea typeface="Cambria" panose="02040503050406030204" pitchFamily="18" charset="0"/>
              </a:rPr>
              <a:t> t</a:t>
            </a:r>
            <a:r>
              <a:rPr lang="en-US" sz="2400" baseline="-25000" dirty="0">
                <a:solidFill>
                  <a:srgbClr val="003300"/>
                </a:solidFill>
                <a:effectLst/>
                <a:latin typeface="Cambria" panose="02040503050406030204" pitchFamily="18" charset="0"/>
                <a:ea typeface="Cambria" panose="02040503050406030204" pitchFamily="18" charset="0"/>
              </a:rPr>
              <a:t>2</a:t>
            </a:r>
            <a:endParaRPr lang="en-US" sz="2400" dirty="0">
              <a:solidFill>
                <a:srgbClr val="003300"/>
              </a:solidFill>
              <a:effectLst/>
              <a:latin typeface="Cambria" panose="02040503050406030204" pitchFamily="18" charset="0"/>
              <a:ea typeface="Cambria" panose="02040503050406030204" pitchFamily="18" charset="0"/>
            </a:endParaRPr>
          </a:p>
          <a:p>
            <a:pPr algn="just">
              <a:lnSpc>
                <a:spcPct val="115000"/>
              </a:lnSpc>
            </a:pPr>
            <a:r>
              <a:rPr lang="en-US" sz="2400" b="1" dirty="0" err="1">
                <a:solidFill>
                  <a:srgbClr val="003300"/>
                </a:solidFill>
                <a:effectLst/>
                <a:latin typeface="Cambria" panose="02040503050406030204" pitchFamily="18" charset="0"/>
                <a:ea typeface="Cambria" panose="02040503050406030204" pitchFamily="18" charset="0"/>
              </a:rPr>
              <a:t>Câu</a:t>
            </a:r>
            <a:r>
              <a:rPr lang="en-US" sz="2400" b="1" dirty="0">
                <a:solidFill>
                  <a:srgbClr val="003300"/>
                </a:solidFill>
                <a:effectLst/>
                <a:latin typeface="Cambria" panose="02040503050406030204" pitchFamily="18" charset="0"/>
                <a:ea typeface="Cambria" panose="02040503050406030204" pitchFamily="18" charset="0"/>
              </a:rPr>
              <a:t> 2:</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Dây</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kim</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loại</a:t>
            </a:r>
            <a:r>
              <a:rPr lang="en-US" sz="2400" dirty="0">
                <a:solidFill>
                  <a:srgbClr val="003300"/>
                </a:solidFill>
                <a:effectLst/>
                <a:latin typeface="Cambria" panose="02040503050406030204" pitchFamily="18" charset="0"/>
                <a:ea typeface="Cambria" panose="02040503050406030204" pitchFamily="18" charset="0"/>
              </a:rPr>
              <a:t> ở </a:t>
            </a:r>
            <a:r>
              <a:rPr lang="en-US" sz="2400" dirty="0" err="1">
                <a:solidFill>
                  <a:srgbClr val="003300"/>
                </a:solidFill>
                <a:effectLst/>
                <a:latin typeface="Cambria" panose="02040503050406030204" pitchFamily="18" charset="0"/>
                <a:ea typeface="Cambria" panose="02040503050406030204" pitchFamily="18" charset="0"/>
              </a:rPr>
              <a:t>đồ</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thị</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nào</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có</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nhiệt</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độ</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cao</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hơn</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Từ</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kết</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quả</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em</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hãy</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rút</a:t>
            </a:r>
            <a:r>
              <a:rPr lang="en-US" sz="2400" dirty="0">
                <a:solidFill>
                  <a:srgbClr val="003300"/>
                </a:solidFill>
                <a:effectLst/>
                <a:latin typeface="Cambria" panose="02040503050406030204" pitchFamily="18" charset="0"/>
                <a:ea typeface="Cambria" panose="02040503050406030204" pitchFamily="18" charset="0"/>
              </a:rPr>
              <a:t> ra </a:t>
            </a:r>
            <a:r>
              <a:rPr lang="en-US" sz="2400" dirty="0" err="1">
                <a:solidFill>
                  <a:srgbClr val="003300"/>
                </a:solidFill>
                <a:effectLst/>
                <a:latin typeface="Cambria" panose="02040503050406030204" pitchFamily="18" charset="0"/>
                <a:ea typeface="Cambria" panose="02040503050406030204" pitchFamily="18" charset="0"/>
              </a:rPr>
              <a:t>nhận</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xét</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về</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sự</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phụ</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thuộc</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của</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điện</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trở</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nhiệt</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vào</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nhiệt</a:t>
            </a:r>
            <a:r>
              <a:rPr lang="en-US" sz="2400" dirty="0">
                <a:solidFill>
                  <a:srgbClr val="003300"/>
                </a:solidFill>
                <a:effectLst/>
                <a:latin typeface="Cambria" panose="02040503050406030204" pitchFamily="18" charset="0"/>
                <a:ea typeface="Cambria" panose="02040503050406030204" pitchFamily="18" charset="0"/>
              </a:rPr>
              <a:t> </a:t>
            </a:r>
            <a:r>
              <a:rPr lang="en-US" sz="2400" dirty="0" err="1">
                <a:solidFill>
                  <a:srgbClr val="003300"/>
                </a:solidFill>
                <a:effectLst/>
                <a:latin typeface="Cambria" panose="02040503050406030204" pitchFamily="18" charset="0"/>
                <a:ea typeface="Cambria" panose="02040503050406030204" pitchFamily="18" charset="0"/>
              </a:rPr>
              <a:t>độ</a:t>
            </a:r>
            <a:r>
              <a:rPr lang="en-US" sz="2400" dirty="0">
                <a:solidFill>
                  <a:srgbClr val="003300"/>
                </a:solidFill>
                <a:effectLst/>
                <a:latin typeface="Cambria" panose="02040503050406030204" pitchFamily="18" charset="0"/>
                <a:ea typeface="Cambria" panose="02040503050406030204" pitchFamily="18" charset="0"/>
              </a:rPr>
              <a:t>?</a:t>
            </a:r>
          </a:p>
        </p:txBody>
      </p:sp>
      <p:sp>
        <p:nvSpPr>
          <p:cNvPr id="14" name="TextBox 13" descr="n185 Fb Thu Huong Pham">
            <a:extLst>
              <a:ext uri="{FF2B5EF4-FFF2-40B4-BE49-F238E27FC236}">
                <a16:creationId xmlns:a16="http://schemas.microsoft.com/office/drawing/2014/main" id="{FFF51EC5-48EE-4DB6-A007-A99F8C52BB51}"/>
              </a:ext>
            </a:extLst>
          </p:cNvPr>
          <p:cNvSpPr txBox="1"/>
          <p:nvPr/>
        </p:nvSpPr>
        <p:spPr>
          <a:xfrm>
            <a:off x="4769970" y="4059937"/>
            <a:ext cx="4234836" cy="1015663"/>
          </a:xfrm>
          <a:prstGeom prst="rect">
            <a:avLst/>
          </a:prstGeom>
          <a:noFill/>
        </p:spPr>
        <p:txBody>
          <a:bodyPr wrap="square">
            <a:spAutoFit/>
          </a:bodyPr>
          <a:lstStyle/>
          <a:p>
            <a:pPr algn="ctr"/>
            <a:r>
              <a:rPr lang="en-US" sz="2000" i="1" dirty="0" err="1">
                <a:effectLst/>
                <a:latin typeface="Cambria" panose="02040503050406030204" pitchFamily="18" charset="0"/>
                <a:ea typeface="Cambria" panose="02040503050406030204" pitchFamily="18" charset="0"/>
              </a:rPr>
              <a:t>Hình</a:t>
            </a:r>
            <a:r>
              <a:rPr lang="en-US" sz="2000" i="1" dirty="0">
                <a:effectLst/>
                <a:latin typeface="Cambria" panose="02040503050406030204" pitchFamily="18" charset="0"/>
                <a:ea typeface="Cambria" panose="02040503050406030204" pitchFamily="18" charset="0"/>
              </a:rPr>
              <a:t> 23.9. </a:t>
            </a:r>
            <a:r>
              <a:rPr lang="en-US" sz="2000" i="1" dirty="0" err="1">
                <a:effectLst/>
                <a:latin typeface="Cambria" panose="02040503050406030204" pitchFamily="18" charset="0"/>
                <a:ea typeface="Cambria" panose="02040503050406030204" pitchFamily="18" charset="0"/>
              </a:rPr>
              <a:t>Đường</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đặc</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trưng</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vôn</a:t>
            </a:r>
            <a:r>
              <a:rPr lang="en-US" sz="2000" i="1" dirty="0">
                <a:effectLst/>
                <a:latin typeface="Cambria" panose="02040503050406030204" pitchFamily="18" charset="0"/>
                <a:ea typeface="Cambria" panose="02040503050406030204" pitchFamily="18" charset="0"/>
              </a:rPr>
              <a:t> – </a:t>
            </a:r>
            <a:r>
              <a:rPr lang="en-US" sz="2000" i="1" dirty="0" err="1">
                <a:effectLst/>
                <a:latin typeface="Cambria" panose="02040503050406030204" pitchFamily="18" charset="0"/>
                <a:ea typeface="Cambria" panose="02040503050406030204" pitchFamily="18" charset="0"/>
              </a:rPr>
              <a:t>ampe</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của</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một</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dây</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kim</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loại</a:t>
            </a:r>
            <a:r>
              <a:rPr lang="en-US" sz="2000" i="1" dirty="0">
                <a:effectLst/>
                <a:latin typeface="Cambria" panose="02040503050406030204" pitchFamily="18" charset="0"/>
                <a:ea typeface="Cambria" panose="02040503050406030204" pitchFamily="18" charset="0"/>
              </a:rPr>
              <a:t> ở </a:t>
            </a:r>
            <a:r>
              <a:rPr lang="en-US" sz="2000" i="1" dirty="0" err="1">
                <a:effectLst/>
                <a:latin typeface="Cambria" panose="02040503050406030204" pitchFamily="18" charset="0"/>
                <a:ea typeface="Cambria" panose="02040503050406030204" pitchFamily="18" charset="0"/>
              </a:rPr>
              <a:t>hai</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nhiệt</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độ</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khác</a:t>
            </a:r>
            <a:r>
              <a:rPr lang="en-US" sz="2000" i="1" dirty="0">
                <a:effectLst/>
                <a:latin typeface="Cambria" panose="02040503050406030204" pitchFamily="18" charset="0"/>
                <a:ea typeface="Cambria" panose="02040503050406030204" pitchFamily="18" charset="0"/>
              </a:rPr>
              <a:t> </a:t>
            </a:r>
            <a:r>
              <a:rPr lang="en-US" sz="2000" i="1" dirty="0" err="1">
                <a:effectLst/>
                <a:latin typeface="Cambria" panose="02040503050406030204" pitchFamily="18" charset="0"/>
                <a:ea typeface="Cambria" panose="02040503050406030204" pitchFamily="18" charset="0"/>
              </a:rPr>
              <a:t>nhau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4130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n185 Fb Thu Huong Pham">
            <a:extLst>
              <a:ext uri="{FF2B5EF4-FFF2-40B4-BE49-F238E27FC236}">
                <a16:creationId xmlns:a16="http://schemas.microsoft.com/office/drawing/2014/main" id="{E7187510-8E32-4331-8B91-FD28D538FAEA}"/>
              </a:ext>
            </a:extLst>
          </p:cNvPr>
          <p:cNvGrpSpPr/>
          <p:nvPr/>
        </p:nvGrpSpPr>
        <p:grpSpPr>
          <a:xfrm>
            <a:off x="2929286" y="210674"/>
            <a:ext cx="3285429" cy="468741"/>
            <a:chOff x="6096000" y="1798613"/>
            <a:chExt cx="4380572" cy="624988"/>
          </a:xfrm>
        </p:grpSpPr>
        <p:sp>
          <p:nvSpPr>
            <p:cNvPr id="9" name="Rectangle: Rounded Corners 1">
              <a:extLst>
                <a:ext uri="{FF2B5EF4-FFF2-40B4-BE49-F238E27FC236}">
                  <a16:creationId xmlns:a16="http://schemas.microsoft.com/office/drawing/2014/main" id="{33B84EFD-ED32-4B77-8246-0F3F0D2673C4}"/>
                </a:ext>
              </a:extLst>
            </p:cNvPr>
            <p:cNvSpPr/>
            <p:nvPr/>
          </p:nvSpPr>
          <p:spPr>
            <a:xfrm>
              <a:off x="6096000" y="1798613"/>
              <a:ext cx="4009098" cy="624988"/>
            </a:xfrm>
            <a:prstGeom prst="roundRect">
              <a:avLst>
                <a:gd name="adj" fmla="val 50000"/>
              </a:avLst>
            </a:prstGeom>
            <a:solidFill>
              <a:srgbClr val="ED5B4C"/>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PHIẾU HỌC TẬP </a:t>
              </a:r>
            </a:p>
          </p:txBody>
        </p:sp>
        <p:sp>
          <p:nvSpPr>
            <p:cNvPr id="10" name="Oval 9">
              <a:extLst>
                <a:ext uri="{FF2B5EF4-FFF2-40B4-BE49-F238E27FC236}">
                  <a16:creationId xmlns:a16="http://schemas.microsoft.com/office/drawing/2014/main" id="{3A5C5556-0806-4B38-88FD-5A595B50EEDC}"/>
                </a:ext>
              </a:extLst>
            </p:cNvPr>
            <p:cNvSpPr/>
            <p:nvPr/>
          </p:nvSpPr>
          <p:spPr>
            <a:xfrm>
              <a:off x="9876884" y="1798613"/>
              <a:ext cx="599688" cy="624988"/>
            </a:xfrm>
            <a:prstGeom prst="ellipse">
              <a:avLst/>
            </a:prstGeom>
            <a:solidFill>
              <a:srgbClr val="455469"/>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6</a:t>
              </a:r>
            </a:p>
          </p:txBody>
        </p:sp>
      </p:grpSp>
      <p:sp>
        <p:nvSpPr>
          <p:cNvPr id="12" name="TextBox 11" descr="n185 Fb Thu Huong Pham">
            <a:extLst>
              <a:ext uri="{FF2B5EF4-FFF2-40B4-BE49-F238E27FC236}">
                <a16:creationId xmlns:a16="http://schemas.microsoft.com/office/drawing/2014/main" id="{EBFADBCB-CAB7-4BF3-9B3C-952F048CA8F1}"/>
              </a:ext>
            </a:extLst>
          </p:cNvPr>
          <p:cNvSpPr txBox="1"/>
          <p:nvPr/>
        </p:nvSpPr>
        <p:spPr>
          <a:xfrm>
            <a:off x="37293" y="1058622"/>
            <a:ext cx="9015689" cy="1200329"/>
          </a:xfrm>
          <a:prstGeom prst="rect">
            <a:avLst/>
          </a:prstGeom>
          <a:noFill/>
        </p:spPr>
        <p:txBody>
          <a:bodyPr wrap="square">
            <a:spAutoFit/>
          </a:bodyPr>
          <a:lstStyle/>
          <a:p>
            <a:pPr lvl="0" algn="just" defTabSz="685800">
              <a:buClrTx/>
              <a:defRPr/>
            </a:pPr>
            <a:r>
              <a:rPr lang="en-US" sz="2400" kern="1200" dirty="0">
                <a:latin typeface="Cambria" panose="02040503050406030204" pitchFamily="18" charset="0"/>
                <a:ea typeface="Cambria" panose="02040503050406030204" pitchFamily="18" charset="0"/>
              </a:rPr>
              <a:t>	</a:t>
            </a:r>
            <a:r>
              <a:rPr lang="vi-VN" sz="2400" kern="1200" dirty="0">
                <a:latin typeface="Cambria" panose="02040503050406030204" pitchFamily="18" charset="0"/>
                <a:ea typeface="Cambria" panose="02040503050406030204" pitchFamily="18" charset="0"/>
              </a:rPr>
              <a:t>Đồ thị sau mô tả đường đặc trưng vôn – ampe của hai linh kiện là dây tóc bóng đèn và dây kim loại. Xác định đường nào là của dây tóc bóng đèn, đường nào là của dây kim loại.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descr="n185 Fb Thu Huong Pham">
            <a:extLst>
              <a:ext uri="{FF2B5EF4-FFF2-40B4-BE49-F238E27FC236}">
                <a16:creationId xmlns:a16="http://schemas.microsoft.com/office/drawing/2014/main" id="{257E7D44-8BE2-4CD7-B75D-B1982D303B20}"/>
              </a:ext>
            </a:extLst>
          </p:cNvPr>
          <p:cNvSpPr txBox="1"/>
          <p:nvPr/>
        </p:nvSpPr>
        <p:spPr>
          <a:xfrm>
            <a:off x="91017" y="2258951"/>
            <a:ext cx="5898815" cy="1938992"/>
          </a:xfrm>
          <a:prstGeom prst="rect">
            <a:avLst/>
          </a:prstGeom>
          <a:noFill/>
        </p:spPr>
        <p:txBody>
          <a:bodyPr wrap="square">
            <a:spAutoFit/>
          </a:bodyPr>
          <a:lstStyle/>
          <a:p>
            <a:pPr lvl="0" algn="just"/>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1: </a:t>
            </a:r>
            <a:r>
              <a:rPr lang="vi-VN" sz="2400" dirty="0">
                <a:latin typeface="Cambria" panose="02040503050406030204" pitchFamily="18" charset="0"/>
                <a:ea typeface="Cambria" panose="02040503050406030204" pitchFamily="18" charset="0"/>
              </a:rPr>
              <a:t>Xác định hiệu điện thế mà tại đó dây tóc bóng đèn và dây kim loại có điện trở như nhau.</a:t>
            </a:r>
          </a:p>
          <a:p>
            <a:pPr lvl="0" algn="just"/>
            <a:r>
              <a:rPr lang="vi-VN" sz="2400" b="1" dirty="0">
                <a:latin typeface="Cambria" panose="02040503050406030204" pitchFamily="18" charset="0"/>
                <a:ea typeface="Cambria" panose="02040503050406030204" pitchFamily="18" charset="0"/>
              </a:rPr>
              <a:t>Câu 2: </a:t>
            </a:r>
            <a:r>
              <a:rPr lang="vi-VN" sz="2400" dirty="0">
                <a:latin typeface="Cambria" panose="02040503050406030204" pitchFamily="18" charset="0"/>
                <a:ea typeface="Cambria" panose="02040503050406030204" pitchFamily="18" charset="0"/>
              </a:rPr>
              <a:t>Xác định điện trở ứng với hiệu điện thế xác định được ở câu 1.</a:t>
            </a:r>
          </a:p>
        </p:txBody>
      </p:sp>
      <p:pic>
        <p:nvPicPr>
          <p:cNvPr id="11" name="Picture 10" descr="n185 Fb Thu Huong Pham">
            <a:extLst>
              <a:ext uri="{FF2B5EF4-FFF2-40B4-BE49-F238E27FC236}">
                <a16:creationId xmlns:a16="http://schemas.microsoft.com/office/drawing/2014/main" id="{1B037057-A5EE-490C-8F8D-A9EE846CA389}"/>
              </a:ext>
            </a:extLst>
          </p:cNvPr>
          <p:cNvPicPr/>
          <p:nvPr/>
        </p:nvPicPr>
        <p:blipFill rotWithShape="1">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b="22360"/>
          <a:stretch/>
        </p:blipFill>
        <p:spPr bwMode="auto">
          <a:xfrm>
            <a:off x="5936109" y="2266416"/>
            <a:ext cx="3116873" cy="24469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21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left)">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left)">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descr="n185 Fb Thu Huong Pham"/>
          <p:cNvSpPr txBox="1"/>
          <p:nvPr/>
        </p:nvSpPr>
        <p:spPr>
          <a:xfrm>
            <a:off x="2774684" y="207914"/>
            <a:ext cx="3457151" cy="461665"/>
          </a:xfrm>
          <a:prstGeom prst="rect">
            <a:avLst/>
          </a:prstGeom>
          <a:noFill/>
        </p:spPr>
        <p:txBody>
          <a:bodyPr wrap="square">
            <a:spAutoFit/>
          </a:bodyPr>
          <a:lstStyle/>
          <a:p>
            <a:pPr algn="ctr" defTabSz="685800">
              <a:buClrTx/>
              <a:defRPr/>
            </a:pPr>
            <a:r>
              <a:rPr lang="en-US" sz="2400" b="1" dirty="0">
                <a:solidFill>
                  <a:srgbClr val="C00000"/>
                </a:solidFill>
                <a:latin typeface="#9Slide03 IcielPanton Black" panose="00000A00000000000000" pitchFamily="2" charset="-93"/>
                <a:ea typeface="#9Slide03 Open Sans ExtraBold" panose="020B0906030804020204" pitchFamily="34" charset="0"/>
                <a:cs typeface="#9Slide03 Open Sans ExtraBold" panose="020B0906030804020204" pitchFamily="34" charset="0"/>
                <a:sym typeface="Baloo 2"/>
              </a:rPr>
              <a:t>VÒNG 2. MẢNH GHÉP</a:t>
            </a:r>
            <a:endParaRPr lang="en-US" sz="2400" dirty="0">
              <a:solidFill>
                <a:srgbClr val="C00000"/>
              </a:solidFill>
              <a:latin typeface="#9Slide03 IcielPanton Black" panose="00000A00000000000000" pitchFamily="2" charset="-93"/>
              <a:ea typeface="+mn-ea"/>
              <a:cs typeface="+mn-cs"/>
            </a:endParaRPr>
          </a:p>
        </p:txBody>
      </p:sp>
      <p:pic>
        <p:nvPicPr>
          <p:cNvPr id="63" name="Đồng hồ đếm ngược 3 phút - 3 Minutes" descr="n185 Fb Thu Huong Ph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4135" y="3245679"/>
            <a:ext cx="2818185" cy="1572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descr="n185 Fb Thu Huong Pham">
            <a:extLst>
              <a:ext uri="{FF2B5EF4-FFF2-40B4-BE49-F238E27FC236}">
                <a16:creationId xmlns:a16="http://schemas.microsoft.com/office/drawing/2014/main" id="{DE9C5626-5F74-4C76-A941-4274A8D864CD}"/>
              </a:ext>
            </a:extLst>
          </p:cNvPr>
          <p:cNvPicPr/>
          <p:nvPr/>
        </p:nvPicPr>
        <p:blipFill>
          <a:blip r:embed="rId5">
            <a:extLst>
              <a:ext uri="{28A0092B-C50C-407E-A947-70E740481C1C}">
                <a14:useLocalDpi xmlns:a14="http://schemas.microsoft.com/office/drawing/2010/main" val="0"/>
              </a:ext>
            </a:extLst>
          </a:blip>
          <a:stretch>
            <a:fillRect/>
          </a:stretch>
        </p:blipFill>
        <p:spPr>
          <a:xfrm>
            <a:off x="4161198" y="1092785"/>
            <a:ext cx="4818679" cy="3595296"/>
          </a:xfrm>
          <a:prstGeom prst="roundRect">
            <a:avLst/>
          </a:prstGeom>
        </p:spPr>
      </p:pic>
      <p:sp>
        <p:nvSpPr>
          <p:cNvPr id="30" name="TextBox 29" descr="n185 Fb Thu Huong Pham">
            <a:extLst>
              <a:ext uri="{FF2B5EF4-FFF2-40B4-BE49-F238E27FC236}">
                <a16:creationId xmlns:a16="http://schemas.microsoft.com/office/drawing/2014/main" id="{B807DC32-8430-472D-A48A-421191E30B5C}"/>
              </a:ext>
            </a:extLst>
          </p:cNvPr>
          <p:cNvSpPr txBox="1"/>
          <p:nvPr/>
        </p:nvSpPr>
        <p:spPr>
          <a:xfrm>
            <a:off x="0" y="962507"/>
            <a:ext cx="4055690" cy="1741118"/>
          </a:xfrm>
          <a:prstGeom prst="rect">
            <a:avLst/>
          </a:prstGeom>
          <a:noFill/>
        </p:spPr>
        <p:txBody>
          <a:bodyPr wrap="square" rtlCol="0">
            <a:spAutoFit/>
          </a:bodyPr>
          <a:lstStyle/>
          <a:p>
            <a:pPr marL="257175" indent="-257175" algn="just" defTabSz="685800">
              <a:lnSpc>
                <a:spcPct val="114000"/>
              </a:lnSpc>
              <a:buClrTx/>
              <a:buFont typeface="Courier New" panose="02070309020205020404" pitchFamily="49" charset="0"/>
              <a:buChar char="o"/>
              <a:defRPr/>
            </a:pPr>
            <a:r>
              <a:rPr lang="en-US" sz="2400" b="1" kern="1200" dirty="0" err="1">
                <a:solidFill>
                  <a:srgbClr val="C00000"/>
                </a:solidFill>
                <a:latin typeface="Cambria" panose="02040503050406030204" pitchFamily="18" charset="0"/>
                <a:ea typeface="Cambria" panose="02040503050406030204" pitchFamily="18" charset="0"/>
                <a:cs typeface="+mn-cs"/>
              </a:rPr>
              <a:t>Yêu</a:t>
            </a:r>
            <a:r>
              <a:rPr lang="en-US" sz="2400" b="1" kern="1200" dirty="0">
                <a:solidFill>
                  <a:srgbClr val="C00000"/>
                </a:solidFill>
                <a:latin typeface="Cambria" panose="02040503050406030204" pitchFamily="18" charset="0"/>
                <a:ea typeface="Cambria" panose="02040503050406030204" pitchFamily="18" charset="0"/>
                <a:cs typeface="+mn-cs"/>
              </a:rPr>
              <a:t> </a:t>
            </a:r>
            <a:r>
              <a:rPr lang="en-US" sz="2400" b="1" kern="1200" dirty="0" err="1">
                <a:solidFill>
                  <a:srgbClr val="C00000"/>
                </a:solidFill>
                <a:latin typeface="Cambria" panose="02040503050406030204" pitchFamily="18" charset="0"/>
                <a:ea typeface="Cambria" panose="02040503050406030204" pitchFamily="18" charset="0"/>
                <a:cs typeface="+mn-cs"/>
              </a:rPr>
              <a:t>cầu</a:t>
            </a:r>
            <a:r>
              <a:rPr lang="en-US" sz="2400" b="1" kern="1200" dirty="0">
                <a:solidFill>
                  <a:srgbClr val="C00000"/>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lập</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4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mới</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có</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đủ</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viên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của</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4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nhóm</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cũ</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và</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hoàn</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thành</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PHT </a:t>
            </a:r>
            <a:r>
              <a:rPr lang="en-US" sz="2400" kern="1200" dirty="0" err="1">
                <a:solidFill>
                  <a:schemeClr val="tx1">
                    <a:lumMod val="10000"/>
                  </a:schemeClr>
                </a:solidFill>
                <a:latin typeface="Cambria" panose="02040503050406030204" pitchFamily="18" charset="0"/>
                <a:ea typeface="Cambria" panose="02040503050406030204" pitchFamily="18" charset="0"/>
                <a:cs typeface="+mn-cs"/>
              </a:rPr>
              <a:t>số</a:t>
            </a:r>
            <a:r>
              <a:rPr lang="en-US" sz="2400" kern="1200" dirty="0">
                <a:solidFill>
                  <a:schemeClr val="tx1">
                    <a:lumMod val="10000"/>
                  </a:schemeClr>
                </a:solidFill>
                <a:latin typeface="Cambria" panose="02040503050406030204" pitchFamily="18" charset="0"/>
                <a:ea typeface="Cambria" panose="02040503050406030204" pitchFamily="18" charset="0"/>
                <a:cs typeface="+mn-cs"/>
              </a:rPr>
              <a:t> 7</a:t>
            </a:r>
          </a:p>
        </p:txBody>
      </p:sp>
      <p:sp>
        <p:nvSpPr>
          <p:cNvPr id="31" name="TextBox 30" descr="n185 Fb Thu Huong Pham">
            <a:extLst>
              <a:ext uri="{FF2B5EF4-FFF2-40B4-BE49-F238E27FC236}">
                <a16:creationId xmlns:a16="http://schemas.microsoft.com/office/drawing/2014/main" id="{CFC84299-84E2-4D96-A5C1-6676DF3BEB54}"/>
              </a:ext>
            </a:extLst>
          </p:cNvPr>
          <p:cNvSpPr txBox="1"/>
          <p:nvPr/>
        </p:nvSpPr>
        <p:spPr>
          <a:xfrm>
            <a:off x="0" y="2659601"/>
            <a:ext cx="5933394" cy="461665"/>
          </a:xfrm>
          <a:prstGeom prst="rect">
            <a:avLst/>
          </a:prstGeom>
          <a:noFill/>
        </p:spPr>
        <p:txBody>
          <a:bodyPr wrap="square">
            <a:spAutoFit/>
          </a:bodyPr>
          <a:lstStyle/>
          <a:p>
            <a:pPr marL="257175" indent="-257175" algn="just" defTabSz="685800">
              <a:spcBef>
                <a:spcPts val="450"/>
              </a:spcBef>
              <a:spcAft>
                <a:spcPts val="450"/>
              </a:spcAft>
              <a:buClrTx/>
              <a:buFont typeface="Courier New" panose="02070309020205020404" pitchFamily="49" charset="0"/>
              <a:buChar char="o"/>
              <a:defRPr/>
            </a:pPr>
            <a:r>
              <a:rPr lang="en-US" sz="2400" b="1" dirty="0">
                <a:solidFill>
                  <a:srgbClr val="C00000"/>
                </a:solidFill>
                <a:latin typeface="Cambria" panose="02040503050406030204" pitchFamily="18" charset="0"/>
                <a:ea typeface="Cambria" panose="02040503050406030204" pitchFamily="18" charset="0"/>
                <a:cs typeface="+mn-cs"/>
              </a:rPr>
              <a:t>Thời </a:t>
            </a:r>
            <a:r>
              <a:rPr lang="en-US" sz="2400" b="1" dirty="0" err="1">
                <a:solidFill>
                  <a:srgbClr val="C00000"/>
                </a:solidFill>
                <a:latin typeface="Cambria" panose="02040503050406030204" pitchFamily="18" charset="0"/>
                <a:ea typeface="Cambria" panose="02040503050406030204" pitchFamily="18" charset="0"/>
                <a:cs typeface="+mn-cs"/>
              </a:rPr>
              <a:t>gian</a:t>
            </a:r>
            <a:r>
              <a:rPr lang="en-US" sz="2400" b="1" dirty="0">
                <a:solidFill>
                  <a:srgbClr val="C00000"/>
                </a:solidFill>
                <a:latin typeface="Cambria" panose="02040503050406030204" pitchFamily="18" charset="0"/>
                <a:ea typeface="Cambria" panose="02040503050406030204" pitchFamily="18" charset="0"/>
                <a:cs typeface="+mn-cs"/>
              </a:rPr>
              <a:t>: </a:t>
            </a:r>
            <a:r>
              <a:rPr lang="en-US" sz="2400" dirty="0">
                <a:solidFill>
                  <a:srgbClr val="2C1100"/>
                </a:solidFill>
                <a:latin typeface="Cambria" panose="02040503050406030204" pitchFamily="18" charset="0"/>
                <a:ea typeface="Cambria" panose="02040503050406030204" pitchFamily="18" charset="0"/>
                <a:cs typeface="+mn-cs"/>
              </a:rPr>
              <a:t>5 </a:t>
            </a:r>
            <a:r>
              <a:rPr lang="en-US" sz="2400" dirty="0" err="1">
                <a:solidFill>
                  <a:srgbClr val="2C1100"/>
                </a:solidFill>
                <a:latin typeface="Cambria" panose="02040503050406030204" pitchFamily="18" charset="0"/>
                <a:ea typeface="Cambria" panose="02040503050406030204" pitchFamily="18" charset="0"/>
                <a:cs typeface="+mn-cs"/>
              </a:rPr>
              <a:t>phút</a:t>
            </a:r>
            <a:endParaRPr lang="en-US" sz="2400" dirty="0">
              <a:solidFill>
                <a:srgbClr val="002A49">
                  <a:lumMod val="90000"/>
                  <a:lumOff val="10000"/>
                </a:srgbClr>
              </a:solidFill>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3"/>
                </p:tgtEl>
              </p:cMediaNode>
            </p:video>
          </p:childTnLst>
        </p:cTn>
      </p:par>
    </p:tnLst>
    <p:bldLst>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descr="n185 Fb Thu Huong Pham">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21" name="Title 1" descr="n185 Fb Thu Huong Pham">
            <a:extLst>
              <a:ext uri="{FF2B5EF4-FFF2-40B4-BE49-F238E27FC236}">
                <a16:creationId xmlns:a16="http://schemas.microsoft.com/office/drawing/2014/main" id="{267291F7-1CE9-F8D8-E7BF-69634CC2FC59}"/>
              </a:ext>
            </a:extLst>
          </p:cNvPr>
          <p:cNvSpPr txBox="1">
            <a:spLocks/>
          </p:cNvSpPr>
          <p:nvPr/>
        </p:nvSpPr>
        <p:spPr>
          <a:xfrm>
            <a:off x="67850" y="1583541"/>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 typeface="Arial"/>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sym typeface="Arial"/>
              </a:rPr>
              <a:t>HÁI HOA DÂN CHỦ</a:t>
            </a:r>
          </a:p>
        </p:txBody>
      </p:sp>
      <p:grpSp>
        <p:nvGrpSpPr>
          <p:cNvPr id="28" name="Group 27" descr="n185 Fb Thu Huong Pham">
            <a:extLst>
              <a:ext uri="{FF2B5EF4-FFF2-40B4-BE49-F238E27FC236}">
                <a16:creationId xmlns:a16="http://schemas.microsoft.com/office/drawing/2014/main" id="{44CFE1A0-E7AF-7335-5DC4-8EA980CD2D92}"/>
              </a:ext>
            </a:extLst>
          </p:cNvPr>
          <p:cNvGrpSpPr/>
          <p:nvPr/>
        </p:nvGrpSpPr>
        <p:grpSpPr>
          <a:xfrm>
            <a:off x="-28732" y="3328990"/>
            <a:ext cx="9201973" cy="1193901"/>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0455"/>
            <a:stretch/>
          </p:blipFill>
          <p:spPr>
            <a:xfrm rot="21095236">
              <a:off x="4673503" y="4825296"/>
              <a:ext cx="1095223" cy="1198887"/>
            </a:xfrm>
            <a:prstGeom prst="rect">
              <a:avLst/>
            </a:prstGeom>
          </p:spPr>
        </p:pic>
      </p:grpSp>
      <p:pic>
        <p:nvPicPr>
          <p:cNvPr id="32" name="Picture 6" descr="n185 Fb Thu Huong Pham">
            <a:extLst>
              <a:ext uri="{FF2B5EF4-FFF2-40B4-BE49-F238E27FC236}">
                <a16:creationId xmlns:a16="http://schemas.microsoft.com/office/drawing/2014/main" id="{DF876DCC-A5B9-C409-B8F7-BA485FC9AF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5759" y="207046"/>
            <a:ext cx="4652609" cy="4936454"/>
          </a:xfrm>
          <a:prstGeom prst="rect">
            <a:avLst/>
          </a:prstGeom>
        </p:spPr>
      </p:pic>
      <p:pic>
        <p:nvPicPr>
          <p:cNvPr id="33" name="Picture 3" descr="n185 Fb Thu Huong Pham">
            <a:extLst>
              <a:ext uri="{FF2B5EF4-FFF2-40B4-BE49-F238E27FC236}">
                <a16:creationId xmlns:a16="http://schemas.microsoft.com/office/drawing/2014/main" id="{44593A2E-1FF6-FDD2-2D83-B3DAC87352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17259" y="158524"/>
            <a:ext cx="621095" cy="597380"/>
          </a:xfrm>
          <a:prstGeom prst="rect">
            <a:avLst/>
          </a:prstGeom>
        </p:spPr>
      </p:pic>
      <p:pic>
        <p:nvPicPr>
          <p:cNvPr id="34" name="Picture 10" descr="n185 Fb Thu Huong Pham">
            <a:extLst>
              <a:ext uri="{FF2B5EF4-FFF2-40B4-BE49-F238E27FC236}">
                <a16:creationId xmlns:a16="http://schemas.microsoft.com/office/drawing/2014/main" id="{46175619-C33B-BE17-E0F2-FD45209EA6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39906" y="2233746"/>
            <a:ext cx="784808" cy="726304"/>
          </a:xfrm>
          <a:prstGeom prst="rect">
            <a:avLst/>
          </a:prstGeom>
        </p:spPr>
      </p:pic>
      <p:pic>
        <p:nvPicPr>
          <p:cNvPr id="35" name="Picture 12" descr="n185 Fb Thu Huong Pham">
            <a:extLst>
              <a:ext uri="{FF2B5EF4-FFF2-40B4-BE49-F238E27FC236}">
                <a16:creationId xmlns:a16="http://schemas.microsoft.com/office/drawing/2014/main" id="{C0E371A4-96E2-BA4C-4013-AD0C48D467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83460" y="2233746"/>
            <a:ext cx="625250" cy="650072"/>
          </a:xfrm>
          <a:prstGeom prst="rect">
            <a:avLst/>
          </a:prstGeom>
        </p:spPr>
      </p:pic>
      <p:pic>
        <p:nvPicPr>
          <p:cNvPr id="36" name="Picture 13" descr="n185 Fb Thu Huong Pham">
            <a:extLst>
              <a:ext uri="{FF2B5EF4-FFF2-40B4-BE49-F238E27FC236}">
                <a16:creationId xmlns:a16="http://schemas.microsoft.com/office/drawing/2014/main" id="{2582077B-D0AF-1F0E-EF3C-B3591144AC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454642" y="1187414"/>
            <a:ext cx="597592" cy="588899"/>
          </a:xfrm>
          <a:prstGeom prst="rect">
            <a:avLst/>
          </a:prstGeom>
        </p:spPr>
      </p:pic>
      <p:pic>
        <p:nvPicPr>
          <p:cNvPr id="37" name="Picture 17" descr="n185 Fb Thu Huong Pham">
            <a:extLst>
              <a:ext uri="{FF2B5EF4-FFF2-40B4-BE49-F238E27FC236}">
                <a16:creationId xmlns:a16="http://schemas.microsoft.com/office/drawing/2014/main" id="{78FA203B-067D-E06D-958B-EFBF6BD21B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982280" y="978278"/>
            <a:ext cx="642936" cy="637091"/>
          </a:xfrm>
          <a:prstGeom prst="rect">
            <a:avLst/>
          </a:prstGeom>
        </p:spPr>
      </p:pic>
      <p:pic>
        <p:nvPicPr>
          <p:cNvPr id="38" name="Picture 18" descr="n185 Fb Thu Huong Pham">
            <a:extLst>
              <a:ext uri="{FF2B5EF4-FFF2-40B4-BE49-F238E27FC236}">
                <a16:creationId xmlns:a16="http://schemas.microsoft.com/office/drawing/2014/main" id="{626806A6-356C-3B73-B5AF-D285C85195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125641" y="1915524"/>
            <a:ext cx="503236" cy="503236"/>
          </a:xfrm>
          <a:prstGeom prst="rect">
            <a:avLst/>
          </a:prstGeom>
        </p:spPr>
      </p:pic>
      <p:pic>
        <p:nvPicPr>
          <p:cNvPr id="39" name="Picture 22" descr="n185 Fb Thu Huong Pham">
            <a:extLst>
              <a:ext uri="{FF2B5EF4-FFF2-40B4-BE49-F238E27FC236}">
                <a16:creationId xmlns:a16="http://schemas.microsoft.com/office/drawing/2014/main" id="{BA986066-D350-9BA9-4FF1-3BD03E2A4BC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482784" y="1282262"/>
            <a:ext cx="633263" cy="633263"/>
          </a:xfrm>
          <a:prstGeom prst="rect">
            <a:avLst/>
          </a:prstGeom>
        </p:spPr>
      </p:pic>
      <p:pic>
        <p:nvPicPr>
          <p:cNvPr id="40" name="Picture 23" descr="n185 Fb Thu Huong Pham">
            <a:extLst>
              <a:ext uri="{FF2B5EF4-FFF2-40B4-BE49-F238E27FC236}">
                <a16:creationId xmlns:a16="http://schemas.microsoft.com/office/drawing/2014/main" id="{6F08720D-75EB-12AB-563F-C93A2A91F31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625215" y="504235"/>
            <a:ext cx="767786" cy="759410"/>
          </a:xfrm>
          <a:prstGeom prst="rect">
            <a:avLst/>
          </a:prstGeom>
        </p:spPr>
      </p:pic>
      <p:pic>
        <p:nvPicPr>
          <p:cNvPr id="41" name="Picture 7" descr="n185 Fb Thu Huong Pham">
            <a:extLst>
              <a:ext uri="{FF2B5EF4-FFF2-40B4-BE49-F238E27FC236}">
                <a16:creationId xmlns:a16="http://schemas.microsoft.com/office/drawing/2014/main" id="{4836C239-393E-0264-468D-AC9733174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91701" y="185846"/>
            <a:ext cx="689561" cy="685800"/>
          </a:xfrm>
          <a:prstGeom prst="rect">
            <a:avLst/>
          </a:prstGeom>
        </p:spPr>
      </p:pic>
      <p:pic>
        <p:nvPicPr>
          <p:cNvPr id="42" name="Picture 9" descr="n185 Fb Thu Huong Pham">
            <a:extLst>
              <a:ext uri="{FF2B5EF4-FFF2-40B4-BE49-F238E27FC236}">
                <a16:creationId xmlns:a16="http://schemas.microsoft.com/office/drawing/2014/main" id="{8853651C-9889-A7BD-D9C9-697EEBCE15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717336" y="308804"/>
            <a:ext cx="868848" cy="891540"/>
          </a:xfrm>
          <a:prstGeom prst="rect">
            <a:avLst/>
          </a:prstGeom>
        </p:spPr>
      </p:pic>
      <p:pic>
        <p:nvPicPr>
          <p:cNvPr id="43" name="Picture 42" descr="n185 Fb Thu Huong Pham">
            <a:hlinkClick r:id="rId28" action="ppaction://hlinksldjump"/>
            <a:extLst>
              <a:ext uri="{FF2B5EF4-FFF2-40B4-BE49-F238E27FC236}">
                <a16:creationId xmlns:a16="http://schemas.microsoft.com/office/drawing/2014/main" id="{3130FD4C-5FA6-363F-EC68-6F0B4CCE2444}"/>
              </a:ext>
            </a:extLst>
          </p:cNvPr>
          <p:cNvPicPr>
            <a:picLocks noChangeAspect="1"/>
          </p:cNvPicPr>
          <p:nvPr/>
        </p:nvPicPr>
        <p:blipFill>
          <a:blip r:embed="rId29"/>
          <a:stretch>
            <a:fillRect/>
          </a:stretch>
        </p:blipFill>
        <p:spPr>
          <a:xfrm>
            <a:off x="6016877" y="2356108"/>
            <a:ext cx="1513463" cy="1037934"/>
          </a:xfrm>
          <a:prstGeom prst="rect">
            <a:avLst/>
          </a:prstGeom>
        </p:spPr>
      </p:pic>
      <p:pic>
        <p:nvPicPr>
          <p:cNvPr id="44" name="Picture 11" descr="n185 Fb Thu Huong Pham">
            <a:extLst>
              <a:ext uri="{FF2B5EF4-FFF2-40B4-BE49-F238E27FC236}">
                <a16:creationId xmlns:a16="http://schemas.microsoft.com/office/drawing/2014/main" id="{9D80BD35-C662-B096-9E86-0EF12A3C0A7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861347" y="1059293"/>
            <a:ext cx="646367" cy="654699"/>
          </a:xfrm>
          <a:prstGeom prst="rect">
            <a:avLst/>
          </a:prstGeom>
        </p:spPr>
      </p:pic>
      <p:pic>
        <p:nvPicPr>
          <p:cNvPr id="45" name="Picture 5" descr="n185 Fb Thu Huong Pham">
            <a:extLst>
              <a:ext uri="{FF2B5EF4-FFF2-40B4-BE49-F238E27FC236}">
                <a16:creationId xmlns:a16="http://schemas.microsoft.com/office/drawing/2014/main" id="{FBB73265-19CB-1289-DD81-7134EB0B988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7861828" y="1891846"/>
            <a:ext cx="420169" cy="420169"/>
          </a:xfrm>
          <a:prstGeom prst="rect">
            <a:avLst/>
          </a:prstGeom>
        </p:spPr>
      </p:pic>
      <p:pic>
        <p:nvPicPr>
          <p:cNvPr id="46" name="Picture 2" descr="n185 Fb Thu Huong Pham">
            <a:extLst>
              <a:ext uri="{FF2B5EF4-FFF2-40B4-BE49-F238E27FC236}">
                <a16:creationId xmlns:a16="http://schemas.microsoft.com/office/drawing/2014/main" id="{DA8D8C94-2D8F-9CDD-720E-014A9A13362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079588" y="308804"/>
            <a:ext cx="563883" cy="533574"/>
          </a:xfrm>
          <a:prstGeom prst="rect">
            <a:avLst/>
          </a:prstGeom>
        </p:spPr>
      </p:pic>
      <p:pic>
        <p:nvPicPr>
          <p:cNvPr id="47" name="Picture 14" descr="n185 Fb Thu Huong Pham">
            <a:extLst>
              <a:ext uri="{FF2B5EF4-FFF2-40B4-BE49-F238E27FC236}">
                <a16:creationId xmlns:a16="http://schemas.microsoft.com/office/drawing/2014/main" id="{D2A2DEEC-0D9F-37A4-26A4-C549896F90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7720362" y="2673680"/>
            <a:ext cx="473098" cy="468797"/>
          </a:xfrm>
          <a:prstGeom prst="rect">
            <a:avLst/>
          </a:prstGeom>
        </p:spPr>
      </p:pic>
      <p:pic>
        <p:nvPicPr>
          <p:cNvPr id="29" name="Picture 28" descr="n185 Fb Thu Huong Pham">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52178" y="2116890"/>
            <a:ext cx="511799" cy="497468"/>
          </a:xfrm>
          <a:prstGeom prst="rect">
            <a:avLst/>
          </a:prstGeom>
        </p:spPr>
      </p:pic>
      <p:pic>
        <p:nvPicPr>
          <p:cNvPr id="30" name="Picture 29" descr="n185 Fb Thu Huong Pham">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98860" y="659459"/>
            <a:ext cx="511799" cy="479043"/>
          </a:xfrm>
          <a:prstGeom prst="rect">
            <a:avLst/>
          </a:prstGeom>
        </p:spPr>
      </p:pic>
      <p:sp>
        <p:nvSpPr>
          <p:cNvPr id="2" name="TextBox 1" descr="n185 Fb Thu Huong Pham">
            <a:extLst>
              <a:ext uri="{FF2B5EF4-FFF2-40B4-BE49-F238E27FC236}">
                <a16:creationId xmlns:a16="http://schemas.microsoft.com/office/drawing/2014/main" id="{92E8F7C8-BCCC-4978-9B35-44151AABE736}"/>
              </a:ext>
            </a:extLst>
          </p:cNvPr>
          <p:cNvSpPr txBox="1"/>
          <p:nvPr/>
        </p:nvSpPr>
        <p:spPr>
          <a:xfrm>
            <a:off x="-125505" y="-39772"/>
            <a:ext cx="2888843" cy="699230"/>
          </a:xfrm>
          <a:prstGeom prst="rect">
            <a:avLst/>
          </a:prstGeom>
          <a:noFill/>
        </p:spPr>
        <p:txBody>
          <a:bodyPr wrap="square" rtlCol="0">
            <a:spAutoFit/>
          </a:bodyPr>
          <a:lstStyle/>
          <a:p>
            <a:pPr marL="0" marR="0" lvl="0" indent="0" algn="ctr" defTabSz="914378" rtl="0" eaLnBrk="1" fontAlgn="auto" latinLnBrk="0" hangingPunct="1">
              <a:lnSpc>
                <a:spcPct val="15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0000"/>
                </a:solidFill>
                <a:effectLst/>
                <a:uLnTx/>
                <a:uFillTx/>
                <a:latin typeface="Arial"/>
                <a:ea typeface="+mn-ea"/>
                <a:cs typeface="Arial"/>
                <a:sym typeface="Arial"/>
              </a:rPr>
              <a:t>LUYỆN TẬP</a:t>
            </a:r>
          </a:p>
        </p:txBody>
      </p:sp>
    </p:spTree>
    <p:extLst>
      <p:ext uri="{BB962C8B-B14F-4D97-AF65-F5344CB8AC3E}">
        <p14:creationId xmlns:p14="http://schemas.microsoft.com/office/powerpoint/2010/main" val="35029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85 Fb Thu Huong Pham">
            <a:extLst>
              <a:ext uri="{FF2B5EF4-FFF2-40B4-BE49-F238E27FC236}">
                <a16:creationId xmlns:a16="http://schemas.microsoft.com/office/drawing/2014/main" id="{DFC5C72E-F1C6-42A6-9BAA-3E68AEED577C}"/>
              </a:ext>
            </a:extLst>
          </p:cNvPr>
          <p:cNvSpPr>
            <a:spLocks noGrp="1"/>
          </p:cNvSpPr>
          <p:nvPr>
            <p:ph type="title" idx="4294967295"/>
          </p:nvPr>
        </p:nvSpPr>
        <p:spPr>
          <a:xfrm>
            <a:off x="607594" y="157908"/>
            <a:ext cx="8229600" cy="614363"/>
          </a:xfrm>
        </p:spPr>
        <p:txBody>
          <a:bodyPr/>
          <a:lstStyle/>
          <a:p>
            <a:pPr algn="ctr"/>
            <a:r>
              <a:rPr lang="en-US" b="1" dirty="0">
                <a:solidFill>
                  <a:srgbClr val="FF0000"/>
                </a:solidFill>
                <a:latin typeface="Times New Rom'an"/>
              </a:rPr>
              <a:t>NHIỆM VỤ VỀ NHÀ</a:t>
            </a:r>
          </a:p>
        </p:txBody>
      </p:sp>
      <p:sp>
        <p:nvSpPr>
          <p:cNvPr id="4" name="TextBox 3" descr="n185 Fb Thu Huong Pham">
            <a:extLst>
              <a:ext uri="{FF2B5EF4-FFF2-40B4-BE49-F238E27FC236}">
                <a16:creationId xmlns:a16="http://schemas.microsoft.com/office/drawing/2014/main" id="{C34A40AF-A498-4584-83A3-1A057B5A132D}"/>
              </a:ext>
            </a:extLst>
          </p:cNvPr>
          <p:cNvSpPr txBox="1"/>
          <p:nvPr/>
        </p:nvSpPr>
        <p:spPr>
          <a:xfrm>
            <a:off x="457199" y="792919"/>
            <a:ext cx="8530391" cy="1131079"/>
          </a:xfrm>
          <a:prstGeom prst="rect">
            <a:avLst/>
          </a:prstGeom>
          <a:noFill/>
        </p:spPr>
        <p:txBody>
          <a:bodyPr wrap="square">
            <a:spAutoFit/>
          </a:bodyPr>
          <a:lstStyle/>
          <a:p>
            <a:pPr algn="just" defTabSz="685800">
              <a:buClrTx/>
            </a:pPr>
            <a:r>
              <a:rPr lang="en-US" sz="2250" b="1" kern="1200" dirty="0">
                <a:latin typeface="Times New Roman" panose="02020603050405020304" pitchFamily="18" charset="0"/>
                <a:ea typeface="Times New Roman" panose="02020603050405020304" pitchFamily="18" charset="0"/>
                <a:cs typeface="+mn-cs"/>
              </a:rPr>
              <a:t>1. </a:t>
            </a:r>
            <a:r>
              <a:rPr lang="en-US" sz="2250" kern="1200" dirty="0">
                <a:latin typeface="Times New Roman" panose="02020603050405020304" pitchFamily="18" charset="0"/>
                <a:ea typeface="Times New Roman" panose="02020603050405020304" pitchFamily="18" charset="0"/>
                <a:cs typeface="+mn-cs"/>
              </a:rPr>
              <a:t>Khi </a:t>
            </a:r>
            <a:r>
              <a:rPr lang="en-US" sz="2250" kern="1200" dirty="0" err="1">
                <a:latin typeface="Times New Roman" panose="02020603050405020304" pitchFamily="18" charset="0"/>
                <a:ea typeface="Times New Roman" panose="02020603050405020304" pitchFamily="18" charset="0"/>
                <a:cs typeface="+mn-cs"/>
              </a:rPr>
              <a:t>có</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dòng</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điện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đi</a:t>
            </a:r>
            <a:r>
              <a:rPr lang="en-US" sz="2250" kern="1200" dirty="0">
                <a:latin typeface="Times New Roman" panose="02020603050405020304" pitchFamily="18" charset="0"/>
                <a:ea typeface="Times New Roman" panose="02020603050405020304" pitchFamily="18" charset="0"/>
                <a:cs typeface="+mn-cs"/>
              </a:rPr>
              <a:t> qua </a:t>
            </a:r>
            <a:r>
              <a:rPr lang="en-US" sz="2250" kern="1200" dirty="0" err="1">
                <a:latin typeface="Times New Roman" panose="02020603050405020304" pitchFamily="18" charset="0"/>
                <a:ea typeface="Times New Roman" panose="02020603050405020304" pitchFamily="18" charset="0"/>
                <a:cs typeface="+mn-cs"/>
              </a:rPr>
              <a:t>cơ</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thể</a:t>
            </a:r>
            <a:r>
              <a:rPr lang="en-US" sz="2250" kern="1200" dirty="0">
                <a:latin typeface="Times New Roman" panose="02020603050405020304" pitchFamily="18" charset="0"/>
                <a:ea typeface="Times New Roman" panose="02020603050405020304" pitchFamily="18" charset="0"/>
                <a:cs typeface="+mn-cs"/>
              </a:rPr>
              <a:t> con </a:t>
            </a:r>
            <a:r>
              <a:rPr lang="en-US" sz="2250" kern="1200" dirty="0" err="1">
                <a:latin typeface="Times New Roman" panose="02020603050405020304" pitchFamily="18" charset="0"/>
                <a:ea typeface="Times New Roman" panose="02020603050405020304" pitchFamily="18" charset="0"/>
                <a:cs typeface="+mn-cs"/>
              </a:rPr>
              <a:t>người</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có</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thể</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gây</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nguy</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hiểm</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đến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tính</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mạng</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em</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hãy</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đề</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xuất</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các</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biện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pháp</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phòng</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ngừa</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và</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xử</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lí</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khi</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gặp</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trường</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hợp</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bị</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điện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giật</a:t>
            </a:r>
            <a:r>
              <a:rPr lang="en-US" sz="2250" kern="1200" dirty="0">
                <a:latin typeface="Times New Roman" panose="02020603050405020304" pitchFamily="18" charset="0"/>
                <a:ea typeface="Times New Roman" panose="02020603050405020304" pitchFamily="18" charset="0"/>
                <a:cs typeface="+mn-cs"/>
              </a:rPr>
              <a:t>?</a:t>
            </a:r>
            <a:endParaRPr lang="en-US" sz="2250" kern="1200" dirty="0">
              <a:solidFill>
                <a:prstClr val="black"/>
              </a:solidFill>
              <a:latin typeface="Calibri"/>
              <a:ea typeface="+mn-ea"/>
              <a:cs typeface="+mn-cs"/>
            </a:endParaRPr>
          </a:p>
        </p:txBody>
      </p:sp>
      <p:pic>
        <p:nvPicPr>
          <p:cNvPr id="5" name="Picture 4" descr="n185 Fb Thu Huong Pham">
            <a:extLst>
              <a:ext uri="{FF2B5EF4-FFF2-40B4-BE49-F238E27FC236}">
                <a16:creationId xmlns:a16="http://schemas.microsoft.com/office/drawing/2014/main" id="{B37EDD81-3537-4FBC-BE73-380CB35D9367}"/>
              </a:ext>
            </a:extLst>
          </p:cNvPr>
          <p:cNvPicPr/>
          <p:nvPr/>
        </p:nvPicPr>
        <p:blipFill rotWithShape="1">
          <a:blip r:embed="rId2">
            <a:extLst>
              <a:ext uri="{28A0092B-C50C-407E-A947-70E740481C1C}">
                <a14:useLocalDpi xmlns:a14="http://schemas.microsoft.com/office/drawing/2010/main" val="0"/>
              </a:ext>
            </a:extLst>
          </a:blip>
          <a:srcRect b="12947"/>
          <a:stretch/>
        </p:blipFill>
        <p:spPr bwMode="auto">
          <a:xfrm>
            <a:off x="2162677" y="1921564"/>
            <a:ext cx="4394534" cy="2429018"/>
          </a:xfrm>
          <a:prstGeom prst="rect">
            <a:avLst/>
          </a:prstGeom>
          <a:noFill/>
          <a:ln>
            <a:noFill/>
          </a:ln>
          <a:extLst>
            <a:ext uri="{53640926-AAD7-44D8-BBD7-CCE9431645EC}">
              <a14:shadowObscured xmlns:a14="http://schemas.microsoft.com/office/drawing/2010/main"/>
            </a:ext>
          </a:extLst>
        </p:spPr>
      </p:pic>
      <p:sp>
        <p:nvSpPr>
          <p:cNvPr id="7" name="TextBox 6" descr="n185 Fb Thu Huong Pham">
            <a:extLst>
              <a:ext uri="{FF2B5EF4-FFF2-40B4-BE49-F238E27FC236}">
                <a16:creationId xmlns:a16="http://schemas.microsoft.com/office/drawing/2014/main" id="{62D79E42-84F8-4877-9368-A0A4284CE689}"/>
              </a:ext>
            </a:extLst>
          </p:cNvPr>
          <p:cNvSpPr txBox="1"/>
          <p:nvPr/>
        </p:nvSpPr>
        <p:spPr>
          <a:xfrm>
            <a:off x="457199" y="4371230"/>
            <a:ext cx="8530391" cy="863506"/>
          </a:xfrm>
          <a:prstGeom prst="rect">
            <a:avLst/>
          </a:prstGeom>
          <a:noFill/>
        </p:spPr>
        <p:txBody>
          <a:bodyPr wrap="square">
            <a:spAutoFit/>
          </a:bodyPr>
          <a:lstStyle/>
          <a:p>
            <a:pPr algn="just" defTabSz="685800">
              <a:lnSpc>
                <a:spcPct val="115000"/>
              </a:lnSpc>
              <a:buClrTx/>
            </a:pPr>
            <a:r>
              <a:rPr lang="en-US" sz="2250" b="1" kern="1200" dirty="0">
                <a:latin typeface="Times New Roman" panose="02020603050405020304" pitchFamily="18" charset="0"/>
                <a:ea typeface="Times New Roman" panose="02020603050405020304" pitchFamily="18" charset="0"/>
                <a:cs typeface="Times New Roman" panose="02020603050405020304" pitchFamily="18" charset="0"/>
              </a:rPr>
              <a:t>2. </a:t>
            </a:r>
            <a:r>
              <a:rPr lang="pt-BR" sz="2250" kern="1200" dirty="0">
                <a:latin typeface="Times New Roman" panose="02020603050405020304" pitchFamily="18" charset="0"/>
                <a:ea typeface="Times New Roman" panose="02020603050405020304" pitchFamily="18" charset="0"/>
                <a:cs typeface="Times New Roman" panose="02020603050405020304" pitchFamily="18" charset="0"/>
              </a:rPr>
              <a:t>Ôn lại kiến thức về </a:t>
            </a:r>
            <a:r>
              <a:rPr lang="vi-VN" sz="2250" kern="1200" dirty="0">
                <a:latin typeface="Times New Roman" panose="02020603050405020304" pitchFamily="18" charset="0"/>
                <a:ea typeface="Times New Roman" panose="02020603050405020304" pitchFamily="18" charset="0"/>
                <a:cs typeface="Times New Roman" panose="02020603050405020304" pitchFamily="18" charset="0"/>
              </a:rPr>
              <a:t>điện trở, định luật </a:t>
            </a:r>
            <a:r>
              <a:rPr lang="en-US" sz="2250" kern="1200" dirty="0">
                <a:latin typeface="Times New Roman" panose="02020603050405020304" pitchFamily="18" charset="0"/>
                <a:ea typeface="Times New Roman" panose="02020603050405020304" pitchFamily="18" charset="0"/>
                <a:cs typeface="Times New Roman" panose="02020603050405020304" pitchFamily="18" charset="0"/>
              </a:rPr>
              <a:t>Ohm</a:t>
            </a:r>
            <a:r>
              <a:rPr lang="vi-VN" sz="2250" kern="1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25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kern="12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sz="2250" kern="1200" dirty="0" err="1">
                <a:latin typeface="Times New Roman" panose="02020603050405020304" pitchFamily="18" charset="0"/>
                <a:ea typeface="Times New Roman" panose="02020603050405020304" pitchFamily="18" charset="0"/>
                <a:cs typeface="+mn-cs"/>
              </a:rPr>
              <a:t>huẩn</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bị</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cho</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tiết</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tiếp</a:t>
            </a:r>
            <a:r>
              <a:rPr lang="en-US" sz="2250" kern="1200" dirty="0">
                <a:latin typeface="Times New Roman" panose="02020603050405020304" pitchFamily="18" charset="0"/>
                <a:ea typeface="Times New Roman" panose="02020603050405020304" pitchFamily="18" charset="0"/>
                <a:cs typeface="+mn-cs"/>
              </a:rPr>
              <a:t> </a:t>
            </a:r>
            <a:r>
              <a:rPr lang="en-US" sz="2250" kern="1200" dirty="0" err="1">
                <a:latin typeface="Times New Roman" panose="02020603050405020304" pitchFamily="18" charset="0"/>
                <a:ea typeface="Times New Roman" panose="02020603050405020304" pitchFamily="18" charset="0"/>
                <a:cs typeface="+mn-cs"/>
              </a:rPr>
              <a:t>theo</a:t>
            </a:r>
            <a:endParaRPr lang="en-US" sz="2250" kern="1200" dirty="0">
              <a:solidFill>
                <a:prstClr val="black"/>
              </a:solidFill>
              <a:latin typeface="Calibri"/>
              <a:ea typeface="+mn-ea"/>
              <a:cs typeface="+mn-cs"/>
            </a:endParaRPr>
          </a:p>
        </p:txBody>
      </p:sp>
    </p:spTree>
    <p:extLst>
      <p:ext uri="{BB962C8B-B14F-4D97-AF65-F5344CB8AC3E}">
        <p14:creationId xmlns:p14="http://schemas.microsoft.com/office/powerpoint/2010/main" val="205034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51"/>
        <p:cNvGrpSpPr/>
        <p:nvPr/>
      </p:nvGrpSpPr>
      <p:grpSpPr>
        <a:xfrm>
          <a:off x="0" y="0"/>
          <a:ext cx="0" cy="0"/>
          <a:chOff x="0" y="0"/>
          <a:chExt cx="0" cy="0"/>
        </a:xfrm>
      </p:grpSpPr>
      <p:sp>
        <p:nvSpPr>
          <p:cNvPr id="78" name="TextBox 77" descr="n185 Fb Thu Huong Pham"/>
          <p:cNvSpPr txBox="1"/>
          <p:nvPr/>
        </p:nvSpPr>
        <p:spPr>
          <a:xfrm>
            <a:off x="269860" y="964985"/>
            <a:ext cx="545905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1. </a:t>
            </a:r>
            <a:r>
              <a:rPr kumimoji="0" lang="en-US" sz="24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Thí</a:t>
            </a:r>
            <a:r>
              <a:rPr kumimoji="0" lang="en-US" sz="24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nghiệm</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84" name="Google Shape;2338;p46" descr="n185 Fb Thu Huong Pham"/>
          <p:cNvSpPr txBox="1"/>
          <p:nvPr/>
        </p:nvSpPr>
        <p:spPr>
          <a:xfrm>
            <a:off x="2007991" y="45499"/>
            <a:ext cx="5128017" cy="4649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BÀI 23. ĐIỆN TRỞ. Đ</a:t>
            </a:r>
            <a:r>
              <a:rPr lang="en-US" sz="2400" b="1" kern="1200" dirty="0">
                <a:solidFill>
                  <a:srgbClr val="57D1D7">
                    <a:lumMod val="75000"/>
                  </a:srgbClr>
                </a:solidFill>
                <a:latin typeface="Cambria" panose="02040503050406030204" pitchFamily="18" charset="0"/>
                <a:ea typeface="Cambria" panose="02040503050406030204" pitchFamily="18" charset="0"/>
                <a:cs typeface="Arial" panose="020B0604020202020204" pitchFamily="34" charset="0"/>
              </a:rPr>
              <a:t>ỊNH LUẬT OHM</a:t>
            </a:r>
            <a:endPar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18" name="Google Shape;2338;p46" descr="n185 Fb Thu Huong Pham"/>
          <p:cNvSpPr txBox="1"/>
          <p:nvPr/>
        </p:nvSpPr>
        <p:spPr>
          <a:xfrm>
            <a:off x="269860" y="506082"/>
            <a:ext cx="1738131" cy="464991"/>
          </a:xfrm>
          <a:prstGeom prst="rect">
            <a:avLst/>
          </a:prstGeom>
          <a:solidFill>
            <a:srgbClr val="FCFAEE"/>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just"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I.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Điện</a:t>
            </a:r>
            <a:r>
              <a:rPr lang="en-US" sz="2400" b="1" kern="1200" dirty="0">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trở</a:t>
            </a:r>
            <a:endPar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83" name="Text Box 5" descr="n185 Fb Thu Huong Pham">
            <a:extLst>
              <a:ext uri="{FF2B5EF4-FFF2-40B4-BE49-F238E27FC236}">
                <a16:creationId xmlns:a16="http://schemas.microsoft.com/office/drawing/2014/main" id="{B7AFFC30-8F1D-40EF-81DC-E5A94DCCA24E}"/>
              </a:ext>
            </a:extLst>
          </p:cNvPr>
          <p:cNvSpPr txBox="1">
            <a:spLocks noChangeArrowheads="1"/>
          </p:cNvSpPr>
          <p:nvPr/>
        </p:nvSpPr>
        <p:spPr bwMode="auto">
          <a:xfrm>
            <a:off x="5587460" y="1317910"/>
            <a:ext cx="3427585" cy="3746718"/>
          </a:xfrm>
          <a:prstGeom prst="roundRect">
            <a:avLst/>
          </a:prstGeom>
          <a:solidFill>
            <a:schemeClr val="accent5">
              <a:lumMod val="20000"/>
              <a:lumOff val="80000"/>
            </a:schemeClr>
          </a:solidFill>
          <a:ln w="9525">
            <a:solidFill>
              <a:srgbClr val="FFC000"/>
            </a:solidFill>
            <a:miter lim="800000"/>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2400" b="1">
                <a:solidFill>
                  <a:schemeClr val="tx1"/>
                </a:solidFill>
                <a:latin typeface="Times New Roman" panose="02020603050405020304" pitchFamily="18" charset="0"/>
              </a:defRPr>
            </a:lvl9pPr>
          </a:lstStyle>
          <a:p>
            <a:pPr marL="342900" marR="0" lvl="0" indent="-342900" algn="just" defTabSz="914400" rtl="0" eaLnBrk="0" fontAlgn="auto" latinLnBrk="0" hangingPunct="0">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1 </a:t>
            </a:r>
            <a:r>
              <a:rPr kumimoji="0" lang="en-US" sz="2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ampe</a:t>
            </a: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sz="2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kế</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endParaRPr>
          </a:p>
          <a:p>
            <a:pPr marL="342900" marR="0" lvl="0" indent="-342900" algn="just" defTabSz="914400" rtl="0" eaLnBrk="0" fontAlgn="auto" latinLnBrk="0" hangingPunct="0">
              <a:lnSpc>
                <a:spcPct val="100000"/>
              </a:lnSpc>
              <a:spcBef>
                <a:spcPts val="0"/>
              </a:spcBef>
              <a:spcAft>
                <a:spcPts val="0"/>
              </a:spcAft>
              <a:buClr>
                <a:srgbClr val="000000"/>
              </a:buClr>
              <a:buSzTx/>
              <a:buFontTx/>
              <a:buChar char="-"/>
              <a:tabLst/>
              <a:defRPr/>
            </a:pPr>
            <a:r>
              <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1 </a:t>
            </a:r>
            <a:r>
              <a:rPr lang="en-US" altLang="en-US" b="0"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vôn</a:t>
            </a:r>
            <a:r>
              <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altLang="en-US" b="0"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kế</a:t>
            </a:r>
            <a:endPar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endParaRPr>
          </a:p>
          <a:p>
            <a:pPr marL="342900" marR="0" lvl="0" indent="-342900" algn="just" defTabSz="914400" rtl="0" eaLnBrk="0" fontAlgn="auto" latinLnBrk="0" hangingPunct="0">
              <a:lnSpc>
                <a:spcPct val="100000"/>
              </a:lnSpc>
              <a:spcBef>
                <a:spcPts val="0"/>
              </a:spcBef>
              <a:spcAft>
                <a:spcPts val="0"/>
              </a:spcAft>
              <a:buClr>
                <a:srgbClr val="000000"/>
              </a:buClr>
              <a:buSzTx/>
              <a:buFontTx/>
              <a:buChar char="-"/>
              <a:tabLst/>
              <a:defRPr/>
            </a:pPr>
            <a:r>
              <a:rPr kumimoji="0" lang="en-US" alt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1</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nguồn</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có</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thể</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điều</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chỉnh</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thay</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đổi</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được</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hiệu</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điện</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thế</a:t>
            </a:r>
            <a:endPar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endParaRPr>
          </a:p>
          <a:p>
            <a:pPr marL="342900" marR="0" lvl="0" indent="-342900" algn="just" defTabSz="914400" rtl="0" eaLnBrk="0" fontAlgn="auto" latinLnBrk="0" hangingPunct="0">
              <a:lnSpc>
                <a:spcPct val="100000"/>
              </a:lnSpc>
              <a:spcBef>
                <a:spcPts val="0"/>
              </a:spcBef>
              <a:spcAft>
                <a:spcPts val="0"/>
              </a:spcAft>
              <a:buClr>
                <a:srgbClr val="000000"/>
              </a:buClr>
              <a:buSzTx/>
              <a:buFontTx/>
              <a:buChar char="-"/>
              <a:tabLst/>
              <a:defRPr/>
            </a:pPr>
            <a:r>
              <a:rPr lang="en-US" altLang="en-US" b="0" baseline="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Hai</a:t>
            </a:r>
            <a:r>
              <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altLang="en-US" b="0"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vật</a:t>
            </a:r>
            <a:r>
              <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altLang="en-US" b="0"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dẫn</a:t>
            </a:r>
            <a:r>
              <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X </a:t>
            </a:r>
            <a:r>
              <a:rPr lang="en-US" altLang="en-US" b="0"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và</a:t>
            </a:r>
            <a:r>
              <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Y </a:t>
            </a:r>
            <a:r>
              <a:rPr lang="en-US" altLang="en-US" b="0"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khác</a:t>
            </a:r>
            <a:r>
              <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a:t>
            </a:r>
            <a:r>
              <a:rPr lang="en-US" altLang="en-US" b="0"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nhau</a:t>
            </a:r>
            <a:endPar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endParaRPr>
          </a:p>
          <a:p>
            <a:pPr marL="342900" marR="0" lvl="0" indent="-342900" algn="just" defTabSz="914400" rtl="0" eaLnBrk="0" fontAlgn="auto" latinLnBrk="0" hangingPunct="0">
              <a:lnSpc>
                <a:spcPct val="100000"/>
              </a:lnSpc>
              <a:spcBef>
                <a:spcPts val="0"/>
              </a:spcBef>
              <a:spcAft>
                <a:spcPts val="0"/>
              </a:spcAft>
              <a:buClr>
                <a:srgbClr val="000000"/>
              </a:buClr>
              <a:buSzTx/>
              <a:buFontTx/>
              <a:buChar char="-"/>
              <a:tabLst/>
              <a:defRPr/>
            </a:pPr>
            <a:r>
              <a:rPr kumimoji="0" lang="en-US" altLang="en-US" sz="24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Dây</a:t>
            </a:r>
            <a:r>
              <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 </a:t>
            </a:r>
            <a:r>
              <a:rPr kumimoji="0" lang="en-US" altLang="en-US" sz="2400" b="0"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rPr>
              <a:t>nối</a:t>
            </a:r>
            <a:endParaRPr kumimoji="0" lang="en-US" altLang="en-US" sz="2400" b="0"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ea"/>
            </a:endParaRPr>
          </a:p>
          <a:p>
            <a:pPr marL="342900" marR="0" lvl="0" indent="-342900" algn="just" defTabSz="914400" rtl="0" eaLnBrk="0" fontAlgn="auto" latinLnBrk="0" hangingPunct="0">
              <a:lnSpc>
                <a:spcPct val="100000"/>
              </a:lnSpc>
              <a:spcBef>
                <a:spcPts val="0"/>
              </a:spcBef>
              <a:spcAft>
                <a:spcPts val="0"/>
              </a:spcAft>
              <a:buClr>
                <a:srgbClr val="000000"/>
              </a:buClr>
              <a:buSzTx/>
              <a:buFontTx/>
              <a:buChar char="-"/>
              <a:tabLst/>
              <a:defRPr/>
            </a:pPr>
            <a:r>
              <a:rPr lang="en-US" altLang="en-US" b="0" baseline="0"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Khó</a:t>
            </a:r>
            <a:r>
              <a:rPr lang="en-US" altLang="en-US" b="0" dirty="0" err="1">
                <a:solidFill>
                  <a:srgbClr val="002060"/>
                </a:solidFill>
                <a:latin typeface="Cambria" panose="02040503050406030204" pitchFamily="18" charset="0"/>
                <a:ea typeface="Cambria" panose="02040503050406030204" pitchFamily="18" charset="0"/>
                <a:cs typeface="Arial" panose="020B0604020202020204" pitchFamily="34" charset="0"/>
                <a:sym typeface="+mn-ea"/>
              </a:rPr>
              <a:t>a</a:t>
            </a:r>
            <a:r>
              <a:rPr lang="en-US" altLang="en-US" b="0" dirty="0">
                <a:solidFill>
                  <a:srgbClr val="002060"/>
                </a:solidFill>
                <a:latin typeface="Cambria" panose="02040503050406030204" pitchFamily="18" charset="0"/>
                <a:ea typeface="Cambria" panose="02040503050406030204" pitchFamily="18" charset="0"/>
                <a:cs typeface="Arial" panose="020B0604020202020204" pitchFamily="34" charset="0"/>
                <a:sym typeface="+mn-ea"/>
              </a:rPr>
              <a:t> K</a:t>
            </a:r>
            <a:endParaRPr kumimoji="0" lang="en-US" altLang="en-US" sz="2400" b="0" i="0" u="none" strike="noStrike" kern="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10" name="Picture 9" descr="n185 Fb Thu Huong Pham">
            <a:extLst>
              <a:ext uri="{FF2B5EF4-FFF2-40B4-BE49-F238E27FC236}">
                <a16:creationId xmlns:a16="http://schemas.microsoft.com/office/drawing/2014/main" id="{27B9F4EC-3419-4447-9F03-5D8450FE3EF2}"/>
              </a:ext>
            </a:extLst>
          </p:cNvPr>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b="18978"/>
          <a:stretch/>
        </p:blipFill>
        <p:spPr bwMode="auto">
          <a:xfrm>
            <a:off x="409014" y="1425568"/>
            <a:ext cx="4936709" cy="3521570"/>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500"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diamond(in)">
                                      <p:cBhvr>
                                        <p:cTn id="13"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185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90807"/>
            <a:ext cx="9006840" cy="505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descr="n185 Fb Thu Huong Pham"/>
          <p:cNvSpPr txBox="1">
            <a:spLocks noChangeArrowheads="1"/>
          </p:cNvSpPr>
          <p:nvPr/>
        </p:nvSpPr>
        <p:spPr bwMode="auto">
          <a:xfrm rot="219488">
            <a:off x="2258855" y="1792980"/>
            <a:ext cx="5153025"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50000"/>
              </a:spcBef>
              <a:buClrTx/>
              <a:buNone/>
              <a:defRPr/>
            </a:pPr>
            <a:r>
              <a:rPr lang="en-US" altLang="vi-VN" sz="4050" b="1" kern="1200">
                <a:solidFill>
                  <a:srgbClr val="C91603"/>
                </a:solidFill>
                <a:latin typeface="Times New Roman" panose="02020603050405020304" pitchFamily="18" charset="0"/>
                <a:ea typeface="+mn-ea"/>
                <a:cs typeface="+mn-cs"/>
              </a:rPr>
              <a:t>Cảm </a:t>
            </a:r>
            <a:r>
              <a:rPr lang="vi-VN" altLang="vi-VN" sz="4050" b="1" kern="1200">
                <a:solidFill>
                  <a:srgbClr val="C91603"/>
                </a:solidFill>
                <a:latin typeface="Times New Roman" panose="02020603050405020304" pitchFamily="18" charset="0"/>
                <a:ea typeface="+mn-ea"/>
                <a:cs typeface="+mn-cs"/>
              </a:rPr>
              <a:t>ơ</a:t>
            </a:r>
            <a:r>
              <a:rPr lang="en-US" altLang="vi-VN" sz="4050" b="1" kern="1200">
                <a:solidFill>
                  <a:srgbClr val="C91603"/>
                </a:solidFill>
                <a:latin typeface="Times New Roman" panose="02020603050405020304" pitchFamily="18" charset="0"/>
                <a:ea typeface="+mn-ea"/>
                <a:cs typeface="+mn-cs"/>
              </a:rPr>
              <a:t>n quý thầy cô và các em! </a:t>
            </a:r>
          </a:p>
          <a:p>
            <a:pPr algn="ctr" defTabSz="685800">
              <a:spcBef>
                <a:spcPct val="50000"/>
              </a:spcBef>
              <a:buClrTx/>
              <a:buNone/>
              <a:defRPr/>
            </a:pPr>
            <a:endParaRPr lang="en-US" altLang="vi-VN" sz="2400" b="1" kern="1200">
              <a:solidFill>
                <a:srgbClr val="C91603"/>
              </a:solidFill>
              <a:latin typeface="Times New Roman" panose="02020603050405020304" pitchFamily="18" charset="0"/>
              <a:ea typeface="+mn-ea"/>
              <a:cs typeface="+mn-cs"/>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31759" name="图片 31758" descr="n185 Fb Thu Huong Pham"/>
          <p:cNvPicPr>
            <a:picLocks noChangeAspect="1"/>
          </p:cNvPicPr>
          <p:nvPr/>
        </p:nvPicPr>
        <p:blipFill>
          <a:blip r:embed="rId5"/>
          <a:stretch>
            <a:fillRect/>
          </a:stretch>
        </p:blipFill>
        <p:spPr>
          <a:xfrm>
            <a:off x="-86676" y="3832860"/>
            <a:ext cx="1974533" cy="1310640"/>
          </a:xfrm>
          <a:prstGeom prst="rect">
            <a:avLst/>
          </a:prstGeom>
          <a:noFill/>
          <a:ln w="9525">
            <a:noFill/>
          </a:ln>
        </p:spPr>
      </p:pic>
      <p:sp>
        <p:nvSpPr>
          <p:cNvPr id="3" name="Content Placeholder 2" descr="n185 Fb Thu Huong Pham"/>
          <p:cNvSpPr>
            <a:spLocks noGrp="1"/>
          </p:cNvSpPr>
          <p:nvPr>
            <p:ph idx="4294967295"/>
          </p:nvPr>
        </p:nvSpPr>
        <p:spPr>
          <a:xfrm>
            <a:off x="0" y="1084263"/>
            <a:ext cx="9041131" cy="1487487"/>
          </a:xfrm>
        </p:spPr>
        <p:txBody>
          <a:bodyPr>
            <a:noAutofit/>
          </a:bodyPr>
          <a:lstStyle/>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Nhiệm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vụ</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Mắc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đồ</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mạch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điện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như</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vẽ</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hành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thí</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nghiệm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hỏi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trong</a:t>
            </a:r>
            <a:r>
              <a:rPr lang="en-US" sz="2800" dirty="0">
                <a:solidFill>
                  <a:schemeClr val="tx1"/>
                </a:solidFill>
                <a:latin typeface="Arial" panose="020B0604020202020204" pitchFamily="34" charset="0"/>
                <a:cs typeface="Arial" panose="020B0604020202020204" pitchFamily="34" charset="0"/>
              </a:rPr>
              <a:t> PHT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1</a:t>
            </a:r>
          </a:p>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Hình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thức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việc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theo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nhóm</a:t>
            </a:r>
            <a:endParaRPr lang="en-US" sz="2800" dirty="0">
              <a:solidFill>
                <a:schemeClr val="tx1"/>
              </a:solidFill>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5 </a:t>
            </a:r>
            <a:r>
              <a:rPr lang="en-US" sz="2800" dirty="0" err="1">
                <a:solidFill>
                  <a:schemeClr val="tx1"/>
                </a:solidFill>
                <a:latin typeface="Arial" panose="020B0604020202020204" pitchFamily="34" charset="0"/>
                <a:cs typeface="Arial" panose="020B0604020202020204" pitchFamily="34" charset="0"/>
              </a:rPr>
              <a:t>phút</a:t>
            </a:r>
            <a:endParaRPr lang="en-US" sz="2800" dirty="0">
              <a:solidFill>
                <a:schemeClr val="tx1"/>
              </a:solidFill>
              <a:latin typeface="Arial" panose="020B0604020202020204" pitchFamily="34" charset="0"/>
              <a:cs typeface="Arial" panose="020B0604020202020204" pitchFamily="34" charset="0"/>
            </a:endParaRPr>
          </a:p>
        </p:txBody>
      </p:sp>
      <p:sp>
        <p:nvSpPr>
          <p:cNvPr id="6" name="Content Placeholder 2" descr="n185 Fb Thu Huong Pham"/>
          <p:cNvSpPr txBox="1"/>
          <p:nvPr/>
        </p:nvSpPr>
        <p:spPr>
          <a:xfrm>
            <a:off x="252015" y="73734"/>
            <a:ext cx="8750380" cy="923156"/>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9pPr>
          </a:lstStyle>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HOẠT ĐỘNG</a:t>
            </a:r>
          </a:p>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302F2F">
                    <a:lumMod val="75000"/>
                  </a:srgbClr>
                </a:solidFill>
                <a:effectLst/>
                <a:uLnTx/>
                <a:uFillTx/>
                <a:latin typeface="Arial" panose="020B0604020202020204" pitchFamily="34" charset="0"/>
                <a:ea typeface="+mn-ea"/>
                <a:cs typeface="Arial" panose="020B0604020202020204" pitchFamily="34" charset="0"/>
                <a:sym typeface="Arial"/>
              </a:rPr>
              <a:t>TÌM HIỂU VỀ </a:t>
            </a:r>
            <a:r>
              <a:rPr lang="en-US" sz="2801" b="1" dirty="0">
                <a:solidFill>
                  <a:srgbClr val="302F2F">
                    <a:lumMod val="75000"/>
                  </a:srgbClr>
                </a:solidFill>
                <a:latin typeface="Arial" panose="020B0604020202020204" pitchFamily="34" charset="0"/>
                <a:cs typeface="Arial" panose="020B0604020202020204" pitchFamily="34" charset="0"/>
              </a:rPr>
              <a:t>ĐIỆN TRỞ</a:t>
            </a:r>
            <a:endParaRPr kumimoji="0" lang="en-US" sz="2801" b="1" i="0" u="none" strike="noStrike" kern="1200" cap="none" spc="0" normalizeH="0" baseline="0" noProof="0" dirty="0">
              <a:ln>
                <a:noFill/>
              </a:ln>
              <a:solidFill>
                <a:srgbClr val="302F2F">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7" name="Picture 6" descr="n185 Fb Thu Huong Pham">
            <a:extLst>
              <a:ext uri="{FF2B5EF4-FFF2-40B4-BE49-F238E27FC236}">
                <a16:creationId xmlns:a16="http://schemas.microsoft.com/office/drawing/2014/main" id="{0E54FE0B-680B-463E-9D72-A2D8A8443252}"/>
              </a:ext>
            </a:extLst>
          </p:cNvPr>
          <p:cNvPicPr/>
          <p:nvPr/>
        </p:nvPicPr>
        <p:blipFill rotWithShape="1">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b="18978"/>
          <a:stretch/>
        </p:blipFill>
        <p:spPr bwMode="auto">
          <a:xfrm>
            <a:off x="2051980" y="2961385"/>
            <a:ext cx="3844728" cy="2108381"/>
          </a:xfrm>
          <a:prstGeom prst="rect">
            <a:avLst/>
          </a:prstGeom>
          <a:noFill/>
          <a:ln>
            <a:noFill/>
          </a:ln>
          <a:extLst>
            <a:ext uri="{53640926-AAD7-44D8-BBD7-CCE9431645EC}">
              <a14:shadowObscured xmlns:a14="http://schemas.microsoft.com/office/drawing/2010/main"/>
            </a:ext>
          </a:extLst>
        </p:spPr>
      </p:pic>
      <p:pic>
        <p:nvPicPr>
          <p:cNvPr id="2" name="đồng hồ 5 phút" descr="n185 Fb Thu Huong Pham">
            <a:hlinkClick r:id="" action="ppaction://media"/>
            <a:extLst>
              <a:ext uri="{FF2B5EF4-FFF2-40B4-BE49-F238E27FC236}">
                <a16:creationId xmlns:a16="http://schemas.microsoft.com/office/drawing/2014/main" id="{2EC64AA4-FBDE-43DC-8E53-546A774A4FC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86916" y="3184702"/>
            <a:ext cx="2954215" cy="166174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31759"/>
                                        </p:tgtEl>
                                        <p:attrNameLst>
                                          <p:attrName>style.visibility</p:attrName>
                                        </p:attrNameLst>
                                      </p:cBhvr>
                                      <p:to>
                                        <p:strVal val="visible"/>
                                      </p:to>
                                    </p:set>
                                    <p:animEffect transition="in" filter="fade">
                                      <p:cBhvr>
                                        <p:cTn id="7" dur="1000"/>
                                        <p:tgtEl>
                                          <p:spTgt spid="31759"/>
                                        </p:tgtEl>
                                      </p:cBhvr>
                                    </p:animEffect>
                                    <p:anim calcmode="lin" valueType="num">
                                      <p:cBhvr>
                                        <p:cTn id="8" dur="1000" fill="hold"/>
                                        <p:tgtEl>
                                          <p:spTgt spid="31759"/>
                                        </p:tgtEl>
                                        <p:attrNameLst>
                                          <p:attrName>ppt_x</p:attrName>
                                        </p:attrNameLst>
                                      </p:cBhvr>
                                      <p:tavLst>
                                        <p:tav tm="0">
                                          <p:val>
                                            <p:strVal val="#ppt_x"/>
                                          </p:val>
                                        </p:tav>
                                        <p:tav tm="100000">
                                          <p:val>
                                            <p:strVal val="#ppt_x"/>
                                          </p:val>
                                        </p:tav>
                                      </p:tavLst>
                                    </p:anim>
                                    <p:anim calcmode="lin" valueType="num">
                                      <p:cBhvr>
                                        <p:cTn id="9" dur="1000" fill="hold"/>
                                        <p:tgtEl>
                                          <p:spTgt spid="317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000" fill="hold">
                                          <p:stCondLst>
                                            <p:cond delay="0"/>
                                          </p:stCondLst>
                                        </p:cTn>
                                        <p:tgtEl>
                                          <p:spTgt spid="6"/>
                                        </p:tgtEl>
                                        <p:attrNameLst>
                                          <p:attrName>style.visibility</p:attrName>
                                        </p:attrNameLst>
                                      </p:cBhvr>
                                      <p:to>
                                        <p:strVal val="visible"/>
                                      </p:to>
                                    </p:set>
                                    <p:animEffect transition="in" filter="circle(in)">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000" fill="hold">
                                          <p:stCondLst>
                                            <p:cond delay="0"/>
                                          </p:stCondLst>
                                        </p:cTn>
                                        <p:tgtEl>
                                          <p:spTgt spid="3">
                                            <p:txEl>
                                              <p:pRg st="0" end="0"/>
                                            </p:txEl>
                                          </p:spTgt>
                                        </p:tgtEl>
                                        <p:attrNameLst>
                                          <p:attrName>style.visibility</p:attrName>
                                        </p:attrNameLst>
                                      </p:cBhvr>
                                      <p:to>
                                        <p:strVal val="visible"/>
                                      </p:to>
                                    </p:set>
                                    <p:animEffect transition="in" filter="plus(in)">
                                      <p:cBhvr>
                                        <p:cTn id="19" dur="1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000" fill="hold">
                                          <p:stCondLst>
                                            <p:cond delay="0"/>
                                          </p:stCondLst>
                                        </p:cTn>
                                        <p:tgtEl>
                                          <p:spTgt spid="3">
                                            <p:txEl>
                                              <p:pRg st="1" end="1"/>
                                            </p:txEl>
                                          </p:spTgt>
                                        </p:tgtEl>
                                        <p:attrNameLst>
                                          <p:attrName>style.visibility</p:attrName>
                                        </p:attrNameLst>
                                      </p:cBhvr>
                                      <p:to>
                                        <p:strVal val="visible"/>
                                      </p:to>
                                    </p:set>
                                    <p:animEffect transition="in" filter="plus(in)">
                                      <p:cBhvr>
                                        <p:cTn id="24" dur="1000"/>
                                        <p:tgtEl>
                                          <p:spTgt spid="3">
                                            <p:txEl>
                                              <p:pRg st="1" end="1"/>
                                            </p:txEl>
                                          </p:spTgt>
                                        </p:tgtEl>
                                      </p:cBhvr>
                                    </p:animEffect>
                                  </p:childTnLst>
                                </p:cTn>
                              </p:par>
                              <p:par>
                                <p:cTn id="25" presetID="13" presetClass="entr" presetSubtype="16" fill="hold" nodeType="withEffect">
                                  <p:stCondLst>
                                    <p:cond delay="0"/>
                                  </p:stCondLst>
                                  <p:childTnLst>
                                    <p:set>
                                      <p:cBhvr>
                                        <p:cTn id="26" dur="1000" fill="hold">
                                          <p:stCondLst>
                                            <p:cond delay="0"/>
                                          </p:stCondLst>
                                        </p:cTn>
                                        <p:tgtEl>
                                          <p:spTgt spid="3">
                                            <p:txEl>
                                              <p:pRg st="2" end="2"/>
                                            </p:txEl>
                                          </p:spTgt>
                                        </p:tgtEl>
                                        <p:attrNameLst>
                                          <p:attrName>style.visibility</p:attrName>
                                        </p:attrNameLst>
                                      </p:cBhvr>
                                      <p:to>
                                        <p:strVal val="visible"/>
                                      </p:to>
                                    </p:set>
                                    <p:animEffect transition="in" filter="plus(in)">
                                      <p:cBhvr>
                                        <p:cTn id="27" dur="1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0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9" name="Content Placeholder 2" descr="n185 Fb Thu Huong Pham">
            <a:extLst>
              <a:ext uri="{FF2B5EF4-FFF2-40B4-BE49-F238E27FC236}">
                <a16:creationId xmlns:a16="http://schemas.microsoft.com/office/drawing/2014/main" id="{672EC8AA-62FF-4DBE-8C1C-4BCF51CCD295}"/>
              </a:ext>
            </a:extLst>
          </p:cNvPr>
          <p:cNvSpPr txBox="1"/>
          <p:nvPr/>
        </p:nvSpPr>
        <p:spPr>
          <a:xfrm>
            <a:off x="252015" y="73734"/>
            <a:ext cx="8750380" cy="923156"/>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9pPr>
          </a:lstStyle>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PHIẾU</a:t>
            </a:r>
            <a:r>
              <a:rPr kumimoji="0" lang="en-US" sz="2801"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HỌC TẬP SỐ 1</a:t>
            </a:r>
            <a:endParaRPr kumimoji="0" lang="en-US" sz="2801"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11" name="TextBox 10" descr="n185 Fb Thu Huong Pham">
            <a:extLst>
              <a:ext uri="{FF2B5EF4-FFF2-40B4-BE49-F238E27FC236}">
                <a16:creationId xmlns:a16="http://schemas.microsoft.com/office/drawing/2014/main" id="{D950E73F-7912-4605-8D6E-40DFEA89899D}"/>
              </a:ext>
            </a:extLst>
          </p:cNvPr>
          <p:cNvSpPr txBox="1"/>
          <p:nvPr/>
        </p:nvSpPr>
        <p:spPr>
          <a:xfrm>
            <a:off x="1028220" y="545714"/>
            <a:ext cx="7197969" cy="905569"/>
          </a:xfrm>
          <a:prstGeom prst="rect">
            <a:avLst/>
          </a:prstGeom>
          <a:noFill/>
        </p:spPr>
        <p:txBody>
          <a:bodyPr wrap="square">
            <a:spAutoFit/>
          </a:bodyPr>
          <a:lstStyle/>
          <a:p>
            <a:pPr algn="ctr">
              <a:lnSpc>
                <a:spcPct val="115000"/>
              </a:lnSpc>
            </a:pPr>
            <a:r>
              <a:rPr lang="en-US" sz="2400" b="1" dirty="0">
                <a:solidFill>
                  <a:srgbClr val="000000"/>
                </a:solidFill>
                <a:effectLst/>
                <a:latin typeface="Cambria" panose="02040503050406030204" pitchFamily="18" charset="0"/>
                <a:ea typeface="Cambria" panose="02040503050406030204" pitchFamily="18" charset="0"/>
              </a:rPr>
              <a:t>KẾT QUẢ THÍ NGHIỆM ĐO CƯỜNG ĐỘ DÒNG ĐIỆN, HIỆU ĐIỆN THẾ</a:t>
            </a:r>
            <a:endParaRPr lang="en-US" sz="2400" dirty="0">
              <a:solidFill>
                <a:srgbClr val="003300"/>
              </a:solidFill>
              <a:effectLst/>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6" name="TextBox 15" descr="n185 Fb Thu Huong Pham">
                <a:extLst>
                  <a:ext uri="{FF2B5EF4-FFF2-40B4-BE49-F238E27FC236}">
                    <a16:creationId xmlns:a16="http://schemas.microsoft.com/office/drawing/2014/main" id="{330CD0D8-F505-42DA-8316-7C68E6799C40}"/>
                  </a:ext>
                </a:extLst>
              </p:cNvPr>
              <p:cNvSpPr txBox="1"/>
              <p:nvPr/>
            </p:nvSpPr>
            <p:spPr>
              <a:xfrm>
                <a:off x="0" y="1593970"/>
                <a:ext cx="5251938" cy="3342069"/>
              </a:xfrm>
              <a:prstGeom prst="rect">
                <a:avLst/>
              </a:prstGeom>
              <a:noFill/>
            </p:spPr>
            <p:txBody>
              <a:bodyPr wrap="square">
                <a:spAutoFit/>
              </a:bodyPr>
              <a:lstStyle/>
              <a:p>
                <a:pPr algn="just">
                  <a:lnSpc>
                    <a:spcPct val="115000"/>
                  </a:lnSpc>
                </a:pPr>
                <a:r>
                  <a:rPr lang="en-US" sz="2100" b="1" dirty="0">
                    <a:solidFill>
                      <a:schemeClr val="tx1"/>
                    </a:solidFill>
                    <a:effectLst/>
                    <a:latin typeface="Cambria" panose="02040503050406030204" pitchFamily="18" charset="0"/>
                    <a:ea typeface="Cambria" panose="02040503050406030204" pitchFamily="18" charset="0"/>
                  </a:rPr>
                  <a:t>Câu 1. </a:t>
                </a:r>
                <a:r>
                  <a:rPr lang="en-US" sz="2100" dirty="0" err="1">
                    <a:solidFill>
                      <a:schemeClr val="tx1"/>
                    </a:solidFill>
                    <a:effectLst/>
                    <a:latin typeface="Cambria" panose="02040503050406030204" pitchFamily="18" charset="0"/>
                    <a:ea typeface="Cambria" panose="02040503050406030204" pitchFamily="18" charset="0"/>
                  </a:rPr>
                  <a:t>Hãy</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nhận</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xét</a:t>
                </a:r>
                <a:r>
                  <a:rPr lang="en-US" sz="2100" b="1"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tỉ</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số</a:t>
                </a:r>
                <a:r>
                  <a:rPr lang="en-US" sz="2100" dirty="0">
                    <a:solidFill>
                      <a:schemeClr val="tx1"/>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100" i="1">
                            <a:solidFill>
                              <a:schemeClr val="tx1"/>
                            </a:solidFill>
                            <a:effectLst/>
                            <a:latin typeface="Cambria Math" panose="02040503050406030204" pitchFamily="18" charset="0"/>
                            <a:ea typeface="Times New Roman" panose="02020603050405020304" pitchFamily="18" charset="0"/>
                          </a:rPr>
                        </m:ctrlPr>
                      </m:fPr>
                      <m:num>
                        <m:r>
                          <a:rPr lang="en-US" sz="2100" i="1">
                            <a:solidFill>
                              <a:schemeClr val="tx1"/>
                            </a:solidFill>
                            <a:effectLst/>
                            <a:latin typeface="Cambria Math" panose="02040503050406030204" pitchFamily="18" charset="0"/>
                            <a:ea typeface="Times New Roman" panose="02020603050405020304" pitchFamily="18" charset="0"/>
                          </a:rPr>
                          <m:t>𝑈</m:t>
                        </m:r>
                      </m:num>
                      <m:den>
                        <m:r>
                          <a:rPr lang="en-US" sz="2100" i="1">
                            <a:solidFill>
                              <a:schemeClr val="tx1"/>
                            </a:solidFill>
                            <a:effectLst/>
                            <a:latin typeface="Cambria Math" panose="02040503050406030204" pitchFamily="18" charset="0"/>
                            <a:ea typeface="Times New Roman" panose="02020603050405020304" pitchFamily="18" charset="0"/>
                          </a:rPr>
                          <m:t>𝐼</m:t>
                        </m:r>
                      </m:den>
                    </m:f>
                  </m:oMath>
                </a14:m>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đối</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với</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từng</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vật</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dẫn</a:t>
                </a:r>
                <a:r>
                  <a:rPr lang="en-US" sz="2100" dirty="0">
                    <a:solidFill>
                      <a:schemeClr val="tx1"/>
                    </a:solidFill>
                    <a:effectLst/>
                    <a:latin typeface="Cambria" panose="02040503050406030204" pitchFamily="18" charset="0"/>
                    <a:ea typeface="Cambria" panose="02040503050406030204" pitchFamily="18" charset="0"/>
                  </a:rPr>
                  <a:t> X </a:t>
                </a:r>
                <a:r>
                  <a:rPr lang="en-US" sz="2100" dirty="0" err="1">
                    <a:solidFill>
                      <a:schemeClr val="tx1"/>
                    </a:solidFill>
                    <a:effectLst/>
                    <a:latin typeface="Cambria" panose="02040503050406030204" pitchFamily="18" charset="0"/>
                    <a:ea typeface="Cambria" panose="02040503050406030204" pitchFamily="18" charset="0"/>
                  </a:rPr>
                  <a:t>và</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vật</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dẫn</a:t>
                </a:r>
                <a:r>
                  <a:rPr lang="en-US" sz="2100" dirty="0">
                    <a:solidFill>
                      <a:schemeClr val="tx1"/>
                    </a:solidFill>
                    <a:effectLst/>
                    <a:latin typeface="Cambria" panose="02040503050406030204" pitchFamily="18" charset="0"/>
                    <a:ea typeface="Cambria" panose="02040503050406030204" pitchFamily="18" charset="0"/>
                  </a:rPr>
                  <a:t> Y.</a:t>
                </a:r>
              </a:p>
              <a:p>
                <a:pPr algn="just">
                  <a:lnSpc>
                    <a:spcPct val="115000"/>
                  </a:lnSpc>
                </a:pPr>
                <a:r>
                  <a:rPr lang="en-US" sz="2100" b="1" dirty="0" err="1">
                    <a:solidFill>
                      <a:schemeClr val="tx1"/>
                    </a:solidFill>
                    <a:effectLst/>
                    <a:latin typeface="Cambria" panose="02040503050406030204" pitchFamily="18" charset="0"/>
                    <a:ea typeface="Cambria" panose="02040503050406030204" pitchFamily="18" charset="0"/>
                  </a:rPr>
                  <a:t>Câu</a:t>
                </a:r>
                <a:r>
                  <a:rPr lang="en-US" sz="2100" b="1" dirty="0">
                    <a:solidFill>
                      <a:schemeClr val="tx1"/>
                    </a:solidFill>
                    <a:effectLst/>
                    <a:latin typeface="Cambria" panose="02040503050406030204" pitchFamily="18" charset="0"/>
                    <a:ea typeface="Cambria" panose="02040503050406030204" pitchFamily="18" charset="0"/>
                  </a:rPr>
                  <a:t> 2.</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Đối</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với</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vật</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dẫn</a:t>
                </a:r>
                <a:r>
                  <a:rPr lang="en-US" sz="2100" dirty="0">
                    <a:solidFill>
                      <a:schemeClr val="tx1"/>
                    </a:solidFill>
                    <a:effectLst/>
                    <a:latin typeface="Cambria" panose="02040503050406030204" pitchFamily="18" charset="0"/>
                    <a:ea typeface="Cambria" panose="02040503050406030204" pitchFamily="18" charset="0"/>
                  </a:rPr>
                  <a:t> X </a:t>
                </a:r>
                <a:r>
                  <a:rPr lang="en-US" sz="2100" dirty="0" err="1">
                    <a:solidFill>
                      <a:schemeClr val="tx1"/>
                    </a:solidFill>
                    <a:effectLst/>
                    <a:latin typeface="Cambria" panose="02040503050406030204" pitchFamily="18" charset="0"/>
                    <a:ea typeface="Cambria" panose="02040503050406030204" pitchFamily="18" charset="0"/>
                  </a:rPr>
                  <a:t>và</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vật</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dẫn</a:t>
                </a:r>
                <a:r>
                  <a:rPr lang="en-US" sz="2100" dirty="0">
                    <a:solidFill>
                      <a:schemeClr val="tx1"/>
                    </a:solidFill>
                    <a:effectLst/>
                    <a:latin typeface="Cambria" panose="02040503050406030204" pitchFamily="18" charset="0"/>
                    <a:ea typeface="Cambria" panose="02040503050406030204" pitchFamily="18" charset="0"/>
                  </a:rPr>
                  <a:t> Y </a:t>
                </a:r>
                <a:r>
                  <a:rPr lang="en-US" sz="2100" dirty="0" err="1">
                    <a:solidFill>
                      <a:schemeClr val="tx1"/>
                    </a:solidFill>
                    <a:effectLst/>
                    <a:latin typeface="Cambria" panose="02040503050406030204" pitchFamily="18" charset="0"/>
                    <a:ea typeface="Cambria" panose="02040503050406030204" pitchFamily="18" charset="0"/>
                  </a:rPr>
                  <a:t>thì</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tỉ</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số</a:t>
                </a:r>
                <a:r>
                  <a:rPr lang="en-US" sz="2100" dirty="0">
                    <a:solidFill>
                      <a:schemeClr val="tx1"/>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100" i="1">
                            <a:solidFill>
                              <a:schemeClr val="tx1"/>
                            </a:solidFill>
                            <a:effectLst/>
                            <a:latin typeface="Cambria Math" panose="02040503050406030204" pitchFamily="18" charset="0"/>
                            <a:ea typeface="Times New Roman" panose="02020603050405020304" pitchFamily="18" charset="0"/>
                          </a:rPr>
                        </m:ctrlPr>
                      </m:fPr>
                      <m:num>
                        <m:r>
                          <a:rPr lang="en-US" sz="2100" i="1">
                            <a:solidFill>
                              <a:schemeClr val="tx1"/>
                            </a:solidFill>
                            <a:effectLst/>
                            <a:latin typeface="Cambria Math" panose="02040503050406030204" pitchFamily="18" charset="0"/>
                            <a:ea typeface="Times New Roman" panose="02020603050405020304" pitchFamily="18" charset="0"/>
                          </a:rPr>
                          <m:t>𝑈</m:t>
                        </m:r>
                      </m:num>
                      <m:den>
                        <m:r>
                          <a:rPr lang="en-US" sz="2100" i="1">
                            <a:solidFill>
                              <a:schemeClr val="tx1"/>
                            </a:solidFill>
                            <a:effectLst/>
                            <a:latin typeface="Cambria Math" panose="02040503050406030204" pitchFamily="18" charset="0"/>
                            <a:ea typeface="Times New Roman" panose="02020603050405020304" pitchFamily="18" charset="0"/>
                          </a:rPr>
                          <m:t>𝐼</m:t>
                        </m:r>
                      </m:den>
                    </m:f>
                  </m:oMath>
                </a14:m>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có</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khác</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nhau</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không</a:t>
                </a:r>
                <a:r>
                  <a:rPr lang="en-US" sz="2100" dirty="0">
                    <a:solidFill>
                      <a:schemeClr val="tx1"/>
                    </a:solidFill>
                    <a:effectLst/>
                    <a:latin typeface="Cambria" panose="02040503050406030204" pitchFamily="18" charset="0"/>
                    <a:ea typeface="Cambria" panose="02040503050406030204" pitchFamily="18" charset="0"/>
                  </a:rPr>
                  <a:t>?</a:t>
                </a:r>
              </a:p>
              <a:p>
                <a:pPr algn="just">
                  <a:lnSpc>
                    <a:spcPct val="115000"/>
                  </a:lnSpc>
                </a:pPr>
                <a:r>
                  <a:rPr lang="en-US" sz="2100" b="1" dirty="0" err="1">
                    <a:solidFill>
                      <a:schemeClr val="tx1"/>
                    </a:solidFill>
                    <a:effectLst/>
                    <a:latin typeface="Cambria" panose="02040503050406030204" pitchFamily="18" charset="0"/>
                    <a:ea typeface="Cambria" panose="02040503050406030204" pitchFamily="18" charset="0"/>
                  </a:rPr>
                  <a:t>Câu</a:t>
                </a:r>
                <a:r>
                  <a:rPr lang="en-US" sz="2100" b="1" dirty="0">
                    <a:solidFill>
                      <a:schemeClr val="tx1"/>
                    </a:solidFill>
                    <a:effectLst/>
                    <a:latin typeface="Cambria" panose="02040503050406030204" pitchFamily="18" charset="0"/>
                    <a:ea typeface="Cambria" panose="02040503050406030204" pitchFamily="18" charset="0"/>
                  </a:rPr>
                  <a:t> 3.</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Nếu</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đặt</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cùng</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một</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hiệu</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điện</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thế</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vào</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hai</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đầu</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vật</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dẫn</a:t>
                </a:r>
                <a:r>
                  <a:rPr lang="en-US" sz="2100" dirty="0">
                    <a:solidFill>
                      <a:schemeClr val="tx1"/>
                    </a:solidFill>
                    <a:effectLst/>
                    <a:latin typeface="Cambria" panose="02040503050406030204" pitchFamily="18" charset="0"/>
                    <a:ea typeface="Cambria" panose="02040503050406030204" pitchFamily="18" charset="0"/>
                  </a:rPr>
                  <a:t> X </a:t>
                </a:r>
                <a:r>
                  <a:rPr lang="en-US" sz="2100" dirty="0" err="1">
                    <a:solidFill>
                      <a:schemeClr val="tx1"/>
                    </a:solidFill>
                    <a:effectLst/>
                    <a:latin typeface="Cambria" panose="02040503050406030204" pitchFamily="18" charset="0"/>
                    <a:ea typeface="Cambria" panose="02040503050406030204" pitchFamily="18" charset="0"/>
                  </a:rPr>
                  <a:t>và</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vật</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dẫn</a:t>
                </a:r>
                <a:r>
                  <a:rPr lang="en-US" sz="2100" dirty="0">
                    <a:solidFill>
                      <a:schemeClr val="tx1"/>
                    </a:solidFill>
                    <a:effectLst/>
                    <a:latin typeface="Cambria" panose="02040503050406030204" pitchFamily="18" charset="0"/>
                    <a:ea typeface="Cambria" panose="02040503050406030204" pitchFamily="18" charset="0"/>
                  </a:rPr>
                  <a:t> Y </a:t>
                </a:r>
                <a:r>
                  <a:rPr lang="en-US" sz="2100" dirty="0" err="1">
                    <a:solidFill>
                      <a:schemeClr val="tx1"/>
                    </a:solidFill>
                    <a:effectLst/>
                    <a:latin typeface="Cambria" panose="02040503050406030204" pitchFamily="18" charset="0"/>
                    <a:ea typeface="Cambria" panose="02040503050406030204" pitchFamily="18" charset="0"/>
                  </a:rPr>
                  <a:t>thì</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cường</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độ</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dòng</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điện</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chạy</a:t>
                </a:r>
                <a:r>
                  <a:rPr lang="en-US" sz="2100" dirty="0">
                    <a:solidFill>
                      <a:schemeClr val="tx1"/>
                    </a:solidFill>
                    <a:effectLst/>
                    <a:latin typeface="Cambria" panose="02040503050406030204" pitchFamily="18" charset="0"/>
                    <a:ea typeface="Cambria" panose="02040503050406030204" pitchFamily="18" charset="0"/>
                  </a:rPr>
                  <a:t> qua </a:t>
                </a:r>
                <a:r>
                  <a:rPr lang="en-US" sz="2100" dirty="0" err="1">
                    <a:solidFill>
                      <a:schemeClr val="tx1"/>
                    </a:solidFill>
                    <a:effectLst/>
                    <a:latin typeface="Cambria" panose="02040503050406030204" pitchFamily="18" charset="0"/>
                    <a:ea typeface="Cambria" panose="02040503050406030204" pitchFamily="18" charset="0"/>
                  </a:rPr>
                  <a:t>vật</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dẫn</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nào</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có</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giá</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trị</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nhỏ</a:t>
                </a:r>
                <a:r>
                  <a:rPr lang="en-US" sz="2100" dirty="0">
                    <a:solidFill>
                      <a:schemeClr val="tx1"/>
                    </a:solidFill>
                    <a:effectLst/>
                    <a:latin typeface="Cambria" panose="02040503050406030204" pitchFamily="18" charset="0"/>
                    <a:ea typeface="Cambria" panose="02040503050406030204" pitchFamily="18" charset="0"/>
                  </a:rPr>
                  <a:t> </a:t>
                </a:r>
                <a:r>
                  <a:rPr lang="en-US" sz="2100" dirty="0" err="1">
                    <a:solidFill>
                      <a:schemeClr val="tx1"/>
                    </a:solidFill>
                    <a:effectLst/>
                    <a:latin typeface="Cambria" panose="02040503050406030204" pitchFamily="18" charset="0"/>
                    <a:ea typeface="Cambria" panose="02040503050406030204" pitchFamily="18" charset="0"/>
                  </a:rPr>
                  <a:t>hơn</a:t>
                </a:r>
                <a:r>
                  <a:rPr lang="en-US" sz="2100" dirty="0">
                    <a:solidFill>
                      <a:schemeClr val="tx1"/>
                    </a:solidFill>
                    <a:effectLst/>
                    <a:latin typeface="Cambria" panose="02040503050406030204" pitchFamily="18" charset="0"/>
                    <a:ea typeface="Cambria" panose="02040503050406030204" pitchFamily="18" charset="0"/>
                  </a:rPr>
                  <a:t>?</a:t>
                </a:r>
              </a:p>
            </p:txBody>
          </p:sp>
        </mc:Choice>
        <mc:Fallback xmlns="">
          <p:sp>
            <p:nvSpPr>
              <p:cNvPr id="16" name="TextBox 15" descr="n185 Fb Thu Huong Pham">
                <a:extLst>
                  <a:ext uri="{FF2B5EF4-FFF2-40B4-BE49-F238E27FC236}">
                    <a16:creationId xmlns:a16="http://schemas.microsoft.com/office/drawing/2014/main" id="{330CD0D8-F505-42DA-8316-7C68E6799C40}"/>
                  </a:ext>
                </a:extLst>
              </p:cNvPr>
              <p:cNvSpPr txBox="1">
                <a:spLocks noRot="1" noChangeAspect="1" noMove="1" noResize="1" noEditPoints="1" noAdjustHandles="1" noChangeArrowheads="1" noChangeShapeType="1" noTextEdit="1"/>
              </p:cNvSpPr>
              <p:nvPr/>
            </p:nvSpPr>
            <p:spPr>
              <a:xfrm>
                <a:off x="0" y="1593970"/>
                <a:ext cx="5251938" cy="3342069"/>
              </a:xfrm>
              <a:prstGeom prst="rect">
                <a:avLst/>
              </a:prstGeom>
              <a:blipFill>
                <a:blip r:embed="rId5"/>
                <a:stretch>
                  <a:fillRect l="-1392" r="-1392" b="-2550"/>
                </a:stretch>
              </a:blipFill>
            </p:spPr>
            <p:txBody>
              <a:bodyPr/>
              <a:lstStyle/>
              <a:p>
                <a:r>
                  <a:rPr lang="en-US">
                    <a:noFill/>
                  </a:rPr>
                  <a:t> </a:t>
                </a:r>
              </a:p>
            </p:txBody>
          </p:sp>
        </mc:Fallback>
      </mc:AlternateContent>
      <p:pic>
        <p:nvPicPr>
          <p:cNvPr id="10" name="Picture 9" descr="n185 Fb Thu Huong Pham">
            <a:extLst>
              <a:ext uri="{FF2B5EF4-FFF2-40B4-BE49-F238E27FC236}">
                <a16:creationId xmlns:a16="http://schemas.microsoft.com/office/drawing/2014/main" id="{230E5921-7823-4CDA-A556-8ED25B80E38D}"/>
              </a:ext>
            </a:extLst>
          </p:cNvPr>
          <p:cNvPicPr>
            <a:picLocks noChangeAspect="1"/>
          </p:cNvPicPr>
          <p:nvPr/>
        </p:nvPicPr>
        <p:blipFill>
          <a:blip r:embed="rId6"/>
          <a:stretch>
            <a:fillRect/>
          </a:stretch>
        </p:blipFill>
        <p:spPr>
          <a:xfrm>
            <a:off x="5251937" y="1766828"/>
            <a:ext cx="3892063" cy="2698768"/>
          </a:xfrm>
          <a:prstGeom prst="rect">
            <a:avLst/>
          </a:prstGeom>
        </p:spPr>
      </p:pic>
      <p:sp>
        <p:nvSpPr>
          <p:cNvPr id="12" name="TextBox 11" descr="n185 Fb Thu Huong Pham">
            <a:extLst>
              <a:ext uri="{FF2B5EF4-FFF2-40B4-BE49-F238E27FC236}">
                <a16:creationId xmlns:a16="http://schemas.microsoft.com/office/drawing/2014/main" id="{793E838B-D771-4941-AA5C-CA6D8B05284D}"/>
              </a:ext>
            </a:extLst>
          </p:cNvPr>
          <p:cNvSpPr txBox="1"/>
          <p:nvPr/>
        </p:nvSpPr>
        <p:spPr>
          <a:xfrm>
            <a:off x="5826369" y="4469177"/>
            <a:ext cx="3048000" cy="338554"/>
          </a:xfrm>
          <a:prstGeom prst="rect">
            <a:avLst/>
          </a:prstGeom>
          <a:noFill/>
        </p:spPr>
        <p:txBody>
          <a:bodyPr wrap="square" rtlCol="0">
            <a:spAutoFit/>
          </a:bodyPr>
          <a:lstStyle/>
          <a:p>
            <a:pPr algn="ctr"/>
            <a:r>
              <a:rPr lang="en-US" sz="1600" b="1" i="1" dirty="0" err="1">
                <a:latin typeface="Cambria" panose="02040503050406030204" pitchFamily="18" charset="0"/>
                <a:ea typeface="Cambria" panose="02040503050406030204" pitchFamily="18" charset="0"/>
              </a:rPr>
              <a:t>Bảng</a:t>
            </a:r>
            <a:r>
              <a:rPr lang="en-US" sz="1600" b="1" i="1" dirty="0">
                <a:latin typeface="Cambria" panose="02040503050406030204" pitchFamily="18" charset="0"/>
                <a:ea typeface="Cambria" panose="02040503050406030204" pitchFamily="18" charset="0"/>
              </a:rPr>
              <a:t> 23.1 </a:t>
            </a:r>
            <a:r>
              <a:rPr lang="en-US" sz="1600" b="1" i="1" dirty="0" err="1">
                <a:latin typeface="Cambria" panose="02040503050406030204" pitchFamily="18" charset="0"/>
                <a:ea typeface="Cambria" panose="02040503050406030204" pitchFamily="18" charset="0"/>
              </a:rPr>
              <a:t>Kết</a:t>
            </a:r>
            <a:r>
              <a:rPr lang="en-US" sz="1600" b="1" i="1" dirty="0">
                <a:latin typeface="Cambria" panose="02040503050406030204" pitchFamily="18" charset="0"/>
                <a:ea typeface="Cambria" panose="02040503050406030204" pitchFamily="18" charset="0"/>
              </a:rPr>
              <a:t> </a:t>
            </a:r>
            <a:r>
              <a:rPr lang="en-US" sz="1600" b="1" i="1" dirty="0" err="1">
                <a:latin typeface="Cambria" panose="02040503050406030204" pitchFamily="18" charset="0"/>
                <a:ea typeface="Cambria" panose="02040503050406030204" pitchFamily="18" charset="0"/>
              </a:rPr>
              <a:t>quả</a:t>
            </a:r>
            <a:r>
              <a:rPr lang="en-US" sz="1600" b="1" i="1" dirty="0">
                <a:latin typeface="Cambria" panose="02040503050406030204" pitchFamily="18" charset="0"/>
                <a:ea typeface="Cambria" panose="02040503050406030204" pitchFamily="18" charset="0"/>
              </a:rPr>
              <a:t> </a:t>
            </a:r>
            <a:r>
              <a:rPr lang="en-US" sz="1600" b="1" i="1" dirty="0" err="1">
                <a:latin typeface="Cambria" panose="02040503050406030204" pitchFamily="18" charset="0"/>
                <a:ea typeface="Cambria" panose="02040503050406030204" pitchFamily="18" charset="0"/>
              </a:rPr>
              <a:t>thí</a:t>
            </a:r>
            <a:r>
              <a:rPr lang="en-US" sz="1600" b="1" i="1" dirty="0">
                <a:latin typeface="Cambria" panose="02040503050406030204" pitchFamily="18" charset="0"/>
                <a:ea typeface="Cambria" panose="02040503050406030204" pitchFamily="18" charset="0"/>
              </a:rPr>
              <a:t> </a:t>
            </a:r>
            <a:r>
              <a:rPr lang="en-US" sz="1600" b="1" i="1" dirty="0" err="1">
                <a:latin typeface="Cambria" panose="02040503050406030204" pitchFamily="18" charset="0"/>
                <a:ea typeface="Cambria" panose="02040503050406030204" pitchFamily="18" charset="0"/>
              </a:rPr>
              <a:t>nghiệm</a:t>
            </a:r>
            <a:endParaRPr lang="en-US" sz="1600" b="1" i="1" dirty="0">
              <a:latin typeface="Cambria" panose="02040503050406030204" pitchFamily="18" charset="0"/>
              <a:ea typeface="Cambria" panose="02040503050406030204" pitchFamily="18" charset="0"/>
            </a:endParaRPr>
          </a:p>
        </p:txBody>
      </p:sp>
      <p:pic>
        <p:nvPicPr>
          <p:cNvPr id="20" name="đồng hồ 5 phút" descr="n185 Fb Thu Huong Pham">
            <a:hlinkClick r:id="" action="ppaction://media"/>
            <a:extLst>
              <a:ext uri="{FF2B5EF4-FFF2-40B4-BE49-F238E27FC236}">
                <a16:creationId xmlns:a16="http://schemas.microsoft.com/office/drawing/2014/main" id="{68796378-AF3C-409C-B692-9F66C435BA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4239"/>
            <a:ext cx="1050615" cy="5909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007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
                                        </p:tgtEl>
                                      </p:cBhvr>
                                    </p:cmd>
                                  </p:childTnLst>
                                </p:cTn>
                              </p:par>
                            </p:childTnLst>
                          </p:cTn>
                        </p:par>
                      </p:childTnLst>
                    </p:cTn>
                  </p:par>
                </p:childTnLst>
              </p:cTn>
              <p:nextCondLst>
                <p:cond evt="onClick" delay="0">
                  <p:tgtEl>
                    <p:spTgt spid="20"/>
                  </p:tgtEl>
                </p:cond>
              </p:nextCondLst>
            </p:seq>
            <p:video>
              <p:cMediaNode vol="80000">
                <p:cTn id="17" fill="hold" display="0">
                  <p:stCondLst>
                    <p:cond delay="indefinite"/>
                  </p:stCondLst>
                </p:cTn>
                <p:tgtEl>
                  <p:spTgt spid="20"/>
                </p:tgtEl>
              </p:cMediaNode>
            </p:video>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0"/>
        <p:cNvGrpSpPr/>
        <p:nvPr/>
      </p:nvGrpSpPr>
      <p:grpSpPr>
        <a:xfrm>
          <a:off x="0" y="0"/>
          <a:ext cx="0" cy="0"/>
          <a:chOff x="0" y="0"/>
          <a:chExt cx="0" cy="0"/>
        </a:xfrm>
      </p:grpSpPr>
      <p:sp>
        <p:nvSpPr>
          <p:cNvPr id="46" name="Content Placeholder 2" descr="n185 Fb Thu Huong Pham">
            <a:extLst>
              <a:ext uri="{FF2B5EF4-FFF2-40B4-BE49-F238E27FC236}">
                <a16:creationId xmlns:a16="http://schemas.microsoft.com/office/drawing/2014/main" id="{5A6A6EF4-DD1F-49D2-802D-691B1BD95915}"/>
              </a:ext>
            </a:extLst>
          </p:cNvPr>
          <p:cNvSpPr txBox="1"/>
          <p:nvPr/>
        </p:nvSpPr>
        <p:spPr>
          <a:xfrm>
            <a:off x="2478189" y="132351"/>
            <a:ext cx="4187621" cy="500696"/>
          </a:xfrm>
          <a:prstGeom prst="rect">
            <a:avLst/>
          </a:prstGeom>
          <a:solidFill>
            <a:schemeClr val="accent4">
              <a:lumMod val="40000"/>
              <a:lumOff val="60000"/>
            </a:schemeClr>
          </a:solidFill>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9pPr>
          </a:lstStyle>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PHIẾU</a:t>
            </a:r>
            <a:r>
              <a:rPr kumimoji="0" lang="en-US" sz="2801"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HỌC TẬP SỐ 1</a:t>
            </a:r>
            <a:endParaRPr kumimoji="0" lang="en-US" sz="2801"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pic>
        <p:nvPicPr>
          <p:cNvPr id="5" name="Picture 4" descr="n185 Fb Thu Huong Pham">
            <a:extLst>
              <a:ext uri="{FF2B5EF4-FFF2-40B4-BE49-F238E27FC236}">
                <a16:creationId xmlns:a16="http://schemas.microsoft.com/office/drawing/2014/main" id="{3E4AE54E-542F-4E37-A6F7-F02247D04B0D}"/>
              </a:ext>
            </a:extLst>
          </p:cNvPr>
          <p:cNvPicPr>
            <a:picLocks noChangeAspect="1"/>
          </p:cNvPicPr>
          <p:nvPr/>
        </p:nvPicPr>
        <p:blipFill>
          <a:blip r:embed="rId3"/>
          <a:stretch>
            <a:fillRect/>
          </a:stretch>
        </p:blipFill>
        <p:spPr>
          <a:xfrm>
            <a:off x="5341425" y="1508812"/>
            <a:ext cx="3638451" cy="2376305"/>
          </a:xfrm>
          <a:prstGeom prst="rect">
            <a:avLst/>
          </a:prstGeom>
        </p:spPr>
      </p:pic>
      <mc:AlternateContent xmlns:mc="http://schemas.openxmlformats.org/markup-compatibility/2006" xmlns:a14="http://schemas.microsoft.com/office/drawing/2010/main">
        <mc:Choice Requires="a14">
          <p:sp>
            <p:nvSpPr>
              <p:cNvPr id="51" name="Rectangle 50" descr="n185 Fb Thu Huong Pham">
                <a:extLst>
                  <a:ext uri="{FF2B5EF4-FFF2-40B4-BE49-F238E27FC236}">
                    <a16:creationId xmlns:a16="http://schemas.microsoft.com/office/drawing/2014/main" id="{E3A42A49-0E0E-4E1E-8452-78B7D6A36BDA}"/>
                  </a:ext>
                </a:extLst>
              </p:cNvPr>
              <p:cNvSpPr/>
              <p:nvPr/>
            </p:nvSpPr>
            <p:spPr>
              <a:xfrm>
                <a:off x="226717" y="825525"/>
                <a:ext cx="8753160" cy="641909"/>
              </a:xfrm>
              <a:prstGeom prst="rect">
                <a:avLst/>
              </a:prstGeom>
              <a:solidFill>
                <a:schemeClr val="accent6">
                  <a:lumMod val="40000"/>
                  <a:lumOff val="6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2400" b="1" dirty="0" err="1">
                    <a:solidFill>
                      <a:schemeClr val="tx1"/>
                    </a:solidFill>
                    <a:latin typeface="Cambria" panose="02040503050406030204" pitchFamily="18" charset="0"/>
                    <a:ea typeface="Cambria" panose="02040503050406030204" pitchFamily="18" charset="0"/>
                  </a:rPr>
                  <a:t>Câu</a:t>
                </a:r>
                <a:r>
                  <a:rPr lang="en-US" sz="2400" b="1" dirty="0">
                    <a:solidFill>
                      <a:schemeClr val="tx1"/>
                    </a:solidFill>
                    <a:latin typeface="Cambria" panose="02040503050406030204" pitchFamily="18" charset="0"/>
                    <a:ea typeface="Cambria" panose="02040503050406030204" pitchFamily="18" charset="0"/>
                  </a:rPr>
                  <a:t> 1: </a:t>
                </a:r>
                <a:r>
                  <a:rPr lang="en-US" sz="2400" dirty="0" err="1">
                    <a:solidFill>
                      <a:schemeClr val="tx1"/>
                    </a:solidFill>
                    <a:latin typeface="Cambria" panose="02040503050406030204" pitchFamily="18" charset="0"/>
                    <a:ea typeface="Cambria" panose="02040503050406030204" pitchFamily="18" charset="0"/>
                  </a:rPr>
                  <a:t>Đối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với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từng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vật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dẫn</a:t>
                </a:r>
                <a:r>
                  <a:rPr lang="en-US" sz="2400" dirty="0">
                    <a:solidFill>
                      <a:schemeClr val="tx1"/>
                    </a:solidFill>
                    <a:latin typeface="Cambria" panose="02040503050406030204" pitchFamily="18" charset="0"/>
                    <a:ea typeface="Cambria" panose="02040503050406030204" pitchFamily="18" charset="0"/>
                  </a:rPr>
                  <a:t> X </a:t>
                </a:r>
                <a:r>
                  <a:rPr lang="en-US" sz="2400" dirty="0" err="1">
                    <a:solidFill>
                      <a:schemeClr val="tx1"/>
                    </a:solidFill>
                    <a:latin typeface="Cambria" panose="02040503050406030204" pitchFamily="18" charset="0"/>
                    <a:ea typeface="Cambria" panose="02040503050406030204" pitchFamily="18" charset="0"/>
                  </a:rPr>
                  <a:t>và</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vật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dẫn</a:t>
                </a:r>
                <a:r>
                  <a:rPr lang="en-US" sz="2400" dirty="0">
                    <a:solidFill>
                      <a:schemeClr val="tx1"/>
                    </a:solidFill>
                    <a:latin typeface="Cambria" panose="02040503050406030204" pitchFamily="18" charset="0"/>
                    <a:ea typeface="Cambria" panose="02040503050406030204" pitchFamily="18" charset="0"/>
                  </a:rPr>
                  <a:t> Y </a:t>
                </a:r>
                <a:r>
                  <a:rPr lang="en-US" sz="2400" dirty="0" err="1">
                    <a:solidFill>
                      <a:schemeClr val="tx1"/>
                    </a:solidFill>
                    <a:latin typeface="Cambria" panose="02040503050406030204" pitchFamily="18" charset="0"/>
                    <a:ea typeface="Cambria" panose="02040503050406030204" pitchFamily="18" charset="0"/>
                  </a:rPr>
                  <a:t>tỉ</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số</a:t>
                </a:r>
                <a:r>
                  <a:rPr lang="en-US" sz="2400" dirty="0">
                    <a:solidFill>
                      <a:schemeClr val="tx1"/>
                    </a:solidFill>
                    <a:latin typeface="Cambria" panose="02040503050406030204" pitchFamily="18" charset="0"/>
                    <a:ea typeface="Cambria" panose="02040503050406030204" pitchFamily="18" charset="0"/>
                  </a:rPr>
                  <a:t>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𝑈</m:t>
                        </m:r>
                      </m:num>
                      <m:den>
                        <m:r>
                          <a:rPr lang="en-US" sz="2400" i="1">
                            <a:solidFill>
                              <a:schemeClr val="tx1"/>
                            </a:solidFill>
                            <a:latin typeface="Cambria Math" panose="02040503050406030204" pitchFamily="18" charset="0"/>
                          </a:rPr>
                          <m:t>𝐼</m:t>
                        </m:r>
                      </m:den>
                    </m:f>
                    <m:r>
                      <a:rPr lang="en-US" sz="2400" i="1">
                        <a:solidFill>
                          <a:schemeClr val="tx1"/>
                        </a:solidFill>
                        <a:latin typeface="Cambria Math" panose="02040503050406030204" pitchFamily="18" charset="0"/>
                      </a:rPr>
                      <m:t> </m:t>
                    </m:r>
                  </m:oMath>
                </a14:m>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là</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không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đổi</a:t>
                </a:r>
                <a:r>
                  <a:rPr lang="en-US" sz="2400" dirty="0">
                    <a:solidFill>
                      <a:schemeClr val="tx1"/>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mc:Choice>
        <mc:Fallback xmlns="">
          <p:sp>
            <p:nvSpPr>
              <p:cNvPr id="51" name="Rectangle 50" descr="n185 Fb Thu Huong Pham">
                <a:extLst>
                  <a:ext uri="{FF2B5EF4-FFF2-40B4-BE49-F238E27FC236}">
                    <a16:creationId xmlns:a16="http://schemas.microsoft.com/office/drawing/2014/main" id="{E3A42A49-0E0E-4E1E-8452-78B7D6A36BDA}"/>
                  </a:ext>
                </a:extLst>
              </p:cNvPr>
              <p:cNvSpPr>
                <a:spLocks noRot="1" noChangeAspect="1" noMove="1" noResize="1" noEditPoints="1" noAdjustHandles="1" noChangeArrowheads="1" noChangeShapeType="1" noTextEdit="1"/>
              </p:cNvSpPr>
              <p:nvPr/>
            </p:nvSpPr>
            <p:spPr>
              <a:xfrm>
                <a:off x="226717" y="825525"/>
                <a:ext cx="8753160" cy="641909"/>
              </a:xfrm>
              <a:prstGeom prst="rect">
                <a:avLst/>
              </a:prstGeom>
              <a:blipFill>
                <a:blip r:embed="rId4"/>
                <a:stretch>
                  <a:fillRect l="-903" b="-3636"/>
                </a:stretch>
              </a:blipFill>
              <a:ln>
                <a:solidFill>
                  <a:srgbClr val="F4CA0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descr="n185 Fb Thu Huong Pham">
                <a:extLst>
                  <a:ext uri="{FF2B5EF4-FFF2-40B4-BE49-F238E27FC236}">
                    <a16:creationId xmlns:a16="http://schemas.microsoft.com/office/drawing/2014/main" id="{D4AFAA6C-3264-48F4-BB75-D04C5652FA2A}"/>
                  </a:ext>
                </a:extLst>
              </p:cNvPr>
              <p:cNvSpPr/>
              <p:nvPr/>
            </p:nvSpPr>
            <p:spPr>
              <a:xfrm>
                <a:off x="226717" y="1654255"/>
                <a:ext cx="5025220" cy="2074985"/>
              </a:xfrm>
              <a:prstGeom prst="rect">
                <a:avLst/>
              </a:prstGeom>
              <a:solidFill>
                <a:schemeClr val="accent6">
                  <a:lumMod val="40000"/>
                  <a:lumOff val="6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Cambria" panose="02040503050406030204" pitchFamily="18" charset="0"/>
                    <a:ea typeface="Cambria" panose="02040503050406030204" pitchFamily="18" charset="0"/>
                  </a:rPr>
                  <a:t>Câu</a:t>
                </a:r>
                <a:r>
                  <a:rPr lang="en-US" sz="2400" b="1" dirty="0">
                    <a:solidFill>
                      <a:schemeClr val="tx1"/>
                    </a:solidFill>
                    <a:latin typeface="Cambria" panose="02040503050406030204" pitchFamily="18" charset="0"/>
                    <a:ea typeface="Cambria" panose="02040503050406030204" pitchFamily="18" charset="0"/>
                  </a:rPr>
                  <a:t> 2: </a:t>
                </a:r>
                <a:r>
                  <a:rPr lang="en-US" sz="2400" dirty="0" err="1">
                    <a:solidFill>
                      <a:schemeClr val="tx1"/>
                    </a:solidFill>
                    <a:latin typeface="Cambria" panose="02040503050406030204" pitchFamily="18" charset="0"/>
                    <a:ea typeface="Cambria" panose="02040503050406030204" pitchFamily="18" charset="0"/>
                  </a:rPr>
                  <a:t>Đối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với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vật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dẫn</a:t>
                </a:r>
                <a:r>
                  <a:rPr lang="en-US" sz="2400" dirty="0">
                    <a:solidFill>
                      <a:schemeClr val="tx1"/>
                    </a:solidFill>
                    <a:latin typeface="Cambria" panose="02040503050406030204" pitchFamily="18" charset="0"/>
                    <a:ea typeface="Cambria" panose="02040503050406030204" pitchFamily="18" charset="0"/>
                  </a:rPr>
                  <a:t> X </a:t>
                </a:r>
                <a:r>
                  <a:rPr lang="en-US" sz="2400" dirty="0" err="1">
                    <a:solidFill>
                      <a:schemeClr val="tx1"/>
                    </a:solidFill>
                    <a:latin typeface="Cambria" panose="02040503050406030204" pitchFamily="18" charset="0"/>
                    <a:ea typeface="Cambria" panose="02040503050406030204" pitchFamily="18" charset="0"/>
                  </a:rPr>
                  <a:t>và</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vật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dẫn</a:t>
                </a:r>
                <a:r>
                  <a:rPr lang="en-US" sz="2400" dirty="0">
                    <a:solidFill>
                      <a:schemeClr val="tx1"/>
                    </a:solidFill>
                    <a:latin typeface="Cambria" panose="02040503050406030204" pitchFamily="18" charset="0"/>
                    <a:ea typeface="Cambria" panose="02040503050406030204" pitchFamily="18" charset="0"/>
                  </a:rPr>
                  <a:t> Y </a:t>
                </a:r>
                <a:r>
                  <a:rPr lang="en-US" sz="2400" dirty="0" err="1">
                    <a:solidFill>
                      <a:schemeClr val="tx1"/>
                    </a:solidFill>
                    <a:latin typeface="Cambria" panose="02040503050406030204" pitchFamily="18" charset="0"/>
                    <a:ea typeface="Cambria" panose="02040503050406030204" pitchFamily="18" charset="0"/>
                  </a:rPr>
                  <a:t>tỉ</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số</a:t>
                </a:r>
                <a:r>
                  <a:rPr lang="en-US" sz="2400" dirty="0">
                    <a:solidFill>
                      <a:schemeClr val="tx1"/>
                    </a:solidFill>
                    <a:latin typeface="Cambria" panose="02040503050406030204" pitchFamily="18" charset="0"/>
                    <a:ea typeface="Cambria" panose="02040503050406030204" pitchFamily="18" charset="0"/>
                  </a:rPr>
                  <a:t>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𝑈</m:t>
                        </m:r>
                      </m:num>
                      <m:den>
                        <m:r>
                          <a:rPr lang="en-US" sz="2400" i="1">
                            <a:solidFill>
                              <a:schemeClr val="tx1"/>
                            </a:solidFill>
                            <a:latin typeface="Cambria Math" panose="02040503050406030204" pitchFamily="18" charset="0"/>
                          </a:rPr>
                          <m:t>𝐼</m:t>
                        </m:r>
                      </m:den>
                    </m:f>
                    <m:r>
                      <a:rPr lang="en-US" sz="2400" i="1">
                        <a:solidFill>
                          <a:schemeClr val="tx1"/>
                        </a:solidFill>
                        <a:latin typeface="Cambria Math" panose="02040503050406030204" pitchFamily="18" charset="0"/>
                      </a:rPr>
                      <m:t> </m:t>
                    </m:r>
                  </m:oMath>
                </a14:m>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là</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khác</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nhau</a:t>
                </a:r>
                <a:r>
                  <a:rPr lang="en-US" sz="2400" dirty="0">
                    <a:solidFill>
                      <a:schemeClr val="tx1"/>
                    </a:solidFill>
                    <a:latin typeface="Cambria" panose="02040503050406030204" pitchFamily="18" charset="0"/>
                    <a:ea typeface="Cambria" panose="02040503050406030204" pitchFamily="18" charset="0"/>
                  </a:rPr>
                  <a:t>.</a:t>
                </a:r>
              </a:p>
              <a:p>
                <a:r>
                  <a:rPr lang="en-US" sz="2400" dirty="0" err="1">
                    <a:solidFill>
                      <a:schemeClr val="tx1"/>
                    </a:solidFill>
                    <a:latin typeface="Cambria" panose="02040503050406030204" pitchFamily="18" charset="0"/>
                    <a:ea typeface="Cambria" panose="02040503050406030204" pitchFamily="18" charset="0"/>
                  </a:rPr>
                  <a:t>Vật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dẫn</a:t>
                </a:r>
                <a:r>
                  <a:rPr lang="en-US" sz="2400" dirty="0">
                    <a:solidFill>
                      <a:schemeClr val="tx1"/>
                    </a:solidFill>
                    <a:latin typeface="Cambria" panose="02040503050406030204" pitchFamily="18" charset="0"/>
                    <a:ea typeface="Cambria" panose="02040503050406030204" pitchFamily="18" charset="0"/>
                  </a:rPr>
                  <a:t> X </a:t>
                </a:r>
                <a:r>
                  <a:rPr lang="en-US" sz="2400" dirty="0" err="1">
                    <a:solidFill>
                      <a:schemeClr val="tx1"/>
                    </a:solidFill>
                    <a:latin typeface="Cambria" panose="02040503050406030204" pitchFamily="18" charset="0"/>
                    <a:ea typeface="Cambria" panose="02040503050406030204" pitchFamily="18" charset="0"/>
                  </a:rPr>
                  <a:t>có</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tỉ</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số</a:t>
                </a:r>
                <a:r>
                  <a:rPr lang="en-US" sz="2400" dirty="0">
                    <a:solidFill>
                      <a:schemeClr val="tx1"/>
                    </a:solidFill>
                    <a:latin typeface="Cambria" panose="02040503050406030204" pitchFamily="18" charset="0"/>
                    <a:ea typeface="Cambria" panose="02040503050406030204" pitchFamily="18" charset="0"/>
                  </a:rPr>
                  <a:t>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𝑈</m:t>
                        </m:r>
                      </m:num>
                      <m:den>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𝐼</m:t>
                            </m:r>
                          </m:e>
                          <m:sub>
                            <m:r>
                              <a:rPr lang="en-US" sz="2400" i="1">
                                <a:solidFill>
                                  <a:schemeClr val="tx1"/>
                                </a:solidFill>
                                <a:latin typeface="Cambria Math" panose="02040503050406030204" pitchFamily="18" charset="0"/>
                              </a:rPr>
                              <m:t>1</m:t>
                            </m:r>
                          </m:sub>
                        </m:sSub>
                      </m:den>
                    </m:f>
                    <m:r>
                      <a:rPr lang="en-US" sz="2400" i="1">
                        <a:solidFill>
                          <a:schemeClr val="tx1"/>
                        </a:solidFill>
                        <a:latin typeface="Cambria Math" panose="02040503050406030204" pitchFamily="18" charset="0"/>
                      </a:rPr>
                      <m:t>=2325,6</m:t>
                    </m:r>
                  </m:oMath>
                </a14:m>
                <a:endParaRPr lang="en-US" sz="2400" dirty="0">
                  <a:solidFill>
                    <a:schemeClr val="tx1"/>
                  </a:solidFill>
                  <a:latin typeface="Cambria" panose="02040503050406030204" pitchFamily="18" charset="0"/>
                  <a:ea typeface="Cambria" panose="02040503050406030204" pitchFamily="18" charset="0"/>
                </a:endParaRPr>
              </a:p>
              <a:p>
                <a:r>
                  <a:rPr lang="fr-FR" sz="2400" dirty="0" err="1">
                    <a:solidFill>
                      <a:schemeClr val="tx1"/>
                    </a:solidFill>
                    <a:latin typeface="Cambria" panose="02040503050406030204" pitchFamily="18" charset="0"/>
                    <a:ea typeface="Cambria" panose="02040503050406030204" pitchFamily="18" charset="0"/>
                  </a:rPr>
                  <a:t>Vật</a:t>
                </a:r>
                <a:r>
                  <a:rPr lang="fr-FR" sz="2400" dirty="0">
                    <a:solidFill>
                      <a:schemeClr val="tx1"/>
                    </a:solidFill>
                    <a:latin typeface="Cambria" panose="02040503050406030204" pitchFamily="18" charset="0"/>
                    <a:ea typeface="Cambria" panose="02040503050406030204" pitchFamily="18" charset="0"/>
                  </a:rPr>
                  <a:t> </a:t>
                </a:r>
                <a:r>
                  <a:rPr lang="fr-FR" sz="2400" dirty="0" err="1">
                    <a:solidFill>
                      <a:schemeClr val="tx1"/>
                    </a:solidFill>
                    <a:latin typeface="Cambria" panose="02040503050406030204" pitchFamily="18" charset="0"/>
                    <a:ea typeface="Cambria" panose="02040503050406030204" pitchFamily="18" charset="0"/>
                  </a:rPr>
                  <a:t>dẫn</a:t>
                </a:r>
                <a:r>
                  <a:rPr lang="fr-FR" sz="2400" dirty="0">
                    <a:solidFill>
                      <a:schemeClr val="tx1"/>
                    </a:solidFill>
                    <a:latin typeface="Cambria" panose="02040503050406030204" pitchFamily="18" charset="0"/>
                    <a:ea typeface="Cambria" panose="02040503050406030204" pitchFamily="18" charset="0"/>
                  </a:rPr>
                  <a:t> Y </a:t>
                </a:r>
                <a:r>
                  <a:rPr lang="fr-FR" sz="2400" dirty="0" err="1">
                    <a:solidFill>
                      <a:schemeClr val="tx1"/>
                    </a:solidFill>
                    <a:latin typeface="Cambria" panose="02040503050406030204" pitchFamily="18" charset="0"/>
                    <a:ea typeface="Cambria" panose="02040503050406030204" pitchFamily="18" charset="0"/>
                  </a:rPr>
                  <a:t>có</a:t>
                </a:r>
                <a:r>
                  <a:rPr lang="fr-FR" sz="2400" dirty="0">
                    <a:solidFill>
                      <a:schemeClr val="tx1"/>
                    </a:solidFill>
                    <a:latin typeface="Cambria" panose="02040503050406030204" pitchFamily="18" charset="0"/>
                    <a:ea typeface="Cambria" panose="02040503050406030204" pitchFamily="18" charset="0"/>
                  </a:rPr>
                  <a:t> </a:t>
                </a:r>
                <a:r>
                  <a:rPr lang="fr-FR" sz="2400" dirty="0" err="1">
                    <a:solidFill>
                      <a:schemeClr val="tx1"/>
                    </a:solidFill>
                    <a:latin typeface="Cambria" panose="02040503050406030204" pitchFamily="18" charset="0"/>
                    <a:ea typeface="Cambria" panose="02040503050406030204" pitchFamily="18" charset="0"/>
                  </a:rPr>
                  <a:t>tỉ</a:t>
                </a:r>
                <a:r>
                  <a:rPr lang="fr-FR" sz="2400" dirty="0">
                    <a:solidFill>
                      <a:schemeClr val="tx1"/>
                    </a:solidFill>
                    <a:latin typeface="Cambria" panose="02040503050406030204" pitchFamily="18" charset="0"/>
                    <a:ea typeface="Cambria" panose="02040503050406030204" pitchFamily="18" charset="0"/>
                  </a:rPr>
                  <a:t> </a:t>
                </a:r>
                <a:r>
                  <a:rPr lang="fr-FR" sz="2400" dirty="0" err="1">
                    <a:solidFill>
                      <a:schemeClr val="tx1"/>
                    </a:solidFill>
                    <a:latin typeface="Cambria" panose="02040503050406030204" pitchFamily="18" charset="0"/>
                    <a:ea typeface="Cambria" panose="02040503050406030204" pitchFamily="18" charset="0"/>
                  </a:rPr>
                  <a:t>số</a:t>
                </a:r>
                <a:r>
                  <a:rPr lang="fr-FR" sz="2400" dirty="0">
                    <a:solidFill>
                      <a:schemeClr val="tx1"/>
                    </a:solidFill>
                    <a:latin typeface="Cambria" panose="02040503050406030204" pitchFamily="18" charset="0"/>
                    <a:ea typeface="Cambria" panose="02040503050406030204" pitchFamily="18" charset="0"/>
                  </a:rPr>
                  <a:t>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𝑈</m:t>
                        </m:r>
                      </m:num>
                      <m:den>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𝐼</m:t>
                            </m:r>
                          </m:e>
                          <m:sub>
                            <m:r>
                              <a:rPr lang="fr-FR" sz="2400" i="1">
                                <a:solidFill>
                                  <a:schemeClr val="tx1"/>
                                </a:solidFill>
                                <a:latin typeface="Cambria Math" panose="02040503050406030204" pitchFamily="18" charset="0"/>
                              </a:rPr>
                              <m:t>2</m:t>
                            </m:r>
                          </m:sub>
                        </m:sSub>
                      </m:den>
                    </m:f>
                    <m:r>
                      <a:rPr lang="fr-FR" sz="2400" i="1">
                        <a:solidFill>
                          <a:schemeClr val="tx1"/>
                        </a:solidFill>
                        <a:latin typeface="Cambria Math" panose="02040503050406030204" pitchFamily="18" charset="0"/>
                      </a:rPr>
                      <m:t>=4651,2</m:t>
                    </m:r>
                  </m:oMath>
                </a14:m>
                <a:endParaRPr lang="en-US" sz="2400" dirty="0">
                  <a:solidFill>
                    <a:schemeClr val="tx1"/>
                  </a:solidFill>
                  <a:latin typeface="Cambria" panose="02040503050406030204" pitchFamily="18" charset="0"/>
                  <a:ea typeface="Cambria" panose="02040503050406030204" pitchFamily="18" charset="0"/>
                </a:endParaRPr>
              </a:p>
            </p:txBody>
          </p:sp>
        </mc:Choice>
        <mc:Fallback xmlns="">
          <p:sp>
            <p:nvSpPr>
              <p:cNvPr id="52" name="Rectangle 51" descr="n185 Fb Thu Huong Pham">
                <a:extLst>
                  <a:ext uri="{FF2B5EF4-FFF2-40B4-BE49-F238E27FC236}">
                    <a16:creationId xmlns:a16="http://schemas.microsoft.com/office/drawing/2014/main" id="{D4AFAA6C-3264-48F4-BB75-D04C5652FA2A}"/>
                  </a:ext>
                </a:extLst>
              </p:cNvPr>
              <p:cNvSpPr>
                <a:spLocks noRot="1" noChangeAspect="1" noMove="1" noResize="1" noEditPoints="1" noAdjustHandles="1" noChangeArrowheads="1" noChangeShapeType="1" noTextEdit="1"/>
              </p:cNvSpPr>
              <p:nvPr/>
            </p:nvSpPr>
            <p:spPr>
              <a:xfrm>
                <a:off x="226717" y="1654255"/>
                <a:ext cx="5025220" cy="2074985"/>
              </a:xfrm>
              <a:prstGeom prst="rect">
                <a:avLst/>
              </a:prstGeom>
              <a:blipFill>
                <a:blip r:embed="rId5"/>
                <a:stretch>
                  <a:fillRect l="-1568" t="-2319" r="-1448" b="-290"/>
                </a:stretch>
              </a:blipFill>
              <a:ln>
                <a:solidFill>
                  <a:srgbClr val="F4CA04"/>
                </a:solidFill>
              </a:ln>
            </p:spPr>
            <p:txBody>
              <a:bodyPr/>
              <a:lstStyle/>
              <a:p>
                <a:r>
                  <a:rPr lang="en-US">
                    <a:noFill/>
                  </a:rPr>
                  <a:t> </a:t>
                </a:r>
              </a:p>
            </p:txBody>
          </p:sp>
        </mc:Fallback>
      </mc:AlternateContent>
      <p:sp>
        <p:nvSpPr>
          <p:cNvPr id="53" name="Rectangle 52" descr="n185 Fb Thu Huong Pham">
            <a:extLst>
              <a:ext uri="{FF2B5EF4-FFF2-40B4-BE49-F238E27FC236}">
                <a16:creationId xmlns:a16="http://schemas.microsoft.com/office/drawing/2014/main" id="{AB377719-F6C2-4D21-9BC6-8DB7E338BA94}"/>
              </a:ext>
            </a:extLst>
          </p:cNvPr>
          <p:cNvSpPr/>
          <p:nvPr/>
        </p:nvSpPr>
        <p:spPr>
          <a:xfrm>
            <a:off x="226717" y="3921718"/>
            <a:ext cx="8753160" cy="1089432"/>
          </a:xfrm>
          <a:prstGeom prst="rect">
            <a:avLst/>
          </a:prstGeom>
          <a:solidFill>
            <a:schemeClr val="accent6">
              <a:lumMod val="40000"/>
              <a:lumOff val="60000"/>
            </a:schemeClr>
          </a:solidFill>
          <a:ln>
            <a:solidFill>
              <a:srgbClr val="F4C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2400" b="1" dirty="0">
                <a:solidFill>
                  <a:schemeClr val="tx1"/>
                </a:solidFill>
                <a:latin typeface="Cambria" panose="02040503050406030204" pitchFamily="18" charset="0"/>
                <a:ea typeface="Cambria" panose="02040503050406030204" pitchFamily="18" charset="0"/>
              </a:rPr>
              <a:t>Câu 3: </a:t>
            </a:r>
            <a:r>
              <a:rPr lang="vi-VN" sz="2400" dirty="0">
                <a:solidFill>
                  <a:schemeClr val="tx1"/>
                </a:solidFill>
                <a:latin typeface="Cambria" panose="02040503050406030204" pitchFamily="18" charset="0"/>
                <a:ea typeface="Cambria" panose="02040503050406030204" pitchFamily="18" charset="0"/>
              </a:rPr>
              <a:t>Nếu đặc cùng một hiệu điện thế vào hai đầu vật dẫn X và vật dẫn Y thì cường độ dòng điện chạy qua vật dẫn Y có giá trị nhỏ hơn.</a:t>
            </a:r>
            <a:endParaRPr kumimoji="0" lang="en-US" sz="24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5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6" name="Google Shape;2338;p46" descr="n185 Fb Thu Huong Pham">
            <a:extLst>
              <a:ext uri="{FF2B5EF4-FFF2-40B4-BE49-F238E27FC236}">
                <a16:creationId xmlns:a16="http://schemas.microsoft.com/office/drawing/2014/main" id="{964D4207-35AA-4AA2-A7AE-5A6F4D468292}"/>
              </a:ext>
            </a:extLst>
          </p:cNvPr>
          <p:cNvSpPr txBox="1"/>
          <p:nvPr/>
        </p:nvSpPr>
        <p:spPr>
          <a:xfrm>
            <a:off x="2007991" y="45499"/>
            <a:ext cx="5128017" cy="4649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BÀI 23. ĐIỆN TRỞ. Đ</a:t>
            </a:r>
            <a:r>
              <a:rPr lang="en-US" sz="2400" b="1" kern="1200" dirty="0">
                <a:solidFill>
                  <a:srgbClr val="57D1D7">
                    <a:lumMod val="75000"/>
                  </a:srgbClr>
                </a:solidFill>
                <a:latin typeface="Cambria" panose="02040503050406030204" pitchFamily="18" charset="0"/>
                <a:ea typeface="Cambria" panose="02040503050406030204" pitchFamily="18" charset="0"/>
                <a:cs typeface="Arial" panose="020B0604020202020204" pitchFamily="34" charset="0"/>
              </a:rPr>
              <a:t>ỊNH LUẬT OHM</a:t>
            </a:r>
            <a:endPar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7" name="Google Shape;2338;p46" descr="n185 Fb Thu Huong Pham">
            <a:extLst>
              <a:ext uri="{FF2B5EF4-FFF2-40B4-BE49-F238E27FC236}">
                <a16:creationId xmlns:a16="http://schemas.microsoft.com/office/drawing/2014/main" id="{72329A4B-BC66-4F34-96BB-AF6206D2267C}"/>
              </a:ext>
            </a:extLst>
          </p:cNvPr>
          <p:cNvSpPr txBox="1"/>
          <p:nvPr/>
        </p:nvSpPr>
        <p:spPr>
          <a:xfrm>
            <a:off x="129183" y="414078"/>
            <a:ext cx="1738131" cy="464991"/>
          </a:xfrm>
          <a:prstGeom prst="rect">
            <a:avLst/>
          </a:prstGeom>
          <a:solidFill>
            <a:srgbClr val="FCFAEE"/>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just"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I.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Điện</a:t>
            </a:r>
            <a:r>
              <a:rPr lang="en-US" sz="2400" b="1" kern="1200" dirty="0">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trở</a:t>
            </a:r>
            <a:endPar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9" name="TextBox 8" descr="n185 Fb Thu Huong Pham">
            <a:extLst>
              <a:ext uri="{FF2B5EF4-FFF2-40B4-BE49-F238E27FC236}">
                <a16:creationId xmlns:a16="http://schemas.microsoft.com/office/drawing/2014/main" id="{472D6581-992B-46D3-95D8-4F48B7FF8AEE}"/>
              </a:ext>
            </a:extLst>
          </p:cNvPr>
          <p:cNvSpPr txBox="1"/>
          <p:nvPr/>
        </p:nvSpPr>
        <p:spPr>
          <a:xfrm>
            <a:off x="129183" y="905286"/>
            <a:ext cx="545905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2.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Định</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điện</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trở</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nvGrpSpPr>
          <p:cNvPr id="10" name="Google Shape;3567;p70" descr="n185 Fb Thu Huong Pham">
            <a:extLst>
              <a:ext uri="{FF2B5EF4-FFF2-40B4-BE49-F238E27FC236}">
                <a16:creationId xmlns:a16="http://schemas.microsoft.com/office/drawing/2014/main" id="{1A7B98E1-35AF-4EAE-98F7-8730DA0AE767}"/>
              </a:ext>
            </a:extLst>
          </p:cNvPr>
          <p:cNvGrpSpPr/>
          <p:nvPr/>
        </p:nvGrpSpPr>
        <p:grpSpPr>
          <a:xfrm>
            <a:off x="7406636" y="1604440"/>
            <a:ext cx="1546552" cy="3498416"/>
            <a:chOff x="6706495" y="1391275"/>
            <a:chExt cx="895619" cy="2025957"/>
          </a:xfrm>
        </p:grpSpPr>
        <p:sp>
          <p:nvSpPr>
            <p:cNvPr id="11" name="Google Shape;3568;p70">
              <a:extLst>
                <a:ext uri="{FF2B5EF4-FFF2-40B4-BE49-F238E27FC236}">
                  <a16:creationId xmlns:a16="http://schemas.microsoft.com/office/drawing/2014/main" id="{F94E62AB-5254-464C-A322-AFF63DE9F973}"/>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12" name="Google Shape;3569;p70">
              <a:extLst>
                <a:ext uri="{FF2B5EF4-FFF2-40B4-BE49-F238E27FC236}">
                  <a16:creationId xmlns:a16="http://schemas.microsoft.com/office/drawing/2014/main" id="{9512EF82-DEBC-4429-B6E2-BC179E8B43F5}"/>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13" name="Google Shape;3570;p70">
              <a:extLst>
                <a:ext uri="{FF2B5EF4-FFF2-40B4-BE49-F238E27FC236}">
                  <a16:creationId xmlns:a16="http://schemas.microsoft.com/office/drawing/2014/main" id="{88D7F3D9-3883-4EA1-9DF9-5C26F80D8052}"/>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14" name="Google Shape;3571;p70">
              <a:extLst>
                <a:ext uri="{FF2B5EF4-FFF2-40B4-BE49-F238E27FC236}">
                  <a16:creationId xmlns:a16="http://schemas.microsoft.com/office/drawing/2014/main" id="{B9F7C7EB-990A-4FDF-BCD3-7A3A2DC61AA1}"/>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15" name="Google Shape;3572;p70">
              <a:extLst>
                <a:ext uri="{FF2B5EF4-FFF2-40B4-BE49-F238E27FC236}">
                  <a16:creationId xmlns:a16="http://schemas.microsoft.com/office/drawing/2014/main" id="{E20A3A0D-A8F2-403B-A0EF-08397BD1CE8A}"/>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16" name="Google Shape;3573;p70">
              <a:extLst>
                <a:ext uri="{FF2B5EF4-FFF2-40B4-BE49-F238E27FC236}">
                  <a16:creationId xmlns:a16="http://schemas.microsoft.com/office/drawing/2014/main" id="{C99BAFA0-D926-421F-A1FF-CCB51DC320BA}"/>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17" name="Google Shape;3574;p70">
              <a:extLst>
                <a:ext uri="{FF2B5EF4-FFF2-40B4-BE49-F238E27FC236}">
                  <a16:creationId xmlns:a16="http://schemas.microsoft.com/office/drawing/2014/main" id="{444F009B-0965-43C3-8CF5-AD1EFD66932A}"/>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18" name="Google Shape;3575;p70">
              <a:extLst>
                <a:ext uri="{FF2B5EF4-FFF2-40B4-BE49-F238E27FC236}">
                  <a16:creationId xmlns:a16="http://schemas.microsoft.com/office/drawing/2014/main" id="{15C8E456-3AC8-4449-A17F-316ACB5E9FE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19" name="Google Shape;3576;p70">
              <a:extLst>
                <a:ext uri="{FF2B5EF4-FFF2-40B4-BE49-F238E27FC236}">
                  <a16:creationId xmlns:a16="http://schemas.microsoft.com/office/drawing/2014/main" id="{1DAB05BE-D790-43CD-9256-DA73C2929E79}"/>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0" name="Google Shape;3577;p70">
              <a:extLst>
                <a:ext uri="{FF2B5EF4-FFF2-40B4-BE49-F238E27FC236}">
                  <a16:creationId xmlns:a16="http://schemas.microsoft.com/office/drawing/2014/main" id="{090E430F-2B61-4DA0-B147-1E4DB7273C48}"/>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21" name="Google Shape;3578;p70">
              <a:extLst>
                <a:ext uri="{FF2B5EF4-FFF2-40B4-BE49-F238E27FC236}">
                  <a16:creationId xmlns:a16="http://schemas.microsoft.com/office/drawing/2014/main" id="{D1FA0F29-0AA1-4EA4-81B7-9CDA4B38C08D}"/>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22" name="Google Shape;3579;p70">
              <a:extLst>
                <a:ext uri="{FF2B5EF4-FFF2-40B4-BE49-F238E27FC236}">
                  <a16:creationId xmlns:a16="http://schemas.microsoft.com/office/drawing/2014/main" id="{61D84FFA-188C-461E-B232-B4425684833B}"/>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23" name="Google Shape;3580;p70">
              <a:extLst>
                <a:ext uri="{FF2B5EF4-FFF2-40B4-BE49-F238E27FC236}">
                  <a16:creationId xmlns:a16="http://schemas.microsoft.com/office/drawing/2014/main" id="{9918614F-7BF3-47B9-A7D1-0CBA83293FE5}"/>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4" name="Google Shape;3581;p70">
              <a:extLst>
                <a:ext uri="{FF2B5EF4-FFF2-40B4-BE49-F238E27FC236}">
                  <a16:creationId xmlns:a16="http://schemas.microsoft.com/office/drawing/2014/main" id="{C80940DD-C894-412D-8F66-FFEFCE968C6F}"/>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5" name="Google Shape;3582;p70">
              <a:extLst>
                <a:ext uri="{FF2B5EF4-FFF2-40B4-BE49-F238E27FC236}">
                  <a16:creationId xmlns:a16="http://schemas.microsoft.com/office/drawing/2014/main" id="{A9DB0D1E-E9FC-4976-99FD-811AEBC17C66}"/>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6" name="Google Shape;3583;p70">
              <a:extLst>
                <a:ext uri="{FF2B5EF4-FFF2-40B4-BE49-F238E27FC236}">
                  <a16:creationId xmlns:a16="http://schemas.microsoft.com/office/drawing/2014/main" id="{DD755756-5F0A-4341-9258-43F0476B51A8}"/>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27" name="Google Shape;3584;p70">
              <a:extLst>
                <a:ext uri="{FF2B5EF4-FFF2-40B4-BE49-F238E27FC236}">
                  <a16:creationId xmlns:a16="http://schemas.microsoft.com/office/drawing/2014/main" id="{83780FB8-4666-4285-9D6E-7FB8735405A0}"/>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28" name="Google Shape;3585;p70">
              <a:extLst>
                <a:ext uri="{FF2B5EF4-FFF2-40B4-BE49-F238E27FC236}">
                  <a16:creationId xmlns:a16="http://schemas.microsoft.com/office/drawing/2014/main" id="{0A53D5D6-EEA2-4E67-9796-94210E65BF6C}"/>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29" name="Google Shape;3586;p70">
              <a:extLst>
                <a:ext uri="{FF2B5EF4-FFF2-40B4-BE49-F238E27FC236}">
                  <a16:creationId xmlns:a16="http://schemas.microsoft.com/office/drawing/2014/main" id="{B47A4728-8A31-4850-AFC0-6385CB995953}"/>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91425" tIns="91425" rIns="91425" bIns="91425" anchor="ctr" anchorCtr="0">
              <a:noAutofit/>
            </a:bodyPr>
            <a:lstStyle/>
            <a:p>
              <a:pPr defTabSz="914378"/>
              <a:endParaRPr>
                <a:ea typeface="+mn-ea"/>
              </a:endParaRPr>
            </a:p>
          </p:txBody>
        </p:sp>
        <p:sp>
          <p:nvSpPr>
            <p:cNvPr id="30" name="Google Shape;3587;p70">
              <a:extLst>
                <a:ext uri="{FF2B5EF4-FFF2-40B4-BE49-F238E27FC236}">
                  <a16:creationId xmlns:a16="http://schemas.microsoft.com/office/drawing/2014/main" id="{8D888C18-2972-42E0-9E88-CD9E4BFE7C25}"/>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ea typeface="+mn-ea"/>
              </a:endParaRPr>
            </a:p>
          </p:txBody>
        </p:sp>
        <p:sp>
          <p:nvSpPr>
            <p:cNvPr id="31" name="Google Shape;3588;p70">
              <a:extLst>
                <a:ext uri="{FF2B5EF4-FFF2-40B4-BE49-F238E27FC236}">
                  <a16:creationId xmlns:a16="http://schemas.microsoft.com/office/drawing/2014/main" id="{3332E107-343F-413B-8793-1ECF80DCC9F2}"/>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32" name="Google Shape;3589;p70">
              <a:extLst>
                <a:ext uri="{FF2B5EF4-FFF2-40B4-BE49-F238E27FC236}">
                  <a16:creationId xmlns:a16="http://schemas.microsoft.com/office/drawing/2014/main" id="{53A4ABE4-4757-4BAA-8D2A-60B47A6C7FCB}"/>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33" name="Google Shape;3590;p70">
              <a:extLst>
                <a:ext uri="{FF2B5EF4-FFF2-40B4-BE49-F238E27FC236}">
                  <a16:creationId xmlns:a16="http://schemas.microsoft.com/office/drawing/2014/main" id="{6AAEEC77-9216-4DA6-9818-84849025809B}"/>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34" name="Google Shape;3591;p70">
              <a:extLst>
                <a:ext uri="{FF2B5EF4-FFF2-40B4-BE49-F238E27FC236}">
                  <a16:creationId xmlns:a16="http://schemas.microsoft.com/office/drawing/2014/main" id="{4CF1C5DF-F1F3-4B79-ACB5-A179A359BD4A}"/>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35" name="Google Shape;3592;p70">
              <a:extLst>
                <a:ext uri="{FF2B5EF4-FFF2-40B4-BE49-F238E27FC236}">
                  <a16:creationId xmlns:a16="http://schemas.microsoft.com/office/drawing/2014/main" id="{D2FC0D2C-7C72-479C-ADD1-488D85426405}"/>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36" name="Google Shape;3593;p70">
              <a:extLst>
                <a:ext uri="{FF2B5EF4-FFF2-40B4-BE49-F238E27FC236}">
                  <a16:creationId xmlns:a16="http://schemas.microsoft.com/office/drawing/2014/main" id="{C868E4E0-9EC7-4CD2-A215-E37C43B5CA66}"/>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37" name="Google Shape;3594;p70">
              <a:extLst>
                <a:ext uri="{FF2B5EF4-FFF2-40B4-BE49-F238E27FC236}">
                  <a16:creationId xmlns:a16="http://schemas.microsoft.com/office/drawing/2014/main" id="{7130C87A-2ADC-4BC4-8E7C-CDC9B5C2DBA3}"/>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38" name="Google Shape;3595;p70">
              <a:extLst>
                <a:ext uri="{FF2B5EF4-FFF2-40B4-BE49-F238E27FC236}">
                  <a16:creationId xmlns:a16="http://schemas.microsoft.com/office/drawing/2014/main" id="{B584EC92-3712-4423-BDC2-5DE6E2DFBEF5}"/>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39" name="Google Shape;3596;p70">
              <a:extLst>
                <a:ext uri="{FF2B5EF4-FFF2-40B4-BE49-F238E27FC236}">
                  <a16:creationId xmlns:a16="http://schemas.microsoft.com/office/drawing/2014/main" id="{56946981-6C64-4624-B703-DD57EB94A632}"/>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40" name="Google Shape;3597;p70">
              <a:extLst>
                <a:ext uri="{FF2B5EF4-FFF2-40B4-BE49-F238E27FC236}">
                  <a16:creationId xmlns:a16="http://schemas.microsoft.com/office/drawing/2014/main" id="{0DC5106A-69C4-4F6F-B94B-A31B789E18AD}"/>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1" name="Google Shape;3598;p70">
              <a:extLst>
                <a:ext uri="{FF2B5EF4-FFF2-40B4-BE49-F238E27FC236}">
                  <a16:creationId xmlns:a16="http://schemas.microsoft.com/office/drawing/2014/main" id="{93C75F38-EC91-4F11-975D-669126D7C183}"/>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2" name="Google Shape;3599;p70">
              <a:extLst>
                <a:ext uri="{FF2B5EF4-FFF2-40B4-BE49-F238E27FC236}">
                  <a16:creationId xmlns:a16="http://schemas.microsoft.com/office/drawing/2014/main" id="{03E4742B-A735-4E30-8E60-35791CA0C533}"/>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3" name="Google Shape;3600;p70">
              <a:extLst>
                <a:ext uri="{FF2B5EF4-FFF2-40B4-BE49-F238E27FC236}">
                  <a16:creationId xmlns:a16="http://schemas.microsoft.com/office/drawing/2014/main" id="{F86B638D-E0CC-4676-8EA5-3F31A697D4A8}"/>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4" name="Google Shape;3601;p70">
              <a:extLst>
                <a:ext uri="{FF2B5EF4-FFF2-40B4-BE49-F238E27FC236}">
                  <a16:creationId xmlns:a16="http://schemas.microsoft.com/office/drawing/2014/main" id="{D22ECE31-A4B9-45B6-A74B-5111D1084C1F}"/>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45" name="Google Shape;3602;p70">
              <a:extLst>
                <a:ext uri="{FF2B5EF4-FFF2-40B4-BE49-F238E27FC236}">
                  <a16:creationId xmlns:a16="http://schemas.microsoft.com/office/drawing/2014/main" id="{7758A687-B5DA-4AFB-8E03-A7C1EBB5DEDE}"/>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46" name="Google Shape;3603;p70">
              <a:extLst>
                <a:ext uri="{FF2B5EF4-FFF2-40B4-BE49-F238E27FC236}">
                  <a16:creationId xmlns:a16="http://schemas.microsoft.com/office/drawing/2014/main" id="{ED5201A7-3791-422A-A221-9B00AE921DF6}"/>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ea typeface="+mn-ea"/>
              </a:endParaRPr>
            </a:p>
          </p:txBody>
        </p:sp>
        <p:sp>
          <p:nvSpPr>
            <p:cNvPr id="47" name="Google Shape;3604;p70">
              <a:extLst>
                <a:ext uri="{FF2B5EF4-FFF2-40B4-BE49-F238E27FC236}">
                  <a16:creationId xmlns:a16="http://schemas.microsoft.com/office/drawing/2014/main" id="{86C1C4EF-D611-4ED4-8520-C728370A3A7A}"/>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48" name="Google Shape;3605;p70">
              <a:extLst>
                <a:ext uri="{FF2B5EF4-FFF2-40B4-BE49-F238E27FC236}">
                  <a16:creationId xmlns:a16="http://schemas.microsoft.com/office/drawing/2014/main" id="{E8028DCE-E4EE-4880-BBB4-C65FA0825F88}"/>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49" name="Google Shape;3606;p70">
              <a:extLst>
                <a:ext uri="{FF2B5EF4-FFF2-40B4-BE49-F238E27FC236}">
                  <a16:creationId xmlns:a16="http://schemas.microsoft.com/office/drawing/2014/main" id="{58739E46-B155-46D8-B431-F7A937214C82}"/>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50" name="Google Shape;3607;p70">
              <a:extLst>
                <a:ext uri="{FF2B5EF4-FFF2-40B4-BE49-F238E27FC236}">
                  <a16:creationId xmlns:a16="http://schemas.microsoft.com/office/drawing/2014/main" id="{EEC51D55-FC4C-4880-B5E7-D9718F944410}"/>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ea typeface="+mn-ea"/>
              </a:endParaRPr>
            </a:p>
          </p:txBody>
        </p:sp>
        <p:sp>
          <p:nvSpPr>
            <p:cNvPr id="51" name="Google Shape;3608;p70">
              <a:extLst>
                <a:ext uri="{FF2B5EF4-FFF2-40B4-BE49-F238E27FC236}">
                  <a16:creationId xmlns:a16="http://schemas.microsoft.com/office/drawing/2014/main" id="{45169AE1-F01D-48E6-A41F-D1F0AF2B0FB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2" name="Google Shape;3609;p70">
              <a:extLst>
                <a:ext uri="{FF2B5EF4-FFF2-40B4-BE49-F238E27FC236}">
                  <a16:creationId xmlns:a16="http://schemas.microsoft.com/office/drawing/2014/main" id="{3D94873D-72DC-4FB8-A2D0-51C454F8C5FF}"/>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ea typeface="+mn-ea"/>
              </a:endParaRPr>
            </a:p>
          </p:txBody>
        </p:sp>
        <p:sp>
          <p:nvSpPr>
            <p:cNvPr id="53" name="Google Shape;3610;p70">
              <a:extLst>
                <a:ext uri="{FF2B5EF4-FFF2-40B4-BE49-F238E27FC236}">
                  <a16:creationId xmlns:a16="http://schemas.microsoft.com/office/drawing/2014/main" id="{18DF0CA2-3337-4646-892B-5D2E945906C3}"/>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4" name="Google Shape;3611;p70">
              <a:extLst>
                <a:ext uri="{FF2B5EF4-FFF2-40B4-BE49-F238E27FC236}">
                  <a16:creationId xmlns:a16="http://schemas.microsoft.com/office/drawing/2014/main" id="{EC6A79B1-C1B7-4E53-9A83-487BD875881E}"/>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5" name="Google Shape;3612;p70">
              <a:extLst>
                <a:ext uri="{FF2B5EF4-FFF2-40B4-BE49-F238E27FC236}">
                  <a16:creationId xmlns:a16="http://schemas.microsoft.com/office/drawing/2014/main" id="{C16DEC3F-926F-46BF-960E-C943A8A3CBBB}"/>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6" name="Google Shape;3613;p70">
              <a:extLst>
                <a:ext uri="{FF2B5EF4-FFF2-40B4-BE49-F238E27FC236}">
                  <a16:creationId xmlns:a16="http://schemas.microsoft.com/office/drawing/2014/main" id="{E18C8E9A-E9D9-4D5A-98AA-AC85494206AE}"/>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7" name="Google Shape;3614;p70">
              <a:extLst>
                <a:ext uri="{FF2B5EF4-FFF2-40B4-BE49-F238E27FC236}">
                  <a16:creationId xmlns:a16="http://schemas.microsoft.com/office/drawing/2014/main" id="{D5728CBF-A472-4BD8-8E5C-B52AD1E27C2B}"/>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58" name="Google Shape;3615;p70">
              <a:extLst>
                <a:ext uri="{FF2B5EF4-FFF2-40B4-BE49-F238E27FC236}">
                  <a16:creationId xmlns:a16="http://schemas.microsoft.com/office/drawing/2014/main" id="{6A959B7C-A0EA-46E3-B11E-E72748B87AED}"/>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91425" tIns="91425" rIns="91425" bIns="91425" anchor="ctr" anchorCtr="0">
              <a:noAutofit/>
            </a:bodyPr>
            <a:lstStyle/>
            <a:p>
              <a:pPr defTabSz="914378"/>
              <a:endParaRPr>
                <a:ea typeface="+mn-ea"/>
              </a:endParaRPr>
            </a:p>
          </p:txBody>
        </p:sp>
        <p:sp>
          <p:nvSpPr>
            <p:cNvPr id="59" name="Google Shape;3616;p70">
              <a:extLst>
                <a:ext uri="{FF2B5EF4-FFF2-40B4-BE49-F238E27FC236}">
                  <a16:creationId xmlns:a16="http://schemas.microsoft.com/office/drawing/2014/main" id="{52901F4F-EC74-4125-A7E5-A2E469AA9B8C}"/>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91425" tIns="91425" rIns="91425" bIns="91425" anchor="ctr" anchorCtr="0">
              <a:noAutofit/>
            </a:bodyPr>
            <a:lstStyle/>
            <a:p>
              <a:pPr defTabSz="914378"/>
              <a:endParaRPr>
                <a:ea typeface="+mn-ea"/>
              </a:endParaRPr>
            </a:p>
          </p:txBody>
        </p:sp>
        <p:sp>
          <p:nvSpPr>
            <p:cNvPr id="60" name="Google Shape;3617;p70">
              <a:extLst>
                <a:ext uri="{FF2B5EF4-FFF2-40B4-BE49-F238E27FC236}">
                  <a16:creationId xmlns:a16="http://schemas.microsoft.com/office/drawing/2014/main" id="{328CC884-A64D-4216-88F5-4CD419F4FAFD}"/>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1" name="Google Shape;3618;p70">
              <a:extLst>
                <a:ext uri="{FF2B5EF4-FFF2-40B4-BE49-F238E27FC236}">
                  <a16:creationId xmlns:a16="http://schemas.microsoft.com/office/drawing/2014/main" id="{9538726F-08E9-4776-9536-E4E7DBABC745}"/>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2" name="Google Shape;3619;p70">
              <a:extLst>
                <a:ext uri="{FF2B5EF4-FFF2-40B4-BE49-F238E27FC236}">
                  <a16:creationId xmlns:a16="http://schemas.microsoft.com/office/drawing/2014/main" id="{F410EBE3-70EF-472E-A78B-FE649017A355}"/>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3" name="Google Shape;3620;p70">
              <a:extLst>
                <a:ext uri="{FF2B5EF4-FFF2-40B4-BE49-F238E27FC236}">
                  <a16:creationId xmlns:a16="http://schemas.microsoft.com/office/drawing/2014/main" id="{38B8AFE4-7174-4A57-B5AC-F3B701C54903}"/>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4" name="Google Shape;3621;p70">
              <a:extLst>
                <a:ext uri="{FF2B5EF4-FFF2-40B4-BE49-F238E27FC236}">
                  <a16:creationId xmlns:a16="http://schemas.microsoft.com/office/drawing/2014/main" id="{0ED34E02-8137-495E-BC20-C09DEF8B4AE4}"/>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5" name="Google Shape;3622;p70">
              <a:extLst>
                <a:ext uri="{FF2B5EF4-FFF2-40B4-BE49-F238E27FC236}">
                  <a16:creationId xmlns:a16="http://schemas.microsoft.com/office/drawing/2014/main" id="{FF72DE56-884F-4F36-88A4-48749B0209A9}"/>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6" name="Google Shape;3623;p70">
              <a:extLst>
                <a:ext uri="{FF2B5EF4-FFF2-40B4-BE49-F238E27FC236}">
                  <a16:creationId xmlns:a16="http://schemas.microsoft.com/office/drawing/2014/main" id="{EE078A24-3F67-45A2-9584-BBE143DE7CED}"/>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67" name="Google Shape;3624;p70">
              <a:extLst>
                <a:ext uri="{FF2B5EF4-FFF2-40B4-BE49-F238E27FC236}">
                  <a16:creationId xmlns:a16="http://schemas.microsoft.com/office/drawing/2014/main" id="{F322AEF1-659A-4DB0-AE6D-D2216E3794D4}"/>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ea typeface="+mn-ea"/>
              </a:endParaRPr>
            </a:p>
          </p:txBody>
        </p:sp>
        <p:sp>
          <p:nvSpPr>
            <p:cNvPr id="68" name="Google Shape;3625;p70">
              <a:extLst>
                <a:ext uri="{FF2B5EF4-FFF2-40B4-BE49-F238E27FC236}">
                  <a16:creationId xmlns:a16="http://schemas.microsoft.com/office/drawing/2014/main" id="{BAA6F80D-040A-4A7B-BF1A-E589D0E191BE}"/>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9" name="Google Shape;3626;p70">
              <a:extLst>
                <a:ext uri="{FF2B5EF4-FFF2-40B4-BE49-F238E27FC236}">
                  <a16:creationId xmlns:a16="http://schemas.microsoft.com/office/drawing/2014/main" id="{FCF6D544-D11B-4297-A775-1EFA27716DF8}"/>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70" name="Google Shape;3627;p70">
              <a:extLst>
                <a:ext uri="{FF2B5EF4-FFF2-40B4-BE49-F238E27FC236}">
                  <a16:creationId xmlns:a16="http://schemas.microsoft.com/office/drawing/2014/main" id="{28FA6886-AB4E-44BA-9B04-D7B3597A0445}"/>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71" name="Google Shape;3628;p70">
              <a:extLst>
                <a:ext uri="{FF2B5EF4-FFF2-40B4-BE49-F238E27FC236}">
                  <a16:creationId xmlns:a16="http://schemas.microsoft.com/office/drawing/2014/main" id="{194BC831-3B42-400D-B182-7110AE2CF354}"/>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sp>
          <p:nvSpPr>
            <p:cNvPr id="72" name="Google Shape;3629;p70">
              <a:extLst>
                <a:ext uri="{FF2B5EF4-FFF2-40B4-BE49-F238E27FC236}">
                  <a16:creationId xmlns:a16="http://schemas.microsoft.com/office/drawing/2014/main" id="{501DE3DA-6AAE-4024-A38E-2EAD112D8963}"/>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ea typeface="+mn-ea"/>
              </a:endParaRPr>
            </a:p>
          </p:txBody>
        </p:sp>
      </p:grpSp>
      <p:sp>
        <p:nvSpPr>
          <p:cNvPr id="73" name="Rectangle: Rounded Corners 72" descr="n185 Fb Thu Huong Pham">
            <a:extLst>
              <a:ext uri="{FF2B5EF4-FFF2-40B4-BE49-F238E27FC236}">
                <a16:creationId xmlns:a16="http://schemas.microsoft.com/office/drawing/2014/main" id="{6CFA06A2-169C-43CC-B4DA-1D6C0136CF04}"/>
              </a:ext>
            </a:extLst>
          </p:cNvPr>
          <p:cNvSpPr/>
          <p:nvPr/>
        </p:nvSpPr>
        <p:spPr>
          <a:xfrm>
            <a:off x="1160606" y="1604439"/>
            <a:ext cx="6322403" cy="3099908"/>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Arial"/>
            </a:endParaRPr>
          </a:p>
        </p:txBody>
      </p:sp>
      <mc:AlternateContent xmlns:mc="http://schemas.openxmlformats.org/markup-compatibility/2006" xmlns:a14="http://schemas.microsoft.com/office/drawing/2010/main">
        <mc:Choice Requires="a14">
          <p:sp>
            <p:nvSpPr>
              <p:cNvPr id="76" name="TextBox 75" descr="n185 Fb Thu Huong Pham">
                <a:extLst>
                  <a:ext uri="{FF2B5EF4-FFF2-40B4-BE49-F238E27FC236}">
                    <a16:creationId xmlns:a16="http://schemas.microsoft.com/office/drawing/2014/main" id="{14FD3F96-B7C7-4A86-BAE9-52ADAB6DF885}"/>
                  </a:ext>
                </a:extLst>
              </p:cNvPr>
              <p:cNvSpPr txBox="1"/>
              <p:nvPr/>
            </p:nvSpPr>
            <p:spPr>
              <a:xfrm>
                <a:off x="1241939" y="1731710"/>
                <a:ext cx="6405601" cy="2762936"/>
              </a:xfrm>
              <a:prstGeom prst="rect">
                <a:avLst/>
              </a:prstGeom>
              <a:noFill/>
            </p:spPr>
            <p:txBody>
              <a:bodyPr wrap="square" rtlCol="0">
                <a:spAutoFit/>
              </a:bodyPr>
              <a:lstStyle/>
              <a:p>
                <a:pPr defTabSz="914378">
                  <a:lnSpc>
                    <a:spcPct val="150000"/>
                  </a:lnSpc>
                </a:pPr>
                <a:r>
                  <a:rPr lang="en-US"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vi-VN"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Điện trở là đại lượng đặc trưng cho khả năng cản trở dòng điện của vật dẫn.</a:t>
                </a:r>
              </a:p>
              <a:p>
                <a:pPr defTabSz="914378">
                  <a:lnSpc>
                    <a:spcPct val="150000"/>
                  </a:lnSpc>
                </a:pPr>
                <a:r>
                  <a:rPr 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Khi hiệu điện thế đặt vào hai đầu vật dẫn có giá trị U, dòng điện chạy trong mạch có cường độ I thì điện trở được xác định theo công thức: </a:t>
                </a:r>
                <a:r>
                  <a:rPr lang="vi-VN" sz="2100" b="1"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93"/>
                  </a:rPr>
                  <a:t>R = </a:t>
                </a:r>
                <a:r>
                  <a:rPr lang="vi-VN" altLang="vi-VN" sz="2100" b="1"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93"/>
                  </a:rPr>
                  <a:t> </a:t>
                </a:r>
                <a14:m>
                  <m:oMath xmlns:m="http://schemas.openxmlformats.org/officeDocument/2006/math">
                    <m:f>
                      <m:fPr>
                        <m:ctrlPr>
                          <a:rPr lang="vi-VN" altLang="vi-VN" sz="2100" b="1" i="1" kern="1200">
                            <a:solidFill>
                              <a:srgbClr val="FF0000"/>
                            </a:solidFill>
                            <a:latin typeface="Cambria Math" panose="02040503050406030204" pitchFamily="18" charset="0"/>
                            <a:ea typeface="+mn-ea"/>
                            <a:cs typeface="#9Slide03 Arima Madurai Black" panose="00000A00000000000000" pitchFamily="2" charset="-93"/>
                          </a:rPr>
                        </m:ctrlPr>
                      </m:fPr>
                      <m:num>
                        <m:r>
                          <m:rPr>
                            <m:nor/>
                          </m:rPr>
                          <a:rPr lang="en-US" altLang="vi-VN" sz="2100" b="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93"/>
                          </a:rPr>
                          <m:t>U</m:t>
                        </m:r>
                      </m:num>
                      <m:den>
                        <m:r>
                          <m:rPr>
                            <m:nor/>
                          </m:rPr>
                          <a:rPr lang="en-US" altLang="vi-VN" sz="2100" b="1" kern="1200" dirty="0">
                            <a:solidFill>
                              <a:srgbClr val="FF0000"/>
                            </a:solidFill>
                            <a:latin typeface="Cambria" panose="02040503050406030204" pitchFamily="18" charset="0"/>
                            <a:ea typeface="Cambria" panose="02040503050406030204" pitchFamily="18" charset="0"/>
                            <a:cs typeface="#9Slide03 Arima Madurai Black" panose="00000A00000000000000" pitchFamily="2" charset="-93"/>
                          </a:rPr>
                          <m:t>I</m:t>
                        </m:r>
                      </m:den>
                    </m:f>
                  </m:oMath>
                </a14:m>
                <a:r>
                  <a:rPr lang="vi-VN" altLang="vi-VN"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endParaRPr lang="en-US" sz="210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mc:Choice>
        <mc:Fallback xmlns="">
          <p:sp>
            <p:nvSpPr>
              <p:cNvPr id="76" name="TextBox 75" descr="n185 Fb Thu Huong Pham">
                <a:extLst>
                  <a:ext uri="{FF2B5EF4-FFF2-40B4-BE49-F238E27FC236}">
                    <a16:creationId xmlns:a16="http://schemas.microsoft.com/office/drawing/2014/main" id="{14FD3F96-B7C7-4A86-BAE9-52ADAB6DF885}"/>
                  </a:ext>
                </a:extLst>
              </p:cNvPr>
              <p:cNvSpPr txBox="1">
                <a:spLocks noRot="1" noChangeAspect="1" noMove="1" noResize="1" noEditPoints="1" noAdjustHandles="1" noChangeArrowheads="1" noChangeShapeType="1" noTextEdit="1"/>
              </p:cNvSpPr>
              <p:nvPr/>
            </p:nvSpPr>
            <p:spPr>
              <a:xfrm>
                <a:off x="1241939" y="1731710"/>
                <a:ext cx="6405601" cy="2762936"/>
              </a:xfrm>
              <a:prstGeom prst="rect">
                <a:avLst/>
              </a:prstGeom>
              <a:blipFill>
                <a:blip r:embed="rId3"/>
                <a:stretch>
                  <a:fillRect l="-1142" r="-190"/>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73"/>
                                        </p:tgtEl>
                                        <p:attrNameLst>
                                          <p:attrName>style.visibility</p:attrName>
                                        </p:attrNameLst>
                                      </p:cBhvr>
                                      <p:to>
                                        <p:strVal val="visible"/>
                                      </p:to>
                                    </p:set>
                                    <p:animEffect transition="in" filter="wipe(left)">
                                      <p:cBhvr>
                                        <p:cTn id="14" dur="5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5000"/>
                                  </p:iterate>
                                  <p:childTnLst>
                                    <p:set>
                                      <p:cBhvr>
                                        <p:cTn id="18" dur="1" fill="hold">
                                          <p:stCondLst>
                                            <p:cond delay="0"/>
                                          </p:stCondLst>
                                        </p:cTn>
                                        <p:tgtEl>
                                          <p:spTgt spid="76"/>
                                        </p:tgtEl>
                                        <p:attrNameLst>
                                          <p:attrName>style.visibility</p:attrName>
                                        </p:attrNameLst>
                                      </p:cBhvr>
                                      <p:to>
                                        <p:strVal val="visible"/>
                                      </p:to>
                                    </p:set>
                                    <p:animEffect transition="in" filter="wipe(left)">
                                      <p:cBhvr>
                                        <p:cTn id="1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3" grpId="0" animBg="1"/>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49000"/>
          </a:schemeClr>
        </a:solidFill>
        <a:effectLst/>
      </p:bgPr>
    </p:bg>
    <p:spTree>
      <p:nvGrpSpPr>
        <p:cNvPr id="1" name=""/>
        <p:cNvGrpSpPr/>
        <p:nvPr/>
      </p:nvGrpSpPr>
      <p:grpSpPr>
        <a:xfrm>
          <a:off x="0" y="0"/>
          <a:ext cx="0" cy="0"/>
          <a:chOff x="0" y="0"/>
          <a:chExt cx="0" cy="0"/>
        </a:xfrm>
      </p:grpSpPr>
      <p:cxnSp>
        <p:nvCxnSpPr>
          <p:cNvPr id="110" name="Connector: Elbow 109" descr="n185 Fb Thu Huong Pham">
            <a:extLst>
              <a:ext uri="{FF2B5EF4-FFF2-40B4-BE49-F238E27FC236}">
                <a16:creationId xmlns:a16="http://schemas.microsoft.com/office/drawing/2014/main" id="{FB75597D-B8EF-48AF-82F9-74BE854A1DD8}"/>
              </a:ext>
            </a:extLst>
          </p:cNvPr>
          <p:cNvCxnSpPr>
            <a:cxnSpLocks/>
          </p:cNvCxnSpPr>
          <p:nvPr/>
        </p:nvCxnSpPr>
        <p:spPr>
          <a:xfrm rot="10800000" flipV="1">
            <a:off x="3730657" y="2813863"/>
            <a:ext cx="562096" cy="970263"/>
          </a:xfrm>
          <a:prstGeom prst="bentConnector3">
            <a:avLst>
              <a:gd name="adj1" fmla="val 45933"/>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descr="n185 Fb Thu Huong Pham">
            <a:extLst>
              <a:ext uri="{FF2B5EF4-FFF2-40B4-BE49-F238E27FC236}">
                <a16:creationId xmlns:a16="http://schemas.microsoft.com/office/drawing/2014/main" id="{A17FC295-4F7F-4C39-A60C-D2A66BDF9780}"/>
              </a:ext>
            </a:extLst>
          </p:cNvPr>
          <p:cNvCxnSpPr>
            <a:cxnSpLocks/>
          </p:cNvCxnSpPr>
          <p:nvPr/>
        </p:nvCxnSpPr>
        <p:spPr>
          <a:xfrm>
            <a:off x="5482706" y="2715148"/>
            <a:ext cx="647067" cy="961114"/>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descr="n185 Fb Thu Huong Pham">
            <a:extLst>
              <a:ext uri="{FF2B5EF4-FFF2-40B4-BE49-F238E27FC236}">
                <a16:creationId xmlns:a16="http://schemas.microsoft.com/office/drawing/2014/main" id="{D620C40A-2031-4FE7-83E3-230A7D586D67}"/>
              </a:ext>
            </a:extLst>
          </p:cNvPr>
          <p:cNvCxnSpPr>
            <a:cxnSpLocks/>
            <a:endCxn id="75" idx="1"/>
          </p:cNvCxnSpPr>
          <p:nvPr/>
        </p:nvCxnSpPr>
        <p:spPr>
          <a:xfrm flipV="1">
            <a:off x="5440101" y="1527013"/>
            <a:ext cx="748372" cy="950465"/>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descr="n185 Fb Thu Huong Pham">
            <a:extLst>
              <a:ext uri="{FF2B5EF4-FFF2-40B4-BE49-F238E27FC236}">
                <a16:creationId xmlns:a16="http://schemas.microsoft.com/office/drawing/2014/main" id="{4393A3EE-F712-4387-B0CF-EBD44E5B36C2}"/>
              </a:ext>
            </a:extLst>
          </p:cNvPr>
          <p:cNvCxnSpPr>
            <a:cxnSpLocks/>
            <a:endCxn id="67" idx="3"/>
          </p:cNvCxnSpPr>
          <p:nvPr/>
        </p:nvCxnSpPr>
        <p:spPr>
          <a:xfrm rot="10800000">
            <a:off x="3727030" y="1645366"/>
            <a:ext cx="748371" cy="959615"/>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 name="Google Shape;3567;p70" descr="n185 Fb Thu Huong Pham">
            <a:extLst>
              <a:ext uri="{FF2B5EF4-FFF2-40B4-BE49-F238E27FC236}">
                <a16:creationId xmlns:a16="http://schemas.microsoft.com/office/drawing/2014/main" id="{4DB97752-101A-4D86-B27B-B43CB9142FCB}"/>
              </a:ext>
            </a:extLst>
          </p:cNvPr>
          <p:cNvGrpSpPr/>
          <p:nvPr/>
        </p:nvGrpSpPr>
        <p:grpSpPr>
          <a:xfrm flipH="1">
            <a:off x="7162" y="2124570"/>
            <a:ext cx="1239989" cy="2804947"/>
            <a:chOff x="6706495" y="1391275"/>
            <a:chExt cx="895619" cy="2025957"/>
          </a:xfrm>
        </p:grpSpPr>
        <p:sp>
          <p:nvSpPr>
            <p:cNvPr id="4" name="Google Shape;3568;p70">
              <a:extLst>
                <a:ext uri="{FF2B5EF4-FFF2-40B4-BE49-F238E27FC236}">
                  <a16:creationId xmlns:a16="http://schemas.microsoft.com/office/drawing/2014/main" id="{A91650BA-BB11-4E62-B3A7-E13F9FE37E25}"/>
                </a:ext>
              </a:extLst>
            </p:cNvPr>
            <p:cNvSpPr/>
            <p:nvPr/>
          </p:nvSpPr>
          <p:spPr>
            <a:xfrm>
              <a:off x="7178924" y="2842287"/>
              <a:ext cx="162357" cy="486261"/>
            </a:xfrm>
            <a:custGeom>
              <a:avLst/>
              <a:gdLst/>
              <a:ahLst/>
              <a:cxnLst/>
              <a:rect l="l" t="t" r="r" b="b"/>
              <a:pathLst>
                <a:path w="10822" h="32412" extrusionOk="0">
                  <a:moveTo>
                    <a:pt x="0" y="1"/>
                  </a:moveTo>
                  <a:lnTo>
                    <a:pt x="5806" y="31095"/>
                  </a:lnTo>
                  <a:cubicBezTo>
                    <a:pt x="5806" y="31095"/>
                    <a:pt x="8083" y="32411"/>
                    <a:pt x="9831" y="32411"/>
                  </a:cubicBezTo>
                  <a:cubicBezTo>
                    <a:pt x="10192" y="32411"/>
                    <a:pt x="10530" y="32355"/>
                    <a:pt x="10821" y="32220"/>
                  </a:cubicBezTo>
                  <a:lnTo>
                    <a:pt x="9636" y="609"/>
                  </a:lnTo>
                  <a:lnTo>
                    <a:pt x="0" y="1"/>
                  </a:ln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 name="Google Shape;3569;p70">
              <a:extLst>
                <a:ext uri="{FF2B5EF4-FFF2-40B4-BE49-F238E27FC236}">
                  <a16:creationId xmlns:a16="http://schemas.microsoft.com/office/drawing/2014/main" id="{A7900EC1-8507-4735-905A-79C0B0DD4602}"/>
                </a:ext>
              </a:extLst>
            </p:cNvPr>
            <p:cNvSpPr/>
            <p:nvPr/>
          </p:nvSpPr>
          <p:spPr>
            <a:xfrm>
              <a:off x="7166157" y="3304679"/>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 name="Google Shape;3570;p70">
              <a:extLst>
                <a:ext uri="{FF2B5EF4-FFF2-40B4-BE49-F238E27FC236}">
                  <a16:creationId xmlns:a16="http://schemas.microsoft.com/office/drawing/2014/main" id="{B5AA7963-AB03-49D9-86C8-71AEA0E580A5}"/>
                </a:ext>
              </a:extLst>
            </p:cNvPr>
            <p:cNvSpPr/>
            <p:nvPr/>
          </p:nvSpPr>
          <p:spPr>
            <a:xfrm>
              <a:off x="7331229" y="3326178"/>
              <a:ext cx="16428" cy="15513"/>
            </a:xfrm>
            <a:custGeom>
              <a:avLst/>
              <a:gdLst/>
              <a:ahLst/>
              <a:cxnLst/>
              <a:rect l="l" t="t" r="r" b="b"/>
              <a:pathLst>
                <a:path w="1095" h="1034" extrusionOk="0">
                  <a:moveTo>
                    <a:pt x="536" y="0"/>
                  </a:moveTo>
                  <a:cubicBezTo>
                    <a:pt x="314" y="0"/>
                    <a:pt x="104" y="142"/>
                    <a:pt x="31" y="361"/>
                  </a:cubicBezTo>
                  <a:cubicBezTo>
                    <a:pt x="1" y="665"/>
                    <a:pt x="153" y="939"/>
                    <a:pt x="457" y="1030"/>
                  </a:cubicBezTo>
                  <a:cubicBezTo>
                    <a:pt x="477" y="1032"/>
                    <a:pt x="496" y="1033"/>
                    <a:pt x="516" y="1033"/>
                  </a:cubicBezTo>
                  <a:cubicBezTo>
                    <a:pt x="765" y="1033"/>
                    <a:pt x="980" y="860"/>
                    <a:pt x="1064" y="635"/>
                  </a:cubicBezTo>
                  <a:cubicBezTo>
                    <a:pt x="1095" y="361"/>
                    <a:pt x="912" y="88"/>
                    <a:pt x="669" y="27"/>
                  </a:cubicBezTo>
                  <a:lnTo>
                    <a:pt x="700" y="27"/>
                  </a:lnTo>
                  <a:cubicBezTo>
                    <a:pt x="646" y="9"/>
                    <a:pt x="591" y="0"/>
                    <a:pt x="536"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7" name="Google Shape;3571;p70">
              <a:extLst>
                <a:ext uri="{FF2B5EF4-FFF2-40B4-BE49-F238E27FC236}">
                  <a16:creationId xmlns:a16="http://schemas.microsoft.com/office/drawing/2014/main" id="{89C8AAD3-807D-447C-BEF4-8CB5EA0E4A6F}"/>
                </a:ext>
              </a:extLst>
            </p:cNvPr>
            <p:cNvSpPr/>
            <p:nvPr/>
          </p:nvSpPr>
          <p:spPr>
            <a:xfrm>
              <a:off x="7164791" y="3354847"/>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8" name="Google Shape;3572;p70">
              <a:extLst>
                <a:ext uri="{FF2B5EF4-FFF2-40B4-BE49-F238E27FC236}">
                  <a16:creationId xmlns:a16="http://schemas.microsoft.com/office/drawing/2014/main" id="{AF1DA365-CC1B-4467-BFF3-35552FA6DA74}"/>
                </a:ext>
              </a:extLst>
            </p:cNvPr>
            <p:cNvSpPr/>
            <p:nvPr/>
          </p:nvSpPr>
          <p:spPr>
            <a:xfrm>
              <a:off x="7265338" y="3314146"/>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9" name="Google Shape;3573;p70">
              <a:extLst>
                <a:ext uri="{FF2B5EF4-FFF2-40B4-BE49-F238E27FC236}">
                  <a16:creationId xmlns:a16="http://schemas.microsoft.com/office/drawing/2014/main" id="{047A923A-A2EF-4BFA-A7F1-E54FBB164DA6}"/>
                </a:ext>
              </a:extLst>
            </p:cNvPr>
            <p:cNvSpPr/>
            <p:nvPr/>
          </p:nvSpPr>
          <p:spPr>
            <a:xfrm>
              <a:off x="7244590" y="3324077"/>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0" name="Google Shape;3574;p70">
              <a:extLst>
                <a:ext uri="{FF2B5EF4-FFF2-40B4-BE49-F238E27FC236}">
                  <a16:creationId xmlns:a16="http://schemas.microsoft.com/office/drawing/2014/main" id="{B13DAB65-7A6B-47D3-89B3-C5BDA12A5335}"/>
                </a:ext>
              </a:extLst>
            </p:cNvPr>
            <p:cNvSpPr/>
            <p:nvPr/>
          </p:nvSpPr>
          <p:spPr>
            <a:xfrm>
              <a:off x="7224981" y="3333214"/>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1" name="Google Shape;3575;p70">
              <a:extLst>
                <a:ext uri="{FF2B5EF4-FFF2-40B4-BE49-F238E27FC236}">
                  <a16:creationId xmlns:a16="http://schemas.microsoft.com/office/drawing/2014/main" id="{356066B0-476D-487B-BE91-9E4A89353702}"/>
                </a:ext>
              </a:extLst>
            </p:cNvPr>
            <p:cNvSpPr/>
            <p:nvPr/>
          </p:nvSpPr>
          <p:spPr>
            <a:xfrm>
              <a:off x="7294743" y="2833166"/>
              <a:ext cx="176504" cy="528538"/>
            </a:xfrm>
            <a:custGeom>
              <a:avLst/>
              <a:gdLst/>
              <a:ahLst/>
              <a:cxnLst/>
              <a:rect l="l" t="t" r="r" b="b"/>
              <a:pathLst>
                <a:path w="11765" h="35230" extrusionOk="0">
                  <a:moveTo>
                    <a:pt x="10883" y="1"/>
                  </a:moveTo>
                  <a:lnTo>
                    <a:pt x="1" y="578"/>
                  </a:lnTo>
                  <a:lnTo>
                    <a:pt x="2980" y="35229"/>
                  </a:lnTo>
                  <a:lnTo>
                    <a:pt x="8117" y="35108"/>
                  </a:lnTo>
                  <a:cubicBezTo>
                    <a:pt x="8117" y="35108"/>
                    <a:pt x="11460" y="9363"/>
                    <a:pt x="11612" y="7448"/>
                  </a:cubicBezTo>
                  <a:cubicBezTo>
                    <a:pt x="11764" y="5533"/>
                    <a:pt x="11004" y="335"/>
                    <a:pt x="10883" y="1"/>
                  </a:cubicBez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2" name="Google Shape;3576;p70">
              <a:extLst>
                <a:ext uri="{FF2B5EF4-FFF2-40B4-BE49-F238E27FC236}">
                  <a16:creationId xmlns:a16="http://schemas.microsoft.com/office/drawing/2014/main" id="{F7806613-C18E-4A65-9919-B58700720BAB}"/>
                </a:ext>
              </a:extLst>
            </p:cNvPr>
            <p:cNvSpPr/>
            <p:nvPr/>
          </p:nvSpPr>
          <p:spPr>
            <a:xfrm>
              <a:off x="7297488" y="2873297"/>
              <a:ext cx="39232" cy="448275"/>
            </a:xfrm>
            <a:custGeom>
              <a:avLst/>
              <a:gdLst/>
              <a:ahLst/>
              <a:cxnLst/>
              <a:rect l="l" t="t" r="r" b="b"/>
              <a:pathLst>
                <a:path w="2615" h="29880" extrusionOk="0">
                  <a:moveTo>
                    <a:pt x="31" y="1"/>
                  </a:moveTo>
                  <a:cubicBezTo>
                    <a:pt x="0" y="92"/>
                    <a:pt x="31" y="213"/>
                    <a:pt x="31" y="305"/>
                  </a:cubicBezTo>
                  <a:cubicBezTo>
                    <a:pt x="61" y="517"/>
                    <a:pt x="91" y="791"/>
                    <a:pt x="122" y="1186"/>
                  </a:cubicBezTo>
                  <a:cubicBezTo>
                    <a:pt x="183" y="1946"/>
                    <a:pt x="304" y="3040"/>
                    <a:pt x="426" y="4378"/>
                  </a:cubicBezTo>
                  <a:cubicBezTo>
                    <a:pt x="669" y="7083"/>
                    <a:pt x="1034" y="10821"/>
                    <a:pt x="1398" y="14925"/>
                  </a:cubicBezTo>
                  <a:cubicBezTo>
                    <a:pt x="1763" y="19028"/>
                    <a:pt x="2037" y="22797"/>
                    <a:pt x="2250" y="25502"/>
                  </a:cubicBezTo>
                  <a:cubicBezTo>
                    <a:pt x="2371" y="26840"/>
                    <a:pt x="2432" y="27934"/>
                    <a:pt x="2493" y="28694"/>
                  </a:cubicBezTo>
                  <a:cubicBezTo>
                    <a:pt x="2523" y="29059"/>
                    <a:pt x="2584" y="29363"/>
                    <a:pt x="2584" y="29576"/>
                  </a:cubicBezTo>
                  <a:cubicBezTo>
                    <a:pt x="2584" y="29667"/>
                    <a:pt x="2584" y="29788"/>
                    <a:pt x="2614" y="29879"/>
                  </a:cubicBezTo>
                  <a:cubicBezTo>
                    <a:pt x="2614" y="29788"/>
                    <a:pt x="2614" y="29667"/>
                    <a:pt x="2614" y="29576"/>
                  </a:cubicBezTo>
                  <a:cubicBezTo>
                    <a:pt x="2614" y="29363"/>
                    <a:pt x="2614" y="29089"/>
                    <a:pt x="2584" y="28694"/>
                  </a:cubicBezTo>
                  <a:cubicBezTo>
                    <a:pt x="2554" y="27934"/>
                    <a:pt x="2462" y="26840"/>
                    <a:pt x="2402" y="25502"/>
                  </a:cubicBezTo>
                  <a:cubicBezTo>
                    <a:pt x="2219" y="22797"/>
                    <a:pt x="1946" y="19028"/>
                    <a:pt x="1581" y="14925"/>
                  </a:cubicBezTo>
                  <a:cubicBezTo>
                    <a:pt x="1216" y="10791"/>
                    <a:pt x="851" y="7052"/>
                    <a:pt x="547" y="4347"/>
                  </a:cubicBezTo>
                  <a:cubicBezTo>
                    <a:pt x="395" y="3010"/>
                    <a:pt x="274" y="1916"/>
                    <a:pt x="183" y="1156"/>
                  </a:cubicBezTo>
                  <a:cubicBezTo>
                    <a:pt x="122" y="791"/>
                    <a:pt x="91" y="517"/>
                    <a:pt x="61" y="305"/>
                  </a:cubicBezTo>
                  <a:cubicBezTo>
                    <a:pt x="61" y="183"/>
                    <a:pt x="31" y="92"/>
                    <a:pt x="3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3" name="Google Shape;3577;p70">
              <a:extLst>
                <a:ext uri="{FF2B5EF4-FFF2-40B4-BE49-F238E27FC236}">
                  <a16:creationId xmlns:a16="http://schemas.microsoft.com/office/drawing/2014/main" id="{4145321A-F075-4999-AA99-0B904E9CCEF1}"/>
                </a:ext>
              </a:extLst>
            </p:cNvPr>
            <p:cNvSpPr/>
            <p:nvPr/>
          </p:nvSpPr>
          <p:spPr>
            <a:xfrm>
              <a:off x="7410127" y="3337625"/>
              <a:ext cx="18243" cy="16653"/>
            </a:xfrm>
            <a:custGeom>
              <a:avLst/>
              <a:gdLst/>
              <a:ahLst/>
              <a:cxnLst/>
              <a:rect l="l" t="t" r="r" b="b"/>
              <a:pathLst>
                <a:path w="1216" h="1110" extrusionOk="0">
                  <a:moveTo>
                    <a:pt x="603" y="0"/>
                  </a:moveTo>
                  <a:cubicBezTo>
                    <a:pt x="465" y="0"/>
                    <a:pt x="326" y="46"/>
                    <a:pt x="213" y="145"/>
                  </a:cubicBezTo>
                  <a:lnTo>
                    <a:pt x="274" y="115"/>
                  </a:lnTo>
                  <a:lnTo>
                    <a:pt x="274" y="115"/>
                  </a:lnTo>
                  <a:cubicBezTo>
                    <a:pt x="61" y="328"/>
                    <a:pt x="0" y="632"/>
                    <a:pt x="152" y="875"/>
                  </a:cubicBezTo>
                  <a:cubicBezTo>
                    <a:pt x="267" y="1029"/>
                    <a:pt x="444" y="1110"/>
                    <a:pt x="620" y="1110"/>
                  </a:cubicBezTo>
                  <a:cubicBezTo>
                    <a:pt x="721" y="1110"/>
                    <a:pt x="823" y="1082"/>
                    <a:pt x="912" y="1027"/>
                  </a:cubicBezTo>
                  <a:cubicBezTo>
                    <a:pt x="1155" y="814"/>
                    <a:pt x="1216" y="449"/>
                    <a:pt x="1033" y="176"/>
                  </a:cubicBezTo>
                  <a:cubicBezTo>
                    <a:pt x="920" y="62"/>
                    <a:pt x="762" y="0"/>
                    <a:pt x="603" y="0"/>
                  </a:cubicBez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5" name="Google Shape;3578;p70">
              <a:extLst>
                <a:ext uri="{FF2B5EF4-FFF2-40B4-BE49-F238E27FC236}">
                  <a16:creationId xmlns:a16="http://schemas.microsoft.com/office/drawing/2014/main" id="{89623282-9587-4E0F-A922-1D6419A872A7}"/>
                </a:ext>
              </a:extLst>
            </p:cNvPr>
            <p:cNvSpPr/>
            <p:nvPr/>
          </p:nvSpPr>
          <p:spPr>
            <a:xfrm>
              <a:off x="7102771" y="1561809"/>
              <a:ext cx="338831" cy="339747"/>
            </a:xfrm>
            <a:custGeom>
              <a:avLst/>
              <a:gdLst/>
              <a:ahLst/>
              <a:cxnLst/>
              <a:rect l="l" t="t" r="r" b="b"/>
              <a:pathLst>
                <a:path w="22585" h="22646" extrusionOk="0">
                  <a:moveTo>
                    <a:pt x="20882" y="1"/>
                  </a:moveTo>
                  <a:lnTo>
                    <a:pt x="2949" y="214"/>
                  </a:lnTo>
                  <a:cubicBezTo>
                    <a:pt x="3161" y="5776"/>
                    <a:pt x="3678" y="10518"/>
                    <a:pt x="1824" y="15260"/>
                  </a:cubicBezTo>
                  <a:cubicBezTo>
                    <a:pt x="1338" y="16475"/>
                    <a:pt x="730" y="17630"/>
                    <a:pt x="365" y="18877"/>
                  </a:cubicBezTo>
                  <a:cubicBezTo>
                    <a:pt x="31" y="20123"/>
                    <a:pt x="0" y="21521"/>
                    <a:pt x="669" y="22646"/>
                  </a:cubicBezTo>
                  <a:lnTo>
                    <a:pt x="4286" y="21612"/>
                  </a:lnTo>
                  <a:cubicBezTo>
                    <a:pt x="4286" y="21217"/>
                    <a:pt x="4286" y="20852"/>
                    <a:pt x="4256" y="20457"/>
                  </a:cubicBezTo>
                  <a:lnTo>
                    <a:pt x="4256" y="20457"/>
                  </a:lnTo>
                  <a:cubicBezTo>
                    <a:pt x="4408" y="20974"/>
                    <a:pt x="4772" y="21369"/>
                    <a:pt x="5259" y="21582"/>
                  </a:cubicBezTo>
                  <a:cubicBezTo>
                    <a:pt x="5678" y="21708"/>
                    <a:pt x="6127" y="21776"/>
                    <a:pt x="6585" y="21776"/>
                  </a:cubicBezTo>
                  <a:cubicBezTo>
                    <a:pt x="6790" y="21776"/>
                    <a:pt x="6997" y="21762"/>
                    <a:pt x="7204" y="21734"/>
                  </a:cubicBezTo>
                  <a:cubicBezTo>
                    <a:pt x="11034" y="21399"/>
                    <a:pt x="14803" y="20700"/>
                    <a:pt x="18451" y="19606"/>
                  </a:cubicBezTo>
                  <a:cubicBezTo>
                    <a:pt x="18594" y="19561"/>
                    <a:pt x="18897" y="19546"/>
                    <a:pt x="19254" y="19546"/>
                  </a:cubicBezTo>
                  <a:cubicBezTo>
                    <a:pt x="20111" y="19546"/>
                    <a:pt x="21277" y="19636"/>
                    <a:pt x="21277" y="19636"/>
                  </a:cubicBezTo>
                  <a:cubicBezTo>
                    <a:pt x="22584" y="13922"/>
                    <a:pt x="22128" y="5776"/>
                    <a:pt x="2088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6" name="Google Shape;3579;p70">
              <a:extLst>
                <a:ext uri="{FF2B5EF4-FFF2-40B4-BE49-F238E27FC236}">
                  <a16:creationId xmlns:a16="http://schemas.microsoft.com/office/drawing/2014/main" id="{4C64D95B-D4E2-4BC9-8D35-908696337AF9}"/>
                </a:ext>
              </a:extLst>
            </p:cNvPr>
            <p:cNvSpPr/>
            <p:nvPr/>
          </p:nvSpPr>
          <p:spPr>
            <a:xfrm>
              <a:off x="6706495" y="1984894"/>
              <a:ext cx="227558" cy="78088"/>
            </a:xfrm>
            <a:custGeom>
              <a:avLst/>
              <a:gdLst/>
              <a:ahLst/>
              <a:cxnLst/>
              <a:rect l="l" t="t" r="r" b="b"/>
              <a:pathLst>
                <a:path w="15168" h="5205" extrusionOk="0">
                  <a:moveTo>
                    <a:pt x="6530" y="0"/>
                  </a:moveTo>
                  <a:cubicBezTo>
                    <a:pt x="6111" y="0"/>
                    <a:pt x="5713" y="73"/>
                    <a:pt x="5441" y="311"/>
                  </a:cubicBezTo>
                  <a:cubicBezTo>
                    <a:pt x="5380" y="585"/>
                    <a:pt x="5532" y="858"/>
                    <a:pt x="5776" y="919"/>
                  </a:cubicBezTo>
                  <a:lnTo>
                    <a:pt x="5867" y="919"/>
                  </a:lnTo>
                  <a:cubicBezTo>
                    <a:pt x="6748" y="1040"/>
                    <a:pt x="8390" y="1314"/>
                    <a:pt x="8329" y="1436"/>
                  </a:cubicBezTo>
                  <a:cubicBezTo>
                    <a:pt x="8268" y="1557"/>
                    <a:pt x="5441" y="1405"/>
                    <a:pt x="4894" y="1618"/>
                  </a:cubicBezTo>
                  <a:lnTo>
                    <a:pt x="700" y="1740"/>
                  </a:lnTo>
                  <a:cubicBezTo>
                    <a:pt x="700" y="1740"/>
                    <a:pt x="0" y="2469"/>
                    <a:pt x="700" y="2682"/>
                  </a:cubicBezTo>
                  <a:lnTo>
                    <a:pt x="730" y="3229"/>
                  </a:lnTo>
                  <a:cubicBezTo>
                    <a:pt x="943" y="3381"/>
                    <a:pt x="1216" y="3472"/>
                    <a:pt x="1459" y="3533"/>
                  </a:cubicBezTo>
                  <a:cubicBezTo>
                    <a:pt x="2037" y="3654"/>
                    <a:pt x="1459" y="4019"/>
                    <a:pt x="2189" y="4141"/>
                  </a:cubicBezTo>
                  <a:cubicBezTo>
                    <a:pt x="2545" y="4185"/>
                    <a:pt x="2901" y="4214"/>
                    <a:pt x="3257" y="4214"/>
                  </a:cubicBezTo>
                  <a:cubicBezTo>
                    <a:pt x="3387" y="4214"/>
                    <a:pt x="3518" y="4210"/>
                    <a:pt x="3648" y="4202"/>
                  </a:cubicBezTo>
                  <a:lnTo>
                    <a:pt x="3739" y="4506"/>
                  </a:lnTo>
                  <a:cubicBezTo>
                    <a:pt x="3982" y="4627"/>
                    <a:pt x="4225" y="4688"/>
                    <a:pt x="4469" y="4688"/>
                  </a:cubicBezTo>
                  <a:cubicBezTo>
                    <a:pt x="4533" y="4701"/>
                    <a:pt x="4670" y="4707"/>
                    <a:pt x="4863" y="4707"/>
                  </a:cubicBezTo>
                  <a:cubicBezTo>
                    <a:pt x="6405" y="4707"/>
                    <a:pt x="11520" y="4323"/>
                    <a:pt x="11520" y="4323"/>
                  </a:cubicBezTo>
                  <a:lnTo>
                    <a:pt x="14864" y="5205"/>
                  </a:lnTo>
                  <a:lnTo>
                    <a:pt x="15168" y="1922"/>
                  </a:lnTo>
                  <a:lnTo>
                    <a:pt x="12675" y="1284"/>
                  </a:lnTo>
                  <a:cubicBezTo>
                    <a:pt x="12493" y="828"/>
                    <a:pt x="12220" y="433"/>
                    <a:pt x="11824" y="189"/>
                  </a:cubicBezTo>
                  <a:cubicBezTo>
                    <a:pt x="11609" y="88"/>
                    <a:pt x="11142" y="53"/>
                    <a:pt x="10613" y="53"/>
                  </a:cubicBezTo>
                  <a:cubicBezTo>
                    <a:pt x="9721" y="53"/>
                    <a:pt x="8653" y="151"/>
                    <a:pt x="8329" y="189"/>
                  </a:cubicBezTo>
                  <a:cubicBezTo>
                    <a:pt x="8315" y="190"/>
                    <a:pt x="8300" y="191"/>
                    <a:pt x="8284" y="191"/>
                  </a:cubicBezTo>
                  <a:cubicBezTo>
                    <a:pt x="7937" y="191"/>
                    <a:pt x="7206" y="0"/>
                    <a:pt x="6530"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7" name="Google Shape;3580;p70">
              <a:extLst>
                <a:ext uri="{FF2B5EF4-FFF2-40B4-BE49-F238E27FC236}">
                  <a16:creationId xmlns:a16="http://schemas.microsoft.com/office/drawing/2014/main" id="{DC91A7DD-3022-4A0D-BFFF-274915D26D6E}"/>
                </a:ext>
              </a:extLst>
            </p:cNvPr>
            <p:cNvSpPr/>
            <p:nvPr/>
          </p:nvSpPr>
          <p:spPr>
            <a:xfrm>
              <a:off x="6835997" y="2002327"/>
              <a:ext cx="40147" cy="29645"/>
            </a:xfrm>
            <a:custGeom>
              <a:avLst/>
              <a:gdLst/>
              <a:ahLst/>
              <a:cxnLst/>
              <a:rect l="l" t="t" r="r" b="b"/>
              <a:pathLst>
                <a:path w="2676" h="1976" extrusionOk="0">
                  <a:moveTo>
                    <a:pt x="2676" y="0"/>
                  </a:moveTo>
                  <a:cubicBezTo>
                    <a:pt x="2524" y="0"/>
                    <a:pt x="2341" y="0"/>
                    <a:pt x="2159" y="61"/>
                  </a:cubicBezTo>
                  <a:cubicBezTo>
                    <a:pt x="1764" y="152"/>
                    <a:pt x="1369" y="334"/>
                    <a:pt x="1034" y="547"/>
                  </a:cubicBezTo>
                  <a:cubicBezTo>
                    <a:pt x="670" y="790"/>
                    <a:pt x="366" y="1094"/>
                    <a:pt x="153" y="1459"/>
                  </a:cubicBezTo>
                  <a:cubicBezTo>
                    <a:pt x="62" y="1611"/>
                    <a:pt x="1" y="1793"/>
                    <a:pt x="1" y="1976"/>
                  </a:cubicBezTo>
                  <a:cubicBezTo>
                    <a:pt x="1" y="1976"/>
                    <a:pt x="92" y="1793"/>
                    <a:pt x="244" y="1520"/>
                  </a:cubicBezTo>
                  <a:cubicBezTo>
                    <a:pt x="487" y="1185"/>
                    <a:pt x="761" y="912"/>
                    <a:pt x="1125" y="699"/>
                  </a:cubicBezTo>
                  <a:cubicBezTo>
                    <a:pt x="1612" y="426"/>
                    <a:pt x="2129" y="182"/>
                    <a:pt x="2676"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8" name="Google Shape;3581;p70">
              <a:extLst>
                <a:ext uri="{FF2B5EF4-FFF2-40B4-BE49-F238E27FC236}">
                  <a16:creationId xmlns:a16="http://schemas.microsoft.com/office/drawing/2014/main" id="{2332BF79-CF25-47AB-86E8-8A922BE55EB6}"/>
                </a:ext>
              </a:extLst>
            </p:cNvPr>
            <p:cNvSpPr/>
            <p:nvPr/>
          </p:nvSpPr>
          <p:spPr>
            <a:xfrm>
              <a:off x="6762124" y="2039863"/>
              <a:ext cx="41512" cy="8986"/>
            </a:xfrm>
            <a:custGeom>
              <a:avLst/>
              <a:gdLst/>
              <a:ahLst/>
              <a:cxnLst/>
              <a:rect l="l" t="t" r="r" b="b"/>
              <a:pathLst>
                <a:path w="2767" h="599" extrusionOk="0">
                  <a:moveTo>
                    <a:pt x="1912" y="1"/>
                  </a:moveTo>
                  <a:cubicBezTo>
                    <a:pt x="1711" y="1"/>
                    <a:pt x="1509" y="8"/>
                    <a:pt x="1308" y="21"/>
                  </a:cubicBezTo>
                  <a:cubicBezTo>
                    <a:pt x="973" y="21"/>
                    <a:pt x="609" y="82"/>
                    <a:pt x="274" y="203"/>
                  </a:cubicBezTo>
                  <a:cubicBezTo>
                    <a:pt x="31" y="386"/>
                    <a:pt x="1" y="598"/>
                    <a:pt x="31" y="598"/>
                  </a:cubicBezTo>
                  <a:cubicBezTo>
                    <a:pt x="122" y="477"/>
                    <a:pt x="214" y="386"/>
                    <a:pt x="335" y="325"/>
                  </a:cubicBezTo>
                  <a:cubicBezTo>
                    <a:pt x="669" y="234"/>
                    <a:pt x="1004" y="203"/>
                    <a:pt x="1338" y="203"/>
                  </a:cubicBezTo>
                  <a:cubicBezTo>
                    <a:pt x="1824" y="203"/>
                    <a:pt x="2311" y="142"/>
                    <a:pt x="2767" y="51"/>
                  </a:cubicBezTo>
                  <a:cubicBezTo>
                    <a:pt x="2482" y="16"/>
                    <a:pt x="2197" y="1"/>
                    <a:pt x="1912"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19" name="Google Shape;3582;p70">
              <a:extLst>
                <a:ext uri="{FF2B5EF4-FFF2-40B4-BE49-F238E27FC236}">
                  <a16:creationId xmlns:a16="http://schemas.microsoft.com/office/drawing/2014/main" id="{30A3C5D5-B64D-4BC0-ADA7-871F7055CD98}"/>
                </a:ext>
              </a:extLst>
            </p:cNvPr>
            <p:cNvSpPr/>
            <p:nvPr/>
          </p:nvSpPr>
          <p:spPr>
            <a:xfrm>
              <a:off x="6732944" y="2026751"/>
              <a:ext cx="67046" cy="13427"/>
            </a:xfrm>
            <a:custGeom>
              <a:avLst/>
              <a:gdLst/>
              <a:ahLst/>
              <a:cxnLst/>
              <a:rect l="l" t="t" r="r" b="b"/>
              <a:pathLst>
                <a:path w="4469" h="895" extrusionOk="0">
                  <a:moveTo>
                    <a:pt x="4261" y="1"/>
                  </a:moveTo>
                  <a:cubicBezTo>
                    <a:pt x="4098" y="1"/>
                    <a:pt x="3941" y="22"/>
                    <a:pt x="3769" y="44"/>
                  </a:cubicBezTo>
                  <a:cubicBezTo>
                    <a:pt x="3222" y="135"/>
                    <a:pt x="2706" y="165"/>
                    <a:pt x="2159" y="165"/>
                  </a:cubicBezTo>
                  <a:cubicBezTo>
                    <a:pt x="1855" y="165"/>
                    <a:pt x="1551" y="165"/>
                    <a:pt x="1247" y="196"/>
                  </a:cubicBezTo>
                  <a:cubicBezTo>
                    <a:pt x="973" y="226"/>
                    <a:pt x="730" y="287"/>
                    <a:pt x="487" y="378"/>
                  </a:cubicBezTo>
                  <a:cubicBezTo>
                    <a:pt x="335" y="439"/>
                    <a:pt x="183" y="561"/>
                    <a:pt x="92" y="682"/>
                  </a:cubicBezTo>
                  <a:cubicBezTo>
                    <a:pt x="0" y="804"/>
                    <a:pt x="31" y="895"/>
                    <a:pt x="61" y="895"/>
                  </a:cubicBezTo>
                  <a:cubicBezTo>
                    <a:pt x="61" y="895"/>
                    <a:pt x="61" y="804"/>
                    <a:pt x="122" y="743"/>
                  </a:cubicBezTo>
                  <a:cubicBezTo>
                    <a:pt x="244" y="621"/>
                    <a:pt x="396" y="530"/>
                    <a:pt x="548" y="500"/>
                  </a:cubicBezTo>
                  <a:cubicBezTo>
                    <a:pt x="931" y="387"/>
                    <a:pt x="1331" y="324"/>
                    <a:pt x="1735" y="324"/>
                  </a:cubicBezTo>
                  <a:cubicBezTo>
                    <a:pt x="1876" y="324"/>
                    <a:pt x="2017" y="332"/>
                    <a:pt x="2159" y="348"/>
                  </a:cubicBezTo>
                  <a:cubicBezTo>
                    <a:pt x="2706" y="348"/>
                    <a:pt x="3253" y="287"/>
                    <a:pt x="3800" y="165"/>
                  </a:cubicBezTo>
                  <a:cubicBezTo>
                    <a:pt x="4013" y="135"/>
                    <a:pt x="4256" y="74"/>
                    <a:pt x="4469" y="13"/>
                  </a:cubicBezTo>
                  <a:cubicBezTo>
                    <a:pt x="4397" y="5"/>
                    <a:pt x="4329" y="1"/>
                    <a:pt x="4261"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0" name="Google Shape;3583;p70">
              <a:extLst>
                <a:ext uri="{FF2B5EF4-FFF2-40B4-BE49-F238E27FC236}">
                  <a16:creationId xmlns:a16="http://schemas.microsoft.com/office/drawing/2014/main" id="{BF81A8D2-ADBB-44F6-BCAD-A83315CF8F7C}"/>
                </a:ext>
              </a:extLst>
            </p:cNvPr>
            <p:cNvSpPr/>
            <p:nvPr/>
          </p:nvSpPr>
          <p:spPr>
            <a:xfrm>
              <a:off x="6718347" y="2016114"/>
              <a:ext cx="72072" cy="9932"/>
            </a:xfrm>
            <a:custGeom>
              <a:avLst/>
              <a:gdLst/>
              <a:ahLst/>
              <a:cxnLst/>
              <a:rect l="l" t="t" r="r" b="b"/>
              <a:pathLst>
                <a:path w="4804" h="662" extrusionOk="0">
                  <a:moveTo>
                    <a:pt x="4465" y="1"/>
                  </a:moveTo>
                  <a:cubicBezTo>
                    <a:pt x="4347" y="1"/>
                    <a:pt x="4226" y="8"/>
                    <a:pt x="4104" y="23"/>
                  </a:cubicBezTo>
                  <a:cubicBezTo>
                    <a:pt x="3648" y="23"/>
                    <a:pt x="3040" y="54"/>
                    <a:pt x="2341" y="84"/>
                  </a:cubicBezTo>
                  <a:cubicBezTo>
                    <a:pt x="2174" y="99"/>
                    <a:pt x="2014" y="99"/>
                    <a:pt x="1859" y="99"/>
                  </a:cubicBezTo>
                  <a:cubicBezTo>
                    <a:pt x="1703" y="99"/>
                    <a:pt x="1551" y="99"/>
                    <a:pt x="1399" y="115"/>
                  </a:cubicBezTo>
                  <a:cubicBezTo>
                    <a:pt x="1125" y="145"/>
                    <a:pt x="852" y="175"/>
                    <a:pt x="609" y="236"/>
                  </a:cubicBezTo>
                  <a:cubicBezTo>
                    <a:pt x="426" y="297"/>
                    <a:pt x="244" y="358"/>
                    <a:pt x="122" y="479"/>
                  </a:cubicBezTo>
                  <a:cubicBezTo>
                    <a:pt x="31" y="570"/>
                    <a:pt x="1" y="662"/>
                    <a:pt x="31" y="662"/>
                  </a:cubicBezTo>
                  <a:cubicBezTo>
                    <a:pt x="31" y="662"/>
                    <a:pt x="62" y="601"/>
                    <a:pt x="153" y="540"/>
                  </a:cubicBezTo>
                  <a:cubicBezTo>
                    <a:pt x="305" y="449"/>
                    <a:pt x="457" y="388"/>
                    <a:pt x="639" y="358"/>
                  </a:cubicBezTo>
                  <a:cubicBezTo>
                    <a:pt x="882" y="297"/>
                    <a:pt x="1125" y="266"/>
                    <a:pt x="1399" y="266"/>
                  </a:cubicBezTo>
                  <a:cubicBezTo>
                    <a:pt x="1536" y="251"/>
                    <a:pt x="1688" y="251"/>
                    <a:pt x="1847" y="251"/>
                  </a:cubicBezTo>
                  <a:cubicBezTo>
                    <a:pt x="2007" y="251"/>
                    <a:pt x="2174" y="251"/>
                    <a:pt x="2341" y="236"/>
                  </a:cubicBezTo>
                  <a:cubicBezTo>
                    <a:pt x="3040" y="206"/>
                    <a:pt x="3648" y="175"/>
                    <a:pt x="4104" y="115"/>
                  </a:cubicBezTo>
                  <a:cubicBezTo>
                    <a:pt x="4347" y="115"/>
                    <a:pt x="4590" y="84"/>
                    <a:pt x="4803" y="23"/>
                  </a:cubicBezTo>
                  <a:cubicBezTo>
                    <a:pt x="4697" y="8"/>
                    <a:pt x="4583" y="1"/>
                    <a:pt x="4465"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1" name="Google Shape;3584;p70">
              <a:extLst>
                <a:ext uri="{FF2B5EF4-FFF2-40B4-BE49-F238E27FC236}">
                  <a16:creationId xmlns:a16="http://schemas.microsoft.com/office/drawing/2014/main" id="{532AA337-652B-4AF8-B738-8DE4ECA28649}"/>
                </a:ext>
              </a:extLst>
            </p:cNvPr>
            <p:cNvSpPr/>
            <p:nvPr/>
          </p:nvSpPr>
          <p:spPr>
            <a:xfrm>
              <a:off x="7192606" y="1746955"/>
              <a:ext cx="174659" cy="120860"/>
            </a:xfrm>
            <a:custGeom>
              <a:avLst/>
              <a:gdLst/>
              <a:ahLst/>
              <a:cxnLst/>
              <a:rect l="l" t="t" r="r" b="b"/>
              <a:pathLst>
                <a:path w="11642" h="8056" extrusionOk="0">
                  <a:moveTo>
                    <a:pt x="11064" y="1"/>
                  </a:moveTo>
                  <a:lnTo>
                    <a:pt x="9575" y="153"/>
                  </a:lnTo>
                  <a:lnTo>
                    <a:pt x="2979" y="2371"/>
                  </a:lnTo>
                  <a:lnTo>
                    <a:pt x="0" y="6414"/>
                  </a:lnTo>
                  <a:lnTo>
                    <a:pt x="821" y="7964"/>
                  </a:lnTo>
                  <a:lnTo>
                    <a:pt x="4560" y="8055"/>
                  </a:lnTo>
                  <a:lnTo>
                    <a:pt x="8359" y="7204"/>
                  </a:lnTo>
                  <a:lnTo>
                    <a:pt x="10456" y="6353"/>
                  </a:lnTo>
                  <a:lnTo>
                    <a:pt x="11642" y="2736"/>
                  </a:lnTo>
                  <a:lnTo>
                    <a:pt x="11064" y="1"/>
                  </a:ln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2" name="Google Shape;3585;p70">
              <a:extLst>
                <a:ext uri="{FF2B5EF4-FFF2-40B4-BE49-F238E27FC236}">
                  <a16:creationId xmlns:a16="http://schemas.microsoft.com/office/drawing/2014/main" id="{15D83BBA-0B7E-436B-B469-4075B6ED26AE}"/>
                </a:ext>
              </a:extLst>
            </p:cNvPr>
            <p:cNvSpPr/>
            <p:nvPr/>
          </p:nvSpPr>
          <p:spPr>
            <a:xfrm>
              <a:off x="7082698" y="1830863"/>
              <a:ext cx="336551" cy="516221"/>
            </a:xfrm>
            <a:custGeom>
              <a:avLst/>
              <a:gdLst/>
              <a:ahLst/>
              <a:cxnLst/>
              <a:rect l="l" t="t" r="r" b="b"/>
              <a:pathLst>
                <a:path w="22433" h="34409" extrusionOk="0">
                  <a:moveTo>
                    <a:pt x="17174" y="0"/>
                  </a:moveTo>
                  <a:cubicBezTo>
                    <a:pt x="17174" y="0"/>
                    <a:pt x="11369" y="1702"/>
                    <a:pt x="9089" y="1733"/>
                  </a:cubicBezTo>
                  <a:cubicBezTo>
                    <a:pt x="9036" y="1734"/>
                    <a:pt x="8983" y="1735"/>
                    <a:pt x="8932" y="1735"/>
                  </a:cubicBezTo>
                  <a:cubicBezTo>
                    <a:pt x="6789" y="1735"/>
                    <a:pt x="6992" y="517"/>
                    <a:pt x="6992" y="517"/>
                  </a:cubicBezTo>
                  <a:lnTo>
                    <a:pt x="6992" y="517"/>
                  </a:lnTo>
                  <a:lnTo>
                    <a:pt x="639" y="8420"/>
                  </a:lnTo>
                  <a:cubicBezTo>
                    <a:pt x="153" y="10031"/>
                    <a:pt x="1" y="11703"/>
                    <a:pt x="183" y="13405"/>
                  </a:cubicBezTo>
                  <a:cubicBezTo>
                    <a:pt x="487" y="16292"/>
                    <a:pt x="1916" y="17174"/>
                    <a:pt x="1916" y="17174"/>
                  </a:cubicBezTo>
                  <a:lnTo>
                    <a:pt x="1186" y="34408"/>
                  </a:lnTo>
                  <a:lnTo>
                    <a:pt x="1186" y="34408"/>
                  </a:lnTo>
                  <a:lnTo>
                    <a:pt x="20123" y="31247"/>
                  </a:lnTo>
                  <a:lnTo>
                    <a:pt x="22433" y="8177"/>
                  </a:lnTo>
                  <a:lnTo>
                    <a:pt x="17174" y="0"/>
                  </a:ln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3" name="Google Shape;3586;p70">
              <a:extLst>
                <a:ext uri="{FF2B5EF4-FFF2-40B4-BE49-F238E27FC236}">
                  <a16:creationId xmlns:a16="http://schemas.microsoft.com/office/drawing/2014/main" id="{9D2A7674-C7CD-4004-B396-4A468A25F347}"/>
                </a:ext>
              </a:extLst>
            </p:cNvPr>
            <p:cNvSpPr/>
            <p:nvPr/>
          </p:nvSpPr>
          <p:spPr>
            <a:xfrm>
              <a:off x="7092734" y="2228040"/>
              <a:ext cx="437788" cy="643907"/>
            </a:xfrm>
            <a:custGeom>
              <a:avLst/>
              <a:gdLst/>
              <a:ahLst/>
              <a:cxnLst/>
              <a:rect l="l" t="t" r="r" b="b"/>
              <a:pathLst>
                <a:path w="29181" h="42920" extrusionOk="0">
                  <a:moveTo>
                    <a:pt x="25168" y="1"/>
                  </a:moveTo>
                  <a:lnTo>
                    <a:pt x="1" y="4469"/>
                  </a:lnTo>
                  <a:cubicBezTo>
                    <a:pt x="1" y="4469"/>
                    <a:pt x="517" y="7934"/>
                    <a:pt x="700" y="12706"/>
                  </a:cubicBezTo>
                  <a:cubicBezTo>
                    <a:pt x="882" y="17478"/>
                    <a:pt x="6141" y="42919"/>
                    <a:pt x="6141" y="42919"/>
                  </a:cubicBezTo>
                  <a:lnTo>
                    <a:pt x="24712" y="41916"/>
                  </a:lnTo>
                  <a:cubicBezTo>
                    <a:pt x="24712" y="41916"/>
                    <a:pt x="27205" y="21703"/>
                    <a:pt x="28177" y="15259"/>
                  </a:cubicBezTo>
                  <a:cubicBezTo>
                    <a:pt x="29180" y="8816"/>
                    <a:pt x="25168" y="1"/>
                    <a:pt x="25168" y="1"/>
                  </a:cubicBezTo>
                  <a:close/>
                </a:path>
              </a:pathLst>
            </a:custGeom>
            <a:solidFill>
              <a:srgbClr val="F5AA7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4" name="Google Shape;3587;p70">
              <a:extLst>
                <a:ext uri="{FF2B5EF4-FFF2-40B4-BE49-F238E27FC236}">
                  <a16:creationId xmlns:a16="http://schemas.microsoft.com/office/drawing/2014/main" id="{DF3EEB27-19CE-4DCF-90BE-144DA5CE721A}"/>
                </a:ext>
              </a:extLst>
            </p:cNvPr>
            <p:cNvSpPr/>
            <p:nvPr/>
          </p:nvSpPr>
          <p:spPr>
            <a:xfrm>
              <a:off x="7272404" y="2461524"/>
              <a:ext cx="34671" cy="304176"/>
            </a:xfrm>
            <a:custGeom>
              <a:avLst/>
              <a:gdLst/>
              <a:ahLst/>
              <a:cxnLst/>
              <a:rect l="l" t="t" r="r" b="b"/>
              <a:pathLst>
                <a:path w="2311" h="20275" extrusionOk="0">
                  <a:moveTo>
                    <a:pt x="2249" y="0"/>
                  </a:moveTo>
                  <a:cubicBezTo>
                    <a:pt x="2186" y="0"/>
                    <a:pt x="1670" y="4548"/>
                    <a:pt x="1064" y="10122"/>
                  </a:cubicBezTo>
                  <a:cubicBezTo>
                    <a:pt x="456" y="15715"/>
                    <a:pt x="1" y="20274"/>
                    <a:pt x="61" y="20274"/>
                  </a:cubicBezTo>
                  <a:cubicBezTo>
                    <a:pt x="153" y="20274"/>
                    <a:pt x="639" y="15745"/>
                    <a:pt x="1247" y="10153"/>
                  </a:cubicBezTo>
                  <a:cubicBezTo>
                    <a:pt x="1855" y="4560"/>
                    <a:pt x="2311" y="0"/>
                    <a:pt x="2250" y="0"/>
                  </a:cubicBezTo>
                  <a:cubicBezTo>
                    <a:pt x="2250" y="0"/>
                    <a:pt x="2249" y="0"/>
                    <a:pt x="22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5" name="Google Shape;3588;p70">
              <a:extLst>
                <a:ext uri="{FF2B5EF4-FFF2-40B4-BE49-F238E27FC236}">
                  <a16:creationId xmlns:a16="http://schemas.microsoft.com/office/drawing/2014/main" id="{50286064-22BD-4841-B365-93BD25AD90DE}"/>
                </a:ext>
              </a:extLst>
            </p:cNvPr>
            <p:cNvSpPr/>
            <p:nvPr/>
          </p:nvSpPr>
          <p:spPr>
            <a:xfrm>
              <a:off x="7259712" y="2158278"/>
              <a:ext cx="28205" cy="28820"/>
            </a:xfrm>
            <a:custGeom>
              <a:avLst/>
              <a:gdLst/>
              <a:ahLst/>
              <a:cxnLst/>
              <a:rect l="l" t="t" r="r" b="b"/>
              <a:pathLst>
                <a:path w="1880" h="1921" extrusionOk="0">
                  <a:moveTo>
                    <a:pt x="1114" y="0"/>
                  </a:moveTo>
                  <a:cubicBezTo>
                    <a:pt x="982" y="0"/>
                    <a:pt x="855" y="45"/>
                    <a:pt x="739" y="120"/>
                  </a:cubicBezTo>
                  <a:lnTo>
                    <a:pt x="739" y="120"/>
                  </a:lnTo>
                  <a:cubicBezTo>
                    <a:pt x="810" y="102"/>
                    <a:pt x="884" y="92"/>
                    <a:pt x="959" y="92"/>
                  </a:cubicBezTo>
                  <a:cubicBezTo>
                    <a:pt x="1118" y="92"/>
                    <a:pt x="1282" y="137"/>
                    <a:pt x="1424" y="244"/>
                  </a:cubicBezTo>
                  <a:cubicBezTo>
                    <a:pt x="1606" y="335"/>
                    <a:pt x="1728" y="487"/>
                    <a:pt x="1819" y="669"/>
                  </a:cubicBezTo>
                  <a:cubicBezTo>
                    <a:pt x="1789" y="456"/>
                    <a:pt x="1667" y="244"/>
                    <a:pt x="1485" y="122"/>
                  </a:cubicBezTo>
                  <a:cubicBezTo>
                    <a:pt x="1360" y="37"/>
                    <a:pt x="1235" y="0"/>
                    <a:pt x="1114" y="0"/>
                  </a:cubicBezTo>
                  <a:close/>
                  <a:moveTo>
                    <a:pt x="1819" y="669"/>
                  </a:moveTo>
                  <a:lnTo>
                    <a:pt x="1819" y="669"/>
                  </a:lnTo>
                  <a:cubicBezTo>
                    <a:pt x="1850" y="791"/>
                    <a:pt x="1880" y="882"/>
                    <a:pt x="1880" y="882"/>
                  </a:cubicBezTo>
                  <a:cubicBezTo>
                    <a:pt x="1880" y="791"/>
                    <a:pt x="1880" y="730"/>
                    <a:pt x="1819" y="669"/>
                  </a:cubicBezTo>
                  <a:close/>
                  <a:moveTo>
                    <a:pt x="739" y="120"/>
                  </a:moveTo>
                  <a:cubicBezTo>
                    <a:pt x="703" y="129"/>
                    <a:pt x="668" y="140"/>
                    <a:pt x="634" y="152"/>
                  </a:cubicBezTo>
                  <a:cubicBezTo>
                    <a:pt x="213" y="333"/>
                    <a:pt x="1" y="839"/>
                    <a:pt x="171" y="1262"/>
                  </a:cubicBezTo>
                  <a:lnTo>
                    <a:pt x="171" y="1262"/>
                  </a:lnTo>
                  <a:cubicBezTo>
                    <a:pt x="149" y="844"/>
                    <a:pt x="393" y="344"/>
                    <a:pt x="739" y="120"/>
                  </a:cubicBezTo>
                  <a:close/>
                  <a:moveTo>
                    <a:pt x="1850" y="882"/>
                  </a:moveTo>
                  <a:cubicBezTo>
                    <a:pt x="1850" y="882"/>
                    <a:pt x="1850" y="973"/>
                    <a:pt x="1819" y="1095"/>
                  </a:cubicBezTo>
                  <a:cubicBezTo>
                    <a:pt x="1758" y="1307"/>
                    <a:pt x="1637" y="1459"/>
                    <a:pt x="1485" y="1581"/>
                  </a:cubicBezTo>
                  <a:cubicBezTo>
                    <a:pt x="1338" y="1707"/>
                    <a:pt x="1148" y="1775"/>
                    <a:pt x="954" y="1775"/>
                  </a:cubicBezTo>
                  <a:cubicBezTo>
                    <a:pt x="867" y="1775"/>
                    <a:pt x="779" y="1761"/>
                    <a:pt x="695" y="1733"/>
                  </a:cubicBezTo>
                  <a:cubicBezTo>
                    <a:pt x="482" y="1672"/>
                    <a:pt x="269" y="1490"/>
                    <a:pt x="178" y="1277"/>
                  </a:cubicBezTo>
                  <a:cubicBezTo>
                    <a:pt x="176" y="1272"/>
                    <a:pt x="173" y="1267"/>
                    <a:pt x="171" y="1262"/>
                  </a:cubicBezTo>
                  <a:lnTo>
                    <a:pt x="171" y="1262"/>
                  </a:lnTo>
                  <a:cubicBezTo>
                    <a:pt x="187" y="1543"/>
                    <a:pt x="324" y="1788"/>
                    <a:pt x="634" y="1885"/>
                  </a:cubicBezTo>
                  <a:cubicBezTo>
                    <a:pt x="721" y="1909"/>
                    <a:pt x="809" y="1920"/>
                    <a:pt x="894" y="1920"/>
                  </a:cubicBezTo>
                  <a:cubicBezTo>
                    <a:pt x="1137" y="1920"/>
                    <a:pt x="1366" y="1829"/>
                    <a:pt x="1546" y="1672"/>
                  </a:cubicBezTo>
                  <a:cubicBezTo>
                    <a:pt x="1728" y="1520"/>
                    <a:pt x="1819" y="1338"/>
                    <a:pt x="1850" y="1125"/>
                  </a:cubicBezTo>
                  <a:cubicBezTo>
                    <a:pt x="1880" y="1034"/>
                    <a:pt x="1880" y="943"/>
                    <a:pt x="1850" y="882"/>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6" name="Google Shape;3589;p70">
              <a:extLst>
                <a:ext uri="{FF2B5EF4-FFF2-40B4-BE49-F238E27FC236}">
                  <a16:creationId xmlns:a16="http://schemas.microsoft.com/office/drawing/2014/main" id="{D181C2EE-D36F-4B68-96A8-4CDA2222EA63}"/>
                </a:ext>
              </a:extLst>
            </p:cNvPr>
            <p:cNvSpPr/>
            <p:nvPr/>
          </p:nvSpPr>
          <p:spPr>
            <a:xfrm>
              <a:off x="6884335" y="1755161"/>
              <a:ext cx="348868" cy="689050"/>
            </a:xfrm>
            <a:custGeom>
              <a:avLst/>
              <a:gdLst/>
              <a:ahLst/>
              <a:cxnLst/>
              <a:rect l="l" t="t" r="r" b="b"/>
              <a:pathLst>
                <a:path w="23254" h="45929" extrusionOk="0">
                  <a:moveTo>
                    <a:pt x="23162" y="1"/>
                  </a:moveTo>
                  <a:lnTo>
                    <a:pt x="22342" y="1065"/>
                  </a:lnTo>
                  <a:cubicBezTo>
                    <a:pt x="22342" y="1065"/>
                    <a:pt x="17995" y="2037"/>
                    <a:pt x="17478" y="2341"/>
                  </a:cubicBezTo>
                  <a:cubicBezTo>
                    <a:pt x="16931" y="2645"/>
                    <a:pt x="14895" y="5229"/>
                    <a:pt x="14287" y="6961"/>
                  </a:cubicBezTo>
                  <a:cubicBezTo>
                    <a:pt x="13709" y="8724"/>
                    <a:pt x="13314" y="12919"/>
                    <a:pt x="13314" y="12919"/>
                  </a:cubicBezTo>
                  <a:cubicBezTo>
                    <a:pt x="13314" y="12919"/>
                    <a:pt x="11734" y="15472"/>
                    <a:pt x="11764" y="15867"/>
                  </a:cubicBezTo>
                  <a:lnTo>
                    <a:pt x="11825" y="16961"/>
                  </a:lnTo>
                  <a:cubicBezTo>
                    <a:pt x="11825" y="16961"/>
                    <a:pt x="10609" y="19028"/>
                    <a:pt x="10639" y="19211"/>
                  </a:cubicBezTo>
                  <a:lnTo>
                    <a:pt x="10639" y="19423"/>
                  </a:lnTo>
                  <a:lnTo>
                    <a:pt x="2280" y="15715"/>
                  </a:lnTo>
                  <a:lnTo>
                    <a:pt x="1" y="20031"/>
                  </a:lnTo>
                  <a:cubicBezTo>
                    <a:pt x="1" y="20031"/>
                    <a:pt x="6749" y="25898"/>
                    <a:pt x="10396" y="27873"/>
                  </a:cubicBezTo>
                  <a:cubicBezTo>
                    <a:pt x="10706" y="28043"/>
                    <a:pt x="11039" y="28124"/>
                    <a:pt x="11368" y="28124"/>
                  </a:cubicBezTo>
                  <a:cubicBezTo>
                    <a:pt x="12039" y="28124"/>
                    <a:pt x="12693" y="27786"/>
                    <a:pt x="13101" y="27174"/>
                  </a:cubicBezTo>
                  <a:lnTo>
                    <a:pt x="13101" y="27174"/>
                  </a:lnTo>
                  <a:lnTo>
                    <a:pt x="12189" y="44773"/>
                  </a:lnTo>
                  <a:lnTo>
                    <a:pt x="16475" y="45928"/>
                  </a:lnTo>
                  <a:lnTo>
                    <a:pt x="15837" y="24925"/>
                  </a:lnTo>
                  <a:lnTo>
                    <a:pt x="15685" y="22159"/>
                  </a:lnTo>
                  <a:cubicBezTo>
                    <a:pt x="15685" y="22159"/>
                    <a:pt x="12706" y="19393"/>
                    <a:pt x="14864" y="15350"/>
                  </a:cubicBezTo>
                  <a:cubicBezTo>
                    <a:pt x="15624" y="13952"/>
                    <a:pt x="17813" y="10122"/>
                    <a:pt x="18998" y="8207"/>
                  </a:cubicBezTo>
                  <a:cubicBezTo>
                    <a:pt x="20214" y="6293"/>
                    <a:pt x="23253" y="2128"/>
                    <a:pt x="23253" y="2128"/>
                  </a:cubicBezTo>
                  <a:lnTo>
                    <a:pt x="23162" y="1"/>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7" name="Google Shape;3590;p70">
              <a:extLst>
                <a:ext uri="{FF2B5EF4-FFF2-40B4-BE49-F238E27FC236}">
                  <a16:creationId xmlns:a16="http://schemas.microsoft.com/office/drawing/2014/main" id="{129CD04F-833A-427B-9B22-B29024345BC7}"/>
                </a:ext>
              </a:extLst>
            </p:cNvPr>
            <p:cNvSpPr/>
            <p:nvPr/>
          </p:nvSpPr>
          <p:spPr>
            <a:xfrm>
              <a:off x="7042581" y="2047470"/>
              <a:ext cx="28280" cy="86654"/>
            </a:xfrm>
            <a:custGeom>
              <a:avLst/>
              <a:gdLst/>
              <a:ahLst/>
              <a:cxnLst/>
              <a:rect l="l" t="t" r="r" b="b"/>
              <a:pathLst>
                <a:path w="1885" h="5776" extrusionOk="0">
                  <a:moveTo>
                    <a:pt x="0" y="0"/>
                  </a:moveTo>
                  <a:cubicBezTo>
                    <a:pt x="243" y="152"/>
                    <a:pt x="486" y="365"/>
                    <a:pt x="669" y="608"/>
                  </a:cubicBezTo>
                  <a:cubicBezTo>
                    <a:pt x="1064" y="1216"/>
                    <a:pt x="1338" y="1915"/>
                    <a:pt x="1489" y="2645"/>
                  </a:cubicBezTo>
                  <a:cubicBezTo>
                    <a:pt x="1641" y="3374"/>
                    <a:pt x="1733" y="4104"/>
                    <a:pt x="1733" y="4864"/>
                  </a:cubicBezTo>
                  <a:cubicBezTo>
                    <a:pt x="1733" y="5167"/>
                    <a:pt x="1733" y="5471"/>
                    <a:pt x="1733" y="5775"/>
                  </a:cubicBezTo>
                  <a:cubicBezTo>
                    <a:pt x="1824" y="5471"/>
                    <a:pt x="1854" y="5167"/>
                    <a:pt x="1854" y="4864"/>
                  </a:cubicBezTo>
                  <a:cubicBezTo>
                    <a:pt x="1885" y="4104"/>
                    <a:pt x="1824" y="3344"/>
                    <a:pt x="1641" y="2614"/>
                  </a:cubicBezTo>
                  <a:cubicBezTo>
                    <a:pt x="1520" y="1854"/>
                    <a:pt x="1216" y="1155"/>
                    <a:pt x="760" y="547"/>
                  </a:cubicBezTo>
                  <a:cubicBezTo>
                    <a:pt x="608" y="365"/>
                    <a:pt x="456" y="213"/>
                    <a:pt x="243" y="91"/>
                  </a:cubicBezTo>
                  <a:cubicBezTo>
                    <a:pt x="182" y="31"/>
                    <a:pt x="91" y="0"/>
                    <a:pt x="0"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8" name="Google Shape;3591;p70">
              <a:extLst>
                <a:ext uri="{FF2B5EF4-FFF2-40B4-BE49-F238E27FC236}">
                  <a16:creationId xmlns:a16="http://schemas.microsoft.com/office/drawing/2014/main" id="{73A2B4D4-A85A-42EB-AC34-EE2B4DD71872}"/>
                </a:ext>
              </a:extLst>
            </p:cNvPr>
            <p:cNvSpPr/>
            <p:nvPr/>
          </p:nvSpPr>
          <p:spPr>
            <a:xfrm>
              <a:off x="7085443" y="1770673"/>
              <a:ext cx="134542" cy="290943"/>
            </a:xfrm>
            <a:custGeom>
              <a:avLst/>
              <a:gdLst/>
              <a:ahLst/>
              <a:cxnLst/>
              <a:rect l="l" t="t" r="r" b="b"/>
              <a:pathLst>
                <a:path w="8968" h="19393" extrusionOk="0">
                  <a:moveTo>
                    <a:pt x="8967" y="0"/>
                  </a:moveTo>
                  <a:lnTo>
                    <a:pt x="8967" y="0"/>
                  </a:lnTo>
                  <a:cubicBezTo>
                    <a:pt x="8906" y="61"/>
                    <a:pt x="8845" y="122"/>
                    <a:pt x="8815" y="182"/>
                  </a:cubicBezTo>
                  <a:cubicBezTo>
                    <a:pt x="8724" y="274"/>
                    <a:pt x="8602" y="456"/>
                    <a:pt x="8420" y="669"/>
                  </a:cubicBezTo>
                  <a:cubicBezTo>
                    <a:pt x="8086" y="1125"/>
                    <a:pt x="7630" y="1763"/>
                    <a:pt x="7082" y="2614"/>
                  </a:cubicBezTo>
                  <a:cubicBezTo>
                    <a:pt x="6535" y="3617"/>
                    <a:pt x="5867" y="4590"/>
                    <a:pt x="5137" y="5471"/>
                  </a:cubicBezTo>
                  <a:cubicBezTo>
                    <a:pt x="4651" y="5988"/>
                    <a:pt x="4225" y="6505"/>
                    <a:pt x="3800" y="7052"/>
                  </a:cubicBezTo>
                  <a:cubicBezTo>
                    <a:pt x="3374" y="7660"/>
                    <a:pt x="3009" y="8328"/>
                    <a:pt x="2706" y="8997"/>
                  </a:cubicBezTo>
                  <a:cubicBezTo>
                    <a:pt x="2067" y="10365"/>
                    <a:pt x="1581" y="11733"/>
                    <a:pt x="1095" y="12949"/>
                  </a:cubicBezTo>
                  <a:cubicBezTo>
                    <a:pt x="608" y="14012"/>
                    <a:pt x="274" y="15137"/>
                    <a:pt x="91" y="16292"/>
                  </a:cubicBezTo>
                  <a:cubicBezTo>
                    <a:pt x="0" y="17082"/>
                    <a:pt x="91" y="17903"/>
                    <a:pt x="395" y="18633"/>
                  </a:cubicBezTo>
                  <a:cubicBezTo>
                    <a:pt x="456" y="18845"/>
                    <a:pt x="578" y="19028"/>
                    <a:pt x="699" y="19210"/>
                  </a:cubicBezTo>
                  <a:cubicBezTo>
                    <a:pt x="730" y="19271"/>
                    <a:pt x="760" y="19332"/>
                    <a:pt x="821" y="19392"/>
                  </a:cubicBezTo>
                  <a:cubicBezTo>
                    <a:pt x="669" y="19119"/>
                    <a:pt x="547" y="18876"/>
                    <a:pt x="426" y="18572"/>
                  </a:cubicBezTo>
                  <a:cubicBezTo>
                    <a:pt x="152" y="17842"/>
                    <a:pt x="91" y="17082"/>
                    <a:pt x="183" y="16292"/>
                  </a:cubicBezTo>
                  <a:cubicBezTo>
                    <a:pt x="395" y="15167"/>
                    <a:pt x="730" y="14043"/>
                    <a:pt x="1186" y="13009"/>
                  </a:cubicBezTo>
                  <a:cubicBezTo>
                    <a:pt x="1702" y="11794"/>
                    <a:pt x="2189" y="10426"/>
                    <a:pt x="2827" y="9058"/>
                  </a:cubicBezTo>
                  <a:cubicBezTo>
                    <a:pt x="3131" y="8389"/>
                    <a:pt x="3496" y="7751"/>
                    <a:pt x="3921" y="7143"/>
                  </a:cubicBezTo>
                  <a:cubicBezTo>
                    <a:pt x="4316" y="6566"/>
                    <a:pt x="4803" y="6079"/>
                    <a:pt x="5228" y="5562"/>
                  </a:cubicBezTo>
                  <a:cubicBezTo>
                    <a:pt x="5958" y="4681"/>
                    <a:pt x="6627" y="3708"/>
                    <a:pt x="7174" y="2675"/>
                  </a:cubicBezTo>
                  <a:cubicBezTo>
                    <a:pt x="7690" y="1824"/>
                    <a:pt x="8146" y="1155"/>
                    <a:pt x="8450" y="699"/>
                  </a:cubicBezTo>
                  <a:lnTo>
                    <a:pt x="8845" y="182"/>
                  </a:lnTo>
                  <a:cubicBezTo>
                    <a:pt x="8876" y="122"/>
                    <a:pt x="8937" y="61"/>
                    <a:pt x="8967"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29" name="Google Shape;3592;p70">
              <a:extLst>
                <a:ext uri="{FF2B5EF4-FFF2-40B4-BE49-F238E27FC236}">
                  <a16:creationId xmlns:a16="http://schemas.microsoft.com/office/drawing/2014/main" id="{32B284AD-7CC9-445B-8042-DAD08D938683}"/>
                </a:ext>
              </a:extLst>
            </p:cNvPr>
            <p:cNvSpPr/>
            <p:nvPr/>
          </p:nvSpPr>
          <p:spPr>
            <a:xfrm>
              <a:off x="7076772" y="2062052"/>
              <a:ext cx="15528" cy="138188"/>
            </a:xfrm>
            <a:custGeom>
              <a:avLst/>
              <a:gdLst/>
              <a:ahLst/>
              <a:cxnLst/>
              <a:rect l="l" t="t" r="r" b="b"/>
              <a:pathLst>
                <a:path w="1035" h="9211" extrusionOk="0">
                  <a:moveTo>
                    <a:pt x="852" y="1"/>
                  </a:moveTo>
                  <a:lnTo>
                    <a:pt x="852" y="1"/>
                  </a:lnTo>
                  <a:cubicBezTo>
                    <a:pt x="821" y="1"/>
                    <a:pt x="882" y="518"/>
                    <a:pt x="882" y="1338"/>
                  </a:cubicBezTo>
                  <a:cubicBezTo>
                    <a:pt x="882" y="2433"/>
                    <a:pt x="791" y="3527"/>
                    <a:pt x="639" y="4591"/>
                  </a:cubicBezTo>
                  <a:cubicBezTo>
                    <a:pt x="457" y="5837"/>
                    <a:pt x="274" y="6961"/>
                    <a:pt x="122" y="7843"/>
                  </a:cubicBezTo>
                  <a:cubicBezTo>
                    <a:pt x="92" y="8268"/>
                    <a:pt x="31" y="8603"/>
                    <a:pt x="1" y="8816"/>
                  </a:cubicBezTo>
                  <a:cubicBezTo>
                    <a:pt x="1" y="8968"/>
                    <a:pt x="1" y="9089"/>
                    <a:pt x="1" y="9211"/>
                  </a:cubicBezTo>
                  <a:cubicBezTo>
                    <a:pt x="31" y="9089"/>
                    <a:pt x="62" y="8968"/>
                    <a:pt x="62" y="8846"/>
                  </a:cubicBezTo>
                  <a:cubicBezTo>
                    <a:pt x="122" y="8603"/>
                    <a:pt x="183" y="8268"/>
                    <a:pt x="244" y="7873"/>
                  </a:cubicBezTo>
                  <a:cubicBezTo>
                    <a:pt x="426" y="7053"/>
                    <a:pt x="609" y="5928"/>
                    <a:pt x="791" y="4651"/>
                  </a:cubicBezTo>
                  <a:cubicBezTo>
                    <a:pt x="973" y="3557"/>
                    <a:pt x="1034" y="2463"/>
                    <a:pt x="1004" y="1369"/>
                  </a:cubicBezTo>
                  <a:cubicBezTo>
                    <a:pt x="1004" y="1156"/>
                    <a:pt x="973" y="974"/>
                    <a:pt x="973" y="791"/>
                  </a:cubicBezTo>
                  <a:cubicBezTo>
                    <a:pt x="943" y="639"/>
                    <a:pt x="913" y="487"/>
                    <a:pt x="913" y="366"/>
                  </a:cubicBezTo>
                  <a:cubicBezTo>
                    <a:pt x="913" y="244"/>
                    <a:pt x="882" y="122"/>
                    <a:pt x="852"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0" name="Google Shape;3593;p70">
              <a:extLst>
                <a:ext uri="{FF2B5EF4-FFF2-40B4-BE49-F238E27FC236}">
                  <a16:creationId xmlns:a16="http://schemas.microsoft.com/office/drawing/2014/main" id="{0B33BB50-C4D5-45FC-A1D9-DD6D09589A4A}"/>
                </a:ext>
              </a:extLst>
            </p:cNvPr>
            <p:cNvSpPr/>
            <p:nvPr/>
          </p:nvSpPr>
          <p:spPr>
            <a:xfrm>
              <a:off x="7043481" y="2046554"/>
              <a:ext cx="38781" cy="76183"/>
            </a:xfrm>
            <a:custGeom>
              <a:avLst/>
              <a:gdLst/>
              <a:ahLst/>
              <a:cxnLst/>
              <a:rect l="l" t="t" r="r" b="b"/>
              <a:pathLst>
                <a:path w="2585" h="5078" extrusionOk="0">
                  <a:moveTo>
                    <a:pt x="1" y="0"/>
                  </a:moveTo>
                  <a:cubicBezTo>
                    <a:pt x="730" y="578"/>
                    <a:pt x="974" y="1277"/>
                    <a:pt x="1217" y="2159"/>
                  </a:cubicBezTo>
                  <a:cubicBezTo>
                    <a:pt x="1460" y="3040"/>
                    <a:pt x="1551" y="3952"/>
                    <a:pt x="1764" y="4833"/>
                  </a:cubicBezTo>
                  <a:cubicBezTo>
                    <a:pt x="1764" y="4894"/>
                    <a:pt x="1794" y="4955"/>
                    <a:pt x="1825" y="5016"/>
                  </a:cubicBezTo>
                  <a:cubicBezTo>
                    <a:pt x="1868" y="5059"/>
                    <a:pt x="1922" y="5078"/>
                    <a:pt x="1979" y="5078"/>
                  </a:cubicBezTo>
                  <a:cubicBezTo>
                    <a:pt x="2121" y="5078"/>
                    <a:pt x="2285" y="4963"/>
                    <a:pt x="2372" y="4833"/>
                  </a:cubicBezTo>
                  <a:cubicBezTo>
                    <a:pt x="2554" y="4408"/>
                    <a:pt x="2585" y="3921"/>
                    <a:pt x="2433" y="3496"/>
                  </a:cubicBezTo>
                  <a:cubicBezTo>
                    <a:pt x="2341" y="2736"/>
                    <a:pt x="2098" y="2007"/>
                    <a:pt x="1733" y="1307"/>
                  </a:cubicBezTo>
                  <a:cubicBezTo>
                    <a:pt x="1369" y="669"/>
                    <a:pt x="761" y="183"/>
                    <a:pt x="31"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1" name="Google Shape;3594;p70">
              <a:extLst>
                <a:ext uri="{FF2B5EF4-FFF2-40B4-BE49-F238E27FC236}">
                  <a16:creationId xmlns:a16="http://schemas.microsoft.com/office/drawing/2014/main" id="{396C917C-8373-49F3-931F-75E88B85128E}"/>
                </a:ext>
              </a:extLst>
            </p:cNvPr>
            <p:cNvSpPr/>
            <p:nvPr/>
          </p:nvSpPr>
          <p:spPr>
            <a:xfrm>
              <a:off x="7240479" y="1737383"/>
              <a:ext cx="276826" cy="694511"/>
            </a:xfrm>
            <a:custGeom>
              <a:avLst/>
              <a:gdLst/>
              <a:ahLst/>
              <a:cxnLst/>
              <a:rect l="l" t="t" r="r" b="b"/>
              <a:pathLst>
                <a:path w="18452" h="46293" extrusionOk="0">
                  <a:moveTo>
                    <a:pt x="7509" y="0"/>
                  </a:moveTo>
                  <a:cubicBezTo>
                    <a:pt x="7509" y="0"/>
                    <a:pt x="7782" y="2341"/>
                    <a:pt x="7782" y="2584"/>
                  </a:cubicBezTo>
                  <a:cubicBezTo>
                    <a:pt x="7813" y="2797"/>
                    <a:pt x="4712" y="9818"/>
                    <a:pt x="3527" y="13040"/>
                  </a:cubicBezTo>
                  <a:cubicBezTo>
                    <a:pt x="2311" y="16292"/>
                    <a:pt x="730" y="23952"/>
                    <a:pt x="366" y="26931"/>
                  </a:cubicBezTo>
                  <a:cubicBezTo>
                    <a:pt x="1" y="29940"/>
                    <a:pt x="1399" y="46293"/>
                    <a:pt x="1399" y="46293"/>
                  </a:cubicBezTo>
                  <a:lnTo>
                    <a:pt x="17873" y="40639"/>
                  </a:lnTo>
                  <a:cubicBezTo>
                    <a:pt x="17357" y="35897"/>
                    <a:pt x="12889" y="26414"/>
                    <a:pt x="12889" y="26414"/>
                  </a:cubicBezTo>
                  <a:lnTo>
                    <a:pt x="14652" y="16596"/>
                  </a:lnTo>
                  <a:cubicBezTo>
                    <a:pt x="14652" y="16596"/>
                    <a:pt x="18451" y="4408"/>
                    <a:pt x="17691" y="3526"/>
                  </a:cubicBezTo>
                  <a:cubicBezTo>
                    <a:pt x="16931" y="2614"/>
                    <a:pt x="10761" y="1398"/>
                    <a:pt x="10761" y="1398"/>
                  </a:cubicBezTo>
                  <a:lnTo>
                    <a:pt x="9667" y="243"/>
                  </a:lnTo>
                  <a:lnTo>
                    <a:pt x="7509" y="0"/>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2" name="Google Shape;3595;p70">
              <a:extLst>
                <a:ext uri="{FF2B5EF4-FFF2-40B4-BE49-F238E27FC236}">
                  <a16:creationId xmlns:a16="http://schemas.microsoft.com/office/drawing/2014/main" id="{B5DC8820-CD18-4926-885E-8AF117C000BA}"/>
                </a:ext>
              </a:extLst>
            </p:cNvPr>
            <p:cNvSpPr/>
            <p:nvPr/>
          </p:nvSpPr>
          <p:spPr>
            <a:xfrm>
              <a:off x="7249150" y="2104209"/>
              <a:ext cx="190622" cy="65786"/>
            </a:xfrm>
            <a:custGeom>
              <a:avLst/>
              <a:gdLst/>
              <a:ahLst/>
              <a:cxnLst/>
              <a:rect l="l" t="t" r="r" b="b"/>
              <a:pathLst>
                <a:path w="12706" h="4385" extrusionOk="0">
                  <a:moveTo>
                    <a:pt x="2486" y="0"/>
                  </a:moveTo>
                  <a:cubicBezTo>
                    <a:pt x="2236" y="0"/>
                    <a:pt x="1985" y="24"/>
                    <a:pt x="1733" y="78"/>
                  </a:cubicBezTo>
                  <a:cubicBezTo>
                    <a:pt x="1064" y="230"/>
                    <a:pt x="760" y="230"/>
                    <a:pt x="92" y="413"/>
                  </a:cubicBezTo>
                  <a:lnTo>
                    <a:pt x="0" y="960"/>
                  </a:lnTo>
                  <a:cubicBezTo>
                    <a:pt x="372" y="1130"/>
                    <a:pt x="825" y="1166"/>
                    <a:pt x="1302" y="1166"/>
                  </a:cubicBezTo>
                  <a:cubicBezTo>
                    <a:pt x="1658" y="1166"/>
                    <a:pt x="2028" y="1146"/>
                    <a:pt x="2386" y="1146"/>
                  </a:cubicBezTo>
                  <a:cubicBezTo>
                    <a:pt x="2919" y="1146"/>
                    <a:pt x="3428" y="1191"/>
                    <a:pt x="3830" y="1416"/>
                  </a:cubicBezTo>
                  <a:cubicBezTo>
                    <a:pt x="4165" y="1659"/>
                    <a:pt x="4469" y="1902"/>
                    <a:pt x="4772" y="2176"/>
                  </a:cubicBezTo>
                  <a:cubicBezTo>
                    <a:pt x="5168" y="2480"/>
                    <a:pt x="5624" y="2692"/>
                    <a:pt x="6079" y="2875"/>
                  </a:cubicBezTo>
                  <a:cubicBezTo>
                    <a:pt x="7022" y="3240"/>
                    <a:pt x="7994" y="3604"/>
                    <a:pt x="8937" y="3939"/>
                  </a:cubicBezTo>
                  <a:cubicBezTo>
                    <a:pt x="9609" y="4177"/>
                    <a:pt x="10281" y="4385"/>
                    <a:pt x="10943" y="4385"/>
                  </a:cubicBezTo>
                  <a:cubicBezTo>
                    <a:pt x="11208" y="4385"/>
                    <a:pt x="11472" y="4351"/>
                    <a:pt x="11733" y="4273"/>
                  </a:cubicBezTo>
                  <a:cubicBezTo>
                    <a:pt x="12037" y="4212"/>
                    <a:pt x="12311" y="4030"/>
                    <a:pt x="12493" y="3787"/>
                  </a:cubicBezTo>
                  <a:cubicBezTo>
                    <a:pt x="12675" y="3544"/>
                    <a:pt x="12706" y="3209"/>
                    <a:pt x="12584" y="2936"/>
                  </a:cubicBezTo>
                  <a:cubicBezTo>
                    <a:pt x="12463" y="2753"/>
                    <a:pt x="12250" y="2601"/>
                    <a:pt x="12037" y="2510"/>
                  </a:cubicBezTo>
                  <a:cubicBezTo>
                    <a:pt x="10365" y="1750"/>
                    <a:pt x="8481" y="1750"/>
                    <a:pt x="6718" y="1233"/>
                  </a:cubicBezTo>
                  <a:cubicBezTo>
                    <a:pt x="5320" y="793"/>
                    <a:pt x="3922" y="0"/>
                    <a:pt x="2486" y="0"/>
                  </a:cubicBezTo>
                  <a:close/>
                </a:path>
              </a:pathLst>
            </a:custGeom>
            <a:solidFill>
              <a:srgbClr val="000000"/>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3" name="Google Shape;3596;p70">
              <a:extLst>
                <a:ext uri="{FF2B5EF4-FFF2-40B4-BE49-F238E27FC236}">
                  <a16:creationId xmlns:a16="http://schemas.microsoft.com/office/drawing/2014/main" id="{1683BFCB-3CBF-4B7E-AC03-971BD510DAB4}"/>
                </a:ext>
              </a:extLst>
            </p:cNvPr>
            <p:cNvSpPr/>
            <p:nvPr/>
          </p:nvSpPr>
          <p:spPr>
            <a:xfrm>
              <a:off x="7320292" y="1775789"/>
              <a:ext cx="281822" cy="393216"/>
            </a:xfrm>
            <a:custGeom>
              <a:avLst/>
              <a:gdLst/>
              <a:ahLst/>
              <a:cxnLst/>
              <a:rect l="l" t="t" r="r" b="b"/>
              <a:pathLst>
                <a:path w="18785" h="26210" extrusionOk="0">
                  <a:moveTo>
                    <a:pt x="10397" y="0"/>
                  </a:moveTo>
                  <a:cubicBezTo>
                    <a:pt x="10293" y="0"/>
                    <a:pt x="10200" y="18"/>
                    <a:pt x="10122" y="54"/>
                  </a:cubicBezTo>
                  <a:cubicBezTo>
                    <a:pt x="9879" y="145"/>
                    <a:pt x="7447" y="5373"/>
                    <a:pt x="6961" y="7957"/>
                  </a:cubicBezTo>
                  <a:cubicBezTo>
                    <a:pt x="6474" y="10571"/>
                    <a:pt x="9879" y="18140"/>
                    <a:pt x="9879" y="18140"/>
                  </a:cubicBezTo>
                  <a:lnTo>
                    <a:pt x="638" y="18018"/>
                  </a:lnTo>
                  <a:lnTo>
                    <a:pt x="0" y="22608"/>
                  </a:lnTo>
                  <a:cubicBezTo>
                    <a:pt x="0" y="22608"/>
                    <a:pt x="8632" y="25191"/>
                    <a:pt x="11490" y="25739"/>
                  </a:cubicBezTo>
                  <a:cubicBezTo>
                    <a:pt x="12878" y="26007"/>
                    <a:pt x="14266" y="26210"/>
                    <a:pt x="15409" y="26210"/>
                  </a:cubicBezTo>
                  <a:cubicBezTo>
                    <a:pt x="16594" y="26210"/>
                    <a:pt x="17516" y="25992"/>
                    <a:pt x="17903" y="25404"/>
                  </a:cubicBezTo>
                  <a:cubicBezTo>
                    <a:pt x="18359" y="24675"/>
                    <a:pt x="18663" y="23884"/>
                    <a:pt x="18785" y="23033"/>
                  </a:cubicBezTo>
                  <a:lnTo>
                    <a:pt x="17022" y="13519"/>
                  </a:lnTo>
                  <a:lnTo>
                    <a:pt x="15502" y="7562"/>
                  </a:lnTo>
                  <a:cubicBezTo>
                    <a:pt x="15502" y="7562"/>
                    <a:pt x="15228" y="4887"/>
                    <a:pt x="14529" y="3337"/>
                  </a:cubicBezTo>
                  <a:cubicBezTo>
                    <a:pt x="13890" y="1948"/>
                    <a:pt x="11499" y="0"/>
                    <a:pt x="10397" y="0"/>
                  </a:cubicBez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4" name="Google Shape;3597;p70">
              <a:extLst>
                <a:ext uri="{FF2B5EF4-FFF2-40B4-BE49-F238E27FC236}">
                  <a16:creationId xmlns:a16="http://schemas.microsoft.com/office/drawing/2014/main" id="{3BB08D1E-71D1-4C99-9068-79825BD938EB}"/>
                </a:ext>
              </a:extLst>
            </p:cNvPr>
            <p:cNvSpPr/>
            <p:nvPr/>
          </p:nvSpPr>
          <p:spPr>
            <a:xfrm>
              <a:off x="7273319" y="1764282"/>
              <a:ext cx="125421" cy="286383"/>
            </a:xfrm>
            <a:custGeom>
              <a:avLst/>
              <a:gdLst/>
              <a:ahLst/>
              <a:cxnLst/>
              <a:rect l="l" t="t" r="r" b="b"/>
              <a:pathLst>
                <a:path w="8360" h="19089" extrusionOk="0">
                  <a:moveTo>
                    <a:pt x="8359" y="1"/>
                  </a:moveTo>
                  <a:lnTo>
                    <a:pt x="8359" y="1"/>
                  </a:lnTo>
                  <a:cubicBezTo>
                    <a:pt x="8359" y="183"/>
                    <a:pt x="8329" y="396"/>
                    <a:pt x="8298" y="700"/>
                  </a:cubicBezTo>
                  <a:cubicBezTo>
                    <a:pt x="8268" y="1277"/>
                    <a:pt x="8177" y="2128"/>
                    <a:pt x="7964" y="3162"/>
                  </a:cubicBezTo>
                  <a:cubicBezTo>
                    <a:pt x="7751" y="4408"/>
                    <a:pt x="7447" y="5593"/>
                    <a:pt x="7022" y="6779"/>
                  </a:cubicBezTo>
                  <a:cubicBezTo>
                    <a:pt x="6809" y="7447"/>
                    <a:pt x="6535" y="8116"/>
                    <a:pt x="6231" y="8815"/>
                  </a:cubicBezTo>
                  <a:cubicBezTo>
                    <a:pt x="6171" y="8998"/>
                    <a:pt x="6079" y="9180"/>
                    <a:pt x="5988" y="9332"/>
                  </a:cubicBezTo>
                  <a:cubicBezTo>
                    <a:pt x="5867" y="9484"/>
                    <a:pt x="5715" y="9575"/>
                    <a:pt x="5532" y="9606"/>
                  </a:cubicBezTo>
                  <a:lnTo>
                    <a:pt x="4408" y="9970"/>
                  </a:lnTo>
                  <a:lnTo>
                    <a:pt x="4013" y="10062"/>
                  </a:lnTo>
                  <a:lnTo>
                    <a:pt x="3861" y="10122"/>
                  </a:lnTo>
                  <a:lnTo>
                    <a:pt x="4013" y="10213"/>
                  </a:lnTo>
                  <a:lnTo>
                    <a:pt x="4043" y="10234"/>
                  </a:lnTo>
                  <a:lnTo>
                    <a:pt x="4043" y="10234"/>
                  </a:lnTo>
                  <a:lnTo>
                    <a:pt x="4043" y="10244"/>
                  </a:lnTo>
                  <a:lnTo>
                    <a:pt x="4053" y="10241"/>
                  </a:lnTo>
                  <a:lnTo>
                    <a:pt x="4053" y="10241"/>
                  </a:lnTo>
                  <a:lnTo>
                    <a:pt x="5354" y="11118"/>
                  </a:lnTo>
                  <a:lnTo>
                    <a:pt x="5354" y="11118"/>
                  </a:lnTo>
                  <a:lnTo>
                    <a:pt x="1520" y="16779"/>
                  </a:lnTo>
                  <a:lnTo>
                    <a:pt x="395" y="18451"/>
                  </a:lnTo>
                  <a:lnTo>
                    <a:pt x="92" y="18937"/>
                  </a:lnTo>
                  <a:cubicBezTo>
                    <a:pt x="61" y="18967"/>
                    <a:pt x="31" y="19028"/>
                    <a:pt x="0" y="19089"/>
                  </a:cubicBezTo>
                  <a:cubicBezTo>
                    <a:pt x="31" y="19059"/>
                    <a:pt x="92" y="18998"/>
                    <a:pt x="122" y="18937"/>
                  </a:cubicBezTo>
                  <a:lnTo>
                    <a:pt x="426" y="18511"/>
                  </a:lnTo>
                  <a:lnTo>
                    <a:pt x="1611" y="16840"/>
                  </a:lnTo>
                  <a:lnTo>
                    <a:pt x="5502" y="11125"/>
                  </a:lnTo>
                  <a:lnTo>
                    <a:pt x="5532" y="11065"/>
                  </a:lnTo>
                  <a:lnTo>
                    <a:pt x="5472" y="11004"/>
                  </a:lnTo>
                  <a:lnTo>
                    <a:pt x="4199" y="10192"/>
                  </a:lnTo>
                  <a:lnTo>
                    <a:pt x="4199" y="10192"/>
                  </a:lnTo>
                  <a:lnTo>
                    <a:pt x="4408" y="10122"/>
                  </a:lnTo>
                  <a:lnTo>
                    <a:pt x="5563" y="9758"/>
                  </a:lnTo>
                  <a:cubicBezTo>
                    <a:pt x="5745" y="9727"/>
                    <a:pt x="5958" y="9606"/>
                    <a:pt x="6079" y="9423"/>
                  </a:cubicBezTo>
                  <a:cubicBezTo>
                    <a:pt x="6171" y="9241"/>
                    <a:pt x="6262" y="9058"/>
                    <a:pt x="6353" y="8876"/>
                  </a:cubicBezTo>
                  <a:cubicBezTo>
                    <a:pt x="6657" y="8177"/>
                    <a:pt x="6900" y="7478"/>
                    <a:pt x="7143" y="6840"/>
                  </a:cubicBezTo>
                  <a:cubicBezTo>
                    <a:pt x="7538" y="5654"/>
                    <a:pt x="7842" y="4438"/>
                    <a:pt x="8055" y="3192"/>
                  </a:cubicBezTo>
                  <a:cubicBezTo>
                    <a:pt x="8177" y="2371"/>
                    <a:pt x="8298" y="1520"/>
                    <a:pt x="8329" y="700"/>
                  </a:cubicBezTo>
                  <a:cubicBezTo>
                    <a:pt x="8359" y="365"/>
                    <a:pt x="8359" y="153"/>
                    <a:pt x="835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5" name="Google Shape;3598;p70">
              <a:extLst>
                <a:ext uri="{FF2B5EF4-FFF2-40B4-BE49-F238E27FC236}">
                  <a16:creationId xmlns:a16="http://schemas.microsoft.com/office/drawing/2014/main" id="{0B194DDB-69D4-4B04-8120-46A9343AE0D0}"/>
                </a:ext>
              </a:extLst>
            </p:cNvPr>
            <p:cNvSpPr/>
            <p:nvPr/>
          </p:nvSpPr>
          <p:spPr>
            <a:xfrm>
              <a:off x="7419699" y="1777965"/>
              <a:ext cx="58840" cy="247166"/>
            </a:xfrm>
            <a:custGeom>
              <a:avLst/>
              <a:gdLst/>
              <a:ahLst/>
              <a:cxnLst/>
              <a:rect l="l" t="t" r="r" b="b"/>
              <a:pathLst>
                <a:path w="3922" h="16475" extrusionOk="0">
                  <a:moveTo>
                    <a:pt x="3709" y="0"/>
                  </a:moveTo>
                  <a:cubicBezTo>
                    <a:pt x="3526" y="0"/>
                    <a:pt x="3344" y="31"/>
                    <a:pt x="3192" y="92"/>
                  </a:cubicBezTo>
                  <a:cubicBezTo>
                    <a:pt x="2554" y="335"/>
                    <a:pt x="2037" y="791"/>
                    <a:pt x="1672" y="1338"/>
                  </a:cubicBezTo>
                  <a:cubicBezTo>
                    <a:pt x="1399" y="1733"/>
                    <a:pt x="1186" y="2128"/>
                    <a:pt x="1003" y="2554"/>
                  </a:cubicBezTo>
                  <a:cubicBezTo>
                    <a:pt x="791" y="3040"/>
                    <a:pt x="608" y="3526"/>
                    <a:pt x="456" y="4043"/>
                  </a:cubicBezTo>
                  <a:cubicBezTo>
                    <a:pt x="122" y="5198"/>
                    <a:pt x="0" y="6414"/>
                    <a:pt x="31" y="7599"/>
                  </a:cubicBezTo>
                  <a:cubicBezTo>
                    <a:pt x="61" y="8238"/>
                    <a:pt x="152" y="8846"/>
                    <a:pt x="335" y="9453"/>
                  </a:cubicBezTo>
                  <a:cubicBezTo>
                    <a:pt x="487" y="10031"/>
                    <a:pt x="639" y="10608"/>
                    <a:pt x="791" y="11125"/>
                  </a:cubicBezTo>
                  <a:cubicBezTo>
                    <a:pt x="1095" y="12189"/>
                    <a:pt x="1368" y="13162"/>
                    <a:pt x="1611" y="13952"/>
                  </a:cubicBezTo>
                  <a:cubicBezTo>
                    <a:pt x="1885" y="14742"/>
                    <a:pt x="2098" y="15381"/>
                    <a:pt x="2280" y="15806"/>
                  </a:cubicBezTo>
                  <a:cubicBezTo>
                    <a:pt x="2402" y="16019"/>
                    <a:pt x="2462" y="16201"/>
                    <a:pt x="2523" y="16292"/>
                  </a:cubicBezTo>
                  <a:cubicBezTo>
                    <a:pt x="2554" y="16353"/>
                    <a:pt x="2584" y="16414"/>
                    <a:pt x="2614" y="16475"/>
                  </a:cubicBezTo>
                  <a:cubicBezTo>
                    <a:pt x="2584" y="16414"/>
                    <a:pt x="2584" y="16353"/>
                    <a:pt x="2554" y="16292"/>
                  </a:cubicBezTo>
                  <a:cubicBezTo>
                    <a:pt x="2493" y="16171"/>
                    <a:pt x="2432" y="16019"/>
                    <a:pt x="2341" y="15806"/>
                  </a:cubicBezTo>
                  <a:cubicBezTo>
                    <a:pt x="2189" y="15350"/>
                    <a:pt x="1976" y="14712"/>
                    <a:pt x="1733" y="13922"/>
                  </a:cubicBezTo>
                  <a:cubicBezTo>
                    <a:pt x="1490" y="13101"/>
                    <a:pt x="1186" y="12159"/>
                    <a:pt x="943" y="11095"/>
                  </a:cubicBezTo>
                  <a:cubicBezTo>
                    <a:pt x="669" y="10031"/>
                    <a:pt x="244" y="8876"/>
                    <a:pt x="213" y="7599"/>
                  </a:cubicBezTo>
                  <a:cubicBezTo>
                    <a:pt x="152" y="6414"/>
                    <a:pt x="304" y="5228"/>
                    <a:pt x="608" y="4073"/>
                  </a:cubicBezTo>
                  <a:cubicBezTo>
                    <a:pt x="760" y="3587"/>
                    <a:pt x="912" y="3070"/>
                    <a:pt x="1125" y="2614"/>
                  </a:cubicBezTo>
                  <a:cubicBezTo>
                    <a:pt x="1307" y="2189"/>
                    <a:pt x="1520" y="1794"/>
                    <a:pt x="1763" y="1399"/>
                  </a:cubicBezTo>
                  <a:cubicBezTo>
                    <a:pt x="2098" y="852"/>
                    <a:pt x="2614" y="426"/>
                    <a:pt x="3222" y="152"/>
                  </a:cubicBezTo>
                  <a:cubicBezTo>
                    <a:pt x="3435" y="61"/>
                    <a:pt x="3678" y="31"/>
                    <a:pt x="39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6" name="Google Shape;3599;p70">
              <a:extLst>
                <a:ext uri="{FF2B5EF4-FFF2-40B4-BE49-F238E27FC236}">
                  <a16:creationId xmlns:a16="http://schemas.microsoft.com/office/drawing/2014/main" id="{71FEC953-1ECC-423A-ABE2-C160C0E45405}"/>
                </a:ext>
              </a:extLst>
            </p:cNvPr>
            <p:cNvSpPr/>
            <p:nvPr/>
          </p:nvSpPr>
          <p:spPr>
            <a:xfrm>
              <a:off x="7318912" y="2043764"/>
              <a:ext cx="205684" cy="105858"/>
            </a:xfrm>
            <a:custGeom>
              <a:avLst/>
              <a:gdLst/>
              <a:ahLst/>
              <a:cxnLst/>
              <a:rect l="l" t="t" r="r" b="b"/>
              <a:pathLst>
                <a:path w="13710" h="7056" extrusionOk="0">
                  <a:moveTo>
                    <a:pt x="4546" y="0"/>
                  </a:moveTo>
                  <a:cubicBezTo>
                    <a:pt x="3348" y="0"/>
                    <a:pt x="2077" y="20"/>
                    <a:pt x="761" y="65"/>
                  </a:cubicBezTo>
                  <a:lnTo>
                    <a:pt x="700" y="65"/>
                  </a:lnTo>
                  <a:lnTo>
                    <a:pt x="700" y="186"/>
                  </a:lnTo>
                  <a:lnTo>
                    <a:pt x="1" y="4746"/>
                  </a:lnTo>
                  <a:lnTo>
                    <a:pt x="1" y="4807"/>
                  </a:lnTo>
                  <a:lnTo>
                    <a:pt x="92" y="4807"/>
                  </a:lnTo>
                  <a:lnTo>
                    <a:pt x="5898" y="6478"/>
                  </a:lnTo>
                  <a:lnTo>
                    <a:pt x="7569" y="6904"/>
                  </a:lnTo>
                  <a:lnTo>
                    <a:pt x="8025" y="7025"/>
                  </a:lnTo>
                  <a:lnTo>
                    <a:pt x="8025" y="7025"/>
                  </a:lnTo>
                  <a:lnTo>
                    <a:pt x="7600" y="6904"/>
                  </a:lnTo>
                  <a:lnTo>
                    <a:pt x="5928" y="6387"/>
                  </a:lnTo>
                  <a:lnTo>
                    <a:pt x="163" y="4706"/>
                  </a:lnTo>
                  <a:lnTo>
                    <a:pt x="163" y="4706"/>
                  </a:lnTo>
                  <a:cubicBezTo>
                    <a:pt x="374" y="3298"/>
                    <a:pt x="613" y="1801"/>
                    <a:pt x="852" y="217"/>
                  </a:cubicBezTo>
                  <a:lnTo>
                    <a:pt x="852" y="214"/>
                  </a:lnTo>
                  <a:lnTo>
                    <a:pt x="852" y="214"/>
                  </a:lnTo>
                  <a:cubicBezTo>
                    <a:pt x="2058" y="174"/>
                    <a:pt x="3226" y="158"/>
                    <a:pt x="4333" y="158"/>
                  </a:cubicBezTo>
                  <a:cubicBezTo>
                    <a:pt x="6485" y="158"/>
                    <a:pt x="8408" y="218"/>
                    <a:pt x="9940" y="278"/>
                  </a:cubicBezTo>
                  <a:cubicBezTo>
                    <a:pt x="11095" y="338"/>
                    <a:pt x="12038" y="399"/>
                    <a:pt x="12706" y="430"/>
                  </a:cubicBezTo>
                  <a:lnTo>
                    <a:pt x="13466" y="490"/>
                  </a:lnTo>
                  <a:lnTo>
                    <a:pt x="13709" y="490"/>
                  </a:lnTo>
                  <a:cubicBezTo>
                    <a:pt x="13649" y="460"/>
                    <a:pt x="13557" y="460"/>
                    <a:pt x="13466" y="460"/>
                  </a:cubicBezTo>
                  <a:lnTo>
                    <a:pt x="12706" y="369"/>
                  </a:lnTo>
                  <a:cubicBezTo>
                    <a:pt x="12038" y="308"/>
                    <a:pt x="11095" y="247"/>
                    <a:pt x="9940" y="156"/>
                  </a:cubicBezTo>
                  <a:cubicBezTo>
                    <a:pt x="8459" y="60"/>
                    <a:pt x="6612" y="0"/>
                    <a:pt x="4546" y="0"/>
                  </a:cubicBezTo>
                  <a:close/>
                  <a:moveTo>
                    <a:pt x="8025" y="7025"/>
                  </a:moveTo>
                  <a:cubicBezTo>
                    <a:pt x="8086" y="7056"/>
                    <a:pt x="8117" y="7056"/>
                    <a:pt x="8177" y="7056"/>
                  </a:cubicBezTo>
                  <a:cubicBezTo>
                    <a:pt x="8147" y="7025"/>
                    <a:pt x="8086" y="7025"/>
                    <a:pt x="8025" y="7025"/>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7" name="Google Shape;3600;p70">
              <a:extLst>
                <a:ext uri="{FF2B5EF4-FFF2-40B4-BE49-F238E27FC236}">
                  <a16:creationId xmlns:a16="http://schemas.microsoft.com/office/drawing/2014/main" id="{0268B618-C560-4ADA-893C-DDCE407F1807}"/>
                </a:ext>
              </a:extLst>
            </p:cNvPr>
            <p:cNvSpPr/>
            <p:nvPr/>
          </p:nvSpPr>
          <p:spPr>
            <a:xfrm>
              <a:off x="7466207" y="2037313"/>
              <a:ext cx="54744" cy="11117"/>
            </a:xfrm>
            <a:custGeom>
              <a:avLst/>
              <a:gdLst/>
              <a:ahLst/>
              <a:cxnLst/>
              <a:rect l="l" t="t" r="r" b="b"/>
              <a:pathLst>
                <a:path w="3649" h="741" extrusionOk="0">
                  <a:moveTo>
                    <a:pt x="3329" y="1"/>
                  </a:moveTo>
                  <a:cubicBezTo>
                    <a:pt x="2798" y="1"/>
                    <a:pt x="2270" y="64"/>
                    <a:pt x="1764" y="191"/>
                  </a:cubicBezTo>
                  <a:cubicBezTo>
                    <a:pt x="1156" y="312"/>
                    <a:pt x="548" y="495"/>
                    <a:pt x="1" y="738"/>
                  </a:cubicBezTo>
                  <a:cubicBezTo>
                    <a:pt x="1" y="740"/>
                    <a:pt x="4" y="741"/>
                    <a:pt x="11" y="741"/>
                  </a:cubicBezTo>
                  <a:cubicBezTo>
                    <a:pt x="108" y="741"/>
                    <a:pt x="884" y="544"/>
                    <a:pt x="1794" y="373"/>
                  </a:cubicBezTo>
                  <a:cubicBezTo>
                    <a:pt x="2797" y="160"/>
                    <a:pt x="3648" y="69"/>
                    <a:pt x="3648" y="9"/>
                  </a:cubicBezTo>
                  <a:cubicBezTo>
                    <a:pt x="3542" y="3"/>
                    <a:pt x="3435" y="1"/>
                    <a:pt x="3329"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8" name="Google Shape;3601;p70">
              <a:extLst>
                <a:ext uri="{FF2B5EF4-FFF2-40B4-BE49-F238E27FC236}">
                  <a16:creationId xmlns:a16="http://schemas.microsoft.com/office/drawing/2014/main" id="{974D6350-7C66-4900-9C81-F09D700D1DFB}"/>
                </a:ext>
              </a:extLst>
            </p:cNvPr>
            <p:cNvSpPr/>
            <p:nvPr/>
          </p:nvSpPr>
          <p:spPr>
            <a:xfrm>
              <a:off x="7266928" y="2283069"/>
              <a:ext cx="30575" cy="29495"/>
            </a:xfrm>
            <a:custGeom>
              <a:avLst/>
              <a:gdLst/>
              <a:ahLst/>
              <a:cxnLst/>
              <a:rect l="l" t="t" r="r" b="b"/>
              <a:pathLst>
                <a:path w="2038" h="1966" extrusionOk="0">
                  <a:moveTo>
                    <a:pt x="1083" y="0"/>
                  </a:moveTo>
                  <a:cubicBezTo>
                    <a:pt x="957" y="0"/>
                    <a:pt x="829" y="25"/>
                    <a:pt x="700" y="72"/>
                  </a:cubicBezTo>
                  <a:cubicBezTo>
                    <a:pt x="426" y="193"/>
                    <a:pt x="244" y="406"/>
                    <a:pt x="153" y="710"/>
                  </a:cubicBezTo>
                  <a:cubicBezTo>
                    <a:pt x="1" y="1227"/>
                    <a:pt x="274" y="1774"/>
                    <a:pt x="821" y="1926"/>
                  </a:cubicBezTo>
                  <a:cubicBezTo>
                    <a:pt x="910" y="1952"/>
                    <a:pt x="1004" y="1966"/>
                    <a:pt x="1098" y="1966"/>
                  </a:cubicBezTo>
                  <a:cubicBezTo>
                    <a:pt x="1328" y="1966"/>
                    <a:pt x="1561" y="1885"/>
                    <a:pt x="1733" y="1713"/>
                  </a:cubicBezTo>
                  <a:cubicBezTo>
                    <a:pt x="1885" y="1591"/>
                    <a:pt x="2007" y="1379"/>
                    <a:pt x="2037" y="1166"/>
                  </a:cubicBezTo>
                  <a:cubicBezTo>
                    <a:pt x="2037" y="1105"/>
                    <a:pt x="2037" y="1014"/>
                    <a:pt x="2037" y="923"/>
                  </a:cubicBezTo>
                  <a:cubicBezTo>
                    <a:pt x="2007" y="923"/>
                    <a:pt x="2007" y="1014"/>
                    <a:pt x="1976" y="1166"/>
                  </a:cubicBezTo>
                  <a:cubicBezTo>
                    <a:pt x="1916" y="1348"/>
                    <a:pt x="1825" y="1500"/>
                    <a:pt x="1673" y="1622"/>
                  </a:cubicBezTo>
                  <a:cubicBezTo>
                    <a:pt x="1505" y="1748"/>
                    <a:pt x="1322" y="1816"/>
                    <a:pt x="1135" y="1816"/>
                  </a:cubicBezTo>
                  <a:cubicBezTo>
                    <a:pt x="1052" y="1816"/>
                    <a:pt x="967" y="1802"/>
                    <a:pt x="882" y="1774"/>
                  </a:cubicBezTo>
                  <a:cubicBezTo>
                    <a:pt x="639" y="1713"/>
                    <a:pt x="457" y="1531"/>
                    <a:pt x="366" y="1318"/>
                  </a:cubicBezTo>
                  <a:cubicBezTo>
                    <a:pt x="183" y="892"/>
                    <a:pt x="366" y="406"/>
                    <a:pt x="791" y="224"/>
                  </a:cubicBezTo>
                  <a:cubicBezTo>
                    <a:pt x="905" y="173"/>
                    <a:pt x="1019" y="148"/>
                    <a:pt x="1131" y="148"/>
                  </a:cubicBezTo>
                  <a:cubicBezTo>
                    <a:pt x="1288" y="148"/>
                    <a:pt x="1440" y="196"/>
                    <a:pt x="1581" y="284"/>
                  </a:cubicBezTo>
                  <a:cubicBezTo>
                    <a:pt x="1764" y="375"/>
                    <a:pt x="1885" y="527"/>
                    <a:pt x="1946" y="710"/>
                  </a:cubicBezTo>
                  <a:cubicBezTo>
                    <a:pt x="2007" y="862"/>
                    <a:pt x="2037" y="923"/>
                    <a:pt x="2037" y="923"/>
                  </a:cubicBezTo>
                  <a:cubicBezTo>
                    <a:pt x="2037" y="862"/>
                    <a:pt x="2037" y="771"/>
                    <a:pt x="2007" y="710"/>
                  </a:cubicBezTo>
                  <a:cubicBezTo>
                    <a:pt x="1946" y="497"/>
                    <a:pt x="1825" y="315"/>
                    <a:pt x="1642" y="193"/>
                  </a:cubicBezTo>
                  <a:cubicBezTo>
                    <a:pt x="1474" y="62"/>
                    <a:pt x="1283" y="0"/>
                    <a:pt x="10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39" name="Google Shape;3602;p70">
              <a:extLst>
                <a:ext uri="{FF2B5EF4-FFF2-40B4-BE49-F238E27FC236}">
                  <a16:creationId xmlns:a16="http://schemas.microsoft.com/office/drawing/2014/main" id="{6B4D4D76-BFF9-46E9-A853-E31C75490653}"/>
                </a:ext>
              </a:extLst>
            </p:cNvPr>
            <p:cNvSpPr/>
            <p:nvPr/>
          </p:nvSpPr>
          <p:spPr>
            <a:xfrm>
              <a:off x="7274235" y="1847726"/>
              <a:ext cx="112189" cy="200673"/>
            </a:xfrm>
            <a:custGeom>
              <a:avLst/>
              <a:gdLst/>
              <a:ahLst/>
              <a:cxnLst/>
              <a:rect l="l" t="t" r="r" b="b"/>
              <a:pathLst>
                <a:path w="7478" h="13376" extrusionOk="0">
                  <a:moveTo>
                    <a:pt x="7477" y="1"/>
                  </a:moveTo>
                  <a:lnTo>
                    <a:pt x="7477" y="1"/>
                  </a:lnTo>
                  <a:cubicBezTo>
                    <a:pt x="7265" y="700"/>
                    <a:pt x="6748" y="1825"/>
                    <a:pt x="6535" y="2524"/>
                  </a:cubicBezTo>
                  <a:cubicBezTo>
                    <a:pt x="6414" y="3041"/>
                    <a:pt x="6201" y="3527"/>
                    <a:pt x="5866" y="3922"/>
                  </a:cubicBezTo>
                  <a:cubicBezTo>
                    <a:pt x="5289" y="4469"/>
                    <a:pt x="4651" y="4317"/>
                    <a:pt x="3982" y="4591"/>
                  </a:cubicBezTo>
                  <a:cubicBezTo>
                    <a:pt x="4438" y="4682"/>
                    <a:pt x="5015" y="5199"/>
                    <a:pt x="5380" y="5503"/>
                  </a:cubicBezTo>
                  <a:cubicBezTo>
                    <a:pt x="3801" y="8046"/>
                    <a:pt x="311" y="12980"/>
                    <a:pt x="46" y="13353"/>
                  </a:cubicBezTo>
                  <a:lnTo>
                    <a:pt x="46" y="13353"/>
                  </a:lnTo>
                  <a:cubicBezTo>
                    <a:pt x="2302" y="12250"/>
                    <a:pt x="3930" y="10016"/>
                    <a:pt x="5198" y="7813"/>
                  </a:cubicBezTo>
                  <a:cubicBezTo>
                    <a:pt x="5471" y="7326"/>
                    <a:pt x="5745" y="6840"/>
                    <a:pt x="5988" y="6354"/>
                  </a:cubicBezTo>
                  <a:cubicBezTo>
                    <a:pt x="6170" y="6110"/>
                    <a:pt x="6262" y="5807"/>
                    <a:pt x="6292" y="5503"/>
                  </a:cubicBezTo>
                  <a:cubicBezTo>
                    <a:pt x="6322" y="5205"/>
                    <a:pt x="6119" y="4908"/>
                    <a:pt x="5826" y="4838"/>
                  </a:cubicBezTo>
                  <a:lnTo>
                    <a:pt x="5826" y="4838"/>
                  </a:lnTo>
                  <a:cubicBezTo>
                    <a:pt x="5887" y="4851"/>
                    <a:pt x="5948" y="4857"/>
                    <a:pt x="6008" y="4857"/>
                  </a:cubicBezTo>
                  <a:cubicBezTo>
                    <a:pt x="6331" y="4857"/>
                    <a:pt x="6632" y="4680"/>
                    <a:pt x="6809" y="4378"/>
                  </a:cubicBezTo>
                  <a:cubicBezTo>
                    <a:pt x="6991" y="4044"/>
                    <a:pt x="7082" y="3648"/>
                    <a:pt x="7113" y="3284"/>
                  </a:cubicBezTo>
                  <a:cubicBezTo>
                    <a:pt x="7204" y="2341"/>
                    <a:pt x="7356" y="943"/>
                    <a:pt x="7477" y="1"/>
                  </a:cubicBezTo>
                  <a:close/>
                  <a:moveTo>
                    <a:pt x="46" y="13353"/>
                  </a:moveTo>
                  <a:cubicBezTo>
                    <a:pt x="31" y="13360"/>
                    <a:pt x="16" y="13368"/>
                    <a:pt x="0" y="13375"/>
                  </a:cubicBezTo>
                  <a:lnTo>
                    <a:pt x="31" y="13375"/>
                  </a:lnTo>
                  <a:cubicBezTo>
                    <a:pt x="31" y="13375"/>
                    <a:pt x="36" y="13367"/>
                    <a:pt x="46" y="13353"/>
                  </a:cubicBezTo>
                  <a:close/>
                </a:path>
              </a:pathLst>
            </a:custGeom>
            <a:solidFill>
              <a:srgbClr val="000000"/>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0" name="Google Shape;3603;p70">
              <a:extLst>
                <a:ext uri="{FF2B5EF4-FFF2-40B4-BE49-F238E27FC236}">
                  <a16:creationId xmlns:a16="http://schemas.microsoft.com/office/drawing/2014/main" id="{7D62EAB0-0EAD-49A7-831E-36640CB9D14D}"/>
                </a:ext>
              </a:extLst>
            </p:cNvPr>
            <p:cNvSpPr/>
            <p:nvPr/>
          </p:nvSpPr>
          <p:spPr>
            <a:xfrm>
              <a:off x="6969609" y="1953989"/>
              <a:ext cx="356639" cy="370292"/>
            </a:xfrm>
            <a:custGeom>
              <a:avLst/>
              <a:gdLst/>
              <a:ahLst/>
              <a:cxnLst/>
              <a:rect l="l" t="t" r="r" b="b"/>
              <a:pathLst>
                <a:path w="23772" h="24682" extrusionOk="0">
                  <a:moveTo>
                    <a:pt x="9849" y="0"/>
                  </a:moveTo>
                  <a:lnTo>
                    <a:pt x="1" y="9332"/>
                  </a:lnTo>
                  <a:lnTo>
                    <a:pt x="13466" y="24681"/>
                  </a:lnTo>
                  <a:cubicBezTo>
                    <a:pt x="13466" y="24681"/>
                    <a:pt x="23772" y="14134"/>
                    <a:pt x="23349" y="14134"/>
                  </a:cubicBezTo>
                  <a:cubicBezTo>
                    <a:pt x="23347" y="14134"/>
                    <a:pt x="23346" y="14134"/>
                    <a:pt x="23345" y="14134"/>
                  </a:cubicBezTo>
                  <a:cubicBezTo>
                    <a:pt x="23344" y="14134"/>
                    <a:pt x="23344" y="14134"/>
                    <a:pt x="23344" y="14134"/>
                  </a:cubicBezTo>
                  <a:cubicBezTo>
                    <a:pt x="23103" y="14134"/>
                    <a:pt x="9849" y="0"/>
                    <a:pt x="9849" y="0"/>
                  </a:cubicBezTo>
                  <a:close/>
                </a:path>
              </a:pathLst>
            </a:custGeom>
            <a:solidFill>
              <a:srgbClr val="455A6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1" name="Google Shape;3604;p70">
              <a:extLst>
                <a:ext uri="{FF2B5EF4-FFF2-40B4-BE49-F238E27FC236}">
                  <a16:creationId xmlns:a16="http://schemas.microsoft.com/office/drawing/2014/main" id="{A6C272B5-B2B0-49D1-8945-A8E3CD874CEE}"/>
                </a:ext>
              </a:extLst>
            </p:cNvPr>
            <p:cNvSpPr/>
            <p:nvPr/>
          </p:nvSpPr>
          <p:spPr>
            <a:xfrm>
              <a:off x="7121914" y="2023751"/>
              <a:ext cx="206134" cy="98056"/>
            </a:xfrm>
            <a:custGeom>
              <a:avLst/>
              <a:gdLst/>
              <a:ahLst/>
              <a:cxnLst/>
              <a:rect l="l" t="t" r="r" b="b"/>
              <a:pathLst>
                <a:path w="13740" h="6536" extrusionOk="0">
                  <a:moveTo>
                    <a:pt x="5199" y="1"/>
                  </a:moveTo>
                  <a:lnTo>
                    <a:pt x="1582" y="548"/>
                  </a:lnTo>
                  <a:lnTo>
                    <a:pt x="1" y="2675"/>
                  </a:lnTo>
                  <a:cubicBezTo>
                    <a:pt x="1" y="2675"/>
                    <a:pt x="27" y="3172"/>
                    <a:pt x="321" y="3172"/>
                  </a:cubicBezTo>
                  <a:cubicBezTo>
                    <a:pt x="344" y="3172"/>
                    <a:pt x="369" y="3168"/>
                    <a:pt x="396" y="3162"/>
                  </a:cubicBezTo>
                  <a:cubicBezTo>
                    <a:pt x="670" y="3040"/>
                    <a:pt x="913" y="2858"/>
                    <a:pt x="1156" y="2645"/>
                  </a:cubicBezTo>
                  <a:lnTo>
                    <a:pt x="1278" y="4165"/>
                  </a:lnTo>
                  <a:cubicBezTo>
                    <a:pt x="1278" y="4165"/>
                    <a:pt x="1526" y="4426"/>
                    <a:pt x="1791" y="4426"/>
                  </a:cubicBezTo>
                  <a:cubicBezTo>
                    <a:pt x="1930" y="4426"/>
                    <a:pt x="2074" y="4354"/>
                    <a:pt x="2189" y="4134"/>
                  </a:cubicBezTo>
                  <a:lnTo>
                    <a:pt x="2615" y="5259"/>
                  </a:lnTo>
                  <a:cubicBezTo>
                    <a:pt x="2615" y="5259"/>
                    <a:pt x="2809" y="5466"/>
                    <a:pt x="3021" y="5466"/>
                  </a:cubicBezTo>
                  <a:cubicBezTo>
                    <a:pt x="3133" y="5466"/>
                    <a:pt x="3250" y="5408"/>
                    <a:pt x="3344" y="5229"/>
                  </a:cubicBezTo>
                  <a:lnTo>
                    <a:pt x="3983" y="6536"/>
                  </a:lnTo>
                  <a:cubicBezTo>
                    <a:pt x="4226" y="6445"/>
                    <a:pt x="4469" y="6262"/>
                    <a:pt x="4591" y="6019"/>
                  </a:cubicBezTo>
                  <a:cubicBezTo>
                    <a:pt x="4682" y="5806"/>
                    <a:pt x="4712" y="5563"/>
                    <a:pt x="4651" y="5350"/>
                  </a:cubicBezTo>
                  <a:lnTo>
                    <a:pt x="4651" y="5350"/>
                  </a:lnTo>
                  <a:cubicBezTo>
                    <a:pt x="4652" y="5350"/>
                    <a:pt x="6445" y="5563"/>
                    <a:pt x="7205" y="5745"/>
                  </a:cubicBezTo>
                  <a:cubicBezTo>
                    <a:pt x="7395" y="5791"/>
                    <a:pt x="7763" y="5808"/>
                    <a:pt x="8209" y="5808"/>
                  </a:cubicBezTo>
                  <a:cubicBezTo>
                    <a:pt x="9547" y="5808"/>
                    <a:pt x="11582" y="5654"/>
                    <a:pt x="11582" y="5654"/>
                  </a:cubicBezTo>
                  <a:lnTo>
                    <a:pt x="13101" y="6019"/>
                  </a:lnTo>
                  <a:lnTo>
                    <a:pt x="13740" y="2037"/>
                  </a:lnTo>
                  <a:lnTo>
                    <a:pt x="10579" y="2098"/>
                  </a:lnTo>
                  <a:lnTo>
                    <a:pt x="5199" y="1"/>
                  </a:ln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2" name="Google Shape;3605;p70">
              <a:extLst>
                <a:ext uri="{FF2B5EF4-FFF2-40B4-BE49-F238E27FC236}">
                  <a16:creationId xmlns:a16="http://schemas.microsoft.com/office/drawing/2014/main" id="{2A0A48E0-051B-4EE2-9C7E-C38EC3A73184}"/>
                </a:ext>
              </a:extLst>
            </p:cNvPr>
            <p:cNvSpPr/>
            <p:nvPr/>
          </p:nvSpPr>
          <p:spPr>
            <a:xfrm>
              <a:off x="7138792" y="2030712"/>
              <a:ext cx="50183" cy="35466"/>
            </a:xfrm>
            <a:custGeom>
              <a:avLst/>
              <a:gdLst/>
              <a:ahLst/>
              <a:cxnLst/>
              <a:rect l="l" t="t" r="r" b="b"/>
              <a:pathLst>
                <a:path w="3345" h="2364" extrusionOk="0">
                  <a:moveTo>
                    <a:pt x="2938" y="0"/>
                  </a:moveTo>
                  <a:cubicBezTo>
                    <a:pt x="2848" y="0"/>
                    <a:pt x="2759" y="17"/>
                    <a:pt x="2675" y="53"/>
                  </a:cubicBezTo>
                  <a:cubicBezTo>
                    <a:pt x="2432" y="84"/>
                    <a:pt x="2189" y="145"/>
                    <a:pt x="1976" y="236"/>
                  </a:cubicBezTo>
                  <a:cubicBezTo>
                    <a:pt x="1672" y="327"/>
                    <a:pt x="1399" y="449"/>
                    <a:pt x="1125" y="540"/>
                  </a:cubicBezTo>
                  <a:cubicBezTo>
                    <a:pt x="852" y="661"/>
                    <a:pt x="578" y="813"/>
                    <a:pt x="335" y="996"/>
                  </a:cubicBezTo>
                  <a:cubicBezTo>
                    <a:pt x="213" y="1087"/>
                    <a:pt x="122" y="1208"/>
                    <a:pt x="92" y="1360"/>
                  </a:cubicBezTo>
                  <a:cubicBezTo>
                    <a:pt x="61" y="1452"/>
                    <a:pt x="61" y="1573"/>
                    <a:pt x="61" y="1695"/>
                  </a:cubicBezTo>
                  <a:cubicBezTo>
                    <a:pt x="1" y="1908"/>
                    <a:pt x="31" y="2151"/>
                    <a:pt x="92" y="2363"/>
                  </a:cubicBezTo>
                  <a:cubicBezTo>
                    <a:pt x="92" y="2363"/>
                    <a:pt x="122" y="2120"/>
                    <a:pt x="183" y="1695"/>
                  </a:cubicBezTo>
                  <a:cubicBezTo>
                    <a:pt x="183" y="1604"/>
                    <a:pt x="213" y="1482"/>
                    <a:pt x="244" y="1391"/>
                  </a:cubicBezTo>
                  <a:cubicBezTo>
                    <a:pt x="274" y="1269"/>
                    <a:pt x="335" y="1178"/>
                    <a:pt x="426" y="1117"/>
                  </a:cubicBezTo>
                  <a:cubicBezTo>
                    <a:pt x="669" y="965"/>
                    <a:pt x="912" y="813"/>
                    <a:pt x="1186" y="692"/>
                  </a:cubicBezTo>
                  <a:cubicBezTo>
                    <a:pt x="1490" y="570"/>
                    <a:pt x="1764" y="479"/>
                    <a:pt x="2007" y="388"/>
                  </a:cubicBezTo>
                  <a:cubicBezTo>
                    <a:pt x="2280" y="297"/>
                    <a:pt x="2493" y="205"/>
                    <a:pt x="2706" y="145"/>
                  </a:cubicBezTo>
                  <a:cubicBezTo>
                    <a:pt x="2856" y="123"/>
                    <a:pt x="3007" y="102"/>
                    <a:pt x="3157" y="102"/>
                  </a:cubicBezTo>
                  <a:cubicBezTo>
                    <a:pt x="3219" y="102"/>
                    <a:pt x="3282" y="105"/>
                    <a:pt x="3344" y="114"/>
                  </a:cubicBezTo>
                  <a:cubicBezTo>
                    <a:pt x="3215" y="41"/>
                    <a:pt x="3075" y="0"/>
                    <a:pt x="2938"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3" name="Google Shape;3606;p70">
              <a:extLst>
                <a:ext uri="{FF2B5EF4-FFF2-40B4-BE49-F238E27FC236}">
                  <a16:creationId xmlns:a16="http://schemas.microsoft.com/office/drawing/2014/main" id="{8B78AA0E-CDF3-4294-9A70-B4E0B2B0B624}"/>
                </a:ext>
              </a:extLst>
            </p:cNvPr>
            <p:cNvSpPr/>
            <p:nvPr/>
          </p:nvSpPr>
          <p:spPr>
            <a:xfrm>
              <a:off x="7151559" y="2048385"/>
              <a:ext cx="42427" cy="37401"/>
            </a:xfrm>
            <a:custGeom>
              <a:avLst/>
              <a:gdLst/>
              <a:ahLst/>
              <a:cxnLst/>
              <a:rect l="l" t="t" r="r" b="b"/>
              <a:pathLst>
                <a:path w="2828" h="2493" extrusionOk="0">
                  <a:moveTo>
                    <a:pt x="2827" y="0"/>
                  </a:moveTo>
                  <a:lnTo>
                    <a:pt x="2827" y="0"/>
                  </a:lnTo>
                  <a:cubicBezTo>
                    <a:pt x="2645" y="30"/>
                    <a:pt x="2432" y="91"/>
                    <a:pt x="2220" y="182"/>
                  </a:cubicBezTo>
                  <a:cubicBezTo>
                    <a:pt x="1855" y="274"/>
                    <a:pt x="1308" y="365"/>
                    <a:pt x="730" y="578"/>
                  </a:cubicBezTo>
                  <a:cubicBezTo>
                    <a:pt x="578" y="608"/>
                    <a:pt x="457" y="699"/>
                    <a:pt x="335" y="790"/>
                  </a:cubicBezTo>
                  <a:cubicBezTo>
                    <a:pt x="244" y="912"/>
                    <a:pt x="183" y="1033"/>
                    <a:pt x="153" y="1185"/>
                  </a:cubicBezTo>
                  <a:cubicBezTo>
                    <a:pt x="31" y="1398"/>
                    <a:pt x="1" y="1641"/>
                    <a:pt x="31" y="1885"/>
                  </a:cubicBezTo>
                  <a:cubicBezTo>
                    <a:pt x="61" y="2037"/>
                    <a:pt x="122" y="2188"/>
                    <a:pt x="183" y="2340"/>
                  </a:cubicBezTo>
                  <a:cubicBezTo>
                    <a:pt x="183" y="2371"/>
                    <a:pt x="213" y="2432"/>
                    <a:pt x="244" y="2492"/>
                  </a:cubicBezTo>
                  <a:cubicBezTo>
                    <a:pt x="244" y="2432"/>
                    <a:pt x="244" y="2371"/>
                    <a:pt x="244" y="2310"/>
                  </a:cubicBezTo>
                  <a:cubicBezTo>
                    <a:pt x="183" y="2158"/>
                    <a:pt x="153" y="2006"/>
                    <a:pt x="153" y="1854"/>
                  </a:cubicBezTo>
                  <a:cubicBezTo>
                    <a:pt x="183" y="1520"/>
                    <a:pt x="274" y="1185"/>
                    <a:pt x="457" y="881"/>
                  </a:cubicBezTo>
                  <a:cubicBezTo>
                    <a:pt x="548" y="821"/>
                    <a:pt x="669" y="760"/>
                    <a:pt x="821" y="730"/>
                  </a:cubicBezTo>
                  <a:cubicBezTo>
                    <a:pt x="1368" y="517"/>
                    <a:pt x="1885" y="395"/>
                    <a:pt x="2280" y="274"/>
                  </a:cubicBezTo>
                  <a:cubicBezTo>
                    <a:pt x="2463" y="213"/>
                    <a:pt x="2675" y="122"/>
                    <a:pt x="2827" y="0"/>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4" name="Google Shape;3607;p70">
              <a:extLst>
                <a:ext uri="{FF2B5EF4-FFF2-40B4-BE49-F238E27FC236}">
                  <a16:creationId xmlns:a16="http://schemas.microsoft.com/office/drawing/2014/main" id="{FC4BACB4-E478-4003-833D-434EF6BA4D83}"/>
                </a:ext>
              </a:extLst>
            </p:cNvPr>
            <p:cNvSpPr/>
            <p:nvPr/>
          </p:nvSpPr>
          <p:spPr>
            <a:xfrm>
              <a:off x="7167072" y="2079950"/>
              <a:ext cx="31025" cy="23164"/>
            </a:xfrm>
            <a:custGeom>
              <a:avLst/>
              <a:gdLst/>
              <a:ahLst/>
              <a:cxnLst/>
              <a:rect l="l" t="t" r="r" b="b"/>
              <a:pathLst>
                <a:path w="2068" h="1544" extrusionOk="0">
                  <a:moveTo>
                    <a:pt x="1778" y="1"/>
                  </a:moveTo>
                  <a:cubicBezTo>
                    <a:pt x="1725" y="1"/>
                    <a:pt x="1672" y="9"/>
                    <a:pt x="1611" y="24"/>
                  </a:cubicBezTo>
                  <a:lnTo>
                    <a:pt x="1094" y="24"/>
                  </a:lnTo>
                  <a:cubicBezTo>
                    <a:pt x="882" y="24"/>
                    <a:pt x="669" y="54"/>
                    <a:pt x="456" y="115"/>
                  </a:cubicBezTo>
                  <a:cubicBezTo>
                    <a:pt x="243" y="206"/>
                    <a:pt x="61" y="388"/>
                    <a:pt x="31" y="632"/>
                  </a:cubicBezTo>
                  <a:cubicBezTo>
                    <a:pt x="0" y="814"/>
                    <a:pt x="31" y="996"/>
                    <a:pt x="122" y="1179"/>
                  </a:cubicBezTo>
                  <a:cubicBezTo>
                    <a:pt x="182" y="1300"/>
                    <a:pt x="274" y="1452"/>
                    <a:pt x="395" y="1543"/>
                  </a:cubicBezTo>
                  <a:cubicBezTo>
                    <a:pt x="365" y="1392"/>
                    <a:pt x="304" y="1270"/>
                    <a:pt x="213" y="1118"/>
                  </a:cubicBezTo>
                  <a:cubicBezTo>
                    <a:pt x="152" y="966"/>
                    <a:pt x="152" y="814"/>
                    <a:pt x="182" y="662"/>
                  </a:cubicBezTo>
                  <a:cubicBezTo>
                    <a:pt x="213" y="480"/>
                    <a:pt x="365" y="358"/>
                    <a:pt x="517" y="297"/>
                  </a:cubicBezTo>
                  <a:cubicBezTo>
                    <a:pt x="699" y="236"/>
                    <a:pt x="912" y="176"/>
                    <a:pt x="1094" y="176"/>
                  </a:cubicBezTo>
                  <a:lnTo>
                    <a:pt x="1611" y="145"/>
                  </a:lnTo>
                  <a:cubicBezTo>
                    <a:pt x="1763" y="115"/>
                    <a:pt x="1885" y="84"/>
                    <a:pt x="1945" y="84"/>
                  </a:cubicBezTo>
                  <a:lnTo>
                    <a:pt x="2067" y="84"/>
                  </a:lnTo>
                  <a:cubicBezTo>
                    <a:pt x="2067" y="84"/>
                    <a:pt x="2037" y="24"/>
                    <a:pt x="1945" y="24"/>
                  </a:cubicBezTo>
                  <a:cubicBezTo>
                    <a:pt x="1885" y="9"/>
                    <a:pt x="1831" y="1"/>
                    <a:pt x="1778" y="1"/>
                  </a:cubicBezTo>
                  <a:close/>
                </a:path>
              </a:pathLst>
            </a:custGeom>
            <a:solidFill>
              <a:srgbClr val="875149"/>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5" name="Google Shape;3608;p70">
              <a:extLst>
                <a:ext uri="{FF2B5EF4-FFF2-40B4-BE49-F238E27FC236}">
                  <a16:creationId xmlns:a16="http://schemas.microsoft.com/office/drawing/2014/main" id="{6A337C84-47D2-4CC2-92E9-56277E979976}"/>
                </a:ext>
              </a:extLst>
            </p:cNvPr>
            <p:cNvSpPr/>
            <p:nvPr/>
          </p:nvSpPr>
          <p:spPr>
            <a:xfrm>
              <a:off x="7135146" y="1391275"/>
              <a:ext cx="291859" cy="302795"/>
            </a:xfrm>
            <a:custGeom>
              <a:avLst/>
              <a:gdLst/>
              <a:ahLst/>
              <a:cxnLst/>
              <a:rect l="l" t="t" r="r" b="b"/>
              <a:pathLst>
                <a:path w="19454" h="20183" extrusionOk="0">
                  <a:moveTo>
                    <a:pt x="9107" y="1"/>
                  </a:moveTo>
                  <a:cubicBezTo>
                    <a:pt x="8496" y="1"/>
                    <a:pt x="7872" y="45"/>
                    <a:pt x="7235" y="122"/>
                  </a:cubicBezTo>
                  <a:cubicBezTo>
                    <a:pt x="5928" y="365"/>
                    <a:pt x="4712" y="912"/>
                    <a:pt x="3648" y="1672"/>
                  </a:cubicBezTo>
                  <a:cubicBezTo>
                    <a:pt x="2219" y="2644"/>
                    <a:pt x="1733" y="4407"/>
                    <a:pt x="1155" y="6018"/>
                  </a:cubicBezTo>
                  <a:cubicBezTo>
                    <a:pt x="0" y="9240"/>
                    <a:pt x="548" y="13404"/>
                    <a:pt x="1611" y="14468"/>
                  </a:cubicBezTo>
                  <a:lnTo>
                    <a:pt x="15137" y="20183"/>
                  </a:lnTo>
                  <a:cubicBezTo>
                    <a:pt x="17326" y="18784"/>
                    <a:pt x="18785" y="18116"/>
                    <a:pt x="19180" y="15532"/>
                  </a:cubicBezTo>
                  <a:cubicBezTo>
                    <a:pt x="19454" y="13830"/>
                    <a:pt x="18663" y="10243"/>
                    <a:pt x="18177" y="8541"/>
                  </a:cubicBezTo>
                  <a:cubicBezTo>
                    <a:pt x="17356" y="5806"/>
                    <a:pt x="16536" y="2979"/>
                    <a:pt x="14165" y="1429"/>
                  </a:cubicBezTo>
                  <a:cubicBezTo>
                    <a:pt x="12598" y="384"/>
                    <a:pt x="10912" y="1"/>
                    <a:pt x="910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6" name="Google Shape;3609;p70">
              <a:extLst>
                <a:ext uri="{FF2B5EF4-FFF2-40B4-BE49-F238E27FC236}">
                  <a16:creationId xmlns:a16="http://schemas.microsoft.com/office/drawing/2014/main" id="{7BED3ED1-60F2-4972-9442-124177A2A4F2}"/>
                </a:ext>
              </a:extLst>
            </p:cNvPr>
            <p:cNvSpPr/>
            <p:nvPr/>
          </p:nvSpPr>
          <p:spPr>
            <a:xfrm>
              <a:off x="7156120" y="1425856"/>
              <a:ext cx="216171" cy="393336"/>
            </a:xfrm>
            <a:custGeom>
              <a:avLst/>
              <a:gdLst/>
              <a:ahLst/>
              <a:cxnLst/>
              <a:rect l="l" t="t" r="r" b="b"/>
              <a:pathLst>
                <a:path w="14409" h="26218" extrusionOk="0">
                  <a:moveTo>
                    <a:pt x="4174" y="0"/>
                  </a:moveTo>
                  <a:cubicBezTo>
                    <a:pt x="1633" y="0"/>
                    <a:pt x="91" y="3255"/>
                    <a:pt x="61" y="5841"/>
                  </a:cubicBezTo>
                  <a:cubicBezTo>
                    <a:pt x="1" y="8789"/>
                    <a:pt x="61" y="12406"/>
                    <a:pt x="517" y="14565"/>
                  </a:cubicBezTo>
                  <a:cubicBezTo>
                    <a:pt x="1429" y="18972"/>
                    <a:pt x="4864" y="19397"/>
                    <a:pt x="4864" y="19397"/>
                  </a:cubicBezTo>
                  <a:cubicBezTo>
                    <a:pt x="4864" y="19397"/>
                    <a:pt x="4864" y="19458"/>
                    <a:pt x="4955" y="20765"/>
                  </a:cubicBezTo>
                  <a:lnTo>
                    <a:pt x="5077" y="23714"/>
                  </a:lnTo>
                  <a:cubicBezTo>
                    <a:pt x="5724" y="25500"/>
                    <a:pt x="6972" y="26218"/>
                    <a:pt x="8623" y="26218"/>
                  </a:cubicBezTo>
                  <a:cubicBezTo>
                    <a:pt x="10230" y="26218"/>
                    <a:pt x="12219" y="25538"/>
                    <a:pt x="14408" y="24504"/>
                  </a:cubicBezTo>
                  <a:lnTo>
                    <a:pt x="14165" y="3227"/>
                  </a:lnTo>
                  <a:cubicBezTo>
                    <a:pt x="14165" y="2437"/>
                    <a:pt x="13527" y="1768"/>
                    <a:pt x="12706" y="1707"/>
                  </a:cubicBezTo>
                  <a:lnTo>
                    <a:pt x="4347" y="5"/>
                  </a:lnTo>
                  <a:cubicBezTo>
                    <a:pt x="4289" y="2"/>
                    <a:pt x="4231" y="0"/>
                    <a:pt x="4174" y="0"/>
                  </a:cubicBezTo>
                  <a:close/>
                </a:path>
              </a:pathLst>
            </a:custGeom>
            <a:solidFill>
              <a:srgbClr val="FBCEA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7" name="Google Shape;3610;p70">
              <a:extLst>
                <a:ext uri="{FF2B5EF4-FFF2-40B4-BE49-F238E27FC236}">
                  <a16:creationId xmlns:a16="http://schemas.microsoft.com/office/drawing/2014/main" id="{70BAEA6B-EEA8-4A26-91F0-7A0CDDA8BC55}"/>
                </a:ext>
              </a:extLst>
            </p:cNvPr>
            <p:cNvSpPr/>
            <p:nvPr/>
          </p:nvSpPr>
          <p:spPr>
            <a:xfrm>
              <a:off x="7177558" y="1556348"/>
              <a:ext cx="17343" cy="16428"/>
            </a:xfrm>
            <a:custGeom>
              <a:avLst/>
              <a:gdLst/>
              <a:ahLst/>
              <a:cxnLst/>
              <a:rect l="l" t="t" r="r" b="b"/>
              <a:pathLst>
                <a:path w="1156" h="1095" extrusionOk="0">
                  <a:moveTo>
                    <a:pt x="578" y="0"/>
                  </a:moveTo>
                  <a:cubicBezTo>
                    <a:pt x="274" y="0"/>
                    <a:pt x="31" y="243"/>
                    <a:pt x="0" y="547"/>
                  </a:cubicBezTo>
                  <a:lnTo>
                    <a:pt x="31" y="547"/>
                  </a:lnTo>
                  <a:cubicBezTo>
                    <a:pt x="31" y="851"/>
                    <a:pt x="274" y="1094"/>
                    <a:pt x="578" y="1094"/>
                  </a:cubicBezTo>
                  <a:cubicBezTo>
                    <a:pt x="882" y="1094"/>
                    <a:pt x="1125" y="882"/>
                    <a:pt x="1155" y="578"/>
                  </a:cubicBezTo>
                  <a:lnTo>
                    <a:pt x="1155" y="547"/>
                  </a:lnTo>
                  <a:cubicBezTo>
                    <a:pt x="1125" y="243"/>
                    <a:pt x="882" y="0"/>
                    <a:pt x="57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8" name="Google Shape;3611;p70">
              <a:extLst>
                <a:ext uri="{FF2B5EF4-FFF2-40B4-BE49-F238E27FC236}">
                  <a16:creationId xmlns:a16="http://schemas.microsoft.com/office/drawing/2014/main" id="{41E2EAF0-FF9B-49D5-BFA8-9D2313A1BA82}"/>
                </a:ext>
              </a:extLst>
            </p:cNvPr>
            <p:cNvSpPr/>
            <p:nvPr/>
          </p:nvSpPr>
          <p:spPr>
            <a:xfrm>
              <a:off x="7169802" y="1538105"/>
              <a:ext cx="35586" cy="10157"/>
            </a:xfrm>
            <a:custGeom>
              <a:avLst/>
              <a:gdLst/>
              <a:ahLst/>
              <a:cxnLst/>
              <a:rect l="l" t="t" r="r" b="b"/>
              <a:pathLst>
                <a:path w="2372" h="677" extrusionOk="0">
                  <a:moveTo>
                    <a:pt x="1125" y="0"/>
                  </a:moveTo>
                  <a:cubicBezTo>
                    <a:pt x="821" y="31"/>
                    <a:pt x="517" y="152"/>
                    <a:pt x="274" y="335"/>
                  </a:cubicBezTo>
                  <a:cubicBezTo>
                    <a:pt x="61" y="517"/>
                    <a:pt x="0" y="608"/>
                    <a:pt x="61" y="669"/>
                  </a:cubicBezTo>
                  <a:cubicBezTo>
                    <a:pt x="66" y="674"/>
                    <a:pt x="74" y="676"/>
                    <a:pt x="84" y="676"/>
                  </a:cubicBezTo>
                  <a:cubicBezTo>
                    <a:pt x="194" y="676"/>
                    <a:pt x="598" y="393"/>
                    <a:pt x="1156" y="365"/>
                  </a:cubicBezTo>
                  <a:cubicBezTo>
                    <a:pt x="1188" y="364"/>
                    <a:pt x="1219" y="363"/>
                    <a:pt x="1251" y="363"/>
                  </a:cubicBezTo>
                  <a:cubicBezTo>
                    <a:pt x="1751" y="363"/>
                    <a:pt x="2133" y="556"/>
                    <a:pt x="2250" y="556"/>
                  </a:cubicBezTo>
                  <a:cubicBezTo>
                    <a:pt x="2264" y="556"/>
                    <a:pt x="2274" y="554"/>
                    <a:pt x="2280" y="547"/>
                  </a:cubicBezTo>
                  <a:cubicBezTo>
                    <a:pt x="2371" y="456"/>
                    <a:pt x="2250" y="365"/>
                    <a:pt x="2037" y="244"/>
                  </a:cubicBezTo>
                  <a:cubicBezTo>
                    <a:pt x="1763" y="61"/>
                    <a:pt x="1459" y="0"/>
                    <a:pt x="112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49" name="Google Shape;3612;p70">
              <a:extLst>
                <a:ext uri="{FF2B5EF4-FFF2-40B4-BE49-F238E27FC236}">
                  <a16:creationId xmlns:a16="http://schemas.microsoft.com/office/drawing/2014/main" id="{5EDB0E12-5E16-4BEE-986B-92871D02D470}"/>
                </a:ext>
              </a:extLst>
            </p:cNvPr>
            <p:cNvSpPr/>
            <p:nvPr/>
          </p:nvSpPr>
          <p:spPr>
            <a:xfrm>
              <a:off x="7260552" y="1552207"/>
              <a:ext cx="16878" cy="16053"/>
            </a:xfrm>
            <a:custGeom>
              <a:avLst/>
              <a:gdLst/>
              <a:ahLst/>
              <a:cxnLst/>
              <a:rect l="l" t="t" r="r" b="b"/>
              <a:pathLst>
                <a:path w="1125" h="1070" extrusionOk="0">
                  <a:moveTo>
                    <a:pt x="501" y="0"/>
                  </a:moveTo>
                  <a:cubicBezTo>
                    <a:pt x="244" y="0"/>
                    <a:pt x="0" y="233"/>
                    <a:pt x="0" y="519"/>
                  </a:cubicBezTo>
                  <a:cubicBezTo>
                    <a:pt x="0" y="823"/>
                    <a:pt x="274" y="1066"/>
                    <a:pt x="578" y="1066"/>
                  </a:cubicBezTo>
                  <a:cubicBezTo>
                    <a:pt x="595" y="1068"/>
                    <a:pt x="612" y="1069"/>
                    <a:pt x="629" y="1069"/>
                  </a:cubicBezTo>
                  <a:cubicBezTo>
                    <a:pt x="909" y="1069"/>
                    <a:pt x="1125" y="836"/>
                    <a:pt x="1125" y="550"/>
                  </a:cubicBezTo>
                  <a:cubicBezTo>
                    <a:pt x="1125" y="246"/>
                    <a:pt x="851" y="3"/>
                    <a:pt x="547" y="3"/>
                  </a:cubicBezTo>
                  <a:cubicBezTo>
                    <a:pt x="532" y="1"/>
                    <a:pt x="516" y="0"/>
                    <a:pt x="50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0" name="Google Shape;3613;p70">
              <a:extLst>
                <a:ext uri="{FF2B5EF4-FFF2-40B4-BE49-F238E27FC236}">
                  <a16:creationId xmlns:a16="http://schemas.microsoft.com/office/drawing/2014/main" id="{0A68A735-9AAF-49C6-86C4-323986A9E58F}"/>
                </a:ext>
              </a:extLst>
            </p:cNvPr>
            <p:cNvSpPr/>
            <p:nvPr/>
          </p:nvSpPr>
          <p:spPr>
            <a:xfrm>
              <a:off x="7259187" y="1531639"/>
              <a:ext cx="35121" cy="9782"/>
            </a:xfrm>
            <a:custGeom>
              <a:avLst/>
              <a:gdLst/>
              <a:ahLst/>
              <a:cxnLst/>
              <a:rect l="l" t="t" r="r" b="b"/>
              <a:pathLst>
                <a:path w="2341" h="652" extrusionOk="0">
                  <a:moveTo>
                    <a:pt x="1222" y="0"/>
                  </a:moveTo>
                  <a:cubicBezTo>
                    <a:pt x="1179" y="0"/>
                    <a:pt x="1137" y="2"/>
                    <a:pt x="1094" y="6"/>
                  </a:cubicBezTo>
                  <a:cubicBezTo>
                    <a:pt x="790" y="6"/>
                    <a:pt x="517" y="127"/>
                    <a:pt x="274" y="340"/>
                  </a:cubicBezTo>
                  <a:cubicBezTo>
                    <a:pt x="61" y="492"/>
                    <a:pt x="0" y="614"/>
                    <a:pt x="30" y="644"/>
                  </a:cubicBezTo>
                  <a:cubicBezTo>
                    <a:pt x="38" y="649"/>
                    <a:pt x="48" y="652"/>
                    <a:pt x="59" y="652"/>
                  </a:cubicBezTo>
                  <a:cubicBezTo>
                    <a:pt x="189" y="652"/>
                    <a:pt x="567" y="368"/>
                    <a:pt x="1125" y="340"/>
                  </a:cubicBezTo>
                  <a:cubicBezTo>
                    <a:pt x="1646" y="340"/>
                    <a:pt x="2078" y="541"/>
                    <a:pt x="2229" y="541"/>
                  </a:cubicBezTo>
                  <a:cubicBezTo>
                    <a:pt x="2254" y="541"/>
                    <a:pt x="2271" y="536"/>
                    <a:pt x="2280" y="523"/>
                  </a:cubicBezTo>
                  <a:cubicBezTo>
                    <a:pt x="2341" y="462"/>
                    <a:pt x="2219" y="371"/>
                    <a:pt x="2006" y="249"/>
                  </a:cubicBezTo>
                  <a:cubicBezTo>
                    <a:pt x="1794" y="90"/>
                    <a:pt x="1512" y="0"/>
                    <a:pt x="1222"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1" name="Google Shape;3614;p70">
              <a:extLst>
                <a:ext uri="{FF2B5EF4-FFF2-40B4-BE49-F238E27FC236}">
                  <a16:creationId xmlns:a16="http://schemas.microsoft.com/office/drawing/2014/main" id="{7ECA9A6D-9F83-45AE-BA93-81DF7D2261C3}"/>
                </a:ext>
              </a:extLst>
            </p:cNvPr>
            <p:cNvSpPr/>
            <p:nvPr/>
          </p:nvSpPr>
          <p:spPr>
            <a:xfrm>
              <a:off x="7206288" y="1531714"/>
              <a:ext cx="25549" cy="77263"/>
            </a:xfrm>
            <a:custGeom>
              <a:avLst/>
              <a:gdLst/>
              <a:ahLst/>
              <a:cxnLst/>
              <a:rect l="l" t="t" r="r" b="b"/>
              <a:pathLst>
                <a:path w="1703" h="5150" extrusionOk="0">
                  <a:moveTo>
                    <a:pt x="1638" y="0"/>
                  </a:moveTo>
                  <a:cubicBezTo>
                    <a:pt x="1540" y="0"/>
                    <a:pt x="1058" y="1357"/>
                    <a:pt x="486" y="3071"/>
                  </a:cubicBezTo>
                  <a:cubicBezTo>
                    <a:pt x="365" y="3496"/>
                    <a:pt x="243" y="3891"/>
                    <a:pt x="122" y="4287"/>
                  </a:cubicBezTo>
                  <a:cubicBezTo>
                    <a:pt x="31" y="4469"/>
                    <a:pt x="0" y="4682"/>
                    <a:pt x="61" y="4895"/>
                  </a:cubicBezTo>
                  <a:cubicBezTo>
                    <a:pt x="91" y="4986"/>
                    <a:pt x="213" y="5077"/>
                    <a:pt x="335" y="5107"/>
                  </a:cubicBezTo>
                  <a:cubicBezTo>
                    <a:pt x="395" y="5138"/>
                    <a:pt x="486" y="5138"/>
                    <a:pt x="578" y="5138"/>
                  </a:cubicBezTo>
                  <a:cubicBezTo>
                    <a:pt x="667" y="5146"/>
                    <a:pt x="759" y="5150"/>
                    <a:pt x="851" y="5150"/>
                  </a:cubicBezTo>
                  <a:cubicBezTo>
                    <a:pt x="1103" y="5150"/>
                    <a:pt x="1358" y="5121"/>
                    <a:pt x="1581" y="5077"/>
                  </a:cubicBezTo>
                  <a:cubicBezTo>
                    <a:pt x="1277" y="4986"/>
                    <a:pt x="942" y="4955"/>
                    <a:pt x="608" y="4955"/>
                  </a:cubicBezTo>
                  <a:cubicBezTo>
                    <a:pt x="426" y="4955"/>
                    <a:pt x="274" y="4925"/>
                    <a:pt x="243" y="4803"/>
                  </a:cubicBezTo>
                  <a:cubicBezTo>
                    <a:pt x="243" y="4651"/>
                    <a:pt x="274" y="4499"/>
                    <a:pt x="335" y="4347"/>
                  </a:cubicBezTo>
                  <a:cubicBezTo>
                    <a:pt x="456" y="3983"/>
                    <a:pt x="608" y="3557"/>
                    <a:pt x="730" y="3132"/>
                  </a:cubicBezTo>
                  <a:cubicBezTo>
                    <a:pt x="1307" y="1429"/>
                    <a:pt x="1702" y="1"/>
                    <a:pt x="1642" y="1"/>
                  </a:cubicBezTo>
                  <a:cubicBezTo>
                    <a:pt x="1641" y="0"/>
                    <a:pt x="1639" y="0"/>
                    <a:pt x="1638"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2" name="Google Shape;3615;p70">
              <a:extLst>
                <a:ext uri="{FF2B5EF4-FFF2-40B4-BE49-F238E27FC236}">
                  <a16:creationId xmlns:a16="http://schemas.microsoft.com/office/drawing/2014/main" id="{CB5DBC65-A97E-496E-899B-EE7A2E393609}"/>
                </a:ext>
              </a:extLst>
            </p:cNvPr>
            <p:cNvSpPr/>
            <p:nvPr/>
          </p:nvSpPr>
          <p:spPr>
            <a:xfrm>
              <a:off x="7229077" y="1689045"/>
              <a:ext cx="87570" cy="44392"/>
            </a:xfrm>
            <a:custGeom>
              <a:avLst/>
              <a:gdLst/>
              <a:ahLst/>
              <a:cxnLst/>
              <a:rect l="l" t="t" r="r" b="b"/>
              <a:pathLst>
                <a:path w="5837" h="2959" extrusionOk="0">
                  <a:moveTo>
                    <a:pt x="5837" y="0"/>
                  </a:moveTo>
                  <a:lnTo>
                    <a:pt x="5837" y="0"/>
                  </a:lnTo>
                  <a:cubicBezTo>
                    <a:pt x="4074" y="1125"/>
                    <a:pt x="2068" y="1763"/>
                    <a:pt x="1" y="1854"/>
                  </a:cubicBezTo>
                  <a:lnTo>
                    <a:pt x="62" y="2949"/>
                  </a:lnTo>
                  <a:cubicBezTo>
                    <a:pt x="206" y="2956"/>
                    <a:pt x="347" y="2959"/>
                    <a:pt x="485" y="2959"/>
                  </a:cubicBezTo>
                  <a:cubicBezTo>
                    <a:pt x="4585" y="2959"/>
                    <a:pt x="5837" y="0"/>
                    <a:pt x="5837" y="0"/>
                  </a:cubicBezTo>
                  <a:close/>
                </a:path>
              </a:pathLst>
            </a:custGeom>
            <a:solidFill>
              <a:srgbClr val="EB996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3" name="Google Shape;3616;p70">
              <a:extLst>
                <a:ext uri="{FF2B5EF4-FFF2-40B4-BE49-F238E27FC236}">
                  <a16:creationId xmlns:a16="http://schemas.microsoft.com/office/drawing/2014/main" id="{304BA780-F1ED-4108-BF6A-8C9454A74974}"/>
                </a:ext>
              </a:extLst>
            </p:cNvPr>
            <p:cNvSpPr/>
            <p:nvPr/>
          </p:nvSpPr>
          <p:spPr>
            <a:xfrm>
              <a:off x="7228627" y="1622914"/>
              <a:ext cx="28295" cy="24694"/>
            </a:xfrm>
            <a:custGeom>
              <a:avLst/>
              <a:gdLst/>
              <a:ahLst/>
              <a:cxnLst/>
              <a:rect l="l" t="t" r="r" b="b"/>
              <a:pathLst>
                <a:path w="1886" h="1646" extrusionOk="0">
                  <a:moveTo>
                    <a:pt x="1004" y="1"/>
                  </a:moveTo>
                  <a:cubicBezTo>
                    <a:pt x="639" y="1"/>
                    <a:pt x="274" y="183"/>
                    <a:pt x="61" y="518"/>
                  </a:cubicBezTo>
                  <a:cubicBezTo>
                    <a:pt x="1" y="670"/>
                    <a:pt x="1" y="852"/>
                    <a:pt x="61" y="1004"/>
                  </a:cubicBezTo>
                  <a:cubicBezTo>
                    <a:pt x="92" y="1095"/>
                    <a:pt x="61" y="1034"/>
                    <a:pt x="122" y="1095"/>
                  </a:cubicBezTo>
                  <a:cubicBezTo>
                    <a:pt x="365" y="1278"/>
                    <a:pt x="517" y="1582"/>
                    <a:pt x="821" y="1642"/>
                  </a:cubicBezTo>
                  <a:cubicBezTo>
                    <a:pt x="848" y="1645"/>
                    <a:pt x="874" y="1646"/>
                    <a:pt x="900" y="1646"/>
                  </a:cubicBezTo>
                  <a:cubicBezTo>
                    <a:pt x="1234" y="1646"/>
                    <a:pt x="1536" y="1468"/>
                    <a:pt x="1733" y="1186"/>
                  </a:cubicBezTo>
                  <a:cubicBezTo>
                    <a:pt x="1885" y="913"/>
                    <a:pt x="1855" y="609"/>
                    <a:pt x="1703" y="335"/>
                  </a:cubicBezTo>
                  <a:cubicBezTo>
                    <a:pt x="1551" y="123"/>
                    <a:pt x="1277" y="1"/>
                    <a:pt x="1004" y="1"/>
                  </a:cubicBezTo>
                  <a:close/>
                </a:path>
              </a:pathLst>
            </a:custGeom>
            <a:solidFill>
              <a:srgbClr val="EB996E"/>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4" name="Google Shape;3617;p70">
              <a:extLst>
                <a:ext uri="{FF2B5EF4-FFF2-40B4-BE49-F238E27FC236}">
                  <a16:creationId xmlns:a16="http://schemas.microsoft.com/office/drawing/2014/main" id="{031C9170-10F9-4022-94AC-8F6B2FC91078}"/>
                </a:ext>
              </a:extLst>
            </p:cNvPr>
            <p:cNvSpPr/>
            <p:nvPr/>
          </p:nvSpPr>
          <p:spPr>
            <a:xfrm>
              <a:off x="7253711" y="1506014"/>
              <a:ext cx="42877" cy="12392"/>
            </a:xfrm>
            <a:custGeom>
              <a:avLst/>
              <a:gdLst/>
              <a:ahLst/>
              <a:cxnLst/>
              <a:rect l="l" t="t" r="r" b="b"/>
              <a:pathLst>
                <a:path w="2858" h="826" extrusionOk="0">
                  <a:moveTo>
                    <a:pt x="1231" y="1"/>
                  </a:moveTo>
                  <a:cubicBezTo>
                    <a:pt x="953" y="1"/>
                    <a:pt x="674" y="40"/>
                    <a:pt x="395" y="133"/>
                  </a:cubicBezTo>
                  <a:cubicBezTo>
                    <a:pt x="152" y="255"/>
                    <a:pt x="0" y="376"/>
                    <a:pt x="31" y="437"/>
                  </a:cubicBezTo>
                  <a:cubicBezTo>
                    <a:pt x="91" y="620"/>
                    <a:pt x="699" y="559"/>
                    <a:pt x="1429" y="650"/>
                  </a:cubicBezTo>
                  <a:cubicBezTo>
                    <a:pt x="1950" y="695"/>
                    <a:pt x="2404" y="825"/>
                    <a:pt x="2639" y="825"/>
                  </a:cubicBezTo>
                  <a:cubicBezTo>
                    <a:pt x="2719" y="825"/>
                    <a:pt x="2774" y="810"/>
                    <a:pt x="2797" y="772"/>
                  </a:cubicBezTo>
                  <a:cubicBezTo>
                    <a:pt x="2857" y="711"/>
                    <a:pt x="2766" y="559"/>
                    <a:pt x="2523" y="407"/>
                  </a:cubicBezTo>
                  <a:cubicBezTo>
                    <a:pt x="2219" y="194"/>
                    <a:pt x="1854" y="72"/>
                    <a:pt x="1490" y="12"/>
                  </a:cubicBezTo>
                  <a:cubicBezTo>
                    <a:pt x="1404" y="4"/>
                    <a:pt x="1317" y="1"/>
                    <a:pt x="12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5" name="Google Shape;3618;p70">
              <a:extLst>
                <a:ext uri="{FF2B5EF4-FFF2-40B4-BE49-F238E27FC236}">
                  <a16:creationId xmlns:a16="http://schemas.microsoft.com/office/drawing/2014/main" id="{40744198-9A8A-4850-A656-CC2606B46C13}"/>
                </a:ext>
              </a:extLst>
            </p:cNvPr>
            <p:cNvSpPr/>
            <p:nvPr/>
          </p:nvSpPr>
          <p:spPr>
            <a:xfrm>
              <a:off x="7168437" y="1513816"/>
              <a:ext cx="35121" cy="14567"/>
            </a:xfrm>
            <a:custGeom>
              <a:avLst/>
              <a:gdLst/>
              <a:ahLst/>
              <a:cxnLst/>
              <a:rect l="l" t="t" r="r" b="b"/>
              <a:pathLst>
                <a:path w="2341" h="971" extrusionOk="0">
                  <a:moveTo>
                    <a:pt x="1531" y="1"/>
                  </a:moveTo>
                  <a:cubicBezTo>
                    <a:pt x="1368" y="1"/>
                    <a:pt x="1201" y="24"/>
                    <a:pt x="1034" y="69"/>
                  </a:cubicBezTo>
                  <a:cubicBezTo>
                    <a:pt x="730" y="160"/>
                    <a:pt x="426" y="312"/>
                    <a:pt x="213" y="556"/>
                  </a:cubicBezTo>
                  <a:cubicBezTo>
                    <a:pt x="31" y="738"/>
                    <a:pt x="0" y="890"/>
                    <a:pt x="61" y="951"/>
                  </a:cubicBezTo>
                  <a:cubicBezTo>
                    <a:pt x="84" y="965"/>
                    <a:pt x="114" y="971"/>
                    <a:pt x="149" y="971"/>
                  </a:cubicBezTo>
                  <a:cubicBezTo>
                    <a:pt x="346" y="971"/>
                    <a:pt x="726" y="780"/>
                    <a:pt x="1216" y="677"/>
                  </a:cubicBezTo>
                  <a:cubicBezTo>
                    <a:pt x="1763" y="525"/>
                    <a:pt x="2250" y="525"/>
                    <a:pt x="2310" y="343"/>
                  </a:cubicBezTo>
                  <a:cubicBezTo>
                    <a:pt x="2341" y="282"/>
                    <a:pt x="2250" y="160"/>
                    <a:pt x="2006" y="69"/>
                  </a:cubicBezTo>
                  <a:cubicBezTo>
                    <a:pt x="1854" y="24"/>
                    <a:pt x="1695" y="1"/>
                    <a:pt x="1531"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6" name="Google Shape;3619;p70">
              <a:extLst>
                <a:ext uri="{FF2B5EF4-FFF2-40B4-BE49-F238E27FC236}">
                  <a16:creationId xmlns:a16="http://schemas.microsoft.com/office/drawing/2014/main" id="{639AED3D-8EAB-4B3E-BD0C-3759B2437D9E}"/>
                </a:ext>
              </a:extLst>
            </p:cNvPr>
            <p:cNvSpPr/>
            <p:nvPr/>
          </p:nvSpPr>
          <p:spPr>
            <a:xfrm>
              <a:off x="7218590" y="1407148"/>
              <a:ext cx="171944" cy="147865"/>
            </a:xfrm>
            <a:custGeom>
              <a:avLst/>
              <a:gdLst/>
              <a:ahLst/>
              <a:cxnLst/>
              <a:rect l="l" t="t" r="r" b="b"/>
              <a:pathLst>
                <a:path w="11461" h="9856" extrusionOk="0">
                  <a:moveTo>
                    <a:pt x="3839" y="0"/>
                  </a:moveTo>
                  <a:cubicBezTo>
                    <a:pt x="2581" y="0"/>
                    <a:pt x="1327" y="186"/>
                    <a:pt x="122" y="553"/>
                  </a:cubicBezTo>
                  <a:lnTo>
                    <a:pt x="92" y="735"/>
                  </a:lnTo>
                  <a:cubicBezTo>
                    <a:pt x="1" y="2559"/>
                    <a:pt x="366" y="4352"/>
                    <a:pt x="1247" y="5933"/>
                  </a:cubicBezTo>
                  <a:cubicBezTo>
                    <a:pt x="1460" y="6389"/>
                    <a:pt x="1764" y="6784"/>
                    <a:pt x="2159" y="7118"/>
                  </a:cubicBezTo>
                  <a:cubicBezTo>
                    <a:pt x="2431" y="7368"/>
                    <a:pt x="2805" y="7499"/>
                    <a:pt x="3179" y="7499"/>
                  </a:cubicBezTo>
                  <a:cubicBezTo>
                    <a:pt x="3306" y="7499"/>
                    <a:pt x="3434" y="7484"/>
                    <a:pt x="3557" y="7453"/>
                  </a:cubicBezTo>
                  <a:cubicBezTo>
                    <a:pt x="2736" y="6541"/>
                    <a:pt x="2189" y="5355"/>
                    <a:pt x="2068" y="4140"/>
                  </a:cubicBezTo>
                  <a:lnTo>
                    <a:pt x="2068" y="4140"/>
                  </a:lnTo>
                  <a:cubicBezTo>
                    <a:pt x="2706" y="5355"/>
                    <a:pt x="3344" y="6571"/>
                    <a:pt x="4317" y="7514"/>
                  </a:cubicBezTo>
                  <a:cubicBezTo>
                    <a:pt x="5149" y="8346"/>
                    <a:pt x="6271" y="8933"/>
                    <a:pt x="7415" y="8933"/>
                  </a:cubicBezTo>
                  <a:cubicBezTo>
                    <a:pt x="7608" y="8933"/>
                    <a:pt x="7802" y="8916"/>
                    <a:pt x="7995" y="8881"/>
                  </a:cubicBezTo>
                  <a:lnTo>
                    <a:pt x="7813" y="8000"/>
                  </a:lnTo>
                  <a:lnTo>
                    <a:pt x="7813" y="8000"/>
                  </a:lnTo>
                  <a:cubicBezTo>
                    <a:pt x="8056" y="8638"/>
                    <a:pt x="8481" y="9216"/>
                    <a:pt x="9028" y="9580"/>
                  </a:cubicBezTo>
                  <a:cubicBezTo>
                    <a:pt x="9311" y="9764"/>
                    <a:pt x="9626" y="9856"/>
                    <a:pt x="9937" y="9856"/>
                  </a:cubicBezTo>
                  <a:cubicBezTo>
                    <a:pt x="10296" y="9856"/>
                    <a:pt x="10650" y="9734"/>
                    <a:pt x="10943" y="9489"/>
                  </a:cubicBezTo>
                  <a:cubicBezTo>
                    <a:pt x="10305" y="7301"/>
                    <a:pt x="11460" y="4808"/>
                    <a:pt x="10427" y="2772"/>
                  </a:cubicBezTo>
                  <a:cubicBezTo>
                    <a:pt x="9727" y="1374"/>
                    <a:pt x="8147" y="644"/>
                    <a:pt x="6627" y="310"/>
                  </a:cubicBezTo>
                  <a:cubicBezTo>
                    <a:pt x="5708" y="103"/>
                    <a:pt x="4773" y="0"/>
                    <a:pt x="3839"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7" name="Google Shape;3620;p70">
              <a:extLst>
                <a:ext uri="{FF2B5EF4-FFF2-40B4-BE49-F238E27FC236}">
                  <a16:creationId xmlns:a16="http://schemas.microsoft.com/office/drawing/2014/main" id="{0746FB86-CC0D-4DE7-A966-0A8FEEDB65D1}"/>
                </a:ext>
              </a:extLst>
            </p:cNvPr>
            <p:cNvSpPr/>
            <p:nvPr/>
          </p:nvSpPr>
          <p:spPr>
            <a:xfrm>
              <a:off x="7222701" y="1418625"/>
              <a:ext cx="15" cy="1380"/>
            </a:xfrm>
            <a:custGeom>
              <a:avLst/>
              <a:gdLst/>
              <a:ahLst/>
              <a:cxnLst/>
              <a:rect l="l" t="t" r="r" b="b"/>
              <a:pathLst>
                <a:path w="1" h="92" extrusionOk="0">
                  <a:moveTo>
                    <a:pt x="0" y="1"/>
                  </a:moveTo>
                  <a:lnTo>
                    <a:pt x="0" y="92"/>
                  </a:lnTo>
                  <a:lnTo>
                    <a:pt x="0" y="92"/>
                  </a:lnTo>
                  <a:cubicBezTo>
                    <a:pt x="0" y="62"/>
                    <a:pt x="0" y="31"/>
                    <a:pt x="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8" name="Google Shape;3621;p70">
              <a:extLst>
                <a:ext uri="{FF2B5EF4-FFF2-40B4-BE49-F238E27FC236}">
                  <a16:creationId xmlns:a16="http://schemas.microsoft.com/office/drawing/2014/main" id="{770AC148-7B67-4553-B07F-38141BAA16C5}"/>
                </a:ext>
              </a:extLst>
            </p:cNvPr>
            <p:cNvSpPr/>
            <p:nvPr/>
          </p:nvSpPr>
          <p:spPr>
            <a:xfrm>
              <a:off x="7141988" y="1413044"/>
              <a:ext cx="93946" cy="144684"/>
            </a:xfrm>
            <a:custGeom>
              <a:avLst/>
              <a:gdLst/>
              <a:ahLst/>
              <a:cxnLst/>
              <a:rect l="l" t="t" r="r" b="b"/>
              <a:pathLst>
                <a:path w="6262" h="9644" extrusionOk="0">
                  <a:moveTo>
                    <a:pt x="3895" y="0"/>
                  </a:moveTo>
                  <a:cubicBezTo>
                    <a:pt x="3488" y="0"/>
                    <a:pt x="3040" y="206"/>
                    <a:pt x="2432" y="829"/>
                  </a:cubicBezTo>
                  <a:cubicBezTo>
                    <a:pt x="1733" y="1619"/>
                    <a:pt x="1216" y="2531"/>
                    <a:pt x="882" y="3503"/>
                  </a:cubicBezTo>
                  <a:cubicBezTo>
                    <a:pt x="487" y="4385"/>
                    <a:pt x="244" y="5297"/>
                    <a:pt x="122" y="6269"/>
                  </a:cubicBezTo>
                  <a:cubicBezTo>
                    <a:pt x="0" y="7394"/>
                    <a:pt x="61" y="8549"/>
                    <a:pt x="304" y="9643"/>
                  </a:cubicBezTo>
                  <a:cubicBezTo>
                    <a:pt x="1003" y="9096"/>
                    <a:pt x="1307" y="8184"/>
                    <a:pt x="1490" y="7303"/>
                  </a:cubicBezTo>
                  <a:cubicBezTo>
                    <a:pt x="1642" y="6421"/>
                    <a:pt x="1703" y="5479"/>
                    <a:pt x="2098" y="4689"/>
                  </a:cubicBezTo>
                  <a:lnTo>
                    <a:pt x="2098" y="4689"/>
                  </a:lnTo>
                  <a:cubicBezTo>
                    <a:pt x="1976" y="5418"/>
                    <a:pt x="2006" y="6178"/>
                    <a:pt x="2128" y="6908"/>
                  </a:cubicBezTo>
                  <a:cubicBezTo>
                    <a:pt x="2158" y="7121"/>
                    <a:pt x="2280" y="7303"/>
                    <a:pt x="2432" y="7455"/>
                  </a:cubicBezTo>
                  <a:cubicBezTo>
                    <a:pt x="2504" y="7512"/>
                    <a:pt x="2596" y="7543"/>
                    <a:pt x="2686" y="7543"/>
                  </a:cubicBezTo>
                  <a:cubicBezTo>
                    <a:pt x="2787" y="7543"/>
                    <a:pt x="2885" y="7505"/>
                    <a:pt x="2949" y="7424"/>
                  </a:cubicBezTo>
                  <a:cubicBezTo>
                    <a:pt x="2645" y="6573"/>
                    <a:pt x="2554" y="5662"/>
                    <a:pt x="2736" y="4750"/>
                  </a:cubicBezTo>
                  <a:cubicBezTo>
                    <a:pt x="2918" y="3868"/>
                    <a:pt x="3192" y="3017"/>
                    <a:pt x="3557" y="2196"/>
                  </a:cubicBezTo>
                  <a:lnTo>
                    <a:pt x="3557" y="2196"/>
                  </a:lnTo>
                  <a:cubicBezTo>
                    <a:pt x="3465" y="3716"/>
                    <a:pt x="3648" y="5206"/>
                    <a:pt x="4073" y="6665"/>
                  </a:cubicBezTo>
                  <a:cubicBezTo>
                    <a:pt x="4134" y="6877"/>
                    <a:pt x="4225" y="7060"/>
                    <a:pt x="4377" y="7242"/>
                  </a:cubicBezTo>
                  <a:cubicBezTo>
                    <a:pt x="4550" y="7338"/>
                    <a:pt x="4748" y="7398"/>
                    <a:pt x="4954" y="7398"/>
                  </a:cubicBezTo>
                  <a:cubicBezTo>
                    <a:pt x="5074" y="7398"/>
                    <a:pt x="5197" y="7378"/>
                    <a:pt x="5320" y="7333"/>
                  </a:cubicBezTo>
                  <a:cubicBezTo>
                    <a:pt x="5570" y="7258"/>
                    <a:pt x="5820" y="7204"/>
                    <a:pt x="6087" y="7204"/>
                  </a:cubicBezTo>
                  <a:cubicBezTo>
                    <a:pt x="6144" y="7204"/>
                    <a:pt x="6203" y="7206"/>
                    <a:pt x="6262" y="7212"/>
                  </a:cubicBezTo>
                  <a:cubicBezTo>
                    <a:pt x="5350" y="5084"/>
                    <a:pt x="5046" y="2774"/>
                    <a:pt x="5380" y="494"/>
                  </a:cubicBezTo>
                  <a:lnTo>
                    <a:pt x="5107" y="403"/>
                  </a:lnTo>
                  <a:cubicBezTo>
                    <a:pt x="4666" y="206"/>
                    <a:pt x="4301" y="0"/>
                    <a:pt x="3895"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59" name="Google Shape;3622;p70">
              <a:extLst>
                <a:ext uri="{FF2B5EF4-FFF2-40B4-BE49-F238E27FC236}">
                  <a16:creationId xmlns:a16="http://schemas.microsoft.com/office/drawing/2014/main" id="{ABBF946D-93EA-4E23-A5BE-D5B9C1296665}"/>
                </a:ext>
              </a:extLst>
            </p:cNvPr>
            <p:cNvSpPr/>
            <p:nvPr/>
          </p:nvSpPr>
          <p:spPr>
            <a:xfrm>
              <a:off x="7277415" y="1506179"/>
              <a:ext cx="137273" cy="379878"/>
            </a:xfrm>
            <a:custGeom>
              <a:avLst/>
              <a:gdLst/>
              <a:ahLst/>
              <a:cxnLst/>
              <a:rect l="l" t="t" r="r" b="b"/>
              <a:pathLst>
                <a:path w="9150" h="25321" extrusionOk="0">
                  <a:moveTo>
                    <a:pt x="2281" y="1"/>
                  </a:moveTo>
                  <a:lnTo>
                    <a:pt x="2281" y="1"/>
                  </a:lnTo>
                  <a:cubicBezTo>
                    <a:pt x="1521" y="2919"/>
                    <a:pt x="3861" y="5897"/>
                    <a:pt x="3314" y="8846"/>
                  </a:cubicBezTo>
                  <a:cubicBezTo>
                    <a:pt x="3101" y="10062"/>
                    <a:pt x="2402" y="11156"/>
                    <a:pt x="2341" y="12402"/>
                  </a:cubicBezTo>
                  <a:cubicBezTo>
                    <a:pt x="2311" y="13587"/>
                    <a:pt x="2888" y="14682"/>
                    <a:pt x="2858" y="15867"/>
                  </a:cubicBezTo>
                  <a:cubicBezTo>
                    <a:pt x="2828" y="17235"/>
                    <a:pt x="2007" y="18451"/>
                    <a:pt x="1308" y="19636"/>
                  </a:cubicBezTo>
                  <a:cubicBezTo>
                    <a:pt x="609" y="20822"/>
                    <a:pt x="1" y="22250"/>
                    <a:pt x="457" y="23557"/>
                  </a:cubicBezTo>
                  <a:cubicBezTo>
                    <a:pt x="1764" y="24408"/>
                    <a:pt x="3101" y="24834"/>
                    <a:pt x="4378" y="25320"/>
                  </a:cubicBezTo>
                  <a:cubicBezTo>
                    <a:pt x="5563" y="24500"/>
                    <a:pt x="6536" y="23405"/>
                    <a:pt x="7235" y="22159"/>
                  </a:cubicBezTo>
                  <a:lnTo>
                    <a:pt x="7235" y="22159"/>
                  </a:lnTo>
                  <a:cubicBezTo>
                    <a:pt x="7083" y="22858"/>
                    <a:pt x="6870" y="23588"/>
                    <a:pt x="6658" y="24287"/>
                  </a:cubicBezTo>
                  <a:lnTo>
                    <a:pt x="7022" y="24621"/>
                  </a:lnTo>
                  <a:cubicBezTo>
                    <a:pt x="8481" y="21703"/>
                    <a:pt x="9150" y="18451"/>
                    <a:pt x="8968" y="15198"/>
                  </a:cubicBezTo>
                  <a:lnTo>
                    <a:pt x="6141" y="213"/>
                  </a:lnTo>
                  <a:lnTo>
                    <a:pt x="2281" y="1"/>
                  </a:ln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0" name="Google Shape;3623;p70">
              <a:extLst>
                <a:ext uri="{FF2B5EF4-FFF2-40B4-BE49-F238E27FC236}">
                  <a16:creationId xmlns:a16="http://schemas.microsoft.com/office/drawing/2014/main" id="{4CD59730-1565-4541-B062-03A0B13F729F}"/>
                </a:ext>
              </a:extLst>
            </p:cNvPr>
            <p:cNvSpPr/>
            <p:nvPr/>
          </p:nvSpPr>
          <p:spPr>
            <a:xfrm>
              <a:off x="7224516" y="1621084"/>
              <a:ext cx="39232" cy="22399"/>
            </a:xfrm>
            <a:custGeom>
              <a:avLst/>
              <a:gdLst/>
              <a:ahLst/>
              <a:cxnLst/>
              <a:rect l="l" t="t" r="r" b="b"/>
              <a:pathLst>
                <a:path w="2615" h="1493" extrusionOk="0">
                  <a:moveTo>
                    <a:pt x="2483" y="0"/>
                  </a:moveTo>
                  <a:cubicBezTo>
                    <a:pt x="2354" y="0"/>
                    <a:pt x="2019" y="528"/>
                    <a:pt x="1338" y="883"/>
                  </a:cubicBezTo>
                  <a:cubicBezTo>
                    <a:pt x="670" y="1278"/>
                    <a:pt x="1" y="1248"/>
                    <a:pt x="1" y="1369"/>
                  </a:cubicBezTo>
                  <a:cubicBezTo>
                    <a:pt x="1" y="1400"/>
                    <a:pt x="153" y="1491"/>
                    <a:pt x="457" y="1491"/>
                  </a:cubicBezTo>
                  <a:cubicBezTo>
                    <a:pt x="485" y="1492"/>
                    <a:pt x="514" y="1492"/>
                    <a:pt x="542" y="1492"/>
                  </a:cubicBezTo>
                  <a:cubicBezTo>
                    <a:pt x="1299" y="1492"/>
                    <a:pt x="1991" y="1102"/>
                    <a:pt x="2372" y="457"/>
                  </a:cubicBezTo>
                  <a:cubicBezTo>
                    <a:pt x="2524" y="214"/>
                    <a:pt x="2615" y="62"/>
                    <a:pt x="2493" y="1"/>
                  </a:cubicBezTo>
                  <a:cubicBezTo>
                    <a:pt x="2490" y="1"/>
                    <a:pt x="2487" y="0"/>
                    <a:pt x="2483"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1" name="Google Shape;3624;p70">
              <a:extLst>
                <a:ext uri="{FF2B5EF4-FFF2-40B4-BE49-F238E27FC236}">
                  <a16:creationId xmlns:a16="http://schemas.microsoft.com/office/drawing/2014/main" id="{D889CBC6-7E90-476E-95EC-A67E2797A71D}"/>
                </a:ext>
              </a:extLst>
            </p:cNvPr>
            <p:cNvSpPr/>
            <p:nvPr/>
          </p:nvSpPr>
          <p:spPr>
            <a:xfrm>
              <a:off x="7228069" y="3345160"/>
              <a:ext cx="199743" cy="72072"/>
            </a:xfrm>
            <a:custGeom>
              <a:avLst/>
              <a:gdLst/>
              <a:ahLst/>
              <a:cxnLst/>
              <a:rect l="l" t="t" r="r" b="b"/>
              <a:pathLst>
                <a:path w="13314" h="4804" extrusionOk="0">
                  <a:moveTo>
                    <a:pt x="12979" y="1"/>
                  </a:moveTo>
                  <a:cubicBezTo>
                    <a:pt x="11893" y="553"/>
                    <a:pt x="10705" y="828"/>
                    <a:pt x="9517" y="828"/>
                  </a:cubicBezTo>
                  <a:cubicBezTo>
                    <a:pt x="8545" y="828"/>
                    <a:pt x="7573" y="644"/>
                    <a:pt x="6657" y="274"/>
                  </a:cubicBezTo>
                  <a:lnTo>
                    <a:pt x="6657" y="639"/>
                  </a:lnTo>
                  <a:cubicBezTo>
                    <a:pt x="6657" y="639"/>
                    <a:pt x="31" y="3527"/>
                    <a:pt x="0" y="4803"/>
                  </a:cubicBezTo>
                  <a:lnTo>
                    <a:pt x="13314" y="4408"/>
                  </a:lnTo>
                  <a:lnTo>
                    <a:pt x="12979" y="1"/>
                  </a:lnTo>
                  <a:close/>
                </a:path>
              </a:pathLst>
            </a:custGeom>
            <a:solidFill>
              <a:srgbClr val="B7D5C4"/>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2" name="Google Shape;3625;p70">
              <a:extLst>
                <a:ext uri="{FF2B5EF4-FFF2-40B4-BE49-F238E27FC236}">
                  <a16:creationId xmlns:a16="http://schemas.microsoft.com/office/drawing/2014/main" id="{642075F6-314E-4E2C-8F53-A3A0CEDA50C7}"/>
                </a:ext>
              </a:extLst>
            </p:cNvPr>
            <p:cNvSpPr/>
            <p:nvPr/>
          </p:nvSpPr>
          <p:spPr>
            <a:xfrm>
              <a:off x="7226704" y="3395329"/>
              <a:ext cx="201109" cy="21439"/>
            </a:xfrm>
            <a:custGeom>
              <a:avLst/>
              <a:gdLst/>
              <a:ahLst/>
              <a:cxnLst/>
              <a:rect l="l" t="t" r="r" b="b"/>
              <a:pathLst>
                <a:path w="13405" h="1429" extrusionOk="0">
                  <a:moveTo>
                    <a:pt x="13313" y="0"/>
                  </a:moveTo>
                  <a:lnTo>
                    <a:pt x="608" y="760"/>
                  </a:lnTo>
                  <a:cubicBezTo>
                    <a:pt x="608" y="760"/>
                    <a:pt x="0" y="1034"/>
                    <a:pt x="91" y="1429"/>
                  </a:cubicBezTo>
                  <a:lnTo>
                    <a:pt x="13405" y="1064"/>
                  </a:lnTo>
                  <a:lnTo>
                    <a:pt x="13313" y="0"/>
                  </a:lnTo>
                  <a:close/>
                </a:path>
              </a:pathLst>
            </a:custGeom>
            <a:solidFill>
              <a:srgbClr val="FFFFFF"/>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3" name="Google Shape;3626;p70">
              <a:extLst>
                <a:ext uri="{FF2B5EF4-FFF2-40B4-BE49-F238E27FC236}">
                  <a16:creationId xmlns:a16="http://schemas.microsoft.com/office/drawing/2014/main" id="{E5F24D91-E1B0-4BBC-8809-EB0B2188E81C}"/>
                </a:ext>
              </a:extLst>
            </p:cNvPr>
            <p:cNvSpPr/>
            <p:nvPr/>
          </p:nvSpPr>
          <p:spPr>
            <a:xfrm>
              <a:off x="7327251" y="3354627"/>
              <a:ext cx="19398" cy="12017"/>
            </a:xfrm>
            <a:custGeom>
              <a:avLst/>
              <a:gdLst/>
              <a:ahLst/>
              <a:cxnLst/>
              <a:rect l="l" t="t" r="r" b="b"/>
              <a:pathLst>
                <a:path w="1293" h="801" extrusionOk="0">
                  <a:moveTo>
                    <a:pt x="236" y="1"/>
                  </a:moveTo>
                  <a:cubicBezTo>
                    <a:pt x="92" y="1"/>
                    <a:pt x="0" y="39"/>
                    <a:pt x="16" y="69"/>
                  </a:cubicBezTo>
                  <a:cubicBezTo>
                    <a:pt x="16" y="130"/>
                    <a:pt x="350" y="160"/>
                    <a:pt x="654" y="342"/>
                  </a:cubicBezTo>
                  <a:cubicBezTo>
                    <a:pt x="971" y="544"/>
                    <a:pt x="1151" y="801"/>
                    <a:pt x="1221" y="801"/>
                  </a:cubicBezTo>
                  <a:cubicBezTo>
                    <a:pt x="1225" y="801"/>
                    <a:pt x="1228" y="800"/>
                    <a:pt x="1231" y="798"/>
                  </a:cubicBezTo>
                  <a:cubicBezTo>
                    <a:pt x="1292" y="768"/>
                    <a:pt x="1171" y="403"/>
                    <a:pt x="775" y="160"/>
                  </a:cubicBezTo>
                  <a:cubicBezTo>
                    <a:pt x="578" y="39"/>
                    <a:pt x="380" y="1"/>
                    <a:pt x="236"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4" name="Google Shape;3627;p70">
              <a:extLst>
                <a:ext uri="{FF2B5EF4-FFF2-40B4-BE49-F238E27FC236}">
                  <a16:creationId xmlns:a16="http://schemas.microsoft.com/office/drawing/2014/main" id="{3985BAA9-12FA-4CF3-A715-C534892F357B}"/>
                </a:ext>
              </a:extLst>
            </p:cNvPr>
            <p:cNvSpPr/>
            <p:nvPr/>
          </p:nvSpPr>
          <p:spPr>
            <a:xfrm>
              <a:off x="7306502" y="3364559"/>
              <a:ext cx="15063" cy="15273"/>
            </a:xfrm>
            <a:custGeom>
              <a:avLst/>
              <a:gdLst/>
              <a:ahLst/>
              <a:cxnLst/>
              <a:rect l="l" t="t" r="r" b="b"/>
              <a:pathLst>
                <a:path w="1004" h="1018" extrusionOk="0">
                  <a:moveTo>
                    <a:pt x="97" y="1"/>
                  </a:moveTo>
                  <a:cubicBezTo>
                    <a:pt x="37" y="1"/>
                    <a:pt x="0" y="17"/>
                    <a:pt x="0" y="45"/>
                  </a:cubicBezTo>
                  <a:cubicBezTo>
                    <a:pt x="0" y="106"/>
                    <a:pt x="274" y="197"/>
                    <a:pt x="517" y="471"/>
                  </a:cubicBezTo>
                  <a:cubicBezTo>
                    <a:pt x="730" y="744"/>
                    <a:pt x="821" y="1018"/>
                    <a:pt x="882" y="1018"/>
                  </a:cubicBezTo>
                  <a:cubicBezTo>
                    <a:pt x="973" y="1018"/>
                    <a:pt x="1003" y="623"/>
                    <a:pt x="699" y="319"/>
                  </a:cubicBezTo>
                  <a:cubicBezTo>
                    <a:pt x="488" y="86"/>
                    <a:pt x="233" y="1"/>
                    <a:pt x="97"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5" name="Google Shape;3628;p70">
              <a:extLst>
                <a:ext uri="{FF2B5EF4-FFF2-40B4-BE49-F238E27FC236}">
                  <a16:creationId xmlns:a16="http://schemas.microsoft.com/office/drawing/2014/main" id="{C580973A-911D-4AAC-B299-A126763641F2}"/>
                </a:ext>
              </a:extLst>
            </p:cNvPr>
            <p:cNvSpPr/>
            <p:nvPr/>
          </p:nvSpPr>
          <p:spPr>
            <a:xfrm>
              <a:off x="7286894" y="3373695"/>
              <a:ext cx="10952" cy="16623"/>
            </a:xfrm>
            <a:custGeom>
              <a:avLst/>
              <a:gdLst/>
              <a:ahLst/>
              <a:cxnLst/>
              <a:rect l="l" t="t" r="r" b="b"/>
              <a:pathLst>
                <a:path w="730" h="1108" extrusionOk="0">
                  <a:moveTo>
                    <a:pt x="60" y="1"/>
                  </a:moveTo>
                  <a:cubicBezTo>
                    <a:pt x="45" y="1"/>
                    <a:pt x="35" y="5"/>
                    <a:pt x="31" y="14"/>
                  </a:cubicBezTo>
                  <a:cubicBezTo>
                    <a:pt x="0" y="75"/>
                    <a:pt x="183" y="257"/>
                    <a:pt x="335" y="561"/>
                  </a:cubicBezTo>
                  <a:cubicBezTo>
                    <a:pt x="487" y="834"/>
                    <a:pt x="517" y="1108"/>
                    <a:pt x="578" y="1108"/>
                  </a:cubicBezTo>
                  <a:cubicBezTo>
                    <a:pt x="639" y="1108"/>
                    <a:pt x="730" y="804"/>
                    <a:pt x="547" y="439"/>
                  </a:cubicBezTo>
                  <a:cubicBezTo>
                    <a:pt x="391" y="153"/>
                    <a:pt x="146" y="1"/>
                    <a:pt x="60" y="1"/>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sp>
          <p:nvSpPr>
            <p:cNvPr id="66" name="Google Shape;3629;p70">
              <a:extLst>
                <a:ext uri="{FF2B5EF4-FFF2-40B4-BE49-F238E27FC236}">
                  <a16:creationId xmlns:a16="http://schemas.microsoft.com/office/drawing/2014/main" id="{BBAEB0EA-0F10-42C2-BA92-4B026CCE0162}"/>
                </a:ext>
              </a:extLst>
            </p:cNvPr>
            <p:cNvSpPr/>
            <p:nvPr/>
          </p:nvSpPr>
          <p:spPr>
            <a:xfrm rot="899833">
              <a:off x="7322822" y="3332388"/>
              <a:ext cx="43330" cy="26121"/>
            </a:xfrm>
            <a:custGeom>
              <a:avLst/>
              <a:gdLst/>
              <a:ahLst/>
              <a:cxnLst/>
              <a:rect l="l" t="t" r="r" b="b"/>
              <a:pathLst>
                <a:path w="2888" h="1741" extrusionOk="0">
                  <a:moveTo>
                    <a:pt x="2439" y="179"/>
                  </a:moveTo>
                  <a:cubicBezTo>
                    <a:pt x="2506" y="179"/>
                    <a:pt x="2569" y="213"/>
                    <a:pt x="2614" y="282"/>
                  </a:cubicBezTo>
                  <a:cubicBezTo>
                    <a:pt x="2675" y="373"/>
                    <a:pt x="2675" y="464"/>
                    <a:pt x="2645" y="585"/>
                  </a:cubicBezTo>
                  <a:cubicBezTo>
                    <a:pt x="2540" y="1056"/>
                    <a:pt x="2167" y="1391"/>
                    <a:pt x="1717" y="1476"/>
                  </a:cubicBezTo>
                  <a:lnTo>
                    <a:pt x="1717" y="1476"/>
                  </a:lnTo>
                  <a:cubicBezTo>
                    <a:pt x="1702" y="1415"/>
                    <a:pt x="1677" y="1355"/>
                    <a:pt x="1642" y="1285"/>
                  </a:cubicBezTo>
                  <a:cubicBezTo>
                    <a:pt x="1621" y="1244"/>
                    <a:pt x="1600" y="1203"/>
                    <a:pt x="1579" y="1163"/>
                  </a:cubicBezTo>
                  <a:lnTo>
                    <a:pt x="1579" y="1163"/>
                  </a:lnTo>
                  <a:cubicBezTo>
                    <a:pt x="1674" y="952"/>
                    <a:pt x="1786" y="749"/>
                    <a:pt x="1915" y="555"/>
                  </a:cubicBezTo>
                  <a:cubicBezTo>
                    <a:pt x="2037" y="403"/>
                    <a:pt x="2189" y="251"/>
                    <a:pt x="2371" y="190"/>
                  </a:cubicBezTo>
                  <a:cubicBezTo>
                    <a:pt x="2394" y="183"/>
                    <a:pt x="2417" y="179"/>
                    <a:pt x="2439" y="179"/>
                  </a:cubicBezTo>
                  <a:close/>
                  <a:moveTo>
                    <a:pt x="384" y="239"/>
                  </a:moveTo>
                  <a:cubicBezTo>
                    <a:pt x="407" y="239"/>
                    <a:pt x="432" y="243"/>
                    <a:pt x="456" y="251"/>
                  </a:cubicBezTo>
                  <a:cubicBezTo>
                    <a:pt x="669" y="312"/>
                    <a:pt x="821" y="433"/>
                    <a:pt x="973" y="585"/>
                  </a:cubicBezTo>
                  <a:cubicBezTo>
                    <a:pt x="1147" y="759"/>
                    <a:pt x="1310" y="953"/>
                    <a:pt x="1453" y="1155"/>
                  </a:cubicBezTo>
                  <a:lnTo>
                    <a:pt x="1453" y="1155"/>
                  </a:lnTo>
                  <a:cubicBezTo>
                    <a:pt x="1431" y="1227"/>
                    <a:pt x="1412" y="1300"/>
                    <a:pt x="1399" y="1376"/>
                  </a:cubicBezTo>
                  <a:cubicBezTo>
                    <a:pt x="1389" y="1413"/>
                    <a:pt x="1380" y="1449"/>
                    <a:pt x="1373" y="1486"/>
                  </a:cubicBezTo>
                  <a:lnTo>
                    <a:pt x="1373" y="1486"/>
                  </a:lnTo>
                  <a:cubicBezTo>
                    <a:pt x="874" y="1418"/>
                    <a:pt x="441" y="1095"/>
                    <a:pt x="244" y="616"/>
                  </a:cubicBezTo>
                  <a:cubicBezTo>
                    <a:pt x="183" y="525"/>
                    <a:pt x="183" y="403"/>
                    <a:pt x="244" y="312"/>
                  </a:cubicBezTo>
                  <a:cubicBezTo>
                    <a:pt x="266" y="267"/>
                    <a:pt x="321" y="239"/>
                    <a:pt x="384" y="239"/>
                  </a:cubicBezTo>
                  <a:close/>
                  <a:moveTo>
                    <a:pt x="1532" y="1271"/>
                  </a:moveTo>
                  <a:cubicBezTo>
                    <a:pt x="1578" y="1342"/>
                    <a:pt x="1622" y="1413"/>
                    <a:pt x="1662" y="1485"/>
                  </a:cubicBezTo>
                  <a:lnTo>
                    <a:pt x="1662" y="1485"/>
                  </a:lnTo>
                  <a:cubicBezTo>
                    <a:pt x="1606" y="1493"/>
                    <a:pt x="1548" y="1497"/>
                    <a:pt x="1490" y="1497"/>
                  </a:cubicBezTo>
                  <a:cubicBezTo>
                    <a:pt x="1475" y="1497"/>
                    <a:pt x="1461" y="1496"/>
                    <a:pt x="1447" y="1494"/>
                  </a:cubicBezTo>
                  <a:lnTo>
                    <a:pt x="1447" y="1494"/>
                  </a:lnTo>
                  <a:cubicBezTo>
                    <a:pt x="1473" y="1419"/>
                    <a:pt x="1502" y="1344"/>
                    <a:pt x="1532" y="1271"/>
                  </a:cubicBezTo>
                  <a:close/>
                  <a:moveTo>
                    <a:pt x="2421" y="0"/>
                  </a:moveTo>
                  <a:cubicBezTo>
                    <a:pt x="2394" y="0"/>
                    <a:pt x="2367" y="3"/>
                    <a:pt x="2341" y="8"/>
                  </a:cubicBezTo>
                  <a:cubicBezTo>
                    <a:pt x="2128" y="99"/>
                    <a:pt x="1915" y="282"/>
                    <a:pt x="1794" y="464"/>
                  </a:cubicBezTo>
                  <a:cubicBezTo>
                    <a:pt x="1678" y="638"/>
                    <a:pt x="1574" y="824"/>
                    <a:pt x="1499" y="1022"/>
                  </a:cubicBezTo>
                  <a:lnTo>
                    <a:pt x="1499" y="1022"/>
                  </a:lnTo>
                  <a:cubicBezTo>
                    <a:pt x="1379" y="821"/>
                    <a:pt x="1244" y="635"/>
                    <a:pt x="1095" y="464"/>
                  </a:cubicBezTo>
                  <a:cubicBezTo>
                    <a:pt x="943" y="282"/>
                    <a:pt x="730" y="160"/>
                    <a:pt x="517" y="69"/>
                  </a:cubicBezTo>
                  <a:cubicBezTo>
                    <a:pt x="478" y="53"/>
                    <a:pt x="437" y="45"/>
                    <a:pt x="395" y="45"/>
                  </a:cubicBezTo>
                  <a:cubicBezTo>
                    <a:pt x="277" y="45"/>
                    <a:pt x="159" y="108"/>
                    <a:pt x="92" y="221"/>
                  </a:cubicBezTo>
                  <a:cubicBezTo>
                    <a:pt x="0" y="342"/>
                    <a:pt x="0" y="525"/>
                    <a:pt x="61" y="677"/>
                  </a:cubicBezTo>
                  <a:cubicBezTo>
                    <a:pt x="259" y="1243"/>
                    <a:pt x="774" y="1625"/>
                    <a:pt x="1360" y="1699"/>
                  </a:cubicBezTo>
                  <a:lnTo>
                    <a:pt x="1360" y="1699"/>
                  </a:lnTo>
                  <a:cubicBezTo>
                    <a:pt x="1362" y="1713"/>
                    <a:pt x="1365" y="1727"/>
                    <a:pt x="1368" y="1741"/>
                  </a:cubicBezTo>
                  <a:cubicBezTo>
                    <a:pt x="1372" y="1727"/>
                    <a:pt x="1376" y="1714"/>
                    <a:pt x="1380" y="1701"/>
                  </a:cubicBezTo>
                  <a:lnTo>
                    <a:pt x="1380" y="1701"/>
                  </a:lnTo>
                  <a:cubicBezTo>
                    <a:pt x="1416" y="1705"/>
                    <a:pt x="1453" y="1708"/>
                    <a:pt x="1490" y="1710"/>
                  </a:cubicBezTo>
                  <a:cubicBezTo>
                    <a:pt x="2159" y="1710"/>
                    <a:pt x="2736" y="1254"/>
                    <a:pt x="2858" y="616"/>
                  </a:cubicBezTo>
                  <a:cubicBezTo>
                    <a:pt x="2888" y="464"/>
                    <a:pt x="2858" y="282"/>
                    <a:pt x="2766" y="160"/>
                  </a:cubicBezTo>
                  <a:cubicBezTo>
                    <a:pt x="2691" y="59"/>
                    <a:pt x="2553" y="0"/>
                    <a:pt x="2421" y="0"/>
                  </a:cubicBezTo>
                  <a:close/>
                </a:path>
              </a:pathLst>
            </a:custGeom>
            <a:solidFill>
              <a:srgbClr val="263238"/>
            </a:solidFill>
            <a:ln>
              <a:noFill/>
            </a:ln>
          </p:spPr>
          <p:txBody>
            <a:bodyPr spcFirstLastPara="1" wrap="square" lIns="91425" tIns="91425" rIns="91425" bIns="91425" anchor="ctr" anchorCtr="0">
              <a:noAutofit/>
            </a:bodyPr>
            <a:lstStyle/>
            <a:p>
              <a:pPr defTabSz="914378"/>
              <a:endParaRPr>
                <a:latin typeface="Cambria" panose="02040503050406030204" pitchFamily="18" charset="0"/>
                <a:ea typeface="Cambria" panose="02040503050406030204" pitchFamily="18" charset="0"/>
              </a:endParaRPr>
            </a:p>
          </p:txBody>
        </p:sp>
      </p:grpSp>
      <p:sp>
        <p:nvSpPr>
          <p:cNvPr id="67" name="Rectangle: Rounded Corners 66" descr="n185 Fb Thu Huong Pham">
            <a:extLst>
              <a:ext uri="{FF2B5EF4-FFF2-40B4-BE49-F238E27FC236}">
                <a16:creationId xmlns:a16="http://schemas.microsoft.com/office/drawing/2014/main" id="{0B2625A9-7F96-4EA0-9D0B-70C4A3478DA4}"/>
              </a:ext>
            </a:extLst>
          </p:cNvPr>
          <p:cNvSpPr/>
          <p:nvPr/>
        </p:nvSpPr>
        <p:spPr>
          <a:xfrm>
            <a:off x="1001632" y="800964"/>
            <a:ext cx="2725398" cy="1688805"/>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Cambria" panose="02040503050406030204" pitchFamily="18" charset="0"/>
              <a:ea typeface="Cambria" panose="02040503050406030204" pitchFamily="18" charset="0"/>
            </a:endParaRPr>
          </a:p>
        </p:txBody>
      </p:sp>
      <p:sp>
        <p:nvSpPr>
          <p:cNvPr id="68" name="Google Shape;4602;p73" descr="n185 Fb Thu Huong Pham">
            <a:extLst>
              <a:ext uri="{FF2B5EF4-FFF2-40B4-BE49-F238E27FC236}">
                <a16:creationId xmlns:a16="http://schemas.microsoft.com/office/drawing/2014/main" id="{0E175F99-F87B-46F2-95F6-36070FB9D309}"/>
              </a:ext>
            </a:extLst>
          </p:cNvPr>
          <p:cNvSpPr/>
          <p:nvPr/>
        </p:nvSpPr>
        <p:spPr>
          <a:xfrm rot="15954295">
            <a:off x="4667187" y="1842060"/>
            <a:ext cx="762146" cy="1700886"/>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FFB344"/>
          </a:solidFill>
          <a:ln>
            <a:noFill/>
          </a:ln>
        </p:spPr>
        <p:txBody>
          <a:bodyPr spcFirstLastPara="1" wrap="square" lIns="91425" tIns="91425" rIns="91425" bIns="91425" anchor="ctr" anchorCtr="0">
            <a:noAutofit/>
          </a:bodyPr>
          <a:lstStyle/>
          <a:p>
            <a:pPr defTabSz="914378"/>
            <a:endParaRPr dirty="0">
              <a:latin typeface="Cambria" panose="02040503050406030204" pitchFamily="18" charset="0"/>
              <a:ea typeface="Cambria" panose="02040503050406030204" pitchFamily="18" charset="0"/>
            </a:endParaRPr>
          </a:p>
        </p:txBody>
      </p:sp>
      <p:sp>
        <p:nvSpPr>
          <p:cNvPr id="69" name="TextBox 68" descr="n185 Fb Thu Huong Pham">
            <a:extLst>
              <a:ext uri="{FF2B5EF4-FFF2-40B4-BE49-F238E27FC236}">
                <a16:creationId xmlns:a16="http://schemas.microsoft.com/office/drawing/2014/main" id="{BCAFD906-078D-40A5-AB32-FF45700A8274}"/>
              </a:ext>
            </a:extLst>
          </p:cNvPr>
          <p:cNvSpPr txBox="1"/>
          <p:nvPr/>
        </p:nvSpPr>
        <p:spPr>
          <a:xfrm>
            <a:off x="4071069" y="2504467"/>
            <a:ext cx="1894321" cy="415498"/>
          </a:xfrm>
          <a:prstGeom prst="rect">
            <a:avLst/>
          </a:prstGeom>
          <a:noFill/>
        </p:spPr>
        <p:txBody>
          <a:bodyPr wrap="square" rtlCol="0">
            <a:spAutoFit/>
          </a:bodyPr>
          <a:lstStyle/>
          <a:p>
            <a:pPr algn="ctr" defTabSz="914378"/>
            <a:r>
              <a:rPr lang="en-US" sz="2100" b="1" dirty="0">
                <a:solidFill>
                  <a:srgbClr val="00A19D"/>
                </a:solidFill>
                <a:latin typeface="Cambria" panose="02040503050406030204" pitchFamily="18" charset="0"/>
                <a:ea typeface="Cambria" panose="02040503050406030204" pitchFamily="18" charset="0"/>
              </a:rPr>
              <a:t>ĐIỆN TRỞ</a:t>
            </a:r>
          </a:p>
        </p:txBody>
      </p:sp>
      <mc:AlternateContent xmlns:mc="http://schemas.openxmlformats.org/markup-compatibility/2006" xmlns:a14="http://schemas.microsoft.com/office/drawing/2010/main">
        <mc:Choice Requires="a14">
          <p:sp>
            <p:nvSpPr>
              <p:cNvPr id="70" name="TextBox 69" descr="n185 Fb Thu Huong Pham">
                <a:extLst>
                  <a:ext uri="{FF2B5EF4-FFF2-40B4-BE49-F238E27FC236}">
                    <a16:creationId xmlns:a16="http://schemas.microsoft.com/office/drawing/2014/main" id="{4E6B2F02-0407-4432-B0A7-25C6DC0B9053}"/>
                  </a:ext>
                </a:extLst>
              </p:cNvPr>
              <p:cNvSpPr txBox="1"/>
              <p:nvPr/>
            </p:nvSpPr>
            <p:spPr>
              <a:xfrm>
                <a:off x="1150695" y="661574"/>
                <a:ext cx="2520883" cy="1814920"/>
              </a:xfrm>
              <a:prstGeom prst="rect">
                <a:avLst/>
              </a:prstGeom>
              <a:noFill/>
            </p:spPr>
            <p:txBody>
              <a:bodyPr wrap="square" rtlCol="0">
                <a:spAutoFit/>
              </a:bodyPr>
              <a:lstStyle/>
              <a:p>
                <a:pPr algn="ctr" defTabSz="685800">
                  <a:lnSpc>
                    <a:spcPct val="150000"/>
                  </a:lnSpc>
                  <a:spcBef>
                    <a:spcPct val="50000"/>
                  </a:spcBef>
                  <a:buClrTx/>
                </a:pP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Trị</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số</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14:m>
                  <m:oMath xmlns:m="http://schemas.openxmlformats.org/officeDocument/2006/math">
                    <m:f>
                      <m:fPr>
                        <m:ctrlPr>
                          <a:rPr lang="vi-VN" altLang="vi-VN" sz="1650" i="1" kern="1200">
                            <a:solidFill>
                              <a:srgbClr val="00A19D"/>
                            </a:solidFill>
                            <a:latin typeface="Cambria Math" panose="02040503050406030204" pitchFamily="18" charset="0"/>
                            <a:ea typeface="+mn-ea"/>
                            <a:cs typeface="#9Slide03 Arima Madurai Black" panose="00000A00000000000000" pitchFamily="2" charset="-93"/>
                          </a:rPr>
                        </m:ctrlPr>
                      </m:fPr>
                      <m:num>
                        <m:r>
                          <m:rPr>
                            <m:nor/>
                          </m:rPr>
                          <a:rPr lang="en-US" altLang="vi-VN" sz="1650" kern="120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m:t>U</m:t>
                        </m:r>
                      </m:num>
                      <m:den>
                        <m:r>
                          <m:rPr>
                            <m:nor/>
                          </m:rPr>
                          <a:rPr lang="en-US" altLang="vi-VN" sz="1650" kern="120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m:t>I</m:t>
                        </m:r>
                      </m:den>
                    </m:f>
                  </m:oMath>
                </a14:m>
                <a:r>
                  <a:rPr lang="vi-VN" altLang="vi-VN" sz="165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không</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đổi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đối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với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mỗi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dây</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dẫn</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và</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được</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gọi</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là</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điện</a:t>
                </a:r>
                <a:r>
                  <a:rPr lang="en-US" altLang="en-VN" sz="165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trở</a:t>
                </a:r>
                <a:r>
                  <a:rPr lang="en-US" altLang="en-VN" sz="1650" dirty="0">
                    <a:solidFill>
                      <a:srgbClr val="00A19D"/>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của</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dây</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dẫn</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dẫn</a:t>
                </a:r>
                <a:r>
                  <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en-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đó</a:t>
                </a:r>
                <a:endParaRPr lang="en-US" altLang="en-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mc:Choice>
        <mc:Fallback xmlns="">
          <p:sp>
            <p:nvSpPr>
              <p:cNvPr id="70" name="TextBox 69" descr="n185 Fb Thu Huong Pham">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1150695" y="661574"/>
                <a:ext cx="2520883" cy="1814920"/>
              </a:xfrm>
              <a:prstGeom prst="rect">
                <a:avLst/>
              </a:prstGeom>
              <a:blipFill>
                <a:blip r:embed="rId2"/>
                <a:stretch>
                  <a:fillRect b="-2357"/>
                </a:stretch>
              </a:blipFill>
            </p:spPr>
            <p:txBody>
              <a:bodyPr/>
              <a:lstStyle/>
              <a:p>
                <a:r>
                  <a:rPr lang="en-US">
                    <a:noFill/>
                  </a:rPr>
                  <a:t> </a:t>
                </a:r>
              </a:p>
            </p:txBody>
          </p:sp>
        </mc:Fallback>
      </mc:AlternateContent>
      <p:sp>
        <p:nvSpPr>
          <p:cNvPr id="75" name="Rectangle: Rounded Corners 74" descr="n185 Fb Thu Huong Pham">
            <a:extLst>
              <a:ext uri="{FF2B5EF4-FFF2-40B4-BE49-F238E27FC236}">
                <a16:creationId xmlns:a16="http://schemas.microsoft.com/office/drawing/2014/main" id="{F23D04F1-C1EF-4B89-851D-6F1CF8380E37}"/>
              </a:ext>
            </a:extLst>
          </p:cNvPr>
          <p:cNvSpPr/>
          <p:nvPr/>
        </p:nvSpPr>
        <p:spPr>
          <a:xfrm>
            <a:off x="6188473" y="682610"/>
            <a:ext cx="2525363" cy="1688805"/>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dirty="0">
              <a:solidFill>
                <a:srgbClr val="FDF2E9"/>
              </a:solidFill>
              <a:latin typeface="Cambria" panose="02040503050406030204" pitchFamily="18" charset="0"/>
              <a:ea typeface="Cambria" panose="02040503050406030204" pitchFamily="18" charset="0"/>
            </a:endParaRPr>
          </a:p>
        </p:txBody>
      </p:sp>
      <p:sp>
        <p:nvSpPr>
          <p:cNvPr id="77" name="Rectangle: Rounded Corners 76" descr="n185 Fb Thu Huong Pham">
            <a:extLst>
              <a:ext uri="{FF2B5EF4-FFF2-40B4-BE49-F238E27FC236}">
                <a16:creationId xmlns:a16="http://schemas.microsoft.com/office/drawing/2014/main" id="{986D86B1-7B88-4864-8995-2A32B4560B1A}"/>
              </a:ext>
            </a:extLst>
          </p:cNvPr>
          <p:cNvSpPr/>
          <p:nvPr/>
        </p:nvSpPr>
        <p:spPr>
          <a:xfrm>
            <a:off x="6131040" y="2831055"/>
            <a:ext cx="2678759" cy="1972375"/>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78" name="TextBox 77" descr="n185 Fb Thu Huong Pham">
                <a:extLst>
                  <a:ext uri="{FF2B5EF4-FFF2-40B4-BE49-F238E27FC236}">
                    <a16:creationId xmlns:a16="http://schemas.microsoft.com/office/drawing/2014/main" id="{9F4C0328-651E-44B2-9703-9BEC3FA10C80}"/>
                  </a:ext>
                </a:extLst>
              </p:cNvPr>
              <p:cNvSpPr txBox="1"/>
              <p:nvPr/>
            </p:nvSpPr>
            <p:spPr>
              <a:xfrm>
                <a:off x="6255935" y="805234"/>
                <a:ext cx="2755778" cy="1409745"/>
              </a:xfrm>
              <a:prstGeom prst="rect">
                <a:avLst/>
              </a:prstGeom>
              <a:noFill/>
            </p:spPr>
            <p:txBody>
              <a:bodyPr wrap="square" rtlCol="0">
                <a:spAutoFit/>
              </a:bodyPr>
              <a:lstStyle/>
              <a:p>
                <a:pPr defTabSz="914378">
                  <a:lnSpc>
                    <a:spcPct val="150000"/>
                  </a:lnSpc>
                </a:pPr>
                <a:r>
                  <a:rPr lang="en-US" sz="1650" b="1"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Đơn</a:t>
                </a:r>
                <a:r>
                  <a:rPr lang="en-US" sz="1650" b="1"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sz="1650" b="1"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vị</a:t>
                </a:r>
                <a:r>
                  <a:rPr lang="en-US" sz="1650" b="1"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p>
              <a:p>
                <a:pPr algn="ctr" defTabSz="914378">
                  <a:lnSpc>
                    <a:spcPct val="150000"/>
                  </a:lnSpc>
                </a:pP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r>
                  <a:rPr lang="en-US" altLang="vi-VN"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Ôm</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a:t>
                </a:r>
              </a:p>
              <a:p>
                <a:pPr algn="ctr" defTabSz="914378">
                  <a:lnSpc>
                    <a:spcPct val="150000"/>
                  </a:lnSpc>
                </a:pP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1</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 </a:t>
                </a:r>
                <a14:m>
                  <m:oMath xmlns:m="http://schemas.openxmlformats.org/officeDocument/2006/math">
                    <m:f>
                      <m:fPr>
                        <m:ctrlPr>
                          <a:rPr lang="en-US" altLang="vi-VN" sz="1650" i="1">
                            <a:solidFill>
                              <a:prstClr val="black">
                                <a:lumMod val="85000"/>
                                <a:lumOff val="15000"/>
                              </a:prstClr>
                            </a:solidFill>
                            <a:latin typeface="Cambria Math" panose="02040503050406030204" pitchFamily="18" charset="0"/>
                            <a:ea typeface="+mn-ea"/>
                            <a:cs typeface="#9Slide03 Arima Madurai Black" panose="00000A00000000000000" pitchFamily="2" charset="-93"/>
                          </a:rPr>
                        </m:ctrlPr>
                      </m:fPr>
                      <m:num>
                        <m:r>
                          <m:rPr>
                            <m:nor/>
                          </m:rP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1</m:t>
                        </m:r>
                        <m:r>
                          <m:rPr>
                            <m:nor/>
                          </m:rP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V</m:t>
                        </m:r>
                      </m:num>
                      <m:den>
                        <m:r>
                          <m:rPr>
                            <m:nor/>
                          </m:rP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1</m:t>
                        </m:r>
                        <m:r>
                          <m:rPr>
                            <m:nor/>
                          </m:rP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m:t>A</m:t>
                        </m:r>
                      </m:den>
                    </m:f>
                  </m:oMath>
                </a14:m>
                <a:endPar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mc:Choice>
        <mc:Fallback xmlns="">
          <p:sp>
            <p:nvSpPr>
              <p:cNvPr id="78" name="TextBox 77" descr="n185 Fb Thu Huong Pham">
                <a:extLst>
                  <a:ext uri="{FF2B5EF4-FFF2-40B4-BE49-F238E27FC236}">
                    <a16:creationId xmlns:a16="http://schemas.microsoft.com/office/drawing/2014/main" id="{9F4C0328-651E-44B2-9703-9BEC3FA10C80}"/>
                  </a:ext>
                </a:extLst>
              </p:cNvPr>
              <p:cNvSpPr txBox="1">
                <a:spLocks noRot="1" noChangeAspect="1" noMove="1" noResize="1" noEditPoints="1" noAdjustHandles="1" noChangeArrowheads="1" noChangeShapeType="1" noTextEdit="1"/>
              </p:cNvSpPr>
              <p:nvPr/>
            </p:nvSpPr>
            <p:spPr>
              <a:xfrm>
                <a:off x="6255935" y="805234"/>
                <a:ext cx="2755778" cy="1409745"/>
              </a:xfrm>
              <a:prstGeom prst="rect">
                <a:avLst/>
              </a:prstGeom>
              <a:blipFill>
                <a:blip r:embed="rId3"/>
                <a:stretch>
                  <a:fillRect l="-1327" b="-1299"/>
                </a:stretch>
              </a:blipFill>
            </p:spPr>
            <p:txBody>
              <a:bodyPr/>
              <a:lstStyle/>
              <a:p>
                <a:r>
                  <a:rPr lang="en-US">
                    <a:noFill/>
                  </a:rPr>
                  <a:t> </a:t>
                </a:r>
              </a:p>
            </p:txBody>
          </p:sp>
        </mc:Fallback>
      </mc:AlternateContent>
      <p:sp>
        <p:nvSpPr>
          <p:cNvPr id="79" name="Rectangle: Rounded Corners 78" descr="n185 Fb Thu Huong Pham">
            <a:extLst>
              <a:ext uri="{FF2B5EF4-FFF2-40B4-BE49-F238E27FC236}">
                <a16:creationId xmlns:a16="http://schemas.microsoft.com/office/drawing/2014/main" id="{7D20979A-B7DF-4404-8381-122D43643C62}"/>
              </a:ext>
            </a:extLst>
          </p:cNvPr>
          <p:cNvSpPr/>
          <p:nvPr/>
        </p:nvSpPr>
        <p:spPr>
          <a:xfrm>
            <a:off x="996980" y="3053098"/>
            <a:ext cx="2730050" cy="1688805"/>
          </a:xfrm>
          <a:prstGeom prst="roundRect">
            <a:avLst/>
          </a:prstGeom>
          <a:solidFill>
            <a:srgbClr val="FAF2E5"/>
          </a:solidFill>
          <a:ln w="28575">
            <a:solidFill>
              <a:srgbClr val="FFB3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DF2E9"/>
              </a:solidFill>
              <a:latin typeface="Cambria" panose="02040503050406030204" pitchFamily="18" charset="0"/>
              <a:ea typeface="Cambria" panose="02040503050406030204" pitchFamily="18" charset="0"/>
            </a:endParaRPr>
          </a:p>
        </p:txBody>
      </p:sp>
      <p:sp>
        <p:nvSpPr>
          <p:cNvPr id="80" name="TextBox 79" descr="n185 Fb Thu Huong Pham">
            <a:extLst>
              <a:ext uri="{FF2B5EF4-FFF2-40B4-BE49-F238E27FC236}">
                <a16:creationId xmlns:a16="http://schemas.microsoft.com/office/drawing/2014/main" id="{8FF0B054-1AEA-4434-8036-B28D2A4ADB92}"/>
              </a:ext>
            </a:extLst>
          </p:cNvPr>
          <p:cNvSpPr txBox="1"/>
          <p:nvPr/>
        </p:nvSpPr>
        <p:spPr>
          <a:xfrm>
            <a:off x="1059134" y="3259766"/>
            <a:ext cx="2573999" cy="1187889"/>
          </a:xfrm>
          <a:prstGeom prst="rect">
            <a:avLst/>
          </a:prstGeom>
          <a:noFill/>
        </p:spPr>
        <p:txBody>
          <a:bodyPr wrap="square" rtlCol="0">
            <a:spAutoFit/>
          </a:bodyPr>
          <a:lstStyle/>
          <a:p>
            <a:pPr algn="ctr" defTabSz="914378">
              <a:lnSpc>
                <a:spcPct val="150000"/>
              </a:lnSpc>
            </a:pPr>
            <a:r>
              <a:rPr lang="vi-VN"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Điện trở biểu thị mức độ cản trở dòng điện nhiều hay ít của dây dẫn.</a:t>
            </a:r>
            <a:endPar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p:sp>
        <p:nvSpPr>
          <p:cNvPr id="128" name="TextBox 127" descr="n185 Fb Thu Huong Pham">
            <a:extLst>
              <a:ext uri="{FF2B5EF4-FFF2-40B4-BE49-F238E27FC236}">
                <a16:creationId xmlns:a16="http://schemas.microsoft.com/office/drawing/2014/main" id="{BE9AFC84-C3AB-4041-A1FD-5973B6C86E36}"/>
              </a:ext>
            </a:extLst>
          </p:cNvPr>
          <p:cNvSpPr txBox="1"/>
          <p:nvPr/>
        </p:nvSpPr>
        <p:spPr>
          <a:xfrm>
            <a:off x="6205309" y="2996538"/>
            <a:ext cx="1981931" cy="426142"/>
          </a:xfrm>
          <a:prstGeom prst="rect">
            <a:avLst/>
          </a:prstGeom>
          <a:noFill/>
        </p:spPr>
        <p:txBody>
          <a:bodyPr wrap="square" rtlCol="0">
            <a:spAutoFit/>
          </a:bodyPr>
          <a:lstStyle/>
          <a:p>
            <a:pPr defTabSz="914378">
              <a:lnSpc>
                <a:spcPct val="150000"/>
              </a:lnSpc>
            </a:pPr>
            <a:r>
              <a:rPr lang="en-US" sz="1650" dirty="0" err="1">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Ngoài</a:t>
            </a:r>
            <a:r>
              <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ra: k</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m</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p>
        </p:txBody>
      </p:sp>
      <p:sp>
        <p:nvSpPr>
          <p:cNvPr id="132" name="TextBox 131" descr="n185 Fb Thu Huong Pham">
            <a:extLst>
              <a:ext uri="{FF2B5EF4-FFF2-40B4-BE49-F238E27FC236}">
                <a16:creationId xmlns:a16="http://schemas.microsoft.com/office/drawing/2014/main" id="{5F5CE306-6780-425F-911F-1050293318B3}"/>
              </a:ext>
            </a:extLst>
          </p:cNvPr>
          <p:cNvSpPr txBox="1"/>
          <p:nvPr/>
        </p:nvSpPr>
        <p:spPr>
          <a:xfrm>
            <a:off x="6622554" y="3502221"/>
            <a:ext cx="1981931" cy="426142"/>
          </a:xfrm>
          <a:prstGeom prst="rect">
            <a:avLst/>
          </a:prstGeom>
          <a:noFill/>
        </p:spPr>
        <p:txBody>
          <a:bodyPr wrap="square" rtlCol="0">
            <a:spAutoFit/>
          </a:bodyPr>
          <a:lstStyle/>
          <a:p>
            <a:pPr defTabSz="914378">
              <a:lnSpc>
                <a:spcPct val="150000"/>
              </a:lnSpc>
            </a:pPr>
            <a:r>
              <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1k</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 1000</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endPar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p:sp>
        <p:nvSpPr>
          <p:cNvPr id="133" name="TextBox 132" descr="n185 Fb Thu Huong Pham">
            <a:extLst>
              <a:ext uri="{FF2B5EF4-FFF2-40B4-BE49-F238E27FC236}">
                <a16:creationId xmlns:a16="http://schemas.microsoft.com/office/drawing/2014/main" id="{1C05A968-483F-4BB7-930C-26E49A347FAD}"/>
              </a:ext>
            </a:extLst>
          </p:cNvPr>
          <p:cNvSpPr txBox="1"/>
          <p:nvPr/>
        </p:nvSpPr>
        <p:spPr>
          <a:xfrm>
            <a:off x="6563343" y="4038756"/>
            <a:ext cx="1981931" cy="426142"/>
          </a:xfrm>
          <a:prstGeom prst="rect">
            <a:avLst/>
          </a:prstGeom>
          <a:noFill/>
        </p:spPr>
        <p:txBody>
          <a:bodyPr wrap="square" rtlCol="0">
            <a:spAutoFit/>
          </a:bodyPr>
          <a:lstStyle/>
          <a:p>
            <a:pPr defTabSz="914378">
              <a:lnSpc>
                <a:spcPct val="150000"/>
              </a:lnSpc>
            </a:pPr>
            <a:r>
              <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1m</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 1000000</a:t>
            </a:r>
            <a:r>
              <a:rPr lang="el-GR"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Ω</a:t>
            </a:r>
            <a:r>
              <a:rPr lang="en-US" altLang="vi-VN"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rPr>
              <a:t> </a:t>
            </a:r>
            <a:endParaRPr lang="en-US" sz="1650" dirty="0">
              <a:solidFill>
                <a:prstClr val="black">
                  <a:lumMod val="85000"/>
                  <a:lumOff val="15000"/>
                </a:prstClr>
              </a:solidFill>
              <a:latin typeface="Cambria" panose="02040503050406030204" pitchFamily="18" charset="0"/>
              <a:ea typeface="Cambria" panose="02040503050406030204" pitchFamily="18" charset="0"/>
              <a:cs typeface="#9Slide03 Arima Madurai Black" panose="00000A00000000000000" pitchFamily="2" charset="-93"/>
            </a:endParaRPr>
          </a:p>
        </p:txBody>
      </p:sp>
      <p:sp>
        <p:nvSpPr>
          <p:cNvPr id="89" name="TextBox 88" descr="n185 Fb Thu Huong Pham">
            <a:extLst>
              <a:ext uri="{FF2B5EF4-FFF2-40B4-BE49-F238E27FC236}">
                <a16:creationId xmlns:a16="http://schemas.microsoft.com/office/drawing/2014/main" id="{20858DFC-F60E-4AF5-AA1C-0EA49CE25842}"/>
              </a:ext>
            </a:extLst>
          </p:cNvPr>
          <p:cNvSpPr txBox="1"/>
          <p:nvPr/>
        </p:nvSpPr>
        <p:spPr>
          <a:xfrm>
            <a:off x="903607" y="155273"/>
            <a:ext cx="545905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2.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Định</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nghĩa</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điện</a:t>
            </a:r>
            <a:r>
              <a:rPr lang="en-US" sz="2400" b="1" u="sng"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trở</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500"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68"/>
                                        </p:tgtEl>
                                        <p:attrNameLst>
                                          <p:attrName>style.visibility</p:attrName>
                                        </p:attrNameLst>
                                      </p:cBhvr>
                                      <p:to>
                                        <p:strVal val="visible"/>
                                      </p:to>
                                    </p:set>
                                    <p:animEffect transition="in" filter="wipe(left)">
                                      <p:cBhvr>
                                        <p:cTn id="14" dur="500"/>
                                        <p:tgtEl>
                                          <p:spTgt spid="68"/>
                                        </p:tgtEl>
                                      </p:cBhvr>
                                    </p:animEffect>
                                  </p:childTnLst>
                                </p:cTn>
                              </p:par>
                              <p:par>
                                <p:cTn id="15" presetID="22" presetClass="entr" presetSubtype="8" fill="hold" grpId="0" nodeType="withEffect">
                                  <p:stCondLst>
                                    <p:cond delay="250"/>
                                  </p:stCondLst>
                                  <p:childTnLst>
                                    <p:set>
                                      <p:cBhvr>
                                        <p:cTn id="16" dur="1" fill="hold">
                                          <p:stCondLst>
                                            <p:cond delay="0"/>
                                          </p:stCondLst>
                                        </p:cTn>
                                        <p:tgtEl>
                                          <p:spTgt spid="69"/>
                                        </p:tgtEl>
                                        <p:attrNameLst>
                                          <p:attrName>style.visibility</p:attrName>
                                        </p:attrNameLst>
                                      </p:cBhvr>
                                      <p:to>
                                        <p:strVal val="visible"/>
                                      </p:to>
                                    </p:set>
                                    <p:animEffect transition="in" filter="wipe(left)">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right)">
                                      <p:cBhvr>
                                        <p:cTn id="26" dur="500"/>
                                        <p:tgtEl>
                                          <p:spTgt spid="67"/>
                                        </p:tgtEl>
                                      </p:cBhvr>
                                    </p:animEffect>
                                  </p:childTnLst>
                                </p:cTn>
                              </p:par>
                            </p:childTnLst>
                          </p:cTn>
                        </p:par>
                        <p:par>
                          <p:cTn id="27" fill="hold">
                            <p:stCondLst>
                              <p:cond delay="1000"/>
                            </p:stCondLst>
                            <p:childTnLst>
                              <p:par>
                                <p:cTn id="28" presetID="22" presetClass="entr" presetSubtype="8" fill="hold" grpId="0" nodeType="afterEffect">
                                  <p:stCondLst>
                                    <p:cond delay="0"/>
                                  </p:stCondLst>
                                  <p:iterate type="lt">
                                    <p:tmPct val="5000"/>
                                  </p:iterate>
                                  <p:childTnLst>
                                    <p:set>
                                      <p:cBhvr>
                                        <p:cTn id="29" dur="1" fill="hold">
                                          <p:stCondLst>
                                            <p:cond delay="0"/>
                                          </p:stCondLst>
                                        </p:cTn>
                                        <p:tgtEl>
                                          <p:spTgt spid="70"/>
                                        </p:tgtEl>
                                        <p:attrNameLst>
                                          <p:attrName>style.visibility</p:attrName>
                                        </p:attrNameLst>
                                      </p:cBhvr>
                                      <p:to>
                                        <p:strVal val="visible"/>
                                      </p:to>
                                    </p:set>
                                    <p:animEffect transition="in" filter="wipe(left)">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wipe(down)">
                                      <p:cBhvr>
                                        <p:cTn id="35" dur="500"/>
                                        <p:tgtEl>
                                          <p:spTgt spid="8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left)">
                                      <p:cBhvr>
                                        <p:cTn id="39" dur="500"/>
                                        <p:tgtEl>
                                          <p:spTgt spid="7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17"/>
                                        </p:tgtEl>
                                        <p:attrNameLst>
                                          <p:attrName>style.visibility</p:attrName>
                                        </p:attrNameLst>
                                      </p:cBhvr>
                                      <p:to>
                                        <p:strVal val="visible"/>
                                      </p:to>
                                    </p:set>
                                    <p:animEffect transition="in" filter="wipe(up)">
                                      <p:cBhvr>
                                        <p:cTn id="44" dur="500"/>
                                        <p:tgtEl>
                                          <p:spTgt spid="1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wipe(left)">
                                      <p:cBhvr>
                                        <p:cTn id="48" dur="500"/>
                                        <p:tgtEl>
                                          <p:spTgt spid="77"/>
                                        </p:tgtEl>
                                      </p:cBhvr>
                                    </p:animEffect>
                                  </p:childTnLst>
                                </p:cTn>
                              </p:par>
                            </p:childTnLst>
                          </p:cTn>
                        </p:par>
                        <p:par>
                          <p:cTn id="49" fill="hold">
                            <p:stCondLst>
                              <p:cond delay="1000"/>
                            </p:stCondLst>
                            <p:childTnLst>
                              <p:par>
                                <p:cTn id="50" presetID="22" presetClass="entr" presetSubtype="8" fill="hold" grpId="0" nodeType="afterEffect">
                                  <p:stCondLst>
                                    <p:cond delay="0"/>
                                  </p:stCondLst>
                                  <p:iterate type="lt">
                                    <p:tmPct val="5000"/>
                                  </p:iterate>
                                  <p:childTnLst>
                                    <p:set>
                                      <p:cBhvr>
                                        <p:cTn id="51" dur="1" fill="hold">
                                          <p:stCondLst>
                                            <p:cond delay="0"/>
                                          </p:stCondLst>
                                        </p:cTn>
                                        <p:tgtEl>
                                          <p:spTgt spid="78"/>
                                        </p:tgtEl>
                                        <p:attrNameLst>
                                          <p:attrName>style.visibility</p:attrName>
                                        </p:attrNameLst>
                                      </p:cBhvr>
                                      <p:to>
                                        <p:strVal val="visible"/>
                                      </p:to>
                                    </p:set>
                                    <p:animEffect transition="in" filter="wipe(left)">
                                      <p:cBhvr>
                                        <p:cTn id="52" dur="500"/>
                                        <p:tgtEl>
                                          <p:spTgt spid="7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5000"/>
                                  </p:iterate>
                                  <p:childTnLst>
                                    <p:set>
                                      <p:cBhvr>
                                        <p:cTn id="56" dur="1" fill="hold">
                                          <p:stCondLst>
                                            <p:cond delay="0"/>
                                          </p:stCondLst>
                                        </p:cTn>
                                        <p:tgtEl>
                                          <p:spTgt spid="128"/>
                                        </p:tgtEl>
                                        <p:attrNameLst>
                                          <p:attrName>style.visibility</p:attrName>
                                        </p:attrNameLst>
                                      </p:cBhvr>
                                      <p:to>
                                        <p:strVal val="visible"/>
                                      </p:to>
                                    </p:set>
                                    <p:animEffect transition="in" filter="wipe(left)">
                                      <p:cBhvr>
                                        <p:cTn id="57" dur="500"/>
                                        <p:tgtEl>
                                          <p:spTgt spid="128"/>
                                        </p:tgtEl>
                                      </p:cBhvr>
                                    </p:animEffect>
                                  </p:childTnLst>
                                </p:cTn>
                              </p:par>
                            </p:childTnLst>
                          </p:cTn>
                        </p:par>
                        <p:par>
                          <p:cTn id="58" fill="hold">
                            <p:stCondLst>
                              <p:cond delay="800"/>
                            </p:stCondLst>
                            <p:childTnLst>
                              <p:par>
                                <p:cTn id="59" presetID="22" presetClass="entr" presetSubtype="8" fill="hold" grpId="0" nodeType="afterEffect">
                                  <p:stCondLst>
                                    <p:cond delay="0"/>
                                  </p:stCondLst>
                                  <p:iterate type="lt">
                                    <p:tmPct val="5000"/>
                                  </p:iterate>
                                  <p:childTnLst>
                                    <p:set>
                                      <p:cBhvr>
                                        <p:cTn id="60" dur="1" fill="hold">
                                          <p:stCondLst>
                                            <p:cond delay="0"/>
                                          </p:stCondLst>
                                        </p:cTn>
                                        <p:tgtEl>
                                          <p:spTgt spid="132"/>
                                        </p:tgtEl>
                                        <p:attrNameLst>
                                          <p:attrName>style.visibility</p:attrName>
                                        </p:attrNameLst>
                                      </p:cBhvr>
                                      <p:to>
                                        <p:strVal val="visible"/>
                                      </p:to>
                                    </p:set>
                                    <p:animEffect transition="in" filter="wipe(left)">
                                      <p:cBhvr>
                                        <p:cTn id="61" dur="500"/>
                                        <p:tgtEl>
                                          <p:spTgt spid="132"/>
                                        </p:tgtEl>
                                      </p:cBhvr>
                                    </p:animEffect>
                                  </p:childTnLst>
                                </p:cTn>
                              </p:par>
                            </p:childTnLst>
                          </p:cTn>
                        </p:par>
                        <p:par>
                          <p:cTn id="62" fill="hold">
                            <p:stCondLst>
                              <p:cond delay="1500"/>
                            </p:stCondLst>
                            <p:childTnLst>
                              <p:par>
                                <p:cTn id="63" presetID="22" presetClass="entr" presetSubtype="8" fill="hold" grpId="0" nodeType="afterEffect">
                                  <p:stCondLst>
                                    <p:cond delay="0"/>
                                  </p:stCondLst>
                                  <p:iterate type="lt">
                                    <p:tmPct val="5000"/>
                                  </p:iterate>
                                  <p:childTnLst>
                                    <p:set>
                                      <p:cBhvr>
                                        <p:cTn id="64" dur="1" fill="hold">
                                          <p:stCondLst>
                                            <p:cond delay="0"/>
                                          </p:stCondLst>
                                        </p:cTn>
                                        <p:tgtEl>
                                          <p:spTgt spid="133"/>
                                        </p:tgtEl>
                                        <p:attrNameLst>
                                          <p:attrName>style.visibility</p:attrName>
                                        </p:attrNameLst>
                                      </p:cBhvr>
                                      <p:to>
                                        <p:strVal val="visible"/>
                                      </p:to>
                                    </p:set>
                                    <p:animEffect transition="in" filter="wipe(left)">
                                      <p:cBhvr>
                                        <p:cTn id="65" dur="500"/>
                                        <p:tgtEl>
                                          <p:spTgt spid="1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wipe(up)">
                                      <p:cBhvr>
                                        <p:cTn id="70" dur="500"/>
                                        <p:tgtEl>
                                          <p:spTgt spid="110"/>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wipe(left)">
                                      <p:cBhvr>
                                        <p:cTn id="74" dur="500"/>
                                        <p:tgtEl>
                                          <p:spTgt spid="79"/>
                                        </p:tgtEl>
                                      </p:cBhvr>
                                    </p:animEffect>
                                  </p:childTnLst>
                                </p:cTn>
                              </p:par>
                            </p:childTnLst>
                          </p:cTn>
                        </p:par>
                        <p:par>
                          <p:cTn id="75" fill="hold">
                            <p:stCondLst>
                              <p:cond delay="1000"/>
                            </p:stCondLst>
                            <p:childTnLst>
                              <p:par>
                                <p:cTn id="76" presetID="22" presetClass="entr" presetSubtype="8" fill="hold" grpId="0" nodeType="afterEffect">
                                  <p:stCondLst>
                                    <p:cond delay="0"/>
                                  </p:stCondLst>
                                  <p:iterate type="lt">
                                    <p:tmPct val="5000"/>
                                  </p:iterate>
                                  <p:childTnLst>
                                    <p:set>
                                      <p:cBhvr>
                                        <p:cTn id="77" dur="1" fill="hold">
                                          <p:stCondLst>
                                            <p:cond delay="0"/>
                                          </p:stCondLst>
                                        </p:cTn>
                                        <p:tgtEl>
                                          <p:spTgt spid="80"/>
                                        </p:tgtEl>
                                        <p:attrNameLst>
                                          <p:attrName>style.visibility</p:attrName>
                                        </p:attrNameLst>
                                      </p:cBhvr>
                                      <p:to>
                                        <p:strVal val="visible"/>
                                      </p:to>
                                    </p:set>
                                    <p:animEffect transition="in" filter="wipe(left)">
                                      <p:cBhvr>
                                        <p:cTn id="7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5" grpId="0" animBg="1"/>
      <p:bldP spid="77" grpId="0" animBg="1"/>
      <p:bldP spid="78" grpId="0"/>
      <p:bldP spid="79" grpId="0" animBg="1"/>
      <p:bldP spid="80" grpId="0"/>
      <p:bldP spid="128" grpId="0"/>
      <p:bldP spid="132" grpId="0"/>
      <p:bldP spid="133" grpId="0"/>
      <p:bldP spid="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38;p46" descr="n185 Fb Thu Huong Pham">
            <a:extLst>
              <a:ext uri="{FF2B5EF4-FFF2-40B4-BE49-F238E27FC236}">
                <a16:creationId xmlns:a16="http://schemas.microsoft.com/office/drawing/2014/main" id="{7330257B-F4F6-41D0-9457-2677A3887B0B}"/>
              </a:ext>
            </a:extLst>
          </p:cNvPr>
          <p:cNvSpPr txBox="1"/>
          <p:nvPr/>
        </p:nvSpPr>
        <p:spPr>
          <a:xfrm>
            <a:off x="2007991" y="45499"/>
            <a:ext cx="5128017" cy="4649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BÀI 23. ĐIỆN TRỞ. Đ</a:t>
            </a:r>
            <a:r>
              <a:rPr lang="en-US" sz="2400" b="1" kern="1200" dirty="0">
                <a:solidFill>
                  <a:srgbClr val="57D1D7">
                    <a:lumMod val="75000"/>
                  </a:srgbClr>
                </a:solidFill>
                <a:latin typeface="Cambria" panose="02040503050406030204" pitchFamily="18" charset="0"/>
                <a:ea typeface="Cambria" panose="02040503050406030204" pitchFamily="18" charset="0"/>
                <a:cs typeface="Arial" panose="020B0604020202020204" pitchFamily="34" charset="0"/>
              </a:rPr>
              <a:t>ỊNH LUẬT OHM</a:t>
            </a:r>
            <a:endParaRPr kumimoji="0" lang="en-US" sz="2400" b="1" i="0" u="none" strike="noStrike" kern="1200" cap="none" spc="0" normalizeH="0" baseline="0" noProof="0" dirty="0">
              <a:ln>
                <a:noFill/>
              </a:ln>
              <a:solidFill>
                <a:srgbClr val="57D1D7">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3" name="Google Shape;2338;p46" descr="n185 Fb Thu Huong Pham">
            <a:extLst>
              <a:ext uri="{FF2B5EF4-FFF2-40B4-BE49-F238E27FC236}">
                <a16:creationId xmlns:a16="http://schemas.microsoft.com/office/drawing/2014/main" id="{73D633D3-1DEA-45DC-9079-096FC3460BF7}"/>
              </a:ext>
            </a:extLst>
          </p:cNvPr>
          <p:cNvSpPr txBox="1"/>
          <p:nvPr/>
        </p:nvSpPr>
        <p:spPr>
          <a:xfrm>
            <a:off x="129183" y="414078"/>
            <a:ext cx="1738131" cy="464991"/>
          </a:xfrm>
          <a:prstGeom prst="rect">
            <a:avLst/>
          </a:prstGeom>
          <a:solidFill>
            <a:srgbClr val="FCFAEE"/>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800"/>
              <a:buFont typeface="Neucha" panose="02000506050000020004"/>
              <a:buNone/>
              <a:defRPr sz="3500" b="0" i="0" u="none" strike="noStrike" cap="none">
                <a:solidFill>
                  <a:schemeClr val="accent2"/>
                </a:solidFill>
                <a:latin typeface="Neucha" panose="02000506050000020004"/>
                <a:ea typeface="Neucha" panose="02000506050000020004"/>
                <a:cs typeface="Neucha" panose="02000506050000020004"/>
                <a:sym typeface="Neucha" panose="02000506050000020004"/>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a:pPr marL="0" marR="0" lvl="0" indent="0" algn="just" defTabSz="685800" rtl="0" eaLnBrk="1" fontAlgn="auto" latinLnBrk="0" hangingPunct="1">
              <a:lnSpc>
                <a:spcPct val="100000"/>
              </a:lnSpc>
              <a:spcBef>
                <a:spcPts val="0"/>
              </a:spcBef>
              <a:spcAft>
                <a:spcPts val="0"/>
              </a:spcAft>
              <a:buClr>
                <a:srgbClr val="302F2F"/>
              </a:buClr>
              <a:buSzPts val="2800"/>
              <a:buFont typeface="Neucha" panose="02000506050000020004"/>
              <a:buNone/>
              <a:tabLst/>
              <a:defRPr/>
            </a:pPr>
            <a:r>
              <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rPr>
              <a:t>I.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Điện</a:t>
            </a:r>
            <a:r>
              <a:rPr lang="en-US" sz="2400" b="1" kern="1200" dirty="0">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E45970">
                    <a:lumMod val="75000"/>
                  </a:srgbClr>
                </a:solidFill>
                <a:latin typeface="Cambria" panose="02040503050406030204" pitchFamily="18" charset="0"/>
                <a:ea typeface="Cambria" panose="02040503050406030204" pitchFamily="18" charset="0"/>
                <a:cs typeface="Arial" panose="020B0604020202020204" pitchFamily="34" charset="0"/>
              </a:rPr>
              <a:t>trở</a:t>
            </a:r>
            <a:endParaRPr kumimoji="0" lang="en-US" sz="2400" b="1" i="0" u="none" strike="noStrike" kern="1200" cap="none" spc="0" normalizeH="0" baseline="0" noProof="0" dirty="0">
              <a:ln>
                <a:noFill/>
              </a:ln>
              <a:solidFill>
                <a:srgbClr val="E45970">
                  <a:lumMod val="75000"/>
                </a:srgbClr>
              </a:solidFill>
              <a:effectLst/>
              <a:uLnTx/>
              <a:uFillTx/>
              <a:latin typeface="Cambria" panose="02040503050406030204" pitchFamily="18" charset="0"/>
              <a:ea typeface="Cambria" panose="02040503050406030204" pitchFamily="18" charset="0"/>
              <a:cs typeface="Arial" panose="020B0604020202020204" pitchFamily="34" charset="0"/>
              <a:sym typeface="Neucha" panose="02000506050000020004"/>
            </a:endParaRPr>
          </a:p>
        </p:txBody>
      </p:sp>
      <p:sp>
        <p:nvSpPr>
          <p:cNvPr id="4" name="TextBox 3" descr="n185 Fb Thu Huong Pham">
            <a:extLst>
              <a:ext uri="{FF2B5EF4-FFF2-40B4-BE49-F238E27FC236}">
                <a16:creationId xmlns:a16="http://schemas.microsoft.com/office/drawing/2014/main" id="{998AC7F6-FB59-4606-AB9A-3BF3917093BB}"/>
              </a:ext>
            </a:extLst>
          </p:cNvPr>
          <p:cNvSpPr txBox="1"/>
          <p:nvPr/>
        </p:nvSpPr>
        <p:spPr>
          <a:xfrm>
            <a:off x="129183" y="905286"/>
            <a:ext cx="545905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3. </a:t>
            </a:r>
            <a:r>
              <a:rPr lang="en-US" sz="2400" b="1" u="sng" kern="1200" noProof="0" dirty="0" err="1">
                <a:solidFill>
                  <a:srgbClr val="002060"/>
                </a:solidFill>
                <a:latin typeface="Cambria" panose="02040503050406030204" pitchFamily="18" charset="0"/>
                <a:ea typeface="Cambria" panose="02040503050406030204" pitchFamily="18" charset="0"/>
                <a:cs typeface="Arial" panose="020B0604020202020204" pitchFamily="34" charset="0"/>
              </a:rPr>
              <a:t>Đường</a:t>
            </a:r>
            <a:r>
              <a:rPr lang="en-US" sz="2400" b="1" u="sng" kern="1200" noProof="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noProof="0" dirty="0" err="1">
                <a:solidFill>
                  <a:srgbClr val="002060"/>
                </a:solidFill>
                <a:latin typeface="Cambria" panose="02040503050406030204" pitchFamily="18" charset="0"/>
                <a:ea typeface="Cambria" panose="02040503050406030204" pitchFamily="18" charset="0"/>
                <a:cs typeface="Arial" panose="020B0604020202020204" pitchFamily="34" charset="0"/>
              </a:rPr>
              <a:t>đặc</a:t>
            </a:r>
            <a:r>
              <a:rPr lang="en-US" sz="2400" b="1" u="sng" kern="1200" noProof="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noProof="0" dirty="0" err="1">
                <a:solidFill>
                  <a:srgbClr val="002060"/>
                </a:solidFill>
                <a:latin typeface="Cambria" panose="02040503050406030204" pitchFamily="18" charset="0"/>
                <a:ea typeface="Cambria" panose="02040503050406030204" pitchFamily="18" charset="0"/>
                <a:cs typeface="Arial" panose="020B0604020202020204" pitchFamily="34" charset="0"/>
              </a:rPr>
              <a:t>trưng</a:t>
            </a:r>
            <a:r>
              <a:rPr lang="en-US" sz="2400" b="1" u="sng" kern="1200" noProof="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u="sng" kern="1200" noProof="0" dirty="0" err="1">
                <a:solidFill>
                  <a:srgbClr val="002060"/>
                </a:solidFill>
                <a:latin typeface="Cambria" panose="02040503050406030204" pitchFamily="18" charset="0"/>
                <a:ea typeface="Cambria" panose="02040503050406030204" pitchFamily="18" charset="0"/>
                <a:cs typeface="Arial" panose="020B0604020202020204" pitchFamily="34" charset="0"/>
              </a:rPr>
              <a:t>vôn</a:t>
            </a:r>
            <a:r>
              <a:rPr lang="en-US" sz="2400" b="1" u="sng" kern="1200" noProof="0" dirty="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en-US" sz="2400" b="1" u="sng" kern="1200" noProof="0" dirty="0" err="1">
                <a:solidFill>
                  <a:srgbClr val="002060"/>
                </a:solidFill>
                <a:latin typeface="Cambria" panose="02040503050406030204" pitchFamily="18" charset="0"/>
                <a:ea typeface="Cambria" panose="02040503050406030204" pitchFamily="18" charset="0"/>
                <a:cs typeface="Arial" panose="020B0604020202020204" pitchFamily="34" charset="0"/>
              </a:rPr>
              <a:t>ampe</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77" name="TextBox 76" descr="n185 Fb Thu Huong Pham">
            <a:extLst>
              <a:ext uri="{FF2B5EF4-FFF2-40B4-BE49-F238E27FC236}">
                <a16:creationId xmlns:a16="http://schemas.microsoft.com/office/drawing/2014/main" id="{2D9B0FEE-F187-48C7-AA03-3606716A39EF}"/>
              </a:ext>
            </a:extLst>
          </p:cNvPr>
          <p:cNvSpPr txBox="1"/>
          <p:nvPr/>
        </p:nvSpPr>
        <p:spPr>
          <a:xfrm>
            <a:off x="129183" y="1393168"/>
            <a:ext cx="8932755" cy="830997"/>
          </a:xfrm>
          <a:prstGeom prst="rect">
            <a:avLst/>
          </a:prstGeom>
          <a:noFill/>
        </p:spPr>
        <p:txBody>
          <a:bodyPr wrap="square">
            <a:spAutoFit/>
          </a:bodyPr>
          <a:lstStyle/>
          <a:p>
            <a:pPr algn="just">
              <a:buClrTx/>
              <a:buFontTx/>
              <a:buNone/>
            </a:pPr>
            <a:r>
              <a:rPr lang="en-US" sz="2400" kern="1200" dirty="0">
                <a:solidFill>
                  <a:srgbClr val="333333"/>
                </a:solidFill>
                <a:latin typeface="Cambria" panose="02040503050406030204" pitchFamily="18" charset="0"/>
                <a:ea typeface="Cambria" panose="02040503050406030204" pitchFamily="18" charset="0"/>
                <a:cs typeface="+mn-cs"/>
              </a:rPr>
              <a:t>- </a:t>
            </a:r>
            <a:r>
              <a:rPr lang="vi-VN" sz="2400" kern="1200" dirty="0">
                <a:solidFill>
                  <a:srgbClr val="333333"/>
                </a:solidFill>
                <a:latin typeface="Cambria" panose="02040503050406030204" pitchFamily="18" charset="0"/>
                <a:ea typeface="Cambria" panose="02040503050406030204" pitchFamily="18" charset="0"/>
                <a:cs typeface="+mn-cs"/>
              </a:rPr>
              <a:t>Đường đặc trưng vôn – ampe là đồ thị biểu diễn sự phụ thuộc giữa hiệu điện thế đặt vào và dòng điện chạy qua linh kiện đang xét.</a:t>
            </a:r>
            <a:endParaRPr lang="en-US" sz="2400" kern="1200" dirty="0">
              <a:solidFill>
                <a:prstClr val="black"/>
              </a:solidFill>
              <a:latin typeface="Cambria" panose="02040503050406030204" pitchFamily="18" charset="0"/>
              <a:ea typeface="Cambria" panose="02040503050406030204" pitchFamily="18" charset="0"/>
              <a:cs typeface="+mn-cs"/>
            </a:endParaRPr>
          </a:p>
        </p:txBody>
      </p:sp>
      <p:pic>
        <p:nvPicPr>
          <p:cNvPr id="78" name="Picture 77" descr="n185 Fb Thu Huong Pham">
            <a:extLst>
              <a:ext uri="{FF2B5EF4-FFF2-40B4-BE49-F238E27FC236}">
                <a16:creationId xmlns:a16="http://schemas.microsoft.com/office/drawing/2014/main" id="{58EB751F-B4FF-4060-B9DB-5EC395C63750}"/>
              </a:ext>
            </a:extLst>
          </p:cNvPr>
          <p:cNvPicPr>
            <a:picLocks noChangeAspect="1"/>
          </p:cNvPicPr>
          <p:nvPr/>
        </p:nvPicPr>
        <p:blipFill>
          <a:blip r:embed="rId2"/>
          <a:stretch>
            <a:fillRect/>
          </a:stretch>
        </p:blipFill>
        <p:spPr>
          <a:xfrm>
            <a:off x="816317" y="2224165"/>
            <a:ext cx="3638451" cy="2848372"/>
          </a:xfrm>
          <a:prstGeom prst="rect">
            <a:avLst/>
          </a:prstGeom>
        </p:spPr>
      </p:pic>
    </p:spTree>
    <p:extLst>
      <p:ext uri="{BB962C8B-B14F-4D97-AF65-F5344CB8AC3E}">
        <p14:creationId xmlns:p14="http://schemas.microsoft.com/office/powerpoint/2010/main" val="1379340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500"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barn(inVertical)">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1000"/>
                                        <p:tgtEl>
                                          <p:spTgt spid="78"/>
                                        </p:tgtEl>
                                      </p:cBhvr>
                                    </p:animEffect>
                                    <p:anim calcmode="lin" valueType="num">
                                      <p:cBhvr>
                                        <p:cTn id="19" dur="1000" fill="hold"/>
                                        <p:tgtEl>
                                          <p:spTgt spid="78"/>
                                        </p:tgtEl>
                                        <p:attrNameLst>
                                          <p:attrName>ppt_x</p:attrName>
                                        </p:attrNameLst>
                                      </p:cBhvr>
                                      <p:tavLst>
                                        <p:tav tm="0">
                                          <p:val>
                                            <p:strVal val="#ppt_x"/>
                                          </p:val>
                                        </p:tav>
                                        <p:tav tm="100000">
                                          <p:val>
                                            <p:strVal val="#ppt_x"/>
                                          </p:val>
                                        </p:tav>
                                      </p:tavLst>
                                    </p:anim>
                                    <p:anim calcmode="lin" valueType="num">
                                      <p:cBhvr>
                                        <p:cTn id="2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6"/>
        <p:cNvGrpSpPr/>
        <p:nvPr/>
      </p:nvGrpSpPr>
      <p:grpSpPr>
        <a:xfrm>
          <a:off x="0" y="0"/>
          <a:ext cx="0" cy="0"/>
          <a:chOff x="0" y="0"/>
          <a:chExt cx="0" cy="0"/>
        </a:xfrm>
      </p:grpSpPr>
      <p:pic>
        <p:nvPicPr>
          <p:cNvPr id="13" name="图片 31758" descr="n185 Fb Thu Huong Pham">
            <a:extLst>
              <a:ext uri="{FF2B5EF4-FFF2-40B4-BE49-F238E27FC236}">
                <a16:creationId xmlns:a16="http://schemas.microsoft.com/office/drawing/2014/main" id="{9B20285B-AFCC-444D-82CD-273AB5B8BE8E}"/>
              </a:ext>
            </a:extLst>
          </p:cNvPr>
          <p:cNvPicPr>
            <a:picLocks noChangeAspect="1"/>
          </p:cNvPicPr>
          <p:nvPr/>
        </p:nvPicPr>
        <p:blipFill>
          <a:blip r:embed="rId5"/>
          <a:stretch>
            <a:fillRect/>
          </a:stretch>
        </p:blipFill>
        <p:spPr>
          <a:xfrm>
            <a:off x="-86676" y="3832860"/>
            <a:ext cx="1974533" cy="1310640"/>
          </a:xfrm>
          <a:prstGeom prst="rect">
            <a:avLst/>
          </a:prstGeom>
          <a:noFill/>
          <a:ln w="9525">
            <a:noFill/>
          </a:ln>
        </p:spPr>
      </p:pic>
      <p:sp>
        <p:nvSpPr>
          <p:cNvPr id="14" name="Content Placeholder 2" descr="n185 Fb Thu Huong Pham">
            <a:extLst>
              <a:ext uri="{FF2B5EF4-FFF2-40B4-BE49-F238E27FC236}">
                <a16:creationId xmlns:a16="http://schemas.microsoft.com/office/drawing/2014/main" id="{67FEC3BE-F509-45ED-A771-C390741034A4}"/>
              </a:ext>
            </a:extLst>
          </p:cNvPr>
          <p:cNvSpPr txBox="1">
            <a:spLocks/>
          </p:cNvSpPr>
          <p:nvPr/>
        </p:nvSpPr>
        <p:spPr>
          <a:xfrm>
            <a:off x="0" y="1084263"/>
            <a:ext cx="9041131" cy="14874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Nhiệm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vụ</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Thảo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luận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nhóm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hỏi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trong</a:t>
            </a:r>
            <a:r>
              <a:rPr lang="en-US" sz="2800" dirty="0">
                <a:solidFill>
                  <a:schemeClr val="tx1"/>
                </a:solidFill>
                <a:latin typeface="Arial" panose="020B0604020202020204" pitchFamily="34" charset="0"/>
                <a:cs typeface="Arial" panose="020B0604020202020204" pitchFamily="34" charset="0"/>
              </a:rPr>
              <a:t> PHT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2</a:t>
            </a:r>
          </a:p>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Hình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thức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việc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theo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nhóm</a:t>
            </a:r>
            <a:endParaRPr lang="en-US" sz="2800" dirty="0">
              <a:solidFill>
                <a:schemeClr val="tx1"/>
              </a:solidFill>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Ø"/>
            </a:pP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gian</a:t>
            </a:r>
            <a:r>
              <a:rPr lang="en-US" sz="2800" dirty="0">
                <a:solidFill>
                  <a:schemeClr val="tx1"/>
                </a:solidFill>
                <a:latin typeface="Arial" panose="020B0604020202020204" pitchFamily="34" charset="0"/>
                <a:cs typeface="Arial" panose="020B0604020202020204" pitchFamily="34" charset="0"/>
              </a:rPr>
              <a:t>: 5 </a:t>
            </a:r>
            <a:r>
              <a:rPr lang="en-US" sz="2800" dirty="0" err="1">
                <a:solidFill>
                  <a:schemeClr val="tx1"/>
                </a:solidFill>
                <a:latin typeface="Arial" panose="020B0604020202020204" pitchFamily="34" charset="0"/>
                <a:cs typeface="Arial" panose="020B0604020202020204" pitchFamily="34" charset="0"/>
              </a:rPr>
              <a:t>phút</a:t>
            </a:r>
            <a:endParaRPr lang="en-US" sz="2800" dirty="0">
              <a:solidFill>
                <a:schemeClr val="tx1"/>
              </a:solidFill>
              <a:latin typeface="Arial" panose="020B0604020202020204" pitchFamily="34" charset="0"/>
              <a:cs typeface="Arial" panose="020B0604020202020204" pitchFamily="34" charset="0"/>
            </a:endParaRPr>
          </a:p>
        </p:txBody>
      </p:sp>
      <p:sp>
        <p:nvSpPr>
          <p:cNvPr id="15" name="Content Placeholder 2" descr="n185 Fb Thu Huong Pham">
            <a:extLst>
              <a:ext uri="{FF2B5EF4-FFF2-40B4-BE49-F238E27FC236}">
                <a16:creationId xmlns:a16="http://schemas.microsoft.com/office/drawing/2014/main" id="{B9712DAF-07B7-432E-B19B-58C1E84CEB1B}"/>
              </a:ext>
            </a:extLst>
          </p:cNvPr>
          <p:cNvSpPr txBox="1"/>
          <p:nvPr/>
        </p:nvSpPr>
        <p:spPr>
          <a:xfrm>
            <a:off x="-86676" y="81118"/>
            <a:ext cx="8750380" cy="923156"/>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charset="0"/>
              <a:buChar char="◦"/>
              <a:defRPr sz="1400" kern="1200">
                <a:solidFill>
                  <a:schemeClr val="tx1">
                    <a:lumMod val="75000"/>
                    <a:lumOff val="25000"/>
                  </a:schemeClr>
                </a:solidFill>
                <a:latin typeface="+mn-lt"/>
                <a:ea typeface="+mn-ea"/>
                <a:cs typeface="+mn-cs"/>
              </a:defRPr>
            </a:lvl9pPr>
          </a:lstStyle>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HOẠT ĐỘNG</a:t>
            </a:r>
          </a:p>
          <a:p>
            <a:pPr marL="68580" marR="0" lvl="0" indent="-68580" algn="ctr" defTabSz="685800" rtl="0" eaLnBrk="1" fontAlgn="auto" latinLnBrk="0" hangingPunct="1">
              <a:lnSpc>
                <a:spcPct val="90000"/>
              </a:lnSpc>
              <a:spcBef>
                <a:spcPts val="900"/>
              </a:spcBef>
              <a:spcAft>
                <a:spcPts val="150"/>
              </a:spcAft>
              <a:buClr>
                <a:srgbClr val="FCFAEE"/>
              </a:buClr>
              <a:buSzPct val="100000"/>
              <a:buFont typeface="Calibri" panose="020F0502020204030204" charset="0"/>
              <a:buChar char=" "/>
              <a:tabLst/>
              <a:defRPr/>
            </a:pPr>
            <a:r>
              <a:rPr kumimoji="0" lang="en-US" sz="2801" b="1" i="0" u="none" strike="noStrike" kern="1200" cap="none" spc="0" normalizeH="0" baseline="0" noProof="0" dirty="0">
                <a:ln>
                  <a:noFill/>
                </a:ln>
                <a:solidFill>
                  <a:srgbClr val="302F2F">
                    <a:lumMod val="75000"/>
                  </a:srgbClr>
                </a:solidFill>
                <a:effectLst/>
                <a:uLnTx/>
                <a:uFillTx/>
                <a:latin typeface="Arial" panose="020B0604020202020204" pitchFamily="34" charset="0"/>
                <a:ea typeface="+mn-ea"/>
                <a:cs typeface="Arial" panose="020B0604020202020204" pitchFamily="34" charset="0"/>
                <a:sym typeface="Arial"/>
              </a:rPr>
              <a:t>TÌM HIỂU VỀ </a:t>
            </a:r>
            <a:r>
              <a:rPr lang="en-US" sz="2801" b="1" noProof="0" dirty="0">
                <a:solidFill>
                  <a:srgbClr val="302F2F">
                    <a:lumMod val="75000"/>
                  </a:srgbClr>
                </a:solidFill>
                <a:latin typeface="Arial" panose="020B0604020202020204" pitchFamily="34" charset="0"/>
                <a:cs typeface="Arial" panose="020B0604020202020204" pitchFamily="34" charset="0"/>
              </a:rPr>
              <a:t>ĐƯỜNG ĐẶC TRƯNG VÔN - AMPE</a:t>
            </a:r>
            <a:endParaRPr kumimoji="0" lang="en-US" sz="2801" b="1" i="0" u="none" strike="noStrike" kern="1200" cap="none" spc="0" normalizeH="0" baseline="0" noProof="0" dirty="0">
              <a:ln>
                <a:noFill/>
              </a:ln>
              <a:solidFill>
                <a:srgbClr val="302F2F">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17" name="đồng hồ 5 phút" descr="n185 Fb Thu Huong Pham">
            <a:hlinkClick r:id="" action="ppaction://media"/>
            <a:extLst>
              <a:ext uri="{FF2B5EF4-FFF2-40B4-BE49-F238E27FC236}">
                <a16:creationId xmlns:a16="http://schemas.microsoft.com/office/drawing/2014/main" id="{47846A8D-91E5-4C99-B114-3F21CCD277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41540" y="2731728"/>
            <a:ext cx="2954215" cy="1661746"/>
          </a:xfrm>
          <a:prstGeom prst="rect">
            <a:avLst/>
          </a:prstGeom>
        </p:spPr>
      </p:pic>
      <p:cxnSp>
        <p:nvCxnSpPr>
          <p:cNvPr id="7" name="Straight Arrow Connector 6" descr="n185 Fb Thu Huong Pham">
            <a:extLst>
              <a:ext uri="{FF2B5EF4-FFF2-40B4-BE49-F238E27FC236}">
                <a16:creationId xmlns:a16="http://schemas.microsoft.com/office/drawing/2014/main" id="{3479024A-7772-4283-96FE-7FF627792295}"/>
              </a:ext>
            </a:extLst>
          </p:cNvPr>
          <p:cNvCxnSpPr/>
          <p:nvPr/>
        </p:nvCxnSpPr>
        <p:spPr>
          <a:xfrm>
            <a:off x="2954215" y="4702249"/>
            <a:ext cx="2614247" cy="0"/>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n185 Fb Thu Huong Pham">
            <a:extLst>
              <a:ext uri="{FF2B5EF4-FFF2-40B4-BE49-F238E27FC236}">
                <a16:creationId xmlns:a16="http://schemas.microsoft.com/office/drawing/2014/main" id="{AF868863-AE71-4616-B171-8222FD0528F9}"/>
              </a:ext>
            </a:extLst>
          </p:cNvPr>
          <p:cNvCxnSpPr/>
          <p:nvPr/>
        </p:nvCxnSpPr>
        <p:spPr>
          <a:xfrm flipV="1">
            <a:off x="2954215" y="2980714"/>
            <a:ext cx="0" cy="1723293"/>
          </a:xfrm>
          <a:prstGeom prst="straightConnector1">
            <a:avLst/>
          </a:prstGeom>
          <a:ln w="38100">
            <a:solidFill>
              <a:schemeClr val="bg1">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descr="n185 Fb Thu Huong Pham">
            <a:extLst>
              <a:ext uri="{FF2B5EF4-FFF2-40B4-BE49-F238E27FC236}">
                <a16:creationId xmlns:a16="http://schemas.microsoft.com/office/drawing/2014/main" id="{524DA9CE-82F4-4BCF-94B0-2C8707EA1B2F}"/>
              </a:ext>
            </a:extLst>
          </p:cNvPr>
          <p:cNvSpPr txBox="1"/>
          <p:nvPr/>
        </p:nvSpPr>
        <p:spPr>
          <a:xfrm>
            <a:off x="2614250" y="4553453"/>
            <a:ext cx="339965" cy="369332"/>
          </a:xfrm>
          <a:prstGeom prst="rect">
            <a:avLst/>
          </a:prstGeom>
          <a:noFill/>
        </p:spPr>
        <p:txBody>
          <a:bodyPr wrap="square" rtlCol="0">
            <a:spAutoFit/>
          </a:bodyPr>
          <a:lstStyle/>
          <a:p>
            <a:r>
              <a:rPr lang="en-US" sz="1800" b="1" dirty="0">
                <a:solidFill>
                  <a:schemeClr val="tx2">
                    <a:lumMod val="75000"/>
                  </a:schemeClr>
                </a:solidFill>
                <a:latin typeface="Cambria" panose="02040503050406030204" pitchFamily="18" charset="0"/>
                <a:ea typeface="Cambria" panose="02040503050406030204" pitchFamily="18" charset="0"/>
              </a:rPr>
              <a:t>O</a:t>
            </a:r>
          </a:p>
        </p:txBody>
      </p:sp>
      <p:sp>
        <p:nvSpPr>
          <p:cNvPr id="23" name="TextBox 22" descr="n185 Fb Thu Huong Pham">
            <a:extLst>
              <a:ext uri="{FF2B5EF4-FFF2-40B4-BE49-F238E27FC236}">
                <a16:creationId xmlns:a16="http://schemas.microsoft.com/office/drawing/2014/main" id="{875AC239-069D-4CF8-AC86-A094AC22D112}"/>
              </a:ext>
            </a:extLst>
          </p:cNvPr>
          <p:cNvSpPr txBox="1"/>
          <p:nvPr/>
        </p:nvSpPr>
        <p:spPr>
          <a:xfrm>
            <a:off x="5228498" y="4692558"/>
            <a:ext cx="339965" cy="369332"/>
          </a:xfrm>
          <a:prstGeom prst="rect">
            <a:avLst/>
          </a:prstGeom>
          <a:noFill/>
        </p:spPr>
        <p:txBody>
          <a:bodyPr wrap="square" rtlCol="0">
            <a:spAutoFit/>
          </a:bodyPr>
          <a:lstStyle/>
          <a:p>
            <a:r>
              <a:rPr lang="en-US" sz="1800" b="1" dirty="0">
                <a:solidFill>
                  <a:schemeClr val="tx2">
                    <a:lumMod val="75000"/>
                  </a:schemeClr>
                </a:solidFill>
                <a:latin typeface="Cambria" panose="02040503050406030204" pitchFamily="18" charset="0"/>
                <a:ea typeface="Cambria" panose="02040503050406030204" pitchFamily="18" charset="0"/>
              </a:rPr>
              <a:t>U</a:t>
            </a:r>
          </a:p>
        </p:txBody>
      </p:sp>
      <p:sp>
        <p:nvSpPr>
          <p:cNvPr id="24" name="TextBox 23" descr="n185 Fb Thu Huong Pham">
            <a:extLst>
              <a:ext uri="{FF2B5EF4-FFF2-40B4-BE49-F238E27FC236}">
                <a16:creationId xmlns:a16="http://schemas.microsoft.com/office/drawing/2014/main" id="{63800119-E694-4279-8B6A-E8D5D78FB331}"/>
              </a:ext>
            </a:extLst>
          </p:cNvPr>
          <p:cNvSpPr txBox="1"/>
          <p:nvPr/>
        </p:nvSpPr>
        <p:spPr>
          <a:xfrm>
            <a:off x="2625972" y="2894526"/>
            <a:ext cx="339965" cy="369332"/>
          </a:xfrm>
          <a:prstGeom prst="rect">
            <a:avLst/>
          </a:prstGeom>
          <a:noFill/>
        </p:spPr>
        <p:txBody>
          <a:bodyPr wrap="square" rtlCol="0">
            <a:spAutoFit/>
          </a:bodyPr>
          <a:lstStyle/>
          <a:p>
            <a:r>
              <a:rPr lang="en-US" sz="1800" b="1" dirty="0">
                <a:solidFill>
                  <a:schemeClr val="tx2">
                    <a:lumMod val="75000"/>
                  </a:schemeClr>
                </a:solidFill>
                <a:latin typeface="Cambria" panose="02040503050406030204" pitchFamily="18" charset="0"/>
                <a:ea typeface="Cambria" panose="02040503050406030204" pitchFamily="18" charset="0"/>
              </a:rPr>
              <a:t>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000" fill="hold">
                                          <p:stCondLst>
                                            <p:cond delay="0"/>
                                          </p:stCondLst>
                                        </p:cTn>
                                        <p:tgtEl>
                                          <p:spTgt spid="15"/>
                                        </p:tgtEl>
                                        <p:attrNameLst>
                                          <p:attrName>style.visibility</p:attrName>
                                        </p:attrNameLst>
                                      </p:cBhvr>
                                      <p:to>
                                        <p:strVal val="visible"/>
                                      </p:to>
                                    </p:set>
                                    <p:animEffect transition="in" filter="circle(in)">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000" fill="hold">
                                          <p:stCondLst>
                                            <p:cond delay="0"/>
                                          </p:stCondLst>
                                        </p:cTn>
                                        <p:tgtEl>
                                          <p:spTgt spid="14">
                                            <p:txEl>
                                              <p:pRg st="0" end="0"/>
                                            </p:txEl>
                                          </p:spTgt>
                                        </p:tgtEl>
                                        <p:attrNameLst>
                                          <p:attrName>style.visibility</p:attrName>
                                        </p:attrNameLst>
                                      </p:cBhvr>
                                      <p:to>
                                        <p:strVal val="visible"/>
                                      </p:to>
                                    </p:set>
                                    <p:animEffect transition="in" filter="plus(in)">
                                      <p:cBhvr>
                                        <p:cTn id="19" dur="10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000" fill="hold">
                                          <p:stCondLst>
                                            <p:cond delay="0"/>
                                          </p:stCondLst>
                                        </p:cTn>
                                        <p:tgtEl>
                                          <p:spTgt spid="14">
                                            <p:txEl>
                                              <p:pRg st="1" end="1"/>
                                            </p:txEl>
                                          </p:spTgt>
                                        </p:tgtEl>
                                        <p:attrNameLst>
                                          <p:attrName>style.visibility</p:attrName>
                                        </p:attrNameLst>
                                      </p:cBhvr>
                                      <p:to>
                                        <p:strVal val="visible"/>
                                      </p:to>
                                    </p:set>
                                    <p:animEffect transition="in" filter="plus(in)">
                                      <p:cBhvr>
                                        <p:cTn id="24" dur="1000"/>
                                        <p:tgtEl>
                                          <p:spTgt spid="14">
                                            <p:txEl>
                                              <p:pRg st="1" end="1"/>
                                            </p:txEl>
                                          </p:spTgt>
                                        </p:tgtEl>
                                      </p:cBhvr>
                                    </p:animEffect>
                                  </p:childTnLst>
                                </p:cTn>
                              </p:par>
                              <p:par>
                                <p:cTn id="25" presetID="13" presetClass="entr" presetSubtype="16" fill="hold" nodeType="withEffect">
                                  <p:stCondLst>
                                    <p:cond delay="0"/>
                                  </p:stCondLst>
                                  <p:childTnLst>
                                    <p:set>
                                      <p:cBhvr>
                                        <p:cTn id="26" dur="1000" fill="hold">
                                          <p:stCondLst>
                                            <p:cond delay="0"/>
                                          </p:stCondLst>
                                        </p:cTn>
                                        <p:tgtEl>
                                          <p:spTgt spid="14">
                                            <p:txEl>
                                              <p:pRg st="2" end="2"/>
                                            </p:txEl>
                                          </p:spTgt>
                                        </p:tgtEl>
                                        <p:attrNameLst>
                                          <p:attrName>style.visibility</p:attrName>
                                        </p:attrNameLst>
                                      </p:cBhvr>
                                      <p:to>
                                        <p:strVal val="visible"/>
                                      </p:to>
                                    </p:set>
                                    <p:animEffect transition="in" filter="plus(in)">
                                      <p:cBhvr>
                                        <p:cTn id="27" dur="10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00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7"/>
                                        </p:tgtEl>
                                      </p:cBhvr>
                                    </p:cmd>
                                  </p:childTnLst>
                                </p:cTn>
                              </p:par>
                            </p:childTnLst>
                          </p:cTn>
                        </p:par>
                      </p:childTnLst>
                    </p:cTn>
                  </p:par>
                </p:childTnLst>
              </p:cTn>
              <p:nextCondLst>
                <p:cond evt="onClick" delay="0">
                  <p:tgtEl>
                    <p:spTgt spid="17"/>
                  </p:tgtEl>
                </p:cond>
              </p:nextCondLst>
            </p:seq>
            <p:video>
              <p:cMediaNode vol="80000">
                <p:cTn id="37" fill="hold" display="0">
                  <p:stCondLst>
                    <p:cond delay="indefinite"/>
                  </p:stCondLst>
                </p:cTn>
                <p:tgtEl>
                  <p:spTgt spid="17"/>
                </p:tgtEl>
              </p:cMediaNode>
            </p:video>
          </p:childTnLst>
        </p:cTn>
      </p:par>
    </p:tnLst>
    <p:bldLst>
      <p:bldP spid="15" grpId="0"/>
    </p:bldLst>
  </p:timing>
</p:sld>
</file>

<file path=ppt/theme/theme1.xml><?xml version="1.0" encoding="utf-8"?>
<a:theme xmlns:a="http://schemas.openxmlformats.org/drawingml/2006/main" name="Electrical Engineer Portfolio by Slidesgo">
  <a:themeElements>
    <a:clrScheme name="Simple Light">
      <a:dk1>
        <a:srgbClr val="191919"/>
      </a:dk1>
      <a:lt1>
        <a:srgbClr val="FFF1AB"/>
      </a:lt1>
      <a:dk2>
        <a:srgbClr val="703672"/>
      </a:dk2>
      <a:lt2>
        <a:srgbClr val="602863"/>
      </a:lt2>
      <a:accent1>
        <a:srgbClr val="FFDC7A"/>
      </a:accent1>
      <a:accent2>
        <a:srgbClr val="FF364A"/>
      </a:accent2>
      <a:accent3>
        <a:srgbClr val="E21A37"/>
      </a:accent3>
      <a:accent4>
        <a:srgbClr val="ADADAD"/>
      </a:accent4>
      <a:accent5>
        <a:srgbClr val="5B5B5B"/>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operative Teaching Sources for Elementary by Slidesgo">
  <a:themeElements>
    <a:clrScheme name="Simple Light">
      <a:dk1>
        <a:srgbClr val="2D0508"/>
      </a:dk1>
      <a:lt1>
        <a:srgbClr val="FFE5C0"/>
      </a:lt1>
      <a:dk2>
        <a:srgbClr val="ED2A64"/>
      </a:dk2>
      <a:lt2>
        <a:srgbClr val="FF7182"/>
      </a:lt2>
      <a:accent1>
        <a:srgbClr val="FE8603"/>
      </a:accent1>
      <a:accent2>
        <a:srgbClr val="FEC461"/>
      </a:accent2>
      <a:accent3>
        <a:srgbClr val="2E797F"/>
      </a:accent3>
      <a:accent4>
        <a:srgbClr val="59B5A3"/>
      </a:accent4>
      <a:accent5>
        <a:srgbClr val="029A74"/>
      </a:accent5>
      <a:accent6>
        <a:srgbClr val="59CA9E"/>
      </a:accent6>
      <a:hlink>
        <a:srgbClr val="2D05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arm Production Thesis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s Slide Master">
  <a:themeElements>
    <a:clrScheme name="ALLPPT-COLOR-A38">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TotalTime>
  <Words>1026</Words>
  <Application>Microsoft Office PowerPoint</Application>
  <PresentationFormat>On-screen Show (16:9)</PresentationFormat>
  <Paragraphs>93</Paragraphs>
  <Slides>20</Slides>
  <Notes>9</Notes>
  <HiddenSlides>0</HiddenSlides>
  <MMClips>5</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20</vt:i4>
      </vt:variant>
    </vt:vector>
  </HeadingPairs>
  <TitlesOfParts>
    <vt:vector size="51" baseType="lpstr">
      <vt:lpstr>Cambria Math</vt:lpstr>
      <vt:lpstr>Montserrat</vt:lpstr>
      <vt:lpstr>Times New Rom'an</vt:lpstr>
      <vt:lpstr>Roboto Condensed Light</vt:lpstr>
      <vt:lpstr>Be Vietnam Pro</vt:lpstr>
      <vt:lpstr>Courier New</vt:lpstr>
      <vt:lpstr>Patrick Hand</vt:lpstr>
      <vt:lpstr>Calibri Light</vt:lpstr>
      <vt:lpstr>Neucha</vt:lpstr>
      <vt:lpstr>Tahoma</vt:lpstr>
      <vt:lpstr>Quicksand Medium</vt:lpstr>
      <vt:lpstr>Arial</vt:lpstr>
      <vt:lpstr>Nunito Light</vt:lpstr>
      <vt:lpstr>#9Slide03 IcielPanton Black</vt:lpstr>
      <vt:lpstr>Aharoni</vt:lpstr>
      <vt:lpstr>Livvic</vt:lpstr>
      <vt:lpstr>Assistant</vt:lpstr>
      <vt:lpstr>#9Slide03 Roboto Medium</vt:lpstr>
      <vt:lpstr>Calibri</vt:lpstr>
      <vt:lpstr>Poppins Light</vt:lpstr>
      <vt:lpstr>Times New Roman</vt:lpstr>
      <vt:lpstr>Grandstander Medium</vt:lpstr>
      <vt:lpstr>Cabin Sketch</vt:lpstr>
      <vt:lpstr>Wingdings</vt:lpstr>
      <vt:lpstr>Cambria</vt:lpstr>
      <vt:lpstr>Electrical Engineer Portfolio by Slidesgo</vt:lpstr>
      <vt:lpstr>Office Theme</vt:lpstr>
      <vt:lpstr>Cooperative Teaching Sources for Elementary by Slidesgo</vt:lpstr>
      <vt:lpstr>Farm Production Thesis by Slidesgo</vt:lpstr>
      <vt:lpstr>3_Contents Slide Master</vt:lpstr>
      <vt:lpstr>5_Office Theme</vt:lpstr>
      <vt:lpstr>BÀI 23: ĐIỆN TRỞ.  ĐỊNH LUẬT OHM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luật Ohm</vt:lpstr>
      <vt:lpstr>Nguyên nhân gây ra điện trở và ảnh hưởng của nhiệt độ lên điện trở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132</cp:revision>
  <dcterms:modified xsi:type="dcterms:W3CDTF">2025-01-17T01:42:59Z</dcterms:modified>
</cp:coreProperties>
</file>