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3306" r:id="rId3"/>
    <p:sldId id="315" r:id="rId4"/>
    <p:sldId id="316" r:id="rId5"/>
    <p:sldId id="272" r:id="rId6"/>
    <p:sldId id="317" r:id="rId7"/>
    <p:sldId id="3308" r:id="rId8"/>
    <p:sldId id="258" r:id="rId9"/>
    <p:sldId id="318" r:id="rId10"/>
    <p:sldId id="276" r:id="rId11"/>
    <p:sldId id="260" r:id="rId12"/>
    <p:sldId id="319" r:id="rId13"/>
    <p:sldId id="3309" r:id="rId14"/>
    <p:sldId id="261" r:id="rId15"/>
    <p:sldId id="282" r:id="rId16"/>
    <p:sldId id="293" r:id="rId17"/>
    <p:sldId id="32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I" initials="M" lastIdx="1" clrIdx="0">
    <p:extLst>
      <p:ext uri="{19B8F6BF-5375-455C-9EA6-DF929625EA0E}">
        <p15:presenceInfo xmlns:p15="http://schemas.microsoft.com/office/powerpoint/2012/main" userId="M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DAFC"/>
    <a:srgbClr val="3366CC"/>
    <a:srgbClr val="FF6600"/>
    <a:srgbClr val="8E3997"/>
    <a:srgbClr val="FF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33" autoAdjust="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7CED4-DFA0-4CCC-B58D-70074927A732}" type="datetimeFigureOut">
              <a:rPr lang="en-US" smtClean="0"/>
              <a:t>10/18/2025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46D24-6CBB-4472-8AA3-4F9CB99CE1A6}" type="slidenum">
              <a:rPr lang="en-US" smtClean="0"/>
              <a:t>‹#›</a:t>
            </a:fld>
            <a:endParaRPr lang="en-US"/>
          </a:p>
        </p:txBody>
      </p:sp>
    </p:spTree>
    <p:extLst>
      <p:ext uri="{BB962C8B-B14F-4D97-AF65-F5344CB8AC3E}">
        <p14:creationId xmlns:p14="http://schemas.microsoft.com/office/powerpoint/2010/main" val="417768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86CCDA-99FD-4675-945E-6AF691BE9A8E}"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Arial" panose="020B0604020202020204"/>
              <a:sym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B64C-F99D-4875-B5C8-ED5FC3D30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202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latin typeface="Cambria" panose="02040503050406030204" pitchFamily="18" charset="0"/>
            </a:endParaRPr>
          </a:p>
        </p:txBody>
      </p:sp>
      <p:sp>
        <p:nvSpPr>
          <p:cNvPr id="4" name="Chỗ dành sẵn cho Số hiệu Bản chiế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2A70B-78F2-4DCF-B53B-C990D2FAFB8A}" type="slidenum">
              <a:rPr kumimoji="0" lang="vi-VN" sz="1200" b="0" i="0" u="none" strike="noStrike" kern="1200" cap="none" spc="0" normalizeH="0" baseline="0" noProof="0" smtClean="0">
                <a:ln>
                  <a:noFill/>
                </a:ln>
                <a:solidFill>
                  <a:prstClr val="black"/>
                </a:solidFill>
                <a:effectLst/>
                <a:uLnTx/>
                <a:uFillTx/>
                <a:latin typeface="Corbel" panose="020B05030202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497928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0B64C-F99D-4875-B5C8-ED5FC3D30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5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1E990F-A0EF-4EDE-975F-F982EB3A3E44}"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B7D92-E61C-4551-9074-B837452F4B30}" type="slidenum">
              <a:rPr lang="en-US" smtClean="0"/>
              <a:t>‹#›</a:t>
            </a:fld>
            <a:endParaRPr lang="en-US"/>
          </a:p>
        </p:txBody>
      </p:sp>
    </p:spTree>
    <p:extLst>
      <p:ext uri="{BB962C8B-B14F-4D97-AF65-F5344CB8AC3E}">
        <p14:creationId xmlns:p14="http://schemas.microsoft.com/office/powerpoint/2010/main" val="376676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E990F-A0EF-4EDE-975F-F982EB3A3E44}"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B7D92-E61C-4551-9074-B837452F4B30}" type="slidenum">
              <a:rPr lang="en-US" smtClean="0"/>
              <a:t>‹#›</a:t>
            </a:fld>
            <a:endParaRPr lang="en-US"/>
          </a:p>
        </p:txBody>
      </p:sp>
    </p:spTree>
    <p:extLst>
      <p:ext uri="{BB962C8B-B14F-4D97-AF65-F5344CB8AC3E}">
        <p14:creationId xmlns:p14="http://schemas.microsoft.com/office/powerpoint/2010/main" val="389289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E990F-A0EF-4EDE-975F-F982EB3A3E44}"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B7D92-E61C-4551-9074-B837452F4B30}" type="slidenum">
              <a:rPr lang="en-US" smtClean="0"/>
              <a:t>‹#›</a:t>
            </a:fld>
            <a:endParaRPr lang="en-US"/>
          </a:p>
        </p:txBody>
      </p:sp>
    </p:spTree>
    <p:extLst>
      <p:ext uri="{BB962C8B-B14F-4D97-AF65-F5344CB8AC3E}">
        <p14:creationId xmlns:p14="http://schemas.microsoft.com/office/powerpoint/2010/main" val="3688162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772"/>
            </a:lvl1pPr>
          </a:lstStyle>
          <a:p>
            <a:r>
              <a:rPr lang="zh-CN" altLang="en-US"/>
              <a:t>单击此处编辑母版标题样式</a:t>
            </a:r>
          </a:p>
        </p:txBody>
      </p:sp>
      <p:sp>
        <p:nvSpPr>
          <p:cNvPr id="3" name="副标题 2"/>
          <p:cNvSpPr>
            <a:spLocks noGrp="1"/>
          </p:cNvSpPr>
          <p:nvPr>
            <p:ph type="subTitle" idx="1"/>
          </p:nvPr>
        </p:nvSpPr>
        <p:spPr>
          <a:xfrm>
            <a:off x="1524000" y="3602039"/>
            <a:ext cx="9144000" cy="1655763"/>
          </a:xfrm>
        </p:spPr>
        <p:txBody>
          <a:bodyPr/>
          <a:lstStyle>
            <a:lvl1pPr marL="0" indent="0" algn="ctr">
              <a:buNone/>
              <a:defRPr sz="1909"/>
            </a:lvl1pPr>
            <a:lvl2pPr marL="363492" indent="0" algn="ctr">
              <a:buNone/>
              <a:defRPr sz="1592"/>
            </a:lvl2pPr>
            <a:lvl3pPr marL="727560" indent="0" algn="ctr">
              <a:buNone/>
              <a:defRPr sz="1433"/>
            </a:lvl3pPr>
            <a:lvl4pPr marL="1091053" indent="0" algn="ctr">
              <a:buNone/>
              <a:defRPr sz="1275"/>
            </a:lvl4pPr>
            <a:lvl5pPr marL="1455121" indent="0" algn="ctr">
              <a:buNone/>
              <a:defRPr sz="1275"/>
            </a:lvl5pPr>
            <a:lvl6pPr marL="1818613" indent="0" algn="ctr">
              <a:buNone/>
              <a:defRPr sz="1275"/>
            </a:lvl6pPr>
            <a:lvl7pPr marL="2182683" indent="0" algn="ctr">
              <a:buNone/>
              <a:defRPr sz="1275"/>
            </a:lvl7pPr>
            <a:lvl8pPr marL="2546175" indent="0" algn="ctr">
              <a:buNone/>
              <a:defRPr sz="1275"/>
            </a:lvl8pPr>
            <a:lvl9pPr marL="2910243" indent="0" algn="ctr">
              <a:buNone/>
              <a:defRPr sz="1275"/>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fld id="{D997B5FA-0921-464F-AAE1-844C04324D75}" type="datetimeFigureOut">
              <a:rPr lang="zh-CN" altLang="en-US" smtClean="0"/>
              <a:t>2025/10/18</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0798752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D997B5FA-0921-464F-AAE1-844C04324D75}" type="datetimeFigureOut">
              <a:rPr lang="zh-CN" altLang="en-US" smtClean="0"/>
              <a:t>2025/10/18</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052762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4772"/>
            </a:lvl1pPr>
          </a:lstStyle>
          <a:p>
            <a:r>
              <a:rPr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1909">
                <a:solidFill>
                  <a:schemeClr val="tx1">
                    <a:tint val="75000"/>
                  </a:schemeClr>
                </a:solidFill>
              </a:defRPr>
            </a:lvl1pPr>
            <a:lvl2pPr marL="363492" indent="0">
              <a:buNone/>
              <a:defRPr sz="1592">
                <a:solidFill>
                  <a:schemeClr val="tx1">
                    <a:tint val="75000"/>
                  </a:schemeClr>
                </a:solidFill>
              </a:defRPr>
            </a:lvl2pPr>
            <a:lvl3pPr marL="727560" indent="0">
              <a:buNone/>
              <a:defRPr sz="1433">
                <a:solidFill>
                  <a:schemeClr val="tx1">
                    <a:tint val="75000"/>
                  </a:schemeClr>
                </a:solidFill>
              </a:defRPr>
            </a:lvl3pPr>
            <a:lvl4pPr marL="1091053" indent="0">
              <a:buNone/>
              <a:defRPr sz="1275">
                <a:solidFill>
                  <a:schemeClr val="tx1">
                    <a:tint val="75000"/>
                  </a:schemeClr>
                </a:solidFill>
              </a:defRPr>
            </a:lvl4pPr>
            <a:lvl5pPr marL="1455121" indent="0">
              <a:buNone/>
              <a:defRPr sz="1275">
                <a:solidFill>
                  <a:schemeClr val="tx1">
                    <a:tint val="75000"/>
                  </a:schemeClr>
                </a:solidFill>
              </a:defRPr>
            </a:lvl5pPr>
            <a:lvl6pPr marL="1818613" indent="0">
              <a:buNone/>
              <a:defRPr sz="1275">
                <a:solidFill>
                  <a:schemeClr val="tx1">
                    <a:tint val="75000"/>
                  </a:schemeClr>
                </a:solidFill>
              </a:defRPr>
            </a:lvl6pPr>
            <a:lvl7pPr marL="2182683" indent="0">
              <a:buNone/>
              <a:defRPr sz="1275">
                <a:solidFill>
                  <a:schemeClr val="tx1">
                    <a:tint val="75000"/>
                  </a:schemeClr>
                </a:solidFill>
              </a:defRPr>
            </a:lvl7pPr>
            <a:lvl8pPr marL="2546175" indent="0">
              <a:buNone/>
              <a:defRPr sz="1275">
                <a:solidFill>
                  <a:schemeClr val="tx1">
                    <a:tint val="75000"/>
                  </a:schemeClr>
                </a:solidFill>
              </a:defRPr>
            </a:lvl8pPr>
            <a:lvl9pPr marL="2910243" indent="0">
              <a:buNone/>
              <a:defRPr sz="127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fld id="{D997B5FA-0921-464F-AAE1-844C04324D75}" type="datetimeFigureOut">
              <a:rPr lang="zh-CN" altLang="en-US" smtClean="0"/>
              <a:t>2025/10/18</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271776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内容占位符 2"/>
          <p:cNvSpPr>
            <a:spLocks noGrp="1"/>
          </p:cNvSpPr>
          <p:nvPr>
            <p:ph sz="half" idx="1"/>
          </p:nvPr>
        </p:nvSpPr>
        <p:spPr>
          <a:xfrm>
            <a:off x="838201" y="1825626"/>
            <a:ext cx="5181600" cy="4351337"/>
          </a:xfrm>
        </p:spPr>
        <p:txBody>
          <a:bodyPr/>
          <a:lstStyle>
            <a:lvl1pPr>
              <a:defRPr/>
            </a:lvl1pPr>
            <a:lvl2pPr>
              <a:defRPr/>
            </a:lvl2pPr>
            <a:lvl3pPr>
              <a:defRPr/>
            </a:lvl3pPr>
            <a:lvl4pPr>
              <a:defRPr/>
            </a:lvl4pPr>
            <a:lvl5pPr>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6"/>
            <a:ext cx="5181600" cy="4351337"/>
          </a:xfrm>
        </p:spPr>
        <p:txBody>
          <a:bodyPr/>
          <a:lstStyle>
            <a:lvl1pPr>
              <a:defRPr/>
            </a:lvl1pPr>
            <a:lvl2pPr>
              <a:defRPr/>
            </a:lvl2pPr>
            <a:lvl3pPr>
              <a:defRPr/>
            </a:lvl3pPr>
            <a:lvl4pPr>
              <a:defRPr/>
            </a:lvl4pPr>
            <a:lvl5pPr>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fld id="{D997B5FA-0921-464F-AAE1-844C04324D75}" type="datetimeFigureOut">
              <a:rPr lang="zh-CN" altLang="en-US" smtClean="0"/>
              <a:t>2025/10/18</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861411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839789" y="1681163"/>
            <a:ext cx="5157788" cy="823912"/>
          </a:xfrm>
        </p:spPr>
        <p:txBody>
          <a:bodyPr anchor="b"/>
          <a:lstStyle>
            <a:lvl1pPr marL="0" indent="0">
              <a:buNone/>
              <a:defRPr sz="1909" b="1"/>
            </a:lvl1pPr>
            <a:lvl2pPr marL="363492" indent="0">
              <a:buNone/>
              <a:defRPr sz="1592" b="1"/>
            </a:lvl2pPr>
            <a:lvl3pPr marL="727560" indent="0">
              <a:buNone/>
              <a:defRPr sz="1433" b="1"/>
            </a:lvl3pPr>
            <a:lvl4pPr marL="1091053" indent="0">
              <a:buNone/>
              <a:defRPr sz="1275" b="1"/>
            </a:lvl4pPr>
            <a:lvl5pPr marL="1455121" indent="0">
              <a:buNone/>
              <a:defRPr sz="1275" b="1"/>
            </a:lvl5pPr>
            <a:lvl6pPr marL="1818613" indent="0">
              <a:buNone/>
              <a:defRPr sz="1275" b="1"/>
            </a:lvl6pPr>
            <a:lvl7pPr marL="2182683" indent="0">
              <a:buNone/>
              <a:defRPr sz="1275" b="1"/>
            </a:lvl7pPr>
            <a:lvl8pPr marL="2546175" indent="0">
              <a:buNone/>
              <a:defRPr sz="1275" b="1"/>
            </a:lvl8pPr>
            <a:lvl9pPr marL="2910243" indent="0">
              <a:buNone/>
              <a:defRPr sz="1275"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8" cy="3684588"/>
          </a:xfrm>
        </p:spPr>
        <p:txBody>
          <a:bodyPr/>
          <a:lstStyle>
            <a:lvl1pPr>
              <a:defRPr/>
            </a:lvl1pPr>
            <a:lvl2pPr>
              <a:defRPr/>
            </a:lvl2pPr>
            <a:lvl3pPr>
              <a:defRPr/>
            </a:lvl3pPr>
            <a:lvl4pPr>
              <a:defRPr/>
            </a:lvl4pPr>
            <a:lvl5pPr>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1909" b="1"/>
            </a:lvl1pPr>
            <a:lvl2pPr marL="363492" indent="0">
              <a:buNone/>
              <a:defRPr sz="1592" b="1"/>
            </a:lvl2pPr>
            <a:lvl3pPr marL="727560" indent="0">
              <a:buNone/>
              <a:defRPr sz="1433" b="1"/>
            </a:lvl3pPr>
            <a:lvl4pPr marL="1091053" indent="0">
              <a:buNone/>
              <a:defRPr sz="1275" b="1"/>
            </a:lvl4pPr>
            <a:lvl5pPr marL="1455121" indent="0">
              <a:buNone/>
              <a:defRPr sz="1275" b="1"/>
            </a:lvl5pPr>
            <a:lvl6pPr marL="1818613" indent="0">
              <a:buNone/>
              <a:defRPr sz="1275" b="1"/>
            </a:lvl6pPr>
            <a:lvl7pPr marL="2182683" indent="0">
              <a:buNone/>
              <a:defRPr sz="1275" b="1"/>
            </a:lvl7pPr>
            <a:lvl8pPr marL="2546175" indent="0">
              <a:buNone/>
              <a:defRPr sz="1275" b="1"/>
            </a:lvl8pPr>
            <a:lvl9pPr marL="2910243" indent="0">
              <a:buNone/>
              <a:defRPr sz="1275"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lvl1pPr>
              <a:defRPr/>
            </a:lvl1pPr>
            <a:lvl2pPr>
              <a:defRPr/>
            </a:lvl2pPr>
            <a:lvl3pPr>
              <a:defRPr/>
            </a:lvl3pPr>
            <a:lvl4pPr>
              <a:defRPr/>
            </a:lvl4pPr>
            <a:lvl5pPr>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fld id="{D997B5FA-0921-464F-AAE1-844C04324D75}" type="datetimeFigureOut">
              <a:rPr lang="zh-CN" altLang="en-US" smtClean="0"/>
              <a:t>2025/10/18</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04439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fld id="{D997B5FA-0921-464F-AAE1-844C04324D75}" type="datetimeFigureOut">
              <a:rPr lang="zh-CN" altLang="en-US" smtClean="0"/>
              <a:t>2025/10/18</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5293073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D997B5FA-0921-464F-AAE1-844C04324D75}" type="datetimeFigureOut">
              <a:rPr lang="zh-CN" altLang="en-US" smtClean="0"/>
              <a:t>2025/10/18</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565CE74E-AB26-4998-AD42-012C4C1AD076}" type="slidenum">
              <a:rPr lang="zh-CN" altLang="en-US" smtClean="0"/>
              <a:t>‹#›</a:t>
            </a:fld>
            <a:endParaRPr lang="zh-CN" altLang="en-US"/>
          </a:p>
        </p:txBody>
      </p:sp>
      <p:sp>
        <p:nvSpPr>
          <p:cNvPr id="5" name="图文框 4"/>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16">
              <a:solidFill>
                <a:schemeClr val="tx1"/>
              </a:solidFill>
              <a:latin typeface="#9Slide03 Comfortaa Bold" panose="020B0704020202020204" pitchFamily="2" charset="0"/>
            </a:endParaRPr>
          </a:p>
        </p:txBody>
      </p:sp>
      <p:pic>
        <p:nvPicPr>
          <p:cNvPr id="7" name="图片 6"/>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a:fillRect/>
          </a:stretch>
        </p:blipFill>
        <p:spPr>
          <a:xfrm>
            <a:off x="9940414" y="26637"/>
            <a:ext cx="1983657" cy="2217027"/>
          </a:xfrm>
          <a:prstGeom prst="rect">
            <a:avLst/>
          </a:prstGeom>
        </p:spPr>
      </p:pic>
    </p:spTree>
    <p:extLst>
      <p:ext uri="{BB962C8B-B14F-4D97-AF65-F5344CB8AC3E}">
        <p14:creationId xmlns:p14="http://schemas.microsoft.com/office/powerpoint/2010/main" val="9842239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545"/>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2545"/>
            </a:lvl1pPr>
            <a:lvl2pPr>
              <a:defRPr sz="2227"/>
            </a:lvl2pPr>
            <a:lvl3pPr>
              <a:defRPr sz="1909"/>
            </a:lvl3pPr>
            <a:lvl4pPr>
              <a:defRPr sz="1592"/>
            </a:lvl4pPr>
            <a:lvl5pPr>
              <a:defRPr sz="1592"/>
            </a:lvl5pPr>
            <a:lvl6pPr>
              <a:defRPr sz="1592"/>
            </a:lvl6pPr>
            <a:lvl7pPr>
              <a:defRPr sz="1592"/>
            </a:lvl7pPr>
            <a:lvl8pPr>
              <a:defRPr sz="1592"/>
            </a:lvl8pPr>
            <a:lvl9pPr>
              <a:defRPr sz="1592"/>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275"/>
            </a:lvl1pPr>
            <a:lvl2pPr marL="363492" indent="0">
              <a:buNone/>
              <a:defRPr sz="1116"/>
            </a:lvl2pPr>
            <a:lvl3pPr marL="727560" indent="0">
              <a:buNone/>
              <a:defRPr sz="952"/>
            </a:lvl3pPr>
            <a:lvl4pPr marL="1091053" indent="0">
              <a:buNone/>
              <a:defRPr sz="793"/>
            </a:lvl4pPr>
            <a:lvl5pPr marL="1455121" indent="0">
              <a:buNone/>
              <a:defRPr sz="793"/>
            </a:lvl5pPr>
            <a:lvl6pPr marL="1818613" indent="0">
              <a:buNone/>
              <a:defRPr sz="793"/>
            </a:lvl6pPr>
            <a:lvl7pPr marL="2182683" indent="0">
              <a:buNone/>
              <a:defRPr sz="793"/>
            </a:lvl7pPr>
            <a:lvl8pPr marL="2546175" indent="0">
              <a:buNone/>
              <a:defRPr sz="793"/>
            </a:lvl8pPr>
            <a:lvl9pPr marL="2910243" indent="0">
              <a:buNone/>
              <a:defRPr sz="793"/>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D997B5FA-0921-464F-AAE1-844C04324D75}" type="datetimeFigureOut">
              <a:rPr lang="zh-CN" altLang="en-US" smtClean="0"/>
              <a:t>2025/10/18</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345289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E990F-A0EF-4EDE-975F-F982EB3A3E44}"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B7D92-E61C-4551-9074-B837452F4B30}" type="slidenum">
              <a:rPr lang="en-US" smtClean="0"/>
              <a:t>‹#›</a:t>
            </a:fld>
            <a:endParaRPr lang="en-US"/>
          </a:p>
        </p:txBody>
      </p:sp>
    </p:spTree>
    <p:extLst>
      <p:ext uri="{BB962C8B-B14F-4D97-AF65-F5344CB8AC3E}">
        <p14:creationId xmlns:p14="http://schemas.microsoft.com/office/powerpoint/2010/main" val="553084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545"/>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2545"/>
            </a:lvl1pPr>
            <a:lvl2pPr marL="363492" indent="0">
              <a:buNone/>
              <a:defRPr sz="2227"/>
            </a:lvl2pPr>
            <a:lvl3pPr marL="727560" indent="0">
              <a:buNone/>
              <a:defRPr sz="1909"/>
            </a:lvl3pPr>
            <a:lvl4pPr marL="1091053" indent="0">
              <a:buNone/>
              <a:defRPr sz="1592"/>
            </a:lvl4pPr>
            <a:lvl5pPr marL="1455121" indent="0">
              <a:buNone/>
              <a:defRPr sz="1592"/>
            </a:lvl5pPr>
            <a:lvl6pPr marL="1818613" indent="0">
              <a:buNone/>
              <a:defRPr sz="1592"/>
            </a:lvl6pPr>
            <a:lvl7pPr marL="2182683" indent="0">
              <a:buNone/>
              <a:defRPr sz="1592"/>
            </a:lvl7pPr>
            <a:lvl8pPr marL="2546175" indent="0">
              <a:buNone/>
              <a:defRPr sz="1592"/>
            </a:lvl8pPr>
            <a:lvl9pPr marL="2910243" indent="0">
              <a:buNone/>
              <a:defRPr sz="1592"/>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275"/>
            </a:lvl1pPr>
            <a:lvl2pPr marL="363492" indent="0">
              <a:buNone/>
              <a:defRPr sz="1116"/>
            </a:lvl2pPr>
            <a:lvl3pPr marL="727560" indent="0">
              <a:buNone/>
              <a:defRPr sz="952"/>
            </a:lvl3pPr>
            <a:lvl4pPr marL="1091053" indent="0">
              <a:buNone/>
              <a:defRPr sz="793"/>
            </a:lvl4pPr>
            <a:lvl5pPr marL="1455121" indent="0">
              <a:buNone/>
              <a:defRPr sz="793"/>
            </a:lvl5pPr>
            <a:lvl6pPr marL="1818613" indent="0">
              <a:buNone/>
              <a:defRPr sz="793"/>
            </a:lvl6pPr>
            <a:lvl7pPr marL="2182683" indent="0">
              <a:buNone/>
              <a:defRPr sz="793"/>
            </a:lvl7pPr>
            <a:lvl8pPr marL="2546175" indent="0">
              <a:buNone/>
              <a:defRPr sz="793"/>
            </a:lvl8pPr>
            <a:lvl9pPr marL="2910243" indent="0">
              <a:buNone/>
              <a:defRPr sz="793"/>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fld id="{D997B5FA-0921-464F-AAE1-844C04324D75}" type="datetimeFigureOut">
              <a:rPr lang="zh-CN" altLang="en-US" smtClean="0"/>
              <a:t>2025/10/18</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52526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D997B5FA-0921-464F-AAE1-844C04324D75}" type="datetimeFigureOut">
              <a:rPr lang="zh-CN" altLang="en-US" smtClean="0"/>
              <a:t>2025/10/18</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001810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7"/>
            <a:ext cx="2628900" cy="5811837"/>
          </a:xfrm>
        </p:spPr>
        <p:txBody>
          <a:bodyPr vert="eaVert"/>
          <a:lstStyle>
            <a:lvl1pPr>
              <a:defRPr/>
            </a:lvl1pPr>
          </a:lstStyle>
          <a:p>
            <a:r>
              <a:rPr lang="zh-CN" altLang="en-US"/>
              <a:t>单击此处编辑母版标题样式</a:t>
            </a:r>
          </a:p>
        </p:txBody>
      </p:sp>
      <p:sp>
        <p:nvSpPr>
          <p:cNvPr id="3" name="竖排文字占位符 2"/>
          <p:cNvSpPr>
            <a:spLocks noGrp="1"/>
          </p:cNvSpPr>
          <p:nvPr>
            <p:ph type="body" orient="vert" idx="1"/>
          </p:nvPr>
        </p:nvSpPr>
        <p:spPr>
          <a:xfrm>
            <a:off x="838201" y="365127"/>
            <a:ext cx="7734300" cy="5811837"/>
          </a:xfrm>
        </p:spPr>
        <p:txBody>
          <a:bodyPr vert="eaVert"/>
          <a:lstStyle>
            <a:lvl1pPr>
              <a:defRPr/>
            </a:lvl1pPr>
            <a:lvl2pPr>
              <a:defRPr/>
            </a:lvl2pPr>
            <a:lvl3pPr>
              <a:defRPr/>
            </a:lvl3pPr>
            <a:lvl4pPr>
              <a:defRPr/>
            </a:lvl4pPr>
            <a:lvl5pPr>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D997B5FA-0921-464F-AAE1-844C04324D75}" type="datetimeFigureOut">
              <a:rPr lang="zh-CN" altLang="en-US" smtClean="0"/>
              <a:t>2025/10/18</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030330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E990F-A0EF-4EDE-975F-F982EB3A3E44}"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B7D92-E61C-4551-9074-B837452F4B30}" type="slidenum">
              <a:rPr lang="en-US" smtClean="0"/>
              <a:t>‹#›</a:t>
            </a:fld>
            <a:endParaRPr lang="en-US"/>
          </a:p>
        </p:txBody>
      </p:sp>
    </p:spTree>
    <p:extLst>
      <p:ext uri="{BB962C8B-B14F-4D97-AF65-F5344CB8AC3E}">
        <p14:creationId xmlns:p14="http://schemas.microsoft.com/office/powerpoint/2010/main" val="136520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1E990F-A0EF-4EDE-975F-F982EB3A3E44}"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B7D92-E61C-4551-9074-B837452F4B30}" type="slidenum">
              <a:rPr lang="en-US" smtClean="0"/>
              <a:t>‹#›</a:t>
            </a:fld>
            <a:endParaRPr lang="en-US"/>
          </a:p>
        </p:txBody>
      </p:sp>
    </p:spTree>
    <p:extLst>
      <p:ext uri="{BB962C8B-B14F-4D97-AF65-F5344CB8AC3E}">
        <p14:creationId xmlns:p14="http://schemas.microsoft.com/office/powerpoint/2010/main" val="3426051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1E990F-A0EF-4EDE-975F-F982EB3A3E44}" type="datetimeFigureOut">
              <a:rPr lang="en-US" smtClean="0"/>
              <a:t>10/18/2025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3B7D92-E61C-4551-9074-B837452F4B30}" type="slidenum">
              <a:rPr lang="en-US" smtClean="0"/>
              <a:t>‹#›</a:t>
            </a:fld>
            <a:endParaRPr lang="en-US"/>
          </a:p>
        </p:txBody>
      </p:sp>
    </p:spTree>
    <p:extLst>
      <p:ext uri="{BB962C8B-B14F-4D97-AF65-F5344CB8AC3E}">
        <p14:creationId xmlns:p14="http://schemas.microsoft.com/office/powerpoint/2010/main" val="102481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1E990F-A0EF-4EDE-975F-F982EB3A3E44}" type="datetimeFigureOut">
              <a:rPr lang="en-US" smtClean="0"/>
              <a:t>10/18/2025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3B7D92-E61C-4551-9074-B837452F4B30}" type="slidenum">
              <a:rPr lang="en-US" smtClean="0"/>
              <a:t>‹#›</a:t>
            </a:fld>
            <a:endParaRPr lang="en-US"/>
          </a:p>
        </p:txBody>
      </p:sp>
    </p:spTree>
    <p:extLst>
      <p:ext uri="{BB962C8B-B14F-4D97-AF65-F5344CB8AC3E}">
        <p14:creationId xmlns:p14="http://schemas.microsoft.com/office/powerpoint/2010/main" val="376023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E990F-A0EF-4EDE-975F-F982EB3A3E44}" type="datetimeFigureOut">
              <a:rPr lang="en-US" smtClean="0"/>
              <a:t>10/18/2025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3B7D92-E61C-4551-9074-B837452F4B30}" type="slidenum">
              <a:rPr lang="en-US" smtClean="0"/>
              <a:t>‹#›</a:t>
            </a:fld>
            <a:endParaRPr lang="en-US"/>
          </a:p>
        </p:txBody>
      </p:sp>
    </p:spTree>
    <p:extLst>
      <p:ext uri="{BB962C8B-B14F-4D97-AF65-F5344CB8AC3E}">
        <p14:creationId xmlns:p14="http://schemas.microsoft.com/office/powerpoint/2010/main" val="32160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1E990F-A0EF-4EDE-975F-F982EB3A3E44}"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B7D92-E61C-4551-9074-B837452F4B30}" type="slidenum">
              <a:rPr lang="en-US" smtClean="0"/>
              <a:t>‹#›</a:t>
            </a:fld>
            <a:endParaRPr lang="en-US"/>
          </a:p>
        </p:txBody>
      </p:sp>
    </p:spTree>
    <p:extLst>
      <p:ext uri="{BB962C8B-B14F-4D97-AF65-F5344CB8AC3E}">
        <p14:creationId xmlns:p14="http://schemas.microsoft.com/office/powerpoint/2010/main" val="169867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1E990F-A0EF-4EDE-975F-F982EB3A3E44}"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B7D92-E61C-4551-9074-B837452F4B30}" type="slidenum">
              <a:rPr lang="en-US" smtClean="0"/>
              <a:t>‹#›</a:t>
            </a:fld>
            <a:endParaRPr lang="en-US"/>
          </a:p>
        </p:txBody>
      </p:sp>
    </p:spTree>
    <p:extLst>
      <p:ext uri="{BB962C8B-B14F-4D97-AF65-F5344CB8AC3E}">
        <p14:creationId xmlns:p14="http://schemas.microsoft.com/office/powerpoint/2010/main" val="411028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E990F-A0EF-4EDE-975F-F982EB3A3E44}" type="datetimeFigureOut">
              <a:rPr lang="en-US" smtClean="0"/>
              <a:t>10/18/2025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B7D92-E61C-4551-9074-B837452F4B30}" type="slidenum">
              <a:rPr lang="en-US" smtClean="0"/>
              <a:t>‹#›</a:t>
            </a:fld>
            <a:endParaRPr lang="en-US"/>
          </a:p>
        </p:txBody>
      </p:sp>
    </p:spTree>
    <p:extLst>
      <p:ext uri="{BB962C8B-B14F-4D97-AF65-F5344CB8AC3E}">
        <p14:creationId xmlns:p14="http://schemas.microsoft.com/office/powerpoint/2010/main" val="273951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6"/>
            <a:ext cx="10515600" cy="435133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52">
                <a:solidFill>
                  <a:schemeClr val="tx1">
                    <a:tint val="75000"/>
                  </a:schemeClr>
                </a:solidFill>
                <a:latin typeface="#9Slide03 Comfortaa Bold" panose="020B0704020202020204" pitchFamily="2" charset="0"/>
              </a:defRPr>
            </a:lvl1pPr>
          </a:lstStyle>
          <a:p>
            <a:fld id="{D997B5FA-0921-464F-AAE1-844C04324D75}" type="datetimeFigureOut">
              <a:rPr lang="zh-CN" altLang="en-US" smtClean="0"/>
              <a:t>2025/10/18</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52">
                <a:solidFill>
                  <a:schemeClr val="tx1">
                    <a:tint val="75000"/>
                  </a:schemeClr>
                </a:solidFill>
                <a:latin typeface="#9Slide03 Comfortaa Bold" panose="020B0704020202020204" pitchFamily="2" charset="0"/>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52">
                <a:solidFill>
                  <a:schemeClr val="tx1">
                    <a:tint val="75000"/>
                  </a:schemeClr>
                </a:solidFill>
                <a:latin typeface="#9Slide03 Comfortaa Bold" panose="020B0704020202020204" pitchFamily="2" charset="0"/>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2792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727560" rtl="0" eaLnBrk="1" latinLnBrk="0" hangingPunct="1">
        <a:lnSpc>
          <a:spcPct val="90000"/>
        </a:lnSpc>
        <a:spcBef>
          <a:spcPct val="0"/>
        </a:spcBef>
        <a:buNone/>
        <a:defRPr sz="3501" kern="1200">
          <a:solidFill>
            <a:schemeClr val="tx1"/>
          </a:solidFill>
          <a:latin typeface="#9Slide03 Comfortaa Bold" panose="020B0704020202020204" pitchFamily="2" charset="0"/>
          <a:ea typeface="+mj-ea"/>
          <a:cs typeface="+mj-cs"/>
        </a:defRPr>
      </a:lvl1pPr>
    </p:titleStyle>
    <p:bodyStyle>
      <a:lvl1pPr marL="182034" indent="-182034" algn="l" defTabSz="727560" rtl="0" eaLnBrk="1" latinLnBrk="0" hangingPunct="1">
        <a:lnSpc>
          <a:spcPct val="90000"/>
        </a:lnSpc>
        <a:spcBef>
          <a:spcPts val="793"/>
        </a:spcBef>
        <a:buFont typeface="Arial" panose="020B0604020202020204" pitchFamily="34" charset="0"/>
        <a:buChar char="•"/>
        <a:defRPr sz="2227" kern="1200">
          <a:solidFill>
            <a:schemeClr val="tx1"/>
          </a:solidFill>
          <a:latin typeface="#9Slide03 Comfortaa Bold" panose="020B0704020202020204" pitchFamily="2" charset="0"/>
          <a:ea typeface="+mn-ea"/>
          <a:cs typeface="+mn-cs"/>
        </a:defRPr>
      </a:lvl1pPr>
      <a:lvl2pPr marL="545526" indent="-182034" algn="l" defTabSz="727560" rtl="0" eaLnBrk="1" latinLnBrk="0" hangingPunct="1">
        <a:lnSpc>
          <a:spcPct val="90000"/>
        </a:lnSpc>
        <a:spcBef>
          <a:spcPts val="399"/>
        </a:spcBef>
        <a:buFont typeface="Arial" panose="020B0604020202020204" pitchFamily="34" charset="0"/>
        <a:buChar char="•"/>
        <a:defRPr sz="1909" kern="1200">
          <a:solidFill>
            <a:schemeClr val="tx1"/>
          </a:solidFill>
          <a:latin typeface="#9Slide03 Comfortaa Bold" panose="020B0704020202020204" pitchFamily="2" charset="0"/>
          <a:ea typeface="+mn-ea"/>
          <a:cs typeface="+mn-cs"/>
        </a:defRPr>
      </a:lvl2pPr>
      <a:lvl3pPr marL="909595" indent="-182034" algn="l" defTabSz="727560" rtl="0" eaLnBrk="1" latinLnBrk="0" hangingPunct="1">
        <a:lnSpc>
          <a:spcPct val="90000"/>
        </a:lnSpc>
        <a:spcBef>
          <a:spcPts val="399"/>
        </a:spcBef>
        <a:buFont typeface="Arial" panose="020B0604020202020204" pitchFamily="34" charset="0"/>
        <a:buChar char="•"/>
        <a:defRPr sz="1592" kern="1200">
          <a:solidFill>
            <a:schemeClr val="tx1"/>
          </a:solidFill>
          <a:latin typeface="#9Slide03 Comfortaa Bold" panose="020B0704020202020204" pitchFamily="2" charset="0"/>
          <a:ea typeface="+mn-ea"/>
          <a:cs typeface="+mn-cs"/>
        </a:defRPr>
      </a:lvl3pPr>
      <a:lvl4pPr marL="1273087" indent="-182034" algn="l" defTabSz="727560" rtl="0" eaLnBrk="1" latinLnBrk="0" hangingPunct="1">
        <a:lnSpc>
          <a:spcPct val="90000"/>
        </a:lnSpc>
        <a:spcBef>
          <a:spcPts val="399"/>
        </a:spcBef>
        <a:buFont typeface="Arial" panose="020B0604020202020204" pitchFamily="34" charset="0"/>
        <a:buChar char="•"/>
        <a:defRPr sz="1433" kern="1200">
          <a:solidFill>
            <a:schemeClr val="tx1"/>
          </a:solidFill>
          <a:latin typeface="#9Slide03 Comfortaa Bold" panose="020B0704020202020204" pitchFamily="2" charset="0"/>
          <a:ea typeface="+mn-ea"/>
          <a:cs typeface="+mn-cs"/>
        </a:defRPr>
      </a:lvl4pPr>
      <a:lvl5pPr marL="1636579" indent="-182034" algn="l" defTabSz="727560" rtl="0" eaLnBrk="1" latinLnBrk="0" hangingPunct="1">
        <a:lnSpc>
          <a:spcPct val="90000"/>
        </a:lnSpc>
        <a:spcBef>
          <a:spcPts val="399"/>
        </a:spcBef>
        <a:buFont typeface="Arial" panose="020B0604020202020204" pitchFamily="34" charset="0"/>
        <a:buChar char="•"/>
        <a:defRPr sz="1433" kern="1200">
          <a:solidFill>
            <a:schemeClr val="tx1"/>
          </a:solidFill>
          <a:latin typeface="#9Slide03 Comfortaa Bold" panose="020B0704020202020204" pitchFamily="2" charset="0"/>
          <a:ea typeface="+mn-ea"/>
          <a:cs typeface="+mn-cs"/>
        </a:defRPr>
      </a:lvl5pPr>
      <a:lvl6pPr marL="2000649" indent="-182034" algn="l" defTabSz="727560" rtl="0" eaLnBrk="1" latinLnBrk="0" hangingPunct="1">
        <a:lnSpc>
          <a:spcPct val="90000"/>
        </a:lnSpc>
        <a:spcBef>
          <a:spcPts val="399"/>
        </a:spcBef>
        <a:buFont typeface="Arial" panose="020B0604020202020204" pitchFamily="34" charset="0"/>
        <a:buChar char="•"/>
        <a:defRPr sz="1433" kern="1200">
          <a:solidFill>
            <a:schemeClr val="tx1"/>
          </a:solidFill>
          <a:latin typeface="+mn-lt"/>
          <a:ea typeface="+mn-ea"/>
          <a:cs typeface="+mn-cs"/>
        </a:defRPr>
      </a:lvl6pPr>
      <a:lvl7pPr marL="2364141" indent="-182034" algn="l" defTabSz="727560" rtl="0" eaLnBrk="1" latinLnBrk="0" hangingPunct="1">
        <a:lnSpc>
          <a:spcPct val="90000"/>
        </a:lnSpc>
        <a:spcBef>
          <a:spcPts val="399"/>
        </a:spcBef>
        <a:buFont typeface="Arial" panose="020B0604020202020204" pitchFamily="34" charset="0"/>
        <a:buChar char="•"/>
        <a:defRPr sz="1433" kern="1200">
          <a:solidFill>
            <a:schemeClr val="tx1"/>
          </a:solidFill>
          <a:latin typeface="+mn-lt"/>
          <a:ea typeface="+mn-ea"/>
          <a:cs typeface="+mn-cs"/>
        </a:defRPr>
      </a:lvl7pPr>
      <a:lvl8pPr marL="2728209" indent="-182034" algn="l" defTabSz="727560" rtl="0" eaLnBrk="1" latinLnBrk="0" hangingPunct="1">
        <a:lnSpc>
          <a:spcPct val="90000"/>
        </a:lnSpc>
        <a:spcBef>
          <a:spcPts val="399"/>
        </a:spcBef>
        <a:buFont typeface="Arial" panose="020B0604020202020204" pitchFamily="34" charset="0"/>
        <a:buChar char="•"/>
        <a:defRPr sz="1433" kern="1200">
          <a:solidFill>
            <a:schemeClr val="tx1"/>
          </a:solidFill>
          <a:latin typeface="+mn-lt"/>
          <a:ea typeface="+mn-ea"/>
          <a:cs typeface="+mn-cs"/>
        </a:defRPr>
      </a:lvl8pPr>
      <a:lvl9pPr marL="3091701" indent="-182034" algn="l" defTabSz="727560" rtl="0" eaLnBrk="1" latinLnBrk="0" hangingPunct="1">
        <a:lnSpc>
          <a:spcPct val="90000"/>
        </a:lnSpc>
        <a:spcBef>
          <a:spcPts val="399"/>
        </a:spcBef>
        <a:buFont typeface="Arial" panose="020B0604020202020204" pitchFamily="34" charset="0"/>
        <a:buChar char="•"/>
        <a:defRPr sz="1433" kern="1200">
          <a:solidFill>
            <a:schemeClr val="tx1"/>
          </a:solidFill>
          <a:latin typeface="+mn-lt"/>
          <a:ea typeface="+mn-ea"/>
          <a:cs typeface="+mn-cs"/>
        </a:defRPr>
      </a:lvl9pPr>
    </p:bodyStyle>
    <p:otherStyle>
      <a:defPPr>
        <a:defRPr lang="zh-CN"/>
      </a:defPPr>
      <a:lvl1pPr marL="0" algn="l" defTabSz="727560" rtl="0" eaLnBrk="1" latinLnBrk="0" hangingPunct="1">
        <a:defRPr sz="1433" kern="1200">
          <a:solidFill>
            <a:schemeClr val="tx1"/>
          </a:solidFill>
          <a:latin typeface="+mn-lt"/>
          <a:ea typeface="+mn-ea"/>
          <a:cs typeface="+mn-cs"/>
        </a:defRPr>
      </a:lvl1pPr>
      <a:lvl2pPr marL="363492" algn="l" defTabSz="727560" rtl="0" eaLnBrk="1" latinLnBrk="0" hangingPunct="1">
        <a:defRPr sz="1433" kern="1200">
          <a:solidFill>
            <a:schemeClr val="tx1"/>
          </a:solidFill>
          <a:latin typeface="+mn-lt"/>
          <a:ea typeface="+mn-ea"/>
          <a:cs typeface="+mn-cs"/>
        </a:defRPr>
      </a:lvl2pPr>
      <a:lvl3pPr marL="727560" algn="l" defTabSz="727560" rtl="0" eaLnBrk="1" latinLnBrk="0" hangingPunct="1">
        <a:defRPr sz="1433" kern="1200">
          <a:solidFill>
            <a:schemeClr val="tx1"/>
          </a:solidFill>
          <a:latin typeface="+mn-lt"/>
          <a:ea typeface="+mn-ea"/>
          <a:cs typeface="+mn-cs"/>
        </a:defRPr>
      </a:lvl3pPr>
      <a:lvl4pPr marL="1091053" algn="l" defTabSz="727560" rtl="0" eaLnBrk="1" latinLnBrk="0" hangingPunct="1">
        <a:defRPr sz="1433" kern="1200">
          <a:solidFill>
            <a:schemeClr val="tx1"/>
          </a:solidFill>
          <a:latin typeface="+mn-lt"/>
          <a:ea typeface="+mn-ea"/>
          <a:cs typeface="+mn-cs"/>
        </a:defRPr>
      </a:lvl4pPr>
      <a:lvl5pPr marL="1455121" algn="l" defTabSz="727560" rtl="0" eaLnBrk="1" latinLnBrk="0" hangingPunct="1">
        <a:defRPr sz="1433" kern="1200">
          <a:solidFill>
            <a:schemeClr val="tx1"/>
          </a:solidFill>
          <a:latin typeface="+mn-lt"/>
          <a:ea typeface="+mn-ea"/>
          <a:cs typeface="+mn-cs"/>
        </a:defRPr>
      </a:lvl5pPr>
      <a:lvl6pPr marL="1818613" algn="l" defTabSz="727560" rtl="0" eaLnBrk="1" latinLnBrk="0" hangingPunct="1">
        <a:defRPr sz="1433" kern="1200">
          <a:solidFill>
            <a:schemeClr val="tx1"/>
          </a:solidFill>
          <a:latin typeface="+mn-lt"/>
          <a:ea typeface="+mn-ea"/>
          <a:cs typeface="+mn-cs"/>
        </a:defRPr>
      </a:lvl6pPr>
      <a:lvl7pPr marL="2182683" algn="l" defTabSz="727560" rtl="0" eaLnBrk="1" latinLnBrk="0" hangingPunct="1">
        <a:defRPr sz="1433" kern="1200">
          <a:solidFill>
            <a:schemeClr val="tx1"/>
          </a:solidFill>
          <a:latin typeface="+mn-lt"/>
          <a:ea typeface="+mn-ea"/>
          <a:cs typeface="+mn-cs"/>
        </a:defRPr>
      </a:lvl7pPr>
      <a:lvl8pPr marL="2546175" algn="l" defTabSz="727560" rtl="0" eaLnBrk="1" latinLnBrk="0" hangingPunct="1">
        <a:defRPr sz="1433" kern="1200">
          <a:solidFill>
            <a:schemeClr val="tx1"/>
          </a:solidFill>
          <a:latin typeface="+mn-lt"/>
          <a:ea typeface="+mn-ea"/>
          <a:cs typeface="+mn-cs"/>
        </a:defRPr>
      </a:lvl8pPr>
      <a:lvl9pPr marL="2910243" algn="l" defTabSz="727560" rtl="0" eaLnBrk="1" latinLnBrk="0" hangingPunct="1">
        <a:defRPr sz="14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8.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notesSlide" Target="../notesSlides/notesSlide3.xml"/><Relationship Id="rId7" Type="http://schemas.openxmlformats.org/officeDocument/2006/relationships/image" Target="../media/image5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n185 Fb Thu Huong Ph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8832"/>
            <a:ext cx="12191999" cy="68491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185 Fb Thu Huong Pham"/>
          <p:cNvPicPr>
            <a:picLocks noChangeAspect="1" noChangeArrowheads="1"/>
          </p:cNvPicPr>
          <p:nvPr/>
        </p:nvPicPr>
        <p:blipFill rotWithShape="1">
          <a:blip r:embed="rId5">
            <a:extLst>
              <a:ext uri="{28A0092B-C50C-407E-A947-70E740481C1C}">
                <a14:useLocalDpi xmlns:a14="http://schemas.microsoft.com/office/drawing/2010/main" val="0"/>
              </a:ext>
            </a:extLst>
          </a:blip>
          <a:srcRect l="8085" t="39567" r="7402" b="41949"/>
          <a:stretch>
            <a:fillRect/>
          </a:stretch>
        </p:blipFill>
        <p:spPr bwMode="auto">
          <a:xfrm>
            <a:off x="2543731" y="2167530"/>
            <a:ext cx="7097027" cy="159823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aphic 2" descr="n185 Fb Thu Huong Pham"/>
          <p:cNvGrpSpPr/>
          <p:nvPr/>
        </p:nvGrpSpPr>
        <p:grpSpPr>
          <a:xfrm rot="16200000">
            <a:off x="1759453" y="2396072"/>
            <a:ext cx="373299" cy="1237989"/>
            <a:chOff x="5817392" y="2512218"/>
            <a:chExt cx="552450" cy="1832122"/>
          </a:xfrm>
        </p:grpSpPr>
        <p:sp>
          <p:nvSpPr>
            <p:cNvPr id="13" name="Freeform: Shape 5283"/>
            <p:cNvSpPr/>
            <p:nvPr/>
          </p:nvSpPr>
          <p:spPr>
            <a:xfrm>
              <a:off x="5818346" y="2512218"/>
              <a:ext cx="548533" cy="294323"/>
            </a:xfrm>
            <a:custGeom>
              <a:avLst/>
              <a:gdLst>
                <a:gd name="connsiteX0" fmla="*/ 552926 w 552450"/>
                <a:gd name="connsiteY0" fmla="*/ 305276 h 304800"/>
                <a:gd name="connsiteX1" fmla="*/ 7144 w 552450"/>
                <a:gd name="connsiteY1" fmla="*/ 305276 h 304800"/>
                <a:gd name="connsiteX2" fmla="*/ 7144 w 552450"/>
                <a:gd name="connsiteY2" fmla="*/ 178594 h 304800"/>
                <a:gd name="connsiteX3" fmla="*/ 552926 w 552450"/>
                <a:gd name="connsiteY3" fmla="*/ 178594 h 304800"/>
                <a:gd name="connsiteX4" fmla="*/ 552926 w 552450"/>
                <a:gd name="connsiteY4" fmla="*/ 305276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50" h="304800">
                  <a:moveTo>
                    <a:pt x="552926" y="305276"/>
                  </a:moveTo>
                  <a:lnTo>
                    <a:pt x="7144" y="305276"/>
                  </a:lnTo>
                  <a:lnTo>
                    <a:pt x="7144" y="178594"/>
                  </a:lnTo>
                  <a:cubicBezTo>
                    <a:pt x="7144" y="-50006"/>
                    <a:pt x="552926" y="-50006"/>
                    <a:pt x="552926" y="178594"/>
                  </a:cubicBezTo>
                  <a:lnTo>
                    <a:pt x="552926" y="305276"/>
                  </a:lnTo>
                  <a:close/>
                </a:path>
              </a:pathLst>
            </a:custGeom>
            <a:solidFill>
              <a:schemeClr val="bg1"/>
            </a:solidFill>
            <a:ln w="9525" cap="flat">
              <a:noFill/>
              <a:prstDash val="solid"/>
              <a:miter/>
            </a:ln>
          </p:spPr>
          <p:txBody>
            <a:bodyPr rtlCol="0" anchor="ctr"/>
            <a:lstStyle/>
            <a:p>
              <a:pPr defTabSz="727560">
                <a:defRPr/>
              </a:pPr>
              <a:endParaRPr lang="en-US" sz="1433">
                <a:solidFill>
                  <a:srgbClr val="000000"/>
                </a:solidFill>
                <a:latin typeface="Cambria" panose="02040503050406030204" pitchFamily="18" charset="0"/>
                <a:cs typeface="Arial"/>
                <a:sym typeface="Arial"/>
              </a:endParaRPr>
            </a:p>
          </p:txBody>
        </p:sp>
        <p:sp>
          <p:nvSpPr>
            <p:cNvPr id="14" name="Freeform: Shape 5284"/>
            <p:cNvSpPr/>
            <p:nvPr/>
          </p:nvSpPr>
          <p:spPr>
            <a:xfrm>
              <a:off x="5817392" y="3601390"/>
              <a:ext cx="552450" cy="742950"/>
            </a:xfrm>
            <a:custGeom>
              <a:avLst/>
              <a:gdLst>
                <a:gd name="connsiteX0" fmla="*/ 551974 w 552450"/>
                <a:gd name="connsiteY0" fmla="*/ 228614 h 742950"/>
                <a:gd name="connsiteX1" fmla="*/ 279559 w 552450"/>
                <a:gd name="connsiteY1" fmla="*/ 739154 h 742950"/>
                <a:gd name="connsiteX2" fmla="*/ 7144 w 552450"/>
                <a:gd name="connsiteY2" fmla="*/ 228614 h 742950"/>
                <a:gd name="connsiteX3" fmla="*/ 551974 w 552450"/>
                <a:gd name="connsiteY3" fmla="*/ 228614 h 742950"/>
              </a:gdLst>
              <a:ahLst/>
              <a:cxnLst>
                <a:cxn ang="0">
                  <a:pos x="connsiteX0" y="connsiteY0"/>
                </a:cxn>
                <a:cxn ang="0">
                  <a:pos x="connsiteX1" y="connsiteY1"/>
                </a:cxn>
                <a:cxn ang="0">
                  <a:pos x="connsiteX2" y="connsiteY2"/>
                </a:cxn>
                <a:cxn ang="0">
                  <a:pos x="connsiteX3" y="connsiteY3"/>
                </a:cxn>
              </a:cxnLst>
              <a:rect l="l" t="t" r="r" b="b"/>
              <a:pathLst>
                <a:path w="552450" h="742950">
                  <a:moveTo>
                    <a:pt x="551974" y="228614"/>
                  </a:moveTo>
                  <a:lnTo>
                    <a:pt x="279559" y="739154"/>
                  </a:lnTo>
                  <a:lnTo>
                    <a:pt x="7144" y="228614"/>
                  </a:lnTo>
                  <a:cubicBezTo>
                    <a:pt x="186214" y="-71423"/>
                    <a:pt x="367189" y="-61898"/>
                    <a:pt x="551974" y="228614"/>
                  </a:cubicBezTo>
                  <a:close/>
                </a:path>
              </a:pathLst>
            </a:custGeom>
            <a:solidFill>
              <a:schemeClr val="accent1">
                <a:alpha val="52000"/>
              </a:schemeClr>
            </a:solidFill>
            <a:ln w="9525" cap="flat">
              <a:noFill/>
              <a:prstDash val="solid"/>
              <a:miter/>
            </a:ln>
          </p:spPr>
          <p:txBody>
            <a:bodyPr rtlCol="0" anchor="ctr"/>
            <a:lstStyle/>
            <a:p>
              <a:pPr defTabSz="727560">
                <a:defRPr/>
              </a:pPr>
              <a:endParaRPr lang="en-US" sz="1433">
                <a:solidFill>
                  <a:srgbClr val="000000"/>
                </a:solidFill>
                <a:latin typeface="Cambria" panose="02040503050406030204" pitchFamily="18" charset="0"/>
                <a:cs typeface="Arial"/>
                <a:sym typeface="Arial"/>
              </a:endParaRPr>
            </a:p>
          </p:txBody>
        </p:sp>
        <p:sp>
          <p:nvSpPr>
            <p:cNvPr id="15" name="Freeform: Shape 5285"/>
            <p:cNvSpPr/>
            <p:nvPr/>
          </p:nvSpPr>
          <p:spPr>
            <a:xfrm>
              <a:off x="5935503" y="3680081"/>
              <a:ext cx="304800" cy="657225"/>
            </a:xfrm>
            <a:custGeom>
              <a:avLst/>
              <a:gdLst>
                <a:gd name="connsiteX0" fmla="*/ 297656 w 304800"/>
                <a:gd name="connsiteY0" fmla="*/ 37526 h 657225"/>
                <a:gd name="connsiteX1" fmla="*/ 161449 w 304800"/>
                <a:gd name="connsiteY1" fmla="*/ 654746 h 657225"/>
                <a:gd name="connsiteX2" fmla="*/ 7144 w 304800"/>
                <a:gd name="connsiteY2" fmla="*/ 51814 h 657225"/>
                <a:gd name="connsiteX3" fmla="*/ 297656 w 304800"/>
                <a:gd name="connsiteY3" fmla="*/ 37526 h 657225"/>
              </a:gdLst>
              <a:ahLst/>
              <a:cxnLst>
                <a:cxn ang="0">
                  <a:pos x="connsiteX0" y="connsiteY0"/>
                </a:cxn>
                <a:cxn ang="0">
                  <a:pos x="connsiteX1" y="connsiteY1"/>
                </a:cxn>
                <a:cxn ang="0">
                  <a:pos x="connsiteX2" y="connsiteY2"/>
                </a:cxn>
                <a:cxn ang="0">
                  <a:pos x="connsiteX3" y="connsiteY3"/>
                </a:cxn>
              </a:cxnLst>
              <a:rect l="l" t="t" r="r" b="b"/>
              <a:pathLst>
                <a:path w="304800" h="657225">
                  <a:moveTo>
                    <a:pt x="297656" y="37526"/>
                  </a:moveTo>
                  <a:lnTo>
                    <a:pt x="161449" y="654746"/>
                  </a:lnTo>
                  <a:lnTo>
                    <a:pt x="7144" y="51814"/>
                  </a:lnTo>
                  <a:cubicBezTo>
                    <a:pt x="107156" y="-10099"/>
                    <a:pt x="188119" y="-574"/>
                    <a:pt x="297656" y="37526"/>
                  </a:cubicBezTo>
                  <a:close/>
                </a:path>
              </a:pathLst>
            </a:custGeom>
            <a:solidFill>
              <a:schemeClr val="bg1">
                <a:alpha val="54000"/>
              </a:schemeClr>
            </a:solidFill>
            <a:ln w="9525" cap="flat">
              <a:noFill/>
              <a:prstDash val="solid"/>
              <a:miter/>
            </a:ln>
          </p:spPr>
          <p:txBody>
            <a:bodyPr rtlCol="0" anchor="ctr"/>
            <a:lstStyle/>
            <a:p>
              <a:pPr defTabSz="727560">
                <a:defRPr/>
              </a:pPr>
              <a:endParaRPr lang="en-US" sz="1433">
                <a:solidFill>
                  <a:srgbClr val="000000"/>
                </a:solidFill>
                <a:latin typeface="Cambria" panose="02040503050406030204" pitchFamily="18" charset="0"/>
                <a:cs typeface="Arial"/>
                <a:sym typeface="Arial"/>
              </a:endParaRPr>
            </a:p>
          </p:txBody>
        </p:sp>
        <p:sp>
          <p:nvSpPr>
            <p:cNvPr id="16" name="Freeform: Shape 5286"/>
            <p:cNvSpPr/>
            <p:nvPr/>
          </p:nvSpPr>
          <p:spPr>
            <a:xfrm>
              <a:off x="5919078" y="2844641"/>
              <a:ext cx="337344" cy="952500"/>
            </a:xfrm>
            <a:custGeom>
              <a:avLst/>
              <a:gdLst>
                <a:gd name="connsiteX0" fmla="*/ 277808 w 276225"/>
                <a:gd name="connsiteY0" fmla="*/ 7144 h 952500"/>
                <a:gd name="connsiteX1" fmla="*/ 277808 w 276225"/>
                <a:gd name="connsiteY1" fmla="*/ 903446 h 952500"/>
                <a:gd name="connsiteX2" fmla="*/ 95880 w 276225"/>
                <a:gd name="connsiteY2" fmla="*/ 948214 h 952500"/>
                <a:gd name="connsiteX3" fmla="*/ 7298 w 276225"/>
                <a:gd name="connsiteY3" fmla="*/ 925354 h 952500"/>
                <a:gd name="connsiteX4" fmla="*/ 9203 w 276225"/>
                <a:gd name="connsiteY4" fmla="*/ 7144 h 952500"/>
                <a:gd name="connsiteX5" fmla="*/ 277808 w 276225"/>
                <a:gd name="connsiteY5" fmla="*/ 7144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5" h="952500">
                  <a:moveTo>
                    <a:pt x="277808" y="7144"/>
                  </a:moveTo>
                  <a:cubicBezTo>
                    <a:pt x="278760" y="277654"/>
                    <a:pt x="276855" y="511016"/>
                    <a:pt x="277808" y="903446"/>
                  </a:cubicBezTo>
                  <a:cubicBezTo>
                    <a:pt x="193035" y="926306"/>
                    <a:pt x="159698" y="947261"/>
                    <a:pt x="95880" y="948214"/>
                  </a:cubicBezTo>
                  <a:cubicBezTo>
                    <a:pt x="57780" y="948214"/>
                    <a:pt x="45398" y="925354"/>
                    <a:pt x="7298" y="925354"/>
                  </a:cubicBezTo>
                  <a:cubicBezTo>
                    <a:pt x="6345" y="530066"/>
                    <a:pt x="10155" y="287179"/>
                    <a:pt x="9203" y="7144"/>
                  </a:cubicBezTo>
                  <a:lnTo>
                    <a:pt x="277808" y="7144"/>
                  </a:lnTo>
                  <a:close/>
                </a:path>
              </a:pathLst>
            </a:custGeom>
            <a:solidFill>
              <a:schemeClr val="accent1">
                <a:lumMod val="90000"/>
              </a:schemeClr>
            </a:solidFill>
            <a:ln w="9525" cap="flat">
              <a:noFill/>
              <a:prstDash val="solid"/>
              <a:miter/>
            </a:ln>
          </p:spPr>
          <p:txBody>
            <a:bodyPr rtlCol="0" anchor="ctr"/>
            <a:lstStyle/>
            <a:p>
              <a:pPr defTabSz="727560">
                <a:defRPr/>
              </a:pPr>
              <a:endParaRPr lang="en-US" sz="1433">
                <a:solidFill>
                  <a:srgbClr val="000000"/>
                </a:solidFill>
                <a:latin typeface="Cambria" panose="02040503050406030204" pitchFamily="18" charset="0"/>
                <a:cs typeface="Arial"/>
                <a:sym typeface="Arial"/>
              </a:endParaRPr>
            </a:p>
          </p:txBody>
        </p:sp>
        <p:sp>
          <p:nvSpPr>
            <p:cNvPr id="17" name="Freeform: Shape 5287"/>
            <p:cNvSpPr/>
            <p:nvPr/>
          </p:nvSpPr>
          <p:spPr>
            <a:xfrm>
              <a:off x="6214479" y="2843688"/>
              <a:ext cx="152400" cy="990600"/>
            </a:xfrm>
            <a:custGeom>
              <a:avLst/>
              <a:gdLst>
                <a:gd name="connsiteX0" fmla="*/ 152031 w 152400"/>
                <a:gd name="connsiteY0" fmla="*/ 8096 h 990600"/>
                <a:gd name="connsiteX1" fmla="*/ 152031 w 152400"/>
                <a:gd name="connsiteY1" fmla="*/ 980599 h 990600"/>
                <a:gd name="connsiteX2" fmla="*/ 7251 w 152400"/>
                <a:gd name="connsiteY2" fmla="*/ 905351 h 990600"/>
                <a:gd name="connsiteX3" fmla="*/ 12013 w 152400"/>
                <a:gd name="connsiteY3" fmla="*/ 7144 h 990600"/>
                <a:gd name="connsiteX4" fmla="*/ 152031 w 152400"/>
                <a:gd name="connsiteY4" fmla="*/ 8096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990600">
                  <a:moveTo>
                    <a:pt x="152031" y="8096"/>
                  </a:moveTo>
                  <a:cubicBezTo>
                    <a:pt x="152983" y="346234"/>
                    <a:pt x="151078" y="536734"/>
                    <a:pt x="152031" y="980599"/>
                  </a:cubicBezTo>
                  <a:cubicBezTo>
                    <a:pt x="78688" y="1003459"/>
                    <a:pt x="39636" y="931069"/>
                    <a:pt x="7251" y="905351"/>
                  </a:cubicBezTo>
                  <a:cubicBezTo>
                    <a:pt x="6298" y="698659"/>
                    <a:pt x="12013" y="156686"/>
                    <a:pt x="12013" y="7144"/>
                  </a:cubicBezTo>
                  <a:lnTo>
                    <a:pt x="152031" y="8096"/>
                  </a:lnTo>
                  <a:close/>
                </a:path>
              </a:pathLst>
            </a:custGeom>
            <a:solidFill>
              <a:schemeClr val="accent1"/>
            </a:solidFill>
            <a:ln w="9525" cap="flat">
              <a:noFill/>
              <a:prstDash val="solid"/>
              <a:miter/>
            </a:ln>
          </p:spPr>
          <p:txBody>
            <a:bodyPr rtlCol="0" anchor="ctr"/>
            <a:lstStyle/>
            <a:p>
              <a:pPr defTabSz="727560">
                <a:defRPr/>
              </a:pPr>
              <a:endParaRPr lang="en-US" sz="1433">
                <a:solidFill>
                  <a:srgbClr val="000000"/>
                </a:solidFill>
                <a:latin typeface="Cambria" panose="02040503050406030204" pitchFamily="18" charset="0"/>
                <a:cs typeface="Arial"/>
                <a:sym typeface="Arial"/>
              </a:endParaRPr>
            </a:p>
          </p:txBody>
        </p:sp>
        <p:sp>
          <p:nvSpPr>
            <p:cNvPr id="18" name="Freeform: Shape 5288"/>
            <p:cNvSpPr/>
            <p:nvPr/>
          </p:nvSpPr>
          <p:spPr>
            <a:xfrm>
              <a:off x="5817922" y="2845593"/>
              <a:ext cx="142875" cy="981075"/>
            </a:xfrm>
            <a:custGeom>
              <a:avLst/>
              <a:gdLst>
                <a:gd name="connsiteX0" fmla="*/ 141870 w 142875"/>
                <a:gd name="connsiteY0" fmla="*/ 7144 h 981075"/>
                <a:gd name="connsiteX1" fmla="*/ 139012 w 142875"/>
                <a:gd name="connsiteY1" fmla="*/ 925354 h 981075"/>
                <a:gd name="connsiteX2" fmla="*/ 7567 w 142875"/>
                <a:gd name="connsiteY2" fmla="*/ 980599 h 981075"/>
                <a:gd name="connsiteX3" fmla="*/ 7567 w 142875"/>
                <a:gd name="connsiteY3" fmla="*/ 7144 h 981075"/>
                <a:gd name="connsiteX4" fmla="*/ 141870 w 142875"/>
                <a:gd name="connsiteY4" fmla="*/ 7144 h 981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981075">
                  <a:moveTo>
                    <a:pt x="141870" y="7144"/>
                  </a:moveTo>
                  <a:cubicBezTo>
                    <a:pt x="142822" y="320516"/>
                    <a:pt x="137107" y="487204"/>
                    <a:pt x="139012" y="925354"/>
                  </a:cubicBezTo>
                  <a:cubicBezTo>
                    <a:pt x="107580" y="925354"/>
                    <a:pt x="38047" y="980599"/>
                    <a:pt x="7567" y="980599"/>
                  </a:cubicBezTo>
                  <a:cubicBezTo>
                    <a:pt x="6615" y="748189"/>
                    <a:pt x="7567" y="180499"/>
                    <a:pt x="7567" y="7144"/>
                  </a:cubicBezTo>
                  <a:lnTo>
                    <a:pt x="141870" y="7144"/>
                  </a:lnTo>
                  <a:close/>
                </a:path>
              </a:pathLst>
            </a:custGeom>
            <a:solidFill>
              <a:schemeClr val="accent1">
                <a:lumMod val="75000"/>
              </a:schemeClr>
            </a:solidFill>
            <a:ln w="9525" cap="flat">
              <a:noFill/>
              <a:prstDash val="solid"/>
              <a:miter/>
            </a:ln>
          </p:spPr>
          <p:txBody>
            <a:bodyPr rtlCol="0" anchor="ctr"/>
            <a:lstStyle/>
            <a:p>
              <a:pPr defTabSz="727560">
                <a:defRPr/>
              </a:pPr>
              <a:endParaRPr lang="en-US" sz="1433">
                <a:solidFill>
                  <a:srgbClr val="000000"/>
                </a:solidFill>
                <a:latin typeface="Cambria" panose="02040503050406030204" pitchFamily="18" charset="0"/>
                <a:cs typeface="Arial"/>
                <a:sym typeface="Arial"/>
              </a:endParaRPr>
            </a:p>
          </p:txBody>
        </p:sp>
        <p:sp>
          <p:nvSpPr>
            <p:cNvPr id="19" name="Freeform: Shape 5289"/>
            <p:cNvSpPr/>
            <p:nvPr/>
          </p:nvSpPr>
          <p:spPr>
            <a:xfrm>
              <a:off x="5818346" y="2747486"/>
              <a:ext cx="548533" cy="148225"/>
            </a:xfrm>
            <a:custGeom>
              <a:avLst/>
              <a:gdLst>
                <a:gd name="connsiteX0" fmla="*/ 7144 w 552450"/>
                <a:gd name="connsiteY0" fmla="*/ 7144 h 161925"/>
                <a:gd name="connsiteX1" fmla="*/ 552926 w 552450"/>
                <a:gd name="connsiteY1" fmla="*/ 7144 h 161925"/>
                <a:gd name="connsiteX2" fmla="*/ 552926 w 552450"/>
                <a:gd name="connsiteY2" fmla="*/ 162401 h 161925"/>
                <a:gd name="connsiteX3" fmla="*/ 7144 w 552450"/>
                <a:gd name="connsiteY3" fmla="*/ 162401 h 161925"/>
              </a:gdLst>
              <a:ahLst/>
              <a:cxnLst>
                <a:cxn ang="0">
                  <a:pos x="connsiteX0" y="connsiteY0"/>
                </a:cxn>
                <a:cxn ang="0">
                  <a:pos x="connsiteX1" y="connsiteY1"/>
                </a:cxn>
                <a:cxn ang="0">
                  <a:pos x="connsiteX2" y="connsiteY2"/>
                </a:cxn>
                <a:cxn ang="0">
                  <a:pos x="connsiteX3" y="connsiteY3"/>
                </a:cxn>
              </a:cxnLst>
              <a:rect l="l" t="t" r="r" b="b"/>
              <a:pathLst>
                <a:path w="552450" h="161925">
                  <a:moveTo>
                    <a:pt x="7144" y="7144"/>
                  </a:moveTo>
                  <a:lnTo>
                    <a:pt x="552926" y="7144"/>
                  </a:lnTo>
                  <a:lnTo>
                    <a:pt x="552926" y="162401"/>
                  </a:lnTo>
                  <a:lnTo>
                    <a:pt x="7144" y="162401"/>
                  </a:lnTo>
                  <a:close/>
                </a:path>
              </a:pathLst>
            </a:custGeom>
            <a:solidFill>
              <a:srgbClr val="939598"/>
            </a:solidFill>
            <a:ln w="9525" cap="flat">
              <a:noFill/>
              <a:prstDash val="solid"/>
              <a:miter/>
            </a:ln>
          </p:spPr>
          <p:txBody>
            <a:bodyPr rtlCol="0" anchor="ctr"/>
            <a:lstStyle/>
            <a:p>
              <a:pPr defTabSz="727560">
                <a:defRPr/>
              </a:pPr>
              <a:endParaRPr lang="en-US" sz="1433">
                <a:solidFill>
                  <a:srgbClr val="000000"/>
                </a:solidFill>
                <a:latin typeface="Cambria" panose="02040503050406030204" pitchFamily="18" charset="0"/>
                <a:cs typeface="Arial"/>
                <a:sym typeface="Arial"/>
              </a:endParaRPr>
            </a:p>
          </p:txBody>
        </p:sp>
        <p:sp>
          <p:nvSpPr>
            <p:cNvPr id="20" name="Freeform: Shape 5290"/>
            <p:cNvSpPr/>
            <p:nvPr/>
          </p:nvSpPr>
          <p:spPr>
            <a:xfrm>
              <a:off x="6014561" y="4183185"/>
              <a:ext cx="161925" cy="152400"/>
            </a:xfrm>
            <a:custGeom>
              <a:avLst/>
              <a:gdLst>
                <a:gd name="connsiteX0" fmla="*/ 163354 w 161925"/>
                <a:gd name="connsiteY0" fmla="*/ 7814 h 152400"/>
                <a:gd name="connsiteX1" fmla="*/ 85249 w 161925"/>
                <a:gd name="connsiteY1" fmla="*/ 154499 h 152400"/>
                <a:gd name="connsiteX2" fmla="*/ 7144 w 161925"/>
                <a:gd name="connsiteY2" fmla="*/ 7814 h 152400"/>
                <a:gd name="connsiteX3" fmla="*/ 163354 w 161925"/>
                <a:gd name="connsiteY3" fmla="*/ 7814 h 152400"/>
              </a:gdLst>
              <a:ahLst/>
              <a:cxnLst>
                <a:cxn ang="0">
                  <a:pos x="connsiteX0" y="connsiteY0"/>
                </a:cxn>
                <a:cxn ang="0">
                  <a:pos x="connsiteX1" y="connsiteY1"/>
                </a:cxn>
                <a:cxn ang="0">
                  <a:pos x="connsiteX2" y="connsiteY2"/>
                </a:cxn>
                <a:cxn ang="0">
                  <a:pos x="connsiteX3" y="connsiteY3"/>
                </a:cxn>
              </a:cxnLst>
              <a:rect l="l" t="t" r="r" b="b"/>
              <a:pathLst>
                <a:path w="161925" h="152400">
                  <a:moveTo>
                    <a:pt x="163354" y="7814"/>
                  </a:moveTo>
                  <a:lnTo>
                    <a:pt x="85249" y="154499"/>
                  </a:lnTo>
                  <a:lnTo>
                    <a:pt x="7144" y="7814"/>
                  </a:lnTo>
                  <a:cubicBezTo>
                    <a:pt x="47149" y="8767"/>
                    <a:pt x="107156" y="5910"/>
                    <a:pt x="163354" y="7814"/>
                  </a:cubicBezTo>
                  <a:close/>
                </a:path>
              </a:pathLst>
            </a:custGeom>
            <a:solidFill>
              <a:srgbClr val="231F20"/>
            </a:solidFill>
            <a:ln w="9525" cap="flat">
              <a:noFill/>
              <a:prstDash val="solid"/>
              <a:miter/>
            </a:ln>
          </p:spPr>
          <p:txBody>
            <a:bodyPr rtlCol="0" anchor="ctr"/>
            <a:lstStyle/>
            <a:p>
              <a:pPr defTabSz="727560">
                <a:defRPr/>
              </a:pPr>
              <a:endParaRPr lang="en-US" sz="1433">
                <a:solidFill>
                  <a:srgbClr val="000000"/>
                </a:solidFill>
                <a:latin typeface="Cambria" panose="02040503050406030204" pitchFamily="18" charset="0"/>
                <a:cs typeface="Arial"/>
                <a:sym typeface="Arial"/>
              </a:endParaRPr>
            </a:p>
          </p:txBody>
        </p:sp>
      </p:grpSp>
      <p:grpSp>
        <p:nvGrpSpPr>
          <p:cNvPr id="21" name="Graphic 12" descr="n185 Fb Thu Huong Pham"/>
          <p:cNvGrpSpPr/>
          <p:nvPr/>
        </p:nvGrpSpPr>
        <p:grpSpPr>
          <a:xfrm rot="1920982">
            <a:off x="8402865" y="1297452"/>
            <a:ext cx="360291" cy="1847589"/>
            <a:chOff x="5817393" y="2012156"/>
            <a:chExt cx="552450" cy="2832994"/>
          </a:xfrm>
        </p:grpSpPr>
        <p:sp>
          <p:nvSpPr>
            <p:cNvPr id="22" name="Freeform: Shape 5292"/>
            <p:cNvSpPr/>
            <p:nvPr/>
          </p:nvSpPr>
          <p:spPr>
            <a:xfrm>
              <a:off x="5818346" y="2012156"/>
              <a:ext cx="548533" cy="322898"/>
            </a:xfrm>
            <a:custGeom>
              <a:avLst/>
              <a:gdLst>
                <a:gd name="connsiteX0" fmla="*/ 552926 w 552450"/>
                <a:gd name="connsiteY0" fmla="*/ 305276 h 304800"/>
                <a:gd name="connsiteX1" fmla="*/ 7144 w 552450"/>
                <a:gd name="connsiteY1" fmla="*/ 305276 h 304800"/>
                <a:gd name="connsiteX2" fmla="*/ 7144 w 552450"/>
                <a:gd name="connsiteY2" fmla="*/ 178594 h 304800"/>
                <a:gd name="connsiteX3" fmla="*/ 552926 w 552450"/>
                <a:gd name="connsiteY3" fmla="*/ 178594 h 304800"/>
                <a:gd name="connsiteX4" fmla="*/ 552926 w 552450"/>
                <a:gd name="connsiteY4" fmla="*/ 305276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50" h="304800">
                  <a:moveTo>
                    <a:pt x="552926" y="305276"/>
                  </a:moveTo>
                  <a:lnTo>
                    <a:pt x="7144" y="305276"/>
                  </a:lnTo>
                  <a:lnTo>
                    <a:pt x="7144" y="178594"/>
                  </a:lnTo>
                  <a:cubicBezTo>
                    <a:pt x="7144" y="-50006"/>
                    <a:pt x="552926" y="-50006"/>
                    <a:pt x="552926" y="178594"/>
                  </a:cubicBezTo>
                  <a:lnTo>
                    <a:pt x="552926" y="305276"/>
                  </a:lnTo>
                  <a:close/>
                </a:path>
              </a:pathLst>
            </a:custGeom>
            <a:solidFill>
              <a:schemeClr val="bg1"/>
            </a:solidFill>
            <a:ln w="9525" cap="flat">
              <a:noFill/>
              <a:prstDash val="solid"/>
              <a:miter/>
            </a:ln>
          </p:spPr>
          <p:txBody>
            <a:bodyPr rtlCol="0" anchor="ctr"/>
            <a:lstStyle/>
            <a:p>
              <a:pPr defTabSz="727560">
                <a:defRPr/>
              </a:pPr>
              <a:endParaRPr lang="en-US" sz="1433">
                <a:solidFill>
                  <a:srgbClr val="000000"/>
                </a:solidFill>
                <a:latin typeface="Cambria" panose="02040503050406030204" pitchFamily="18" charset="0"/>
                <a:cs typeface="Arial"/>
                <a:sym typeface="Arial"/>
              </a:endParaRPr>
            </a:p>
          </p:txBody>
        </p:sp>
        <p:sp>
          <p:nvSpPr>
            <p:cNvPr id="23" name="Freeform: Shape 5293"/>
            <p:cNvSpPr/>
            <p:nvPr/>
          </p:nvSpPr>
          <p:spPr>
            <a:xfrm>
              <a:off x="5817393" y="4100980"/>
              <a:ext cx="552450" cy="742950"/>
            </a:xfrm>
            <a:custGeom>
              <a:avLst/>
              <a:gdLst>
                <a:gd name="connsiteX0" fmla="*/ 546259 w 552450"/>
                <a:gd name="connsiteY0" fmla="*/ 228133 h 742950"/>
                <a:gd name="connsiteX1" fmla="*/ 279559 w 552450"/>
                <a:gd name="connsiteY1" fmla="*/ 739626 h 742950"/>
                <a:gd name="connsiteX2" fmla="*/ 7144 w 552450"/>
                <a:gd name="connsiteY2" fmla="*/ 229086 h 742950"/>
                <a:gd name="connsiteX3" fmla="*/ 546259 w 552450"/>
                <a:gd name="connsiteY3" fmla="*/ 228133 h 742950"/>
              </a:gdLst>
              <a:ahLst/>
              <a:cxnLst>
                <a:cxn ang="0">
                  <a:pos x="connsiteX0" y="connsiteY0"/>
                </a:cxn>
                <a:cxn ang="0">
                  <a:pos x="connsiteX1" y="connsiteY1"/>
                </a:cxn>
                <a:cxn ang="0">
                  <a:pos x="connsiteX2" y="connsiteY2"/>
                </a:cxn>
                <a:cxn ang="0">
                  <a:pos x="connsiteX3" y="connsiteY3"/>
                </a:cxn>
              </a:cxnLst>
              <a:rect l="l" t="t" r="r" b="b"/>
              <a:pathLst>
                <a:path w="552450" h="742950">
                  <a:moveTo>
                    <a:pt x="546259" y="228133"/>
                  </a:moveTo>
                  <a:lnTo>
                    <a:pt x="279559" y="739626"/>
                  </a:lnTo>
                  <a:lnTo>
                    <a:pt x="7144" y="229086"/>
                  </a:lnTo>
                  <a:cubicBezTo>
                    <a:pt x="186214" y="-70952"/>
                    <a:pt x="361474" y="-62380"/>
                    <a:pt x="546259" y="228133"/>
                  </a:cubicBezTo>
                  <a:close/>
                </a:path>
              </a:pathLst>
            </a:custGeom>
            <a:solidFill>
              <a:schemeClr val="accent1">
                <a:alpha val="66000"/>
              </a:schemeClr>
            </a:solidFill>
            <a:ln w="9525" cap="flat">
              <a:noFill/>
              <a:prstDash val="solid"/>
              <a:miter/>
            </a:ln>
          </p:spPr>
          <p:txBody>
            <a:bodyPr rtlCol="0" anchor="ctr"/>
            <a:lstStyle/>
            <a:p>
              <a:pPr defTabSz="727560">
                <a:defRPr/>
              </a:pPr>
              <a:endParaRPr lang="en-US" sz="1433">
                <a:solidFill>
                  <a:srgbClr val="000000"/>
                </a:solidFill>
                <a:latin typeface="Cambria" panose="02040503050406030204" pitchFamily="18" charset="0"/>
                <a:cs typeface="Arial"/>
                <a:sym typeface="Arial"/>
              </a:endParaRPr>
            </a:p>
          </p:txBody>
        </p:sp>
        <p:sp>
          <p:nvSpPr>
            <p:cNvPr id="24" name="Freeform: Shape 5294"/>
            <p:cNvSpPr/>
            <p:nvPr/>
          </p:nvSpPr>
          <p:spPr>
            <a:xfrm>
              <a:off x="5923059" y="4187925"/>
              <a:ext cx="304800" cy="657225"/>
            </a:xfrm>
            <a:custGeom>
              <a:avLst/>
              <a:gdLst>
                <a:gd name="connsiteX0" fmla="*/ 297656 w 304800"/>
                <a:gd name="connsiteY0" fmla="*/ 37526 h 657225"/>
                <a:gd name="connsiteX1" fmla="*/ 161449 w 304800"/>
                <a:gd name="connsiteY1" fmla="*/ 654746 h 657225"/>
                <a:gd name="connsiteX2" fmla="*/ 7144 w 304800"/>
                <a:gd name="connsiteY2" fmla="*/ 51814 h 657225"/>
                <a:gd name="connsiteX3" fmla="*/ 297656 w 304800"/>
                <a:gd name="connsiteY3" fmla="*/ 37526 h 657225"/>
              </a:gdLst>
              <a:ahLst/>
              <a:cxnLst>
                <a:cxn ang="0">
                  <a:pos x="connsiteX0" y="connsiteY0"/>
                </a:cxn>
                <a:cxn ang="0">
                  <a:pos x="connsiteX1" y="connsiteY1"/>
                </a:cxn>
                <a:cxn ang="0">
                  <a:pos x="connsiteX2" y="connsiteY2"/>
                </a:cxn>
                <a:cxn ang="0">
                  <a:pos x="connsiteX3" y="connsiteY3"/>
                </a:cxn>
              </a:cxnLst>
              <a:rect l="l" t="t" r="r" b="b"/>
              <a:pathLst>
                <a:path w="304800" h="657225">
                  <a:moveTo>
                    <a:pt x="297656" y="37526"/>
                  </a:moveTo>
                  <a:lnTo>
                    <a:pt x="161449" y="654746"/>
                  </a:lnTo>
                  <a:lnTo>
                    <a:pt x="7144" y="51814"/>
                  </a:lnTo>
                  <a:cubicBezTo>
                    <a:pt x="107156" y="-10099"/>
                    <a:pt x="188119" y="-574"/>
                    <a:pt x="297656" y="37526"/>
                  </a:cubicBezTo>
                  <a:close/>
                </a:path>
              </a:pathLst>
            </a:custGeom>
            <a:solidFill>
              <a:schemeClr val="bg1">
                <a:alpha val="56000"/>
              </a:schemeClr>
            </a:solidFill>
            <a:ln w="9525" cap="flat">
              <a:noFill/>
              <a:prstDash val="solid"/>
              <a:miter/>
            </a:ln>
          </p:spPr>
          <p:txBody>
            <a:bodyPr rtlCol="0" anchor="ctr"/>
            <a:lstStyle/>
            <a:p>
              <a:pPr defTabSz="727560">
                <a:defRPr/>
              </a:pPr>
              <a:endParaRPr lang="en-US" sz="1433">
                <a:solidFill>
                  <a:srgbClr val="000000"/>
                </a:solidFill>
                <a:latin typeface="Cambria" panose="02040503050406030204" pitchFamily="18" charset="0"/>
                <a:cs typeface="Arial"/>
                <a:sym typeface="Arial"/>
              </a:endParaRPr>
            </a:p>
          </p:txBody>
        </p:sp>
        <p:sp>
          <p:nvSpPr>
            <p:cNvPr id="25" name="Freeform: Shape 5295"/>
            <p:cNvSpPr/>
            <p:nvPr/>
          </p:nvSpPr>
          <p:spPr>
            <a:xfrm>
              <a:off x="5919077" y="2373154"/>
              <a:ext cx="337346" cy="1924050"/>
            </a:xfrm>
            <a:custGeom>
              <a:avLst/>
              <a:gdLst>
                <a:gd name="connsiteX0" fmla="*/ 277808 w 276225"/>
                <a:gd name="connsiteY0" fmla="*/ 7144 h 1924050"/>
                <a:gd name="connsiteX1" fmla="*/ 277808 w 276225"/>
                <a:gd name="connsiteY1" fmla="*/ 1874996 h 1924050"/>
                <a:gd name="connsiteX2" fmla="*/ 95880 w 276225"/>
                <a:gd name="connsiteY2" fmla="*/ 1919764 h 1924050"/>
                <a:gd name="connsiteX3" fmla="*/ 7298 w 276225"/>
                <a:gd name="connsiteY3" fmla="*/ 1896904 h 1924050"/>
                <a:gd name="connsiteX4" fmla="*/ 9203 w 276225"/>
                <a:gd name="connsiteY4" fmla="*/ 7144 h 1924050"/>
                <a:gd name="connsiteX5" fmla="*/ 277808 w 276225"/>
                <a:gd name="connsiteY5" fmla="*/ 7144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5" h="1924050">
                  <a:moveTo>
                    <a:pt x="277808" y="7144"/>
                  </a:moveTo>
                  <a:cubicBezTo>
                    <a:pt x="278760" y="277654"/>
                    <a:pt x="276855" y="1482566"/>
                    <a:pt x="277808" y="1874996"/>
                  </a:cubicBezTo>
                  <a:cubicBezTo>
                    <a:pt x="193035" y="1897856"/>
                    <a:pt x="159698" y="1918811"/>
                    <a:pt x="95880" y="1919764"/>
                  </a:cubicBezTo>
                  <a:cubicBezTo>
                    <a:pt x="57780" y="1919764"/>
                    <a:pt x="45398" y="1896904"/>
                    <a:pt x="7298" y="1896904"/>
                  </a:cubicBezTo>
                  <a:cubicBezTo>
                    <a:pt x="6345" y="1501616"/>
                    <a:pt x="10155" y="287179"/>
                    <a:pt x="9203" y="7144"/>
                  </a:cubicBezTo>
                  <a:lnTo>
                    <a:pt x="277808" y="7144"/>
                  </a:lnTo>
                  <a:close/>
                </a:path>
              </a:pathLst>
            </a:custGeom>
            <a:solidFill>
              <a:schemeClr val="accent1">
                <a:lumMod val="90000"/>
              </a:schemeClr>
            </a:solidFill>
            <a:ln w="9525" cap="flat">
              <a:noFill/>
              <a:prstDash val="solid"/>
              <a:miter/>
            </a:ln>
          </p:spPr>
          <p:txBody>
            <a:bodyPr rtlCol="0" anchor="ctr"/>
            <a:lstStyle/>
            <a:p>
              <a:pPr defTabSz="727560">
                <a:defRPr/>
              </a:pPr>
              <a:endParaRPr lang="en-US" sz="1433">
                <a:solidFill>
                  <a:srgbClr val="000000"/>
                </a:solidFill>
                <a:latin typeface="Cambria" panose="02040503050406030204" pitchFamily="18" charset="0"/>
                <a:cs typeface="Arial"/>
                <a:sym typeface="Arial"/>
              </a:endParaRPr>
            </a:p>
          </p:txBody>
        </p:sp>
        <p:sp>
          <p:nvSpPr>
            <p:cNvPr id="26" name="Freeform: Shape 5296"/>
            <p:cNvSpPr/>
            <p:nvPr/>
          </p:nvSpPr>
          <p:spPr>
            <a:xfrm>
              <a:off x="6214479" y="2372201"/>
              <a:ext cx="152400" cy="1962150"/>
            </a:xfrm>
            <a:custGeom>
              <a:avLst/>
              <a:gdLst>
                <a:gd name="connsiteX0" fmla="*/ 152031 w 152400"/>
                <a:gd name="connsiteY0" fmla="*/ 8096 h 1962150"/>
                <a:gd name="connsiteX1" fmla="*/ 152031 w 152400"/>
                <a:gd name="connsiteY1" fmla="*/ 1952149 h 1962150"/>
                <a:gd name="connsiteX2" fmla="*/ 7251 w 152400"/>
                <a:gd name="connsiteY2" fmla="*/ 1876901 h 1962150"/>
                <a:gd name="connsiteX3" fmla="*/ 12013 w 152400"/>
                <a:gd name="connsiteY3" fmla="*/ 7144 h 1962150"/>
                <a:gd name="connsiteX4" fmla="*/ 152031 w 152400"/>
                <a:gd name="connsiteY4" fmla="*/ 8096 h 196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962150">
                  <a:moveTo>
                    <a:pt x="152031" y="8096"/>
                  </a:moveTo>
                  <a:cubicBezTo>
                    <a:pt x="152983" y="346234"/>
                    <a:pt x="151078" y="1508284"/>
                    <a:pt x="152031" y="1952149"/>
                  </a:cubicBezTo>
                  <a:cubicBezTo>
                    <a:pt x="78688" y="1975009"/>
                    <a:pt x="39636" y="1902619"/>
                    <a:pt x="7251" y="1876901"/>
                  </a:cubicBezTo>
                  <a:cubicBezTo>
                    <a:pt x="6298" y="1670209"/>
                    <a:pt x="12013" y="156686"/>
                    <a:pt x="12013" y="7144"/>
                  </a:cubicBezTo>
                  <a:lnTo>
                    <a:pt x="152031" y="8096"/>
                  </a:lnTo>
                  <a:close/>
                </a:path>
              </a:pathLst>
            </a:custGeom>
            <a:solidFill>
              <a:schemeClr val="accent1">
                <a:lumMod val="75000"/>
              </a:schemeClr>
            </a:solidFill>
            <a:ln w="9525" cap="flat">
              <a:noFill/>
              <a:prstDash val="solid"/>
              <a:miter/>
            </a:ln>
          </p:spPr>
          <p:txBody>
            <a:bodyPr rtlCol="0" anchor="ctr"/>
            <a:lstStyle/>
            <a:p>
              <a:pPr defTabSz="727560">
                <a:defRPr/>
              </a:pPr>
              <a:endParaRPr lang="en-US" sz="1433">
                <a:solidFill>
                  <a:srgbClr val="000000"/>
                </a:solidFill>
                <a:latin typeface="Cambria" panose="02040503050406030204" pitchFamily="18" charset="0"/>
                <a:cs typeface="Arial"/>
                <a:sym typeface="Arial"/>
              </a:endParaRPr>
            </a:p>
          </p:txBody>
        </p:sp>
        <p:sp>
          <p:nvSpPr>
            <p:cNvPr id="27" name="Freeform: Shape 5297"/>
            <p:cNvSpPr/>
            <p:nvPr/>
          </p:nvSpPr>
          <p:spPr>
            <a:xfrm>
              <a:off x="5817922" y="2374106"/>
              <a:ext cx="142875" cy="1952625"/>
            </a:xfrm>
            <a:custGeom>
              <a:avLst/>
              <a:gdLst>
                <a:gd name="connsiteX0" fmla="*/ 141870 w 142875"/>
                <a:gd name="connsiteY0" fmla="*/ 7144 h 1952625"/>
                <a:gd name="connsiteX1" fmla="*/ 139012 w 142875"/>
                <a:gd name="connsiteY1" fmla="*/ 1896904 h 1952625"/>
                <a:gd name="connsiteX2" fmla="*/ 7567 w 142875"/>
                <a:gd name="connsiteY2" fmla="*/ 1952149 h 1952625"/>
                <a:gd name="connsiteX3" fmla="*/ 7567 w 142875"/>
                <a:gd name="connsiteY3" fmla="*/ 7144 h 1952625"/>
                <a:gd name="connsiteX4" fmla="*/ 141870 w 142875"/>
                <a:gd name="connsiteY4" fmla="*/ 7144 h 195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952625">
                  <a:moveTo>
                    <a:pt x="141870" y="7144"/>
                  </a:moveTo>
                  <a:cubicBezTo>
                    <a:pt x="142822" y="320516"/>
                    <a:pt x="137107" y="1458754"/>
                    <a:pt x="139012" y="1896904"/>
                  </a:cubicBezTo>
                  <a:cubicBezTo>
                    <a:pt x="107580" y="1896904"/>
                    <a:pt x="38047" y="1952149"/>
                    <a:pt x="7567" y="1952149"/>
                  </a:cubicBezTo>
                  <a:cubicBezTo>
                    <a:pt x="6615" y="1719739"/>
                    <a:pt x="7567" y="180499"/>
                    <a:pt x="7567" y="7144"/>
                  </a:cubicBezTo>
                  <a:lnTo>
                    <a:pt x="141870" y="7144"/>
                  </a:lnTo>
                  <a:close/>
                </a:path>
              </a:pathLst>
            </a:custGeom>
            <a:solidFill>
              <a:schemeClr val="accent1"/>
            </a:solidFill>
            <a:ln w="9525" cap="flat">
              <a:noFill/>
              <a:prstDash val="solid"/>
              <a:miter/>
            </a:ln>
          </p:spPr>
          <p:txBody>
            <a:bodyPr rtlCol="0" anchor="ctr"/>
            <a:lstStyle/>
            <a:p>
              <a:pPr defTabSz="727560">
                <a:defRPr/>
              </a:pPr>
              <a:endParaRPr lang="en-US" sz="1433">
                <a:solidFill>
                  <a:srgbClr val="000000"/>
                </a:solidFill>
                <a:latin typeface="Cambria" panose="02040503050406030204" pitchFamily="18" charset="0"/>
                <a:cs typeface="Arial"/>
                <a:sym typeface="Arial"/>
              </a:endParaRPr>
            </a:p>
          </p:txBody>
        </p:sp>
        <p:sp>
          <p:nvSpPr>
            <p:cNvPr id="28" name="Freeform: Shape 5298"/>
            <p:cNvSpPr/>
            <p:nvPr/>
          </p:nvSpPr>
          <p:spPr>
            <a:xfrm>
              <a:off x="6014561" y="4683248"/>
              <a:ext cx="161925" cy="152400"/>
            </a:xfrm>
            <a:custGeom>
              <a:avLst/>
              <a:gdLst>
                <a:gd name="connsiteX0" fmla="*/ 163354 w 161925"/>
                <a:gd name="connsiteY0" fmla="*/ 7815 h 152400"/>
                <a:gd name="connsiteX1" fmla="*/ 85249 w 161925"/>
                <a:gd name="connsiteY1" fmla="*/ 154499 h 152400"/>
                <a:gd name="connsiteX2" fmla="*/ 7144 w 161925"/>
                <a:gd name="connsiteY2" fmla="*/ 7815 h 152400"/>
                <a:gd name="connsiteX3" fmla="*/ 163354 w 161925"/>
                <a:gd name="connsiteY3" fmla="*/ 7815 h 152400"/>
              </a:gdLst>
              <a:ahLst/>
              <a:cxnLst>
                <a:cxn ang="0">
                  <a:pos x="connsiteX0" y="connsiteY0"/>
                </a:cxn>
                <a:cxn ang="0">
                  <a:pos x="connsiteX1" y="connsiteY1"/>
                </a:cxn>
                <a:cxn ang="0">
                  <a:pos x="connsiteX2" y="connsiteY2"/>
                </a:cxn>
                <a:cxn ang="0">
                  <a:pos x="connsiteX3" y="connsiteY3"/>
                </a:cxn>
              </a:cxnLst>
              <a:rect l="l" t="t" r="r" b="b"/>
              <a:pathLst>
                <a:path w="161925" h="152400">
                  <a:moveTo>
                    <a:pt x="163354" y="7815"/>
                  </a:moveTo>
                  <a:lnTo>
                    <a:pt x="85249" y="154499"/>
                  </a:lnTo>
                  <a:lnTo>
                    <a:pt x="7144" y="7815"/>
                  </a:lnTo>
                  <a:cubicBezTo>
                    <a:pt x="47149" y="8767"/>
                    <a:pt x="107156" y="5909"/>
                    <a:pt x="163354" y="7815"/>
                  </a:cubicBezTo>
                  <a:close/>
                </a:path>
              </a:pathLst>
            </a:custGeom>
            <a:solidFill>
              <a:srgbClr val="231F20"/>
            </a:solidFill>
            <a:ln w="9525" cap="flat">
              <a:noFill/>
              <a:prstDash val="solid"/>
              <a:miter/>
            </a:ln>
          </p:spPr>
          <p:txBody>
            <a:bodyPr rtlCol="0" anchor="ctr"/>
            <a:lstStyle/>
            <a:p>
              <a:pPr defTabSz="727560">
                <a:defRPr/>
              </a:pPr>
              <a:endParaRPr lang="en-US" sz="1433">
                <a:solidFill>
                  <a:srgbClr val="000000"/>
                </a:solidFill>
                <a:latin typeface="Cambria" panose="02040503050406030204" pitchFamily="18" charset="0"/>
                <a:cs typeface="Arial"/>
                <a:sym typeface="Arial"/>
              </a:endParaRPr>
            </a:p>
          </p:txBody>
        </p:sp>
        <p:sp>
          <p:nvSpPr>
            <p:cNvPr id="29" name="Freeform: Shape 5299"/>
            <p:cNvSpPr/>
            <p:nvPr/>
          </p:nvSpPr>
          <p:spPr>
            <a:xfrm>
              <a:off x="5818346" y="2247424"/>
              <a:ext cx="548533" cy="166794"/>
            </a:xfrm>
            <a:custGeom>
              <a:avLst/>
              <a:gdLst>
                <a:gd name="connsiteX0" fmla="*/ 7144 w 552450"/>
                <a:gd name="connsiteY0" fmla="*/ 7144 h 161925"/>
                <a:gd name="connsiteX1" fmla="*/ 552926 w 552450"/>
                <a:gd name="connsiteY1" fmla="*/ 7144 h 161925"/>
                <a:gd name="connsiteX2" fmla="*/ 552926 w 552450"/>
                <a:gd name="connsiteY2" fmla="*/ 162401 h 161925"/>
                <a:gd name="connsiteX3" fmla="*/ 7144 w 552450"/>
                <a:gd name="connsiteY3" fmla="*/ 162401 h 161925"/>
              </a:gdLst>
              <a:ahLst/>
              <a:cxnLst>
                <a:cxn ang="0">
                  <a:pos x="connsiteX0" y="connsiteY0"/>
                </a:cxn>
                <a:cxn ang="0">
                  <a:pos x="connsiteX1" y="connsiteY1"/>
                </a:cxn>
                <a:cxn ang="0">
                  <a:pos x="connsiteX2" y="connsiteY2"/>
                </a:cxn>
                <a:cxn ang="0">
                  <a:pos x="connsiteX3" y="connsiteY3"/>
                </a:cxn>
              </a:cxnLst>
              <a:rect l="l" t="t" r="r" b="b"/>
              <a:pathLst>
                <a:path w="552450" h="161925">
                  <a:moveTo>
                    <a:pt x="7144" y="7144"/>
                  </a:moveTo>
                  <a:lnTo>
                    <a:pt x="552926" y="7144"/>
                  </a:lnTo>
                  <a:lnTo>
                    <a:pt x="552926" y="162401"/>
                  </a:lnTo>
                  <a:lnTo>
                    <a:pt x="7144" y="162401"/>
                  </a:lnTo>
                  <a:close/>
                </a:path>
              </a:pathLst>
            </a:custGeom>
            <a:solidFill>
              <a:srgbClr val="939598"/>
            </a:solidFill>
            <a:ln w="9525" cap="flat">
              <a:noFill/>
              <a:prstDash val="solid"/>
              <a:miter/>
            </a:ln>
          </p:spPr>
          <p:txBody>
            <a:bodyPr rtlCol="0" anchor="ctr"/>
            <a:lstStyle/>
            <a:p>
              <a:pPr defTabSz="727560">
                <a:defRPr/>
              </a:pPr>
              <a:endParaRPr lang="en-US" sz="1433">
                <a:solidFill>
                  <a:srgbClr val="000000"/>
                </a:solidFill>
                <a:latin typeface="Cambria" panose="02040503050406030204" pitchFamily="18" charset="0"/>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0" presetClass="path" presetSubtype="0" accel="50000" decel="50000" fill="hold" nodeType="withEffect">
                                  <p:stCondLst>
                                    <p:cond delay="0"/>
                                  </p:stCondLst>
                                  <p:childTnLst>
                                    <p:animMotion origin="layout" path="M -0.55964 -0.0081 L -0.55964 -0.00787 C -0.55651 -0.00324 -0.55378 0.00255 -0.54922 0.00625 C -0.54388 0.01088 -0.52227 0.00648 -0.52109 0.00625 C -0.50781 -0.00393 -0.52266 0.00625 -0.49271 -2.22222E-6 C -0.48984 -0.00046 -0.48776 -0.00278 -0.48542 -0.00393 C -0.48385 -0.00486 -0.4819 -0.00532 -0.48008 -0.00602 C -0.47904 -0.00741 -0.47812 -0.00903 -0.47656 -0.01018 C -0.47422 -0.0118 -0.47187 -0.01296 -0.46953 -0.01435 C -0.46341 -0.01713 -0.4569 -0.01828 -0.45169 -0.02245 C -0.44987 -0.02384 -0.44844 -0.02569 -0.44635 -0.02662 C -0.43724 -0.03078 -0.43099 -0.03102 -0.42135 -0.03264 C -0.41628 -0.03194 -0.41081 -0.03148 -0.40547 -0.03055 C -0.40208 -0.03009 -0.39818 -0.03055 -0.39479 -0.0287 C -0.39297 -0.02754 -0.39284 -0.0243 -0.39141 -0.02245 C -0.3888 -0.01944 -0.38177 -0.01597 -0.37891 -0.01435 C -0.37773 -0.01227 -0.3763 -0.01041 -0.37539 -0.0081 C -0.37448 -0.00625 -0.37448 -0.0037 -0.37357 -0.00185 C -0.37279 -0.00023 -0.37122 0.0007 -0.36992 0.00209 C -0.36875 0.00417 -0.36758 0.00625 -0.36654 0.00834 C -0.36536 0.00278 -0.36445 -0.00278 -0.36276 -0.0081 C -0.36237 -0.01018 -0.36185 -0.01227 -0.36094 -0.01435 C -0.36016 -0.01643 -0.35872 -0.01828 -0.35755 -0.02037 C -0.35638 -0.02453 -0.35273 -0.04537 -0.34674 -0.04699 L -0.33984 -0.04907 C -0.3375 -0.0456 -0.33359 -0.04305 -0.33268 -0.03889 C -0.33138 -0.03148 -0.33359 -0.02384 -0.33437 -0.0162 C -0.33529 -0.01018 -0.33711 -0.00393 -0.33802 0.00209 C -0.3388 0.00695 -0.33919 0.01181 -0.33984 0.01644 C -0.33919 0.02685 -0.34167 0.03797 -0.33802 0.04722 C -0.33672 0.0507 -0.33307 0.0419 -0.33073 0.03912 C -0.32904 0.03658 -0.32747 0.03357 -0.32565 0.03079 C -0.3207 0.01343 -0.3276 0.03472 -0.32018 0.0206 C -0.3194 0.01875 -0.31914 0.01644 -0.31836 0.01435 C -0.31745 0.01111 -0.31667 0.00741 -0.31497 0.00417 C -0.31289 0.00047 -0.31029 -0.00254 -0.30768 -0.00602 L -0.30443 -0.01828 L -0.3026 -0.02453 C -0.30312 -0.01967 -0.30325 -0.01481 -0.30443 -0.01018 C -0.30469 -0.0081 -0.3056 -0.00602 -0.30612 -0.00393 C -0.30703 -0.00139 -0.30729 0.00139 -0.30768 0.00417 C -0.31237 0.02755 -0.30703 0.00255 -0.31146 0.02269 C -0.31211 0.02824 -0.31237 0.03357 -0.31328 0.03912 C -0.31354 0.04121 -0.3151 0.04306 -0.31497 0.04514 C -0.31406 0.05371 -0.31263 0.06204 -0.3095 0.06991 C -0.30872 0.07176 -0.30612 0.0713 -0.30443 0.07199 C -0.30013 0.0706 -0.29596 0.06968 -0.29206 0.06783 C -0.28724 0.06551 -0.28372 0.06042 -0.28112 0.05556 C -0.27982 0.05232 -0.27891 0.04861 -0.27786 0.04514 C -0.27643 0.03634 -0.27578 0.03125 -0.27422 0.02269 C -0.27357 0.01991 -0.27279 0.01713 -0.2724 0.01435 C -0.27174 0.01111 -0.27148 0.00741 -0.27044 0.00417 C -0.26966 0.00139 -0.2681 -0.00116 -0.26693 -0.00393 C -0.26641 -0.00741 -0.26562 -0.01088 -0.26523 -0.01435 C -0.26445 -0.01898 -0.26419 -0.02384 -0.26354 -0.0287 C -0.26315 -0.03078 -0.2625 -0.03264 -0.26172 -0.03472 C -0.26211 -0.04051 -0.26198 -0.05555 -0.26523 -0.06342 C -0.26615 -0.06574 -0.26732 -0.06782 -0.26875 -0.06967 C -0.27031 -0.07129 -0.2724 -0.07245 -0.27422 -0.07361 C -0.27956 -0.07315 -0.28477 -0.07268 -0.29023 -0.07176 C -0.29258 -0.07129 -0.29518 -0.07106 -0.29727 -0.06967 C -0.3 -0.06759 -0.30443 -0.06134 -0.30443 -0.06111 L -0.30443 -0.06134 C -0.30156 -0.05324 -0.29531 -0.03449 -0.29349 -0.02662 C -0.29167 -0.01666 -0.2918 -0.01713 -0.28841 -0.00602 C -0.28607 0.0007 -0.28503 0.00509 -0.28112 0.01042 C -0.27487 0.01898 -0.27812 0.01482 -0.27044 0.01852 C -0.2681 0.01968 -0.26589 0.02153 -0.26354 0.02269 C -0.2599 0.02431 -0.25299 0.02685 -0.25299 0.02709 C -0.24583 0.02547 -0.23828 0.0257 -0.23151 0.02269 C -0.22995 0.02199 -0.23073 0.01852 -0.22969 0.01644 C -0.22852 0.01366 -0.22734 0.01111 -0.22617 0.00834 C -0.22799 0.00695 -0.22956 0.0044 -0.23151 0.00417 C -0.24414 0.00255 -0.24089 0.0044 -0.24375 0.0125 C -0.24505 0.01528 -0.24622 0.01783 -0.24766 0.0206 C -0.24922 0.03009 -0.25117 0.03727 -0.24766 0.04722 C -0.24674 0.04931 -0.24375 0.04861 -0.24206 0.04931 C -0.2375 0.04861 -0.23242 0.04884 -0.22799 0.04722 C -0.22578 0.04653 -0.22174 0.03843 -0.22083 0.03704 C -0.21211 0.0257 -0.2099 0.02616 -0.20325 0.01435 C -0.19609 0.00185 -0.20404 0.00972 -0.19401 0.00209 C -0.18984 -0.0125 -0.19609 0.00509 -0.18724 -0.01018 C -0.18607 -0.01203 -0.18607 -0.01435 -0.18529 -0.0162 C -0.18424 -0.01852 -0.18281 -0.02037 -0.18177 -0.02245 C -0.1776 -0.0375 -0.17917 -0.03055 -0.17643 -0.04305 C -0.17682 -0.04699 -0.17357 -0.07708 -0.1888 -0.06134 C -0.19167 -0.05856 -0.19115 -0.05324 -0.19232 -0.04907 L -0.19401 -0.04305 L -0.19609 -0.0368 C -0.19648 -0.0287 -0.19622 -0.02014 -0.19779 -0.01227 C -0.19805 -0.01041 -0.20052 -0.00972 -0.2013 -0.0081 C -0.20469 -0.00116 -0.2069 0.01158 -0.20846 0.01852 C -0.20911 0.02199 -0.20977 0.02547 -0.21016 0.02871 C -0.2112 0.03426 -0.2138 0.04514 -0.2138 0.04537 C -0.21315 0.05 -0.21367 0.05509 -0.21198 0.05949 C -0.20885 0.06806 -0.19232 0.06181 -0.19049 0.06158 C -0.18424 0.0544 -0.18919 0.06088 -0.18346 0.04931 C -0.18255 0.04722 -0.18047 0.0456 -0.17995 0.04306 C -0.1793 0.04051 -0.17995 0.03773 -0.17995 0.03496 L -0.15169 -2.22222E-6 C -0.15755 0.00139 -0.1638 0.00162 -0.16914 0.00417 C -0.17135 0.00509 -0.17227 0.0081 -0.17292 0.01042 C -0.17396 0.01297 -0.17396 0.01574 -0.17461 0.01852 C -0.17513 0.0206 -0.17591 0.02269 -0.17643 0.02477 C -0.17591 0.03148 -0.17643 0.03866 -0.17461 0.04514 C -0.17318 0.05 -0.16732 0.05741 -0.16732 0.05764 C -0.16406 0.05486 -0.1599 0.05278 -0.1569 0.04931 C -0.15586 0.04792 -0.15495 0.0463 -0.15325 0.04514 C -0.15169 0.04422 -0.14805 0.04306 -0.14805 0.04329 L -0.12487 0.00209 C -0.12943 0.00695 -0.13503 0.01111 -0.13919 0.01644 C -0.14049 0.01806 -0.14102 0.0206 -0.14075 0.02269 C -0.14049 0.03287 -0.14049 0.04375 -0.13737 0.05347 C -0.13659 0.05602 -0.13268 0.05486 -0.13021 0.05556 C -0.12721 0.05347 -0.12331 0.05255 -0.12148 0.04931 C -0.11966 0.04653 -0.11979 0.04259 -0.11966 0.03912 C -0.11914 0.03218 -0.11966 0.02547 -0.11966 0.01852 L -0.11966 0.01875 L -0.11966 0.01852 C -0.11419 0.01991 -0.10885 0.02361 -0.10352 0.02269 C -0.10039 0.02199 -0.09987 0.01435 -0.09661 0.01435 C -0.09388 0.01435 -0.09896 0.01991 -0.1 0.02269 C -0.10456 0.03449 -0.09844 0.02315 -0.10547 0.03496 C -0.10404 0.03912 -0.1056 0.04722 -0.10169 0.04722 C -0.09818 0.04722 -0.10143 0.03889 -0.1 0.03496 C -0.1 0.03519 -0.09258 0.01621 -0.08932 0.0125 C -0.08477 0.00718 -0.08099 0.00533 -0.07552 0.00209 C -0.07344 0.00417 -0.07018 0.00533 -0.07005 0.00834 C -0.06953 0.01459 -0.07214 0.0206 -0.07344 0.02685 C -0.07396 0.02894 -0.07721 0.03287 -0.07552 0.03287 C -0.07318 0.03287 -0.07292 0.02871 -0.07161 0.02685 C -0.07096 0.02477 -0.07096 0.02222 -0.07005 0.0206 C -0.06523 0.01389 -0.06224 0.01713 -0.0556 0.01852 C -0.05508 0.02685 -0.05703 0.03588 -0.05404 0.04306 C -0.0526 0.04584 -0.04896 0.04074 -0.04687 0.03912 C -0.04362 0.03658 -0.04141 0.03264 -0.03789 0.03079 C -0.0332 0.02847 -0.0237 0.02685 -0.0237 0.02709 C -0.02083 0.01991 -0.01276 0.01343 -0.01471 0.00625 C -0.01549 0.00417 -0.01523 0.00139 -0.01654 -2.22222E-6 C -0.01849 -0.00162 -0.02135 -0.00116 -0.0237 -0.00185 C -0.025 -2.22222E-6 -0.02617 0.00209 -0.02721 0.00417 C -0.02982 0.00949 -0.03437 0.0206 -0.03437 0.02084 C -0.03385 0.02801 -0.0388 0.04884 -0.02904 0.05556 C -0.02734 0.05648 -0.02539 0.05695 -0.0237 0.05741 C -0.02135 0.05625 -0.01849 0.05533 -0.01654 0.05347 C -0.01276 0.04977 -0.01081 0.04306 -0.00586 0.04121 C -0.00039 0.03889 0.00573 0.03611 0.01185 0.03496 C 0.01589 0.03403 0.02005 0.03357 0.02409 0.03287 C 0.05026 0.03449 0.05026 0.0294 0.06484 0.03912 C 0.06693 0.04028 0.06862 0.0419 0.07044 0.04306 C 0.07148 0.04514 0.07201 0.04815 0.07383 0.04931 C 0.08906 0.0581 0.11159 0.05093 0.12539 0.04931 C 0.12747 0.04653 0.12865 0.04352 0.13073 0.04121 C 0.13216 0.03935 0.1349 0.03912 0.1362 0.03704 C 0.13854 0.0331 0.14362 0.0213 0.14505 0.01435 C 0.14505 0.01389 0.14505 0.0132 0.14505 0.0125 L 0.14505 0.01273 L 0.14505 0.0125 " pathEditMode="relative" rAng="0" ptsTypes="AAAAAAAAAAAAAAAAAAAAAAAAAAAAAAAAAAAAAAAAAAAAAAAAAAAAAAAAAAAAAAAAAAAAAAAAAAAAAAAAAAAAAAAAAAAAAAAAAAAAAAAAAAAAAAAAAAAAAAAAAAAAAAAAAAAAAAAAAAAAAAAAAAAAAAAAAAAAAA">
                                      <p:cBhvr>
                                        <p:cTn id="13" dur="3500" fill="hold"/>
                                        <p:tgtEl>
                                          <p:spTgt spid="21"/>
                                        </p:tgtEl>
                                        <p:attrNameLst>
                                          <p:attrName>ppt_x</p:attrName>
                                          <p:attrName>ppt_y</p:attrName>
                                        </p:attrNameLst>
                                      </p:cBhvr>
                                      <p:rCtr x="35234" y="718"/>
                                    </p:animMotion>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4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descr="n185 Fb Thu Huong Ph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descr="n185 Fb Thu Huong Pham"/>
          <p:cNvSpPr/>
          <p:nvPr/>
        </p:nvSpPr>
        <p:spPr>
          <a:xfrm>
            <a:off x="127888" y="1744191"/>
            <a:ext cx="4520107" cy="3490186"/>
          </a:xfrm>
          <a:prstGeom prst="rect">
            <a:avLst/>
          </a:prstGeom>
          <a:noFill/>
        </p:spPr>
        <p:txBody>
          <a:bodyPr wrap="square">
            <a:spAutoFit/>
          </a:bodyPr>
          <a:lstStyle/>
          <a:p>
            <a:pPr marL="0" marR="0" lvl="0" indent="398463"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Những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điểm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tại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hai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sóng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1" i="1" u="none" strike="noStrike" kern="1200" cap="none" spc="0" normalizeH="0" baseline="0" noProof="0" dirty="0" err="1">
                <a:ln>
                  <a:noFill/>
                </a:ln>
                <a:solidFill>
                  <a:srgbClr val="C00000"/>
                </a:solidFill>
                <a:effectLst/>
                <a:uLnTx/>
                <a:uFillTx/>
                <a:latin typeface="Cambria" panose="02040503050406030204" pitchFamily="18" charset="0"/>
                <a:ea typeface="Times New Roman" panose="02020603050405020304" pitchFamily="18" charset="0"/>
                <a:cs typeface="Arial" panose="020B0604020202020204" pitchFamily="34" charset="0"/>
              </a:rPr>
              <a:t>ngược</a:t>
            </a:r>
            <a:r>
              <a:rPr kumimoji="0" lang="en-US" sz="2400" b="1" i="1" u="none" strike="noStrike" kern="1200" cap="none" spc="0" normalizeH="0" baseline="0" noProof="0" dirty="0">
                <a:ln>
                  <a:noFill/>
                </a:ln>
                <a:solidFill>
                  <a:srgbClr val="C00000"/>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1" i="1" u="none" strike="noStrike" kern="1200" cap="none" spc="0" normalizeH="0" baseline="0" noProof="0" dirty="0" err="1">
                <a:ln>
                  <a:noFill/>
                </a:ln>
                <a:solidFill>
                  <a:srgbClr val="C00000"/>
                </a:solidFill>
                <a:effectLst/>
                <a:uLnTx/>
                <a:uFillTx/>
                <a:latin typeface="Cambria" panose="02040503050406030204" pitchFamily="18" charset="0"/>
                <a:ea typeface="Times New Roman" panose="02020603050405020304" pitchFamily="18" charset="0"/>
                <a:cs typeface="Arial" panose="020B0604020202020204" pitchFamily="34" charset="0"/>
              </a:rPr>
              <a:t>pha</a:t>
            </a:r>
            <a:r>
              <a:rPr kumimoji="0" lang="en-US" sz="2400" b="1" i="1" u="none" strike="noStrike" kern="1200" cap="none" spc="0" normalizeH="0" baseline="0" noProof="0" dirty="0">
                <a:ln>
                  <a:noFill/>
                </a:ln>
                <a:solidFill>
                  <a:srgbClr val="C00000"/>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nhau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thì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không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dao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động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gọi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1" i="1" u="none" strike="noStrike" kern="1200" cap="none" spc="0" normalizeH="0" baseline="0" noProof="0" dirty="0" err="1">
                <a:ln>
                  <a:noFill/>
                </a:ln>
                <a:solidFill>
                  <a:srgbClr val="C00000"/>
                </a:solidFill>
                <a:effectLst/>
                <a:uLnTx/>
                <a:uFillTx/>
                <a:latin typeface="Cambria" panose="02040503050406030204" pitchFamily="18" charset="0"/>
                <a:ea typeface="Times New Roman" panose="02020603050405020304" pitchFamily="18" charset="0"/>
                <a:cs typeface="Arial" panose="020B0604020202020204" pitchFamily="34" charset="0"/>
              </a:rPr>
              <a:t>nút</a:t>
            </a:r>
            <a:r>
              <a:rPr kumimoji="0" lang="en-US" sz="2400" b="1" i="1" u="none" strike="noStrike" kern="1200" cap="none" spc="0" normalizeH="0" baseline="0" noProof="0" dirty="0">
                <a:ln>
                  <a:noFill/>
                </a:ln>
                <a:solidFill>
                  <a:srgbClr val="C00000"/>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1" i="1" u="none" strike="noStrike" kern="1200" cap="none" spc="0" normalizeH="0" baseline="0" noProof="0" dirty="0" err="1">
                <a:ln>
                  <a:noFill/>
                </a:ln>
                <a:solidFill>
                  <a:srgbClr val="C00000"/>
                </a:solidFill>
                <a:effectLst/>
                <a:uLnTx/>
                <a:uFillTx/>
                <a:latin typeface="Cambria" panose="02040503050406030204" pitchFamily="18" charset="0"/>
                <a:ea typeface="Times New Roman" panose="02020603050405020304" pitchFamily="18" charset="0"/>
                <a:cs typeface="Arial" panose="020B0604020202020204" pitchFamily="34" charset="0"/>
              </a:rPr>
              <a:t>sóng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p>
          <a:p>
            <a:pPr marL="0" marR="0" lvl="0" indent="398463" algn="just" defTabSz="914400" rtl="0" eaLnBrk="1" fontAlgn="auto" latinLnBrk="0" hangingPunct="1">
              <a:lnSpc>
                <a:spcPct val="115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endParaRPr>
          </a:p>
          <a:p>
            <a:pPr marL="0" marR="0" lvl="0" indent="398463"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Những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điểm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tại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hai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sóng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1" i="1" u="none" strike="noStrike" kern="1200" cap="none" spc="0" normalizeH="0" baseline="0" noProof="0" dirty="0" err="1">
                <a:ln>
                  <a:noFill/>
                </a:ln>
                <a:solidFill>
                  <a:srgbClr val="C00000"/>
                </a:solidFill>
                <a:effectLst/>
                <a:uLnTx/>
                <a:uFillTx/>
                <a:latin typeface="Cambria" panose="02040503050406030204" pitchFamily="18" charset="0"/>
                <a:ea typeface="Times New Roman" panose="02020603050405020304" pitchFamily="18" charset="0"/>
                <a:cs typeface="Arial" panose="020B0604020202020204" pitchFamily="34" charset="0"/>
              </a:rPr>
              <a:t>đồng</a:t>
            </a:r>
            <a:r>
              <a:rPr kumimoji="0" lang="en-US" sz="2400" b="1" i="1" u="none" strike="noStrike" kern="1200" cap="none" spc="0" normalizeH="0" baseline="0" noProof="0" dirty="0">
                <a:ln>
                  <a:noFill/>
                </a:ln>
                <a:solidFill>
                  <a:srgbClr val="C00000"/>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1" i="1" u="none" strike="noStrike" kern="1200" cap="none" spc="0" normalizeH="0" baseline="0" noProof="0" dirty="0" err="1">
                <a:ln>
                  <a:noFill/>
                </a:ln>
                <a:solidFill>
                  <a:srgbClr val="C00000"/>
                </a:solidFill>
                <a:effectLst/>
                <a:uLnTx/>
                <a:uFillTx/>
                <a:latin typeface="Cambria" panose="02040503050406030204" pitchFamily="18" charset="0"/>
                <a:ea typeface="Times New Roman" panose="02020603050405020304" pitchFamily="18" charset="0"/>
                <a:cs typeface="Arial" panose="020B0604020202020204" pitchFamily="34" charset="0"/>
              </a:rPr>
              <a:t>pha</a:t>
            </a:r>
            <a:r>
              <a:rPr kumimoji="0" lang="en-US" sz="2400" b="1" i="0" u="none" strike="noStrike" kern="1200" cap="none" spc="0" normalizeH="0" baseline="0" noProof="0" dirty="0">
                <a:ln>
                  <a:noFill/>
                </a:ln>
                <a:solidFill>
                  <a:srgbClr val="C00000"/>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với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nhau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thì</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dao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động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với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biên</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độ</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cực</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đại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gọi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1" i="1" u="none" strike="noStrike" kern="1200" cap="none" spc="0" normalizeH="0" baseline="0" noProof="0" dirty="0" err="1">
                <a:ln>
                  <a:noFill/>
                </a:ln>
                <a:solidFill>
                  <a:srgbClr val="C00000"/>
                </a:solidFill>
                <a:effectLst/>
                <a:uLnTx/>
                <a:uFillTx/>
                <a:latin typeface="Cambria" panose="02040503050406030204" pitchFamily="18" charset="0"/>
                <a:ea typeface="Times New Roman" panose="02020603050405020304" pitchFamily="18" charset="0"/>
                <a:cs typeface="Arial" panose="020B0604020202020204" pitchFamily="34" charset="0"/>
              </a:rPr>
              <a:t>bụng</a:t>
            </a:r>
            <a:r>
              <a:rPr kumimoji="0" lang="en-US" sz="2400" b="1" i="1" u="none" strike="noStrike" kern="1200" cap="none" spc="0" normalizeH="0" baseline="0" noProof="0" dirty="0">
                <a:ln>
                  <a:noFill/>
                </a:ln>
                <a:solidFill>
                  <a:srgbClr val="C00000"/>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1" i="1" u="none" strike="noStrike" kern="1200" cap="none" spc="0" normalizeH="0" baseline="0" noProof="0" dirty="0" err="1">
                <a:ln>
                  <a:noFill/>
                </a:ln>
                <a:solidFill>
                  <a:srgbClr val="C00000"/>
                </a:solidFill>
                <a:effectLst/>
                <a:uLnTx/>
                <a:uFillTx/>
                <a:latin typeface="Cambria" panose="02040503050406030204" pitchFamily="18" charset="0"/>
                <a:ea typeface="Times New Roman" panose="02020603050405020304" pitchFamily="18" charset="0"/>
                <a:cs typeface="Arial" panose="020B0604020202020204" pitchFamily="34" charset="0"/>
              </a:rPr>
              <a:t>sóng</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p>
        </p:txBody>
      </p:sp>
      <p:sp>
        <p:nvSpPr>
          <p:cNvPr id="31" name="Rectangle 6" descr="n185 Fb Thu Huong Pham">
            <a:extLst>
              <a:ext uri="{FF2B5EF4-FFF2-40B4-BE49-F238E27FC236}">
                <a16:creationId xmlns:a16="http://schemas.microsoft.com/office/drawing/2014/main" id="{64E979AE-3C9F-42E6-B194-78F333C23B43}"/>
              </a:ext>
            </a:extLst>
          </p:cNvPr>
          <p:cNvSpPr>
            <a:spLocks noChangeArrowheads="1"/>
          </p:cNvSpPr>
          <p:nvPr/>
        </p:nvSpPr>
        <p:spPr bwMode="auto">
          <a:xfrm>
            <a:off x="-21170" y="1120129"/>
            <a:ext cx="5977943" cy="684361"/>
          </a:xfrm>
          <a:prstGeom prst="rect">
            <a:avLst/>
          </a:prstGeom>
          <a:noFill/>
          <a:ln w="9525">
            <a:noFill/>
            <a:miter lim="800000"/>
            <a:headEnd/>
            <a:tailEnd/>
          </a:ln>
        </p:spPr>
        <p:txBody>
          <a:bodyPr/>
          <a:lstStyle/>
          <a:p>
            <a:pPr marL="270272" marR="0" lvl="0" indent="-270272" algn="l" defTabSz="914400" rtl="0" eaLnBrk="1" fontAlgn="auto" latinLnBrk="0" hangingPunct="1">
              <a:lnSpc>
                <a:spcPct val="100000"/>
              </a:lnSpc>
              <a:spcBef>
                <a:spcPts val="0"/>
              </a:spcBef>
              <a:spcAft>
                <a:spcPts val="0"/>
              </a:spcAft>
              <a:buClr>
                <a:srgbClr val="44546A"/>
              </a:buClr>
              <a:buSzPct val="70000"/>
              <a:buFontTx/>
              <a:buNone/>
              <a:tabLst/>
              <a:defRPr/>
            </a:pPr>
            <a:r>
              <a:rPr kumimoji="0" lang="en-US" sz="2800" b="0" i="0" u="none" strike="noStrike" kern="1200" cap="none" spc="0" normalizeH="0" baseline="0" noProof="0" dirty="0">
                <a:ln>
                  <a:noFill/>
                </a:ln>
                <a:solidFill>
                  <a:srgbClr val="0070C0"/>
                </a:solidFill>
                <a:effectLst/>
                <a:uLnTx/>
                <a:uFillTx/>
                <a:latin typeface="Cambria" panose="02040503050406030204" pitchFamily="18" charset="0"/>
                <a:ea typeface="+mn-ea"/>
                <a:cs typeface="Arial" panose="020B0604020202020204" pitchFamily="34" charset="0"/>
              </a:rPr>
              <a:t>1. </a:t>
            </a:r>
            <a:r>
              <a:rPr kumimoji="0" lang="en-US" sz="2800" b="0" i="0" u="none" strike="noStrike" kern="1200" cap="none" spc="0" normalizeH="0" baseline="0" noProof="0" dirty="0" err="1">
                <a:ln>
                  <a:noFill/>
                </a:ln>
                <a:solidFill>
                  <a:srgbClr val="0070C0"/>
                </a:solidFill>
                <a:effectLst/>
                <a:uLnTx/>
                <a:uFillTx/>
                <a:latin typeface="Cambria" panose="02040503050406030204" pitchFamily="18" charset="0"/>
                <a:ea typeface="+mn-ea"/>
                <a:cs typeface="Arial" panose="020B0604020202020204" pitchFamily="34" charset="0"/>
              </a:rPr>
              <a:t>Đặc</a:t>
            </a:r>
            <a:r>
              <a:rPr kumimoji="0" lang="en-US" sz="2800" b="0" i="0" u="none" strike="noStrike" kern="1200" cap="none" spc="0" normalizeH="0" baseline="0" noProof="0" dirty="0">
                <a:ln>
                  <a:noFill/>
                </a:ln>
                <a:solidFill>
                  <a:srgbClr val="0070C0"/>
                </a:solidFill>
                <a:effectLst/>
                <a:uLnTx/>
                <a:uFillTx/>
                <a:latin typeface="Cambria" panose="02040503050406030204" pitchFamily="18" charset="0"/>
                <a:ea typeface="+mn-ea"/>
                <a:cs typeface="Arial" panose="020B0604020202020204" pitchFamily="34" charset="0"/>
              </a:rPr>
              <a:t> </a:t>
            </a:r>
            <a:r>
              <a:rPr kumimoji="0" lang="en-US" sz="2800" b="0" i="0" u="none" strike="noStrike" kern="1200" cap="none" spc="0" normalizeH="0" baseline="0" noProof="0" dirty="0" err="1">
                <a:ln>
                  <a:noFill/>
                </a:ln>
                <a:solidFill>
                  <a:srgbClr val="0070C0"/>
                </a:solidFill>
                <a:effectLst/>
                <a:uLnTx/>
                <a:uFillTx/>
                <a:latin typeface="Cambria" panose="02040503050406030204" pitchFamily="18" charset="0"/>
                <a:ea typeface="+mn-ea"/>
                <a:cs typeface="Arial" panose="020B0604020202020204" pitchFamily="34" charset="0"/>
              </a:rPr>
              <a:t>điểm</a:t>
            </a:r>
            <a:r>
              <a:rPr kumimoji="0" lang="en-US" sz="2800" b="0" i="0" u="none" strike="noStrike" kern="1200" cap="none" spc="0" normalizeH="0" baseline="0" noProof="0" dirty="0">
                <a:ln>
                  <a:noFill/>
                </a:ln>
                <a:solidFill>
                  <a:srgbClr val="0070C0"/>
                </a:solidFill>
                <a:effectLst/>
                <a:uLnTx/>
                <a:uFillTx/>
                <a:latin typeface="Cambria" panose="02040503050406030204" pitchFamily="18" charset="0"/>
                <a:ea typeface="+mn-ea"/>
                <a:cs typeface="Arial" panose="020B0604020202020204" pitchFamily="34" charset="0"/>
              </a:rPr>
              <a:t> </a:t>
            </a:r>
            <a:r>
              <a:rPr kumimoji="0" lang="en-US" sz="2800" b="0" i="0" u="none" strike="noStrike" kern="1200" cap="none" spc="0" normalizeH="0" baseline="0" noProof="0" dirty="0" err="1">
                <a:ln>
                  <a:noFill/>
                </a:ln>
                <a:solidFill>
                  <a:srgbClr val="0070C0"/>
                </a:solidFill>
                <a:effectLst/>
                <a:uLnTx/>
                <a:uFillTx/>
                <a:latin typeface="Cambria" panose="02040503050406030204" pitchFamily="18" charset="0"/>
                <a:ea typeface="+mn-ea"/>
                <a:cs typeface="Arial" panose="020B0604020202020204" pitchFamily="34" charset="0"/>
              </a:rPr>
              <a:t>của</a:t>
            </a:r>
            <a:r>
              <a:rPr kumimoji="0" lang="en-US" sz="2800" b="0" i="0" u="none" strike="noStrike" kern="1200" cap="none" spc="0" normalizeH="0" baseline="0" noProof="0" dirty="0">
                <a:ln>
                  <a:noFill/>
                </a:ln>
                <a:solidFill>
                  <a:srgbClr val="0070C0"/>
                </a:solidFill>
                <a:effectLst/>
                <a:uLnTx/>
                <a:uFillTx/>
                <a:latin typeface="Cambria" panose="02040503050406030204" pitchFamily="18" charset="0"/>
                <a:ea typeface="+mn-ea"/>
                <a:cs typeface="Arial" panose="020B0604020202020204" pitchFamily="34" charset="0"/>
              </a:rPr>
              <a:t> </a:t>
            </a:r>
            <a:r>
              <a:rPr kumimoji="0" lang="en-US" sz="2800" b="0" i="0" u="none" strike="noStrike" kern="1200" cap="none" spc="0" normalizeH="0" baseline="0" noProof="0" dirty="0" err="1">
                <a:ln>
                  <a:noFill/>
                </a:ln>
                <a:solidFill>
                  <a:srgbClr val="0070C0"/>
                </a:solidFill>
                <a:effectLst/>
                <a:uLnTx/>
                <a:uFillTx/>
                <a:latin typeface="Cambria" panose="02040503050406030204" pitchFamily="18" charset="0"/>
                <a:ea typeface="+mn-ea"/>
                <a:cs typeface="Arial" panose="020B0604020202020204" pitchFamily="34" charset="0"/>
              </a:rPr>
              <a:t>sóng</a:t>
            </a:r>
            <a:r>
              <a:rPr kumimoji="0" lang="en-US" sz="2800" b="0" i="0" u="none" strike="noStrike" kern="1200" cap="none" spc="0" normalizeH="0" baseline="0" noProof="0" dirty="0">
                <a:ln>
                  <a:noFill/>
                </a:ln>
                <a:solidFill>
                  <a:srgbClr val="0070C0"/>
                </a:solidFill>
                <a:effectLst/>
                <a:uLnTx/>
                <a:uFillTx/>
                <a:latin typeface="Cambria" panose="02040503050406030204" pitchFamily="18" charset="0"/>
                <a:ea typeface="+mn-ea"/>
                <a:cs typeface="Arial" panose="020B0604020202020204" pitchFamily="34" charset="0"/>
              </a:rPr>
              <a:t> </a:t>
            </a:r>
            <a:r>
              <a:rPr kumimoji="0" lang="en-US" sz="2800" b="0" i="0" u="none" strike="noStrike" kern="1200" cap="none" spc="0" normalizeH="0" baseline="0" noProof="0" dirty="0" err="1">
                <a:ln>
                  <a:noFill/>
                </a:ln>
                <a:solidFill>
                  <a:srgbClr val="0070C0"/>
                </a:solidFill>
                <a:effectLst/>
                <a:uLnTx/>
                <a:uFillTx/>
                <a:latin typeface="Cambria" panose="02040503050406030204" pitchFamily="18" charset="0"/>
                <a:ea typeface="+mn-ea"/>
                <a:cs typeface="Arial" panose="020B0604020202020204" pitchFamily="34" charset="0"/>
              </a:rPr>
              <a:t>dừng</a:t>
            </a:r>
            <a:endParaRPr kumimoji="0" lang="en-US" sz="2800" b="0" i="0" u="none" strike="noStrike" kern="1200" cap="none" spc="0" normalizeH="0" baseline="0" noProof="0" dirty="0">
              <a:ln>
                <a:noFill/>
              </a:ln>
              <a:solidFill>
                <a:srgbClr val="0070C0"/>
              </a:solidFill>
              <a:effectLst/>
              <a:uLnTx/>
              <a:uFillTx/>
              <a:latin typeface="Cambria" panose="02040503050406030204" pitchFamily="18" charset="0"/>
              <a:ea typeface="+mn-ea"/>
              <a:cs typeface="Arial" panose="020B0604020202020204" pitchFamily="34" charset="0"/>
            </a:endParaRPr>
          </a:p>
        </p:txBody>
      </p:sp>
      <p:sp>
        <p:nvSpPr>
          <p:cNvPr id="32" name="Rectangle 6" descr="n185 Fb Thu Huong Pham">
            <a:extLst>
              <a:ext uri="{FF2B5EF4-FFF2-40B4-BE49-F238E27FC236}">
                <a16:creationId xmlns:a16="http://schemas.microsoft.com/office/drawing/2014/main" id="{64E979AE-3C9F-42E6-B194-78F333C23B43}"/>
              </a:ext>
            </a:extLst>
          </p:cNvPr>
          <p:cNvSpPr>
            <a:spLocks noChangeArrowheads="1"/>
          </p:cNvSpPr>
          <p:nvPr/>
        </p:nvSpPr>
        <p:spPr bwMode="auto">
          <a:xfrm>
            <a:off x="0" y="582540"/>
            <a:ext cx="8470760" cy="684361"/>
          </a:xfrm>
          <a:prstGeom prst="rect">
            <a:avLst/>
          </a:prstGeom>
          <a:noFill/>
          <a:ln w="9525">
            <a:noFill/>
            <a:miter lim="800000"/>
            <a:headEnd/>
            <a:tailEnd/>
          </a:ln>
        </p:spPr>
        <p:txBody>
          <a:bodyPr/>
          <a:lstStyle/>
          <a:p>
            <a:pPr marL="270272" marR="0" lvl="0" indent="-270272" algn="l" defTabSz="914400" rtl="0" eaLnBrk="1" fontAlgn="auto" latinLnBrk="0" hangingPunct="1">
              <a:lnSpc>
                <a:spcPct val="100000"/>
              </a:lnSpc>
              <a:spcBef>
                <a:spcPts val="0"/>
              </a:spcBef>
              <a:spcAft>
                <a:spcPts val="0"/>
              </a:spcAft>
              <a:buClr>
                <a:srgbClr val="44546A"/>
              </a:buClr>
              <a:buSzPct val="70000"/>
              <a:buFontTx/>
              <a:buNone/>
              <a:tabLst/>
              <a:defRPr/>
            </a:pPr>
            <a:r>
              <a:rPr kumimoji="0" lang="en-US" sz="2800" b="1" i="0" u="none" strike="noStrike" kern="1200" cap="none" spc="0" normalizeH="0" baseline="0" noProof="0" dirty="0">
                <a:ln>
                  <a:noFill/>
                </a:ln>
                <a:solidFill>
                  <a:srgbClr val="0070C0"/>
                </a:solidFill>
                <a:effectLst/>
                <a:uLnTx/>
                <a:uFillTx/>
                <a:latin typeface="Cambria" panose="02040503050406030204" pitchFamily="18" charset="0"/>
                <a:ea typeface="+mn-ea"/>
                <a:cs typeface="Arial" panose="020B0604020202020204" pitchFamily="34" charset="0"/>
              </a:rPr>
              <a:t>II. GIẢI THÍCH SỰ TẠO THÀNH SÓNG DỪNG</a:t>
            </a:r>
          </a:p>
        </p:txBody>
      </p:sp>
      <p:pic>
        <p:nvPicPr>
          <p:cNvPr id="4" name="Picture 3" descr="n185 Fb Thu Huong Pham"/>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sharpenSoften amount="-50000"/>
                    </a14:imgEffect>
                  </a14:imgLayer>
                </a14:imgProps>
              </a:ext>
            </a:extLst>
          </a:blip>
          <a:stretch>
            <a:fillRect/>
          </a:stretch>
        </p:blipFill>
        <p:spPr>
          <a:xfrm>
            <a:off x="1647233" y="4807346"/>
            <a:ext cx="958899" cy="1431269"/>
          </a:xfrm>
          <a:prstGeom prst="rect">
            <a:avLst/>
          </a:prstGeom>
        </p:spPr>
      </p:pic>
      <p:sp>
        <p:nvSpPr>
          <p:cNvPr id="29" name="Rectangle 2" descr="n185 Fb Thu Huong Pham">
            <a:extLst>
              <a:ext uri="{FF2B5EF4-FFF2-40B4-BE49-F238E27FC236}">
                <a16:creationId xmlns:a16="http://schemas.microsoft.com/office/drawing/2014/main" id="{B25110D0-3FF9-44D7-BB9E-8111447262A4}"/>
              </a:ext>
            </a:extLst>
          </p:cNvPr>
          <p:cNvSpPr txBox="1">
            <a:spLocks noChangeArrowheads="1"/>
          </p:cNvSpPr>
          <p:nvPr/>
        </p:nvSpPr>
        <p:spPr>
          <a:xfrm>
            <a:off x="0" y="-24891"/>
            <a:ext cx="12192000" cy="609600"/>
          </a:xfrm>
          <a:prstGeom prst="rect">
            <a:avLst/>
          </a:prstGeom>
          <a:solidFill>
            <a:srgbClr val="FF0000"/>
          </a:solidFill>
        </p:spPr>
        <p:txBody>
          <a:bodyPr rtlCol="0">
            <a:normAutofit/>
          </a:bodyPr>
          <a:lstStyle>
            <a:lvl1pPr marL="342900" indent="-342900" algn="l" rtl="0" eaLnBrk="0" fontAlgn="base" hangingPunct="0">
              <a:spcBef>
                <a:spcPct val="20000"/>
              </a:spcBef>
              <a:spcAft>
                <a:spcPct val="0"/>
              </a:spcAft>
              <a:buFont typeface="Times New Roman" panose="02020603050405020304" pitchFamily="18"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Times New Roman" panose="02020603050405020304" pitchFamily="18"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Times New Roman" panose="02020603050405020304" pitchFamily="18"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err="1">
                <a:ln>
                  <a:noFill/>
                </a:ln>
                <a:solidFill>
                  <a:prstClr val="white"/>
                </a:solidFill>
                <a:effectLst/>
                <a:uLnTx/>
                <a:uFillTx/>
                <a:latin typeface="Cambria" panose="02040503050406030204" pitchFamily="18" charset="0"/>
                <a:ea typeface="+mn-ea"/>
                <a:cs typeface="Arial" panose="020B0604020202020204" pitchFamily="34" charset="0"/>
              </a:rPr>
              <a:t>Bài</a:t>
            </a:r>
            <a:r>
              <a:rPr kumimoji="0" lang="en-US" sz="3400" b="1"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 13: SÓNG DỪNG</a:t>
            </a:r>
          </a:p>
        </p:txBody>
      </p:sp>
    </p:spTree>
    <p:extLst>
      <p:ext uri="{BB962C8B-B14F-4D97-AF65-F5344CB8AC3E}">
        <p14:creationId xmlns:p14="http://schemas.microsoft.com/office/powerpoint/2010/main" val="3030033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n185 Fb Thu Huong Pham">
            <a:extLst>
              <a:ext uri="{FF2B5EF4-FFF2-40B4-BE49-F238E27FC236}">
                <a16:creationId xmlns:a16="http://schemas.microsoft.com/office/drawing/2014/main" id="{10805EC0-4A46-41BA-A877-025B489C151A}"/>
              </a:ext>
            </a:extLst>
          </p:cNvPr>
          <p:cNvSpPr>
            <a:spLocks noChangeArrowheads="1"/>
          </p:cNvSpPr>
          <p:nvPr/>
        </p:nvSpPr>
        <p:spPr bwMode="gray">
          <a:xfrm>
            <a:off x="5961529" y="1722427"/>
            <a:ext cx="4670236" cy="1706573"/>
          </a:xfrm>
          <a:prstGeom prst="chevron">
            <a:avLst>
              <a:gd name="adj" fmla="val 16468"/>
            </a:avLst>
          </a:prstGeom>
          <a:solidFill>
            <a:srgbClr val="ED7D31">
              <a:lumMod val="20000"/>
              <a:lumOff val="80000"/>
            </a:srgbClr>
          </a:solidFill>
          <a:ln w="38100">
            <a:solidFill>
              <a:srgbClr val="ED7D31"/>
            </a:solidFill>
            <a:miter lim="800000"/>
            <a:headEnd/>
            <a:tailEnd/>
          </a:ln>
          <a:effectLst>
            <a:outerShdw dist="109250" dir="3267739" algn="ctr" rotWithShape="0">
              <a:srgbClr val="333333">
                <a:alpha val="50000"/>
              </a:srgbClr>
            </a:outerShdw>
          </a:effec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 name="AutoShape 3" descr="n185 Fb Thu Huong Pham">
            <a:extLst>
              <a:ext uri="{FF2B5EF4-FFF2-40B4-BE49-F238E27FC236}">
                <a16:creationId xmlns:a16="http://schemas.microsoft.com/office/drawing/2014/main" id="{2FC1FEF1-CF9C-4E60-A79D-E069A43819B9}"/>
              </a:ext>
            </a:extLst>
          </p:cNvPr>
          <p:cNvSpPr>
            <a:spLocks noChangeArrowheads="1"/>
          </p:cNvSpPr>
          <p:nvPr/>
        </p:nvSpPr>
        <p:spPr bwMode="gray">
          <a:xfrm>
            <a:off x="308866" y="1705781"/>
            <a:ext cx="5105816" cy="1755096"/>
          </a:xfrm>
          <a:prstGeom prst="chevron">
            <a:avLst>
              <a:gd name="adj" fmla="val 16468"/>
            </a:avLst>
          </a:prstGeom>
          <a:solidFill>
            <a:srgbClr val="70AD47">
              <a:lumMod val="40000"/>
              <a:lumOff val="60000"/>
            </a:srgbClr>
          </a:solidFill>
          <a:ln w="38100">
            <a:solidFill>
              <a:srgbClr val="00B050"/>
            </a:solidFill>
            <a:miter lim="800000"/>
            <a:headEnd/>
            <a:tailEnd/>
          </a:ln>
          <a:effectLst>
            <a:outerShdw dist="109250" dir="3267739" algn="ctr" rotWithShape="0">
              <a:srgbClr val="333333">
                <a:alpha val="50000"/>
              </a:srgbClr>
            </a:outerShdw>
          </a:effec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TextBox 6" descr="n185 Fb Thu Huong Pham">
            <a:extLst>
              <a:ext uri="{FF2B5EF4-FFF2-40B4-BE49-F238E27FC236}">
                <a16:creationId xmlns:a16="http://schemas.microsoft.com/office/drawing/2014/main" id="{CDDF2132-BD2D-472A-845E-7299505215CD}"/>
              </a:ext>
            </a:extLst>
          </p:cNvPr>
          <p:cNvSpPr txBox="1"/>
          <p:nvPr/>
        </p:nvSpPr>
        <p:spPr>
          <a:xfrm>
            <a:off x="729332" y="1768740"/>
            <a:ext cx="4039891" cy="2179764"/>
          </a:xfrm>
          <a:prstGeom prst="rect">
            <a:avLst/>
          </a:prstGeom>
          <a:noFill/>
        </p:spPr>
        <p:txBody>
          <a:bodyPr wrap="square">
            <a:spAutoFit/>
          </a:bodyPr>
          <a:lstStyle/>
          <a:p>
            <a:pPr algn="just">
              <a:lnSpc>
                <a:spcPct val="115000"/>
              </a:lnSpc>
              <a:defRPr/>
            </a:pPr>
            <a:r>
              <a:rPr kumimoji="0" lang="en-US" sz="2400" b="1" i="0" u="none" strike="noStrike" kern="1200" cap="none" spc="0" normalizeH="0" baseline="0" noProof="0" dirty="0" err="1">
                <a:ln>
                  <a:noFill/>
                </a:ln>
                <a:solidFill>
                  <a:srgbClr val="FF6600"/>
                </a:solidFill>
                <a:effectLst/>
                <a:uLnTx/>
                <a:uFillTx/>
                <a:latin typeface="Cambria" panose="02040503050406030204" pitchFamily="18" charset="0"/>
                <a:ea typeface="Times New Roman" panose="02020603050405020304" pitchFamily="18" charset="0"/>
                <a:cs typeface="Arial" panose="020B0604020202020204" pitchFamily="34" charset="0"/>
              </a:rPr>
              <a:t>Câu</a:t>
            </a:r>
            <a:r>
              <a:rPr kumimoji="0" lang="en-US" sz="2400" b="1" i="0" u="none" strike="noStrike" kern="1200" cap="none" spc="0" normalizeH="0" noProof="0" dirty="0">
                <a:ln>
                  <a:noFill/>
                </a:ln>
                <a:solidFill>
                  <a:srgbClr val="FF6600"/>
                </a:solidFill>
                <a:effectLst/>
                <a:uLnTx/>
                <a:uFillTx/>
                <a:latin typeface="Cambria" panose="02040503050406030204" pitchFamily="18" charset="0"/>
                <a:ea typeface="Times New Roman" panose="02020603050405020304" pitchFamily="18" charset="0"/>
                <a:cs typeface="Arial" panose="020B0604020202020204" pitchFamily="34" charset="0"/>
              </a:rPr>
              <a:t> 1</a:t>
            </a:r>
            <a:r>
              <a:rPr kumimoji="0" lang="en-US" sz="2400" b="1" i="0" u="none" strike="noStrike" kern="1200" cap="none" spc="0" normalizeH="0" noProof="0">
                <a:ln>
                  <a:noFill/>
                </a:ln>
                <a:solidFill>
                  <a:srgbClr val="FF6600"/>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lang="en-US" sz="2400">
                <a:latin typeface="Cambria" panose="02040503050406030204" pitchFamily="18" charset="0"/>
                <a:ea typeface="Times New Roman" panose="02020603050405020304" pitchFamily="18" charset="0"/>
                <a:cs typeface="Arial" panose="020B0604020202020204" pitchFamily="34" charset="0"/>
              </a:rPr>
              <a:t>Hãy </a:t>
            </a:r>
            <a:r>
              <a:rPr lang="en-US" sz="2400" dirty="0" err="1">
                <a:latin typeface="Cambria" panose="02040503050406030204" pitchFamily="18" charset="0"/>
                <a:ea typeface="Times New Roman" panose="02020603050405020304" pitchFamily="18" charset="0"/>
                <a:cs typeface="Arial" panose="020B0604020202020204" pitchFamily="34" charset="0"/>
              </a:rPr>
              <a:t>giải</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thích</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sự</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tạo</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thành</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sóng</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dừng</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trên</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dây</a:t>
            </a:r>
            <a:r>
              <a:rPr lang="en-US" sz="2400" dirty="0">
                <a:latin typeface="Cambria" panose="02040503050406030204" pitchFamily="18" charset="0"/>
                <a:ea typeface="Times New Roman" panose="02020603050405020304" pitchFamily="18" charset="0"/>
                <a:cs typeface="Arial" panose="020B0604020202020204" pitchFamily="34" charset="0"/>
              </a:rPr>
              <a:t> PQ ở </a:t>
            </a:r>
            <a:r>
              <a:rPr lang="en-US" sz="2400" dirty="0" err="1">
                <a:latin typeface="Cambria" panose="02040503050406030204" pitchFamily="18" charset="0"/>
                <a:ea typeface="Times New Roman" panose="02020603050405020304" pitchFamily="18" charset="0"/>
                <a:cs typeface="Arial" panose="020B0604020202020204" pitchFamily="34" charset="0"/>
              </a:rPr>
              <a:t>thí</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nghiệm</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Hình</a:t>
            </a:r>
            <a:r>
              <a:rPr lang="en-US" sz="2400" dirty="0">
                <a:latin typeface="Cambria" panose="02040503050406030204" pitchFamily="18" charset="0"/>
                <a:ea typeface="Times New Roman" panose="02020603050405020304" pitchFamily="18" charset="0"/>
                <a:cs typeface="Arial" panose="020B0604020202020204" pitchFamily="34" charset="0"/>
              </a:rPr>
              <a:t> 13.1.</a:t>
            </a:r>
          </a:p>
          <a:p>
            <a:pPr algn="just">
              <a:lnSpc>
                <a:spcPct val="115000"/>
              </a:lnSpc>
              <a:defRPr/>
            </a:pPr>
            <a:endParaRPr lang="en-US" sz="2400" b="1" dirty="0">
              <a:solidFill>
                <a:srgbClr val="002060"/>
              </a:solidFill>
              <a:latin typeface="Cambria" panose="02040503050406030204" pitchFamily="18" charset="0"/>
              <a:ea typeface="Times New Roman" panose="02020603050405020304" pitchFamily="18" charset="0"/>
              <a:cs typeface="Arial" panose="020B0604020202020204" pitchFamily="34" charset="0"/>
            </a:endParaRPr>
          </a:p>
          <a:p>
            <a:pPr algn="just">
              <a:lnSpc>
                <a:spcPct val="115000"/>
              </a:lnSpc>
              <a:defRPr/>
            </a:pPr>
            <a:endPar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Times New Roman" panose="02020603050405020304" pitchFamily="18" charset="0"/>
              <a:cs typeface="Arial" panose="020B0604020202020204" pitchFamily="34" charset="0"/>
            </a:endParaRPr>
          </a:p>
        </p:txBody>
      </p:sp>
      <p:sp>
        <p:nvSpPr>
          <p:cNvPr id="12" name="TextBox 11" descr="n185 Fb Thu Huong Pham">
            <a:extLst>
              <a:ext uri="{FF2B5EF4-FFF2-40B4-BE49-F238E27FC236}">
                <a16:creationId xmlns:a16="http://schemas.microsoft.com/office/drawing/2014/main" id="{CDDF2132-BD2D-472A-845E-7299505215CD}"/>
              </a:ext>
            </a:extLst>
          </p:cNvPr>
          <p:cNvSpPr txBox="1"/>
          <p:nvPr/>
        </p:nvSpPr>
        <p:spPr>
          <a:xfrm>
            <a:off x="6454588" y="1711552"/>
            <a:ext cx="3706935" cy="1755096"/>
          </a:xfrm>
          <a:prstGeom prst="rect">
            <a:avLst/>
          </a:prstGeom>
          <a:noFill/>
        </p:spPr>
        <p:txBody>
          <a:bodyPr wrap="square">
            <a:spAutoFit/>
          </a:bodyPr>
          <a:lstStyle/>
          <a:p>
            <a:pPr algn="just">
              <a:lnSpc>
                <a:spcPct val="115000"/>
              </a:lnSpc>
              <a:defRPr/>
            </a:pPr>
            <a:r>
              <a:rPr kumimoji="0" lang="en-US" sz="2400" b="1" i="0" u="none" strike="noStrike" kern="1200" cap="none" spc="0" normalizeH="0" baseline="0" noProof="0" dirty="0" err="1">
                <a:ln>
                  <a:noFill/>
                </a:ln>
                <a:solidFill>
                  <a:srgbClr val="FF6600"/>
                </a:solidFill>
                <a:effectLst/>
                <a:uLnTx/>
                <a:uFillTx/>
                <a:latin typeface="Cambria" panose="02040503050406030204" pitchFamily="18" charset="0"/>
                <a:ea typeface="Times New Roman" panose="02020603050405020304" pitchFamily="18" charset="0"/>
                <a:cs typeface="Arial" panose="020B0604020202020204" pitchFamily="34" charset="0"/>
              </a:rPr>
              <a:t>Câu</a:t>
            </a:r>
            <a:r>
              <a:rPr kumimoji="0" lang="en-US" sz="2400" b="1" i="0" u="none" strike="noStrike" kern="1200" cap="none" spc="0" normalizeH="0" noProof="0" dirty="0">
                <a:ln>
                  <a:noFill/>
                </a:ln>
                <a:solidFill>
                  <a:srgbClr val="FF6600"/>
                </a:solidFill>
                <a:effectLst/>
                <a:uLnTx/>
                <a:uFillTx/>
                <a:latin typeface="Cambria" panose="02040503050406030204" pitchFamily="18" charset="0"/>
                <a:ea typeface="Times New Roman" panose="02020603050405020304" pitchFamily="18" charset="0"/>
                <a:cs typeface="Arial" panose="020B0604020202020204" pitchFamily="34" charset="0"/>
              </a:rPr>
              <a:t> 2: </a:t>
            </a:r>
            <a:r>
              <a:rPr lang="en-US" sz="2400" dirty="0" err="1">
                <a:latin typeface="Cambria" panose="02040503050406030204" pitchFamily="18" charset="0"/>
                <a:ea typeface="Times New Roman" panose="02020603050405020304" pitchFamily="18" charset="0"/>
                <a:cs typeface="Arial" panose="020B0604020202020204" pitchFamily="34" charset="0"/>
              </a:rPr>
              <a:t>Hãy</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xác</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định</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số</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nút</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và</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số</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bụng</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của</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sóng</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dừng</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trên</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sợi</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dây</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Hình</a:t>
            </a:r>
            <a:r>
              <a:rPr lang="en-US" sz="2400" dirty="0">
                <a:latin typeface="Cambria" panose="02040503050406030204" pitchFamily="18" charset="0"/>
                <a:ea typeface="Times New Roman" panose="02020603050405020304" pitchFamily="18" charset="0"/>
                <a:cs typeface="Arial" panose="020B0604020202020204" pitchFamily="34" charset="0"/>
              </a:rPr>
              <a:t> 13.3 SGK.</a:t>
            </a:r>
            <a:r>
              <a:rPr kumimoji="0" lang="en-US" sz="2400" b="1" i="0" u="none" strike="noStrike" kern="1200" cap="none" spc="0" normalizeH="0" noProof="0" dirty="0">
                <a:ln>
                  <a:noFill/>
                </a:ln>
                <a:solidFill>
                  <a:srgbClr val="002060"/>
                </a:solidFill>
                <a:effectLst/>
                <a:uLnTx/>
                <a:uFillTx/>
                <a:latin typeface="Cambria" panose="02040503050406030204" pitchFamily="18" charset="0"/>
                <a:ea typeface="Times New Roman" panose="02020603050405020304" pitchFamily="18" charset="0"/>
                <a:cs typeface="Arial" panose="020B0604020202020204" pitchFamily="34" charset="0"/>
              </a:rPr>
              <a:t> </a:t>
            </a:r>
            <a:endPar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Times New Roman" panose="02020603050405020304" pitchFamily="18" charset="0"/>
              <a:cs typeface="Arial" panose="020B0604020202020204" pitchFamily="34" charset="0"/>
            </a:endParaRPr>
          </a:p>
        </p:txBody>
      </p:sp>
      <p:grpSp>
        <p:nvGrpSpPr>
          <p:cNvPr id="13" name="Group 12" descr="n185 Fb Thu Huong Pham"/>
          <p:cNvGrpSpPr/>
          <p:nvPr/>
        </p:nvGrpSpPr>
        <p:grpSpPr>
          <a:xfrm>
            <a:off x="2151997" y="4011268"/>
            <a:ext cx="8668404" cy="2765762"/>
            <a:chOff x="-5040588" y="2536109"/>
            <a:chExt cx="11891535" cy="4181707"/>
          </a:xfrm>
        </p:grpSpPr>
        <p:pic>
          <p:nvPicPr>
            <p:cNvPr id="18" name="Picture 17"/>
            <p:cNvPicPr/>
            <p:nvPr/>
          </p:nvPicPr>
          <p:blipFill>
            <a:blip r:embed="rId2">
              <a:extLst>
                <a:ext uri="{BEBA8EAE-BF5A-486C-A8C5-ECC9F3942E4B}">
                  <a14:imgProps xmlns:a14="http://schemas.microsoft.com/office/drawing/2010/main">
                    <a14:imgLayer r:embed="rId3">
                      <a14:imgEffect>
                        <a14:brightnessContrast bright="9000"/>
                      </a14:imgEffect>
                    </a14:imgLayer>
                  </a14:imgProps>
                </a:ext>
              </a:extLst>
            </a:blip>
            <a:stretch>
              <a:fillRect/>
            </a:stretch>
          </p:blipFill>
          <p:spPr>
            <a:xfrm>
              <a:off x="1087283" y="2536109"/>
              <a:ext cx="5763664" cy="3425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p:cNvSpPr txBox="1"/>
            <p:nvPr/>
          </p:nvSpPr>
          <p:spPr>
            <a:xfrm>
              <a:off x="3085579" y="6080727"/>
              <a:ext cx="1638725" cy="558413"/>
            </a:xfrm>
            <a:prstGeom prst="rect">
              <a:avLst/>
            </a:prstGeom>
            <a:noFill/>
          </p:spPr>
          <p:txBody>
            <a:bodyPr wrap="none" rtlCol="0">
              <a:spAutoFit/>
            </a:bodyPr>
            <a:lstStyle/>
            <a:p>
              <a:r>
                <a:rPr lang="en-US" b="1" i="1" dirty="0" err="1">
                  <a:solidFill>
                    <a:srgbClr val="FF0000"/>
                  </a:solidFill>
                  <a:latin typeface="Cambria" panose="02040503050406030204" pitchFamily="18" charset="0"/>
                  <a:cs typeface="Arial" panose="020B0604020202020204" pitchFamily="34" charset="0"/>
                </a:rPr>
                <a:t>Hình</a:t>
              </a:r>
              <a:r>
                <a:rPr lang="en-US" b="1" i="1" dirty="0">
                  <a:solidFill>
                    <a:srgbClr val="FF0000"/>
                  </a:solidFill>
                  <a:latin typeface="Cambria" panose="02040503050406030204" pitchFamily="18" charset="0"/>
                  <a:cs typeface="Arial" panose="020B0604020202020204" pitchFamily="34" charset="0"/>
                </a:rPr>
                <a:t> 13.3</a:t>
              </a:r>
            </a:p>
          </p:txBody>
        </p:sp>
        <p:sp>
          <p:nvSpPr>
            <p:cNvPr id="17" name="TextBox 16"/>
            <p:cNvSpPr txBox="1"/>
            <p:nvPr/>
          </p:nvSpPr>
          <p:spPr>
            <a:xfrm>
              <a:off x="-5040588" y="6159403"/>
              <a:ext cx="1638725" cy="558413"/>
            </a:xfrm>
            <a:prstGeom prst="rect">
              <a:avLst/>
            </a:prstGeom>
            <a:noFill/>
          </p:spPr>
          <p:txBody>
            <a:bodyPr wrap="none" rtlCol="0">
              <a:spAutoFit/>
            </a:bodyPr>
            <a:lstStyle/>
            <a:p>
              <a:r>
                <a:rPr lang="en-US" b="1" i="1" dirty="0" err="1">
                  <a:solidFill>
                    <a:srgbClr val="FF0000"/>
                  </a:solidFill>
                  <a:latin typeface="Cambria" panose="02040503050406030204" pitchFamily="18" charset="0"/>
                  <a:cs typeface="Arial" panose="020B0604020202020204" pitchFamily="34" charset="0"/>
                </a:rPr>
                <a:t>Hình</a:t>
              </a:r>
              <a:r>
                <a:rPr lang="en-US" b="1" i="1" dirty="0">
                  <a:solidFill>
                    <a:srgbClr val="FF0000"/>
                  </a:solidFill>
                  <a:latin typeface="Cambria" panose="02040503050406030204" pitchFamily="18" charset="0"/>
                  <a:cs typeface="Arial" panose="020B0604020202020204" pitchFamily="34" charset="0"/>
                </a:rPr>
                <a:t> 13.1</a:t>
              </a:r>
            </a:p>
          </p:txBody>
        </p:sp>
      </p:grpSp>
      <p:sp>
        <p:nvSpPr>
          <p:cNvPr id="3" name="Title 1" descr="n185 Fb Thu Huong Pham">
            <a:extLst>
              <a:ext uri="{FF2B5EF4-FFF2-40B4-BE49-F238E27FC236}">
                <a16:creationId xmlns:a16="http://schemas.microsoft.com/office/drawing/2014/main" id="{9B8DB02C-B5D1-FB66-AEDE-4DE020722CAB}"/>
              </a:ext>
            </a:extLst>
          </p:cNvPr>
          <p:cNvSpPr txBox="1">
            <a:spLocks/>
          </p:cNvSpPr>
          <p:nvPr/>
        </p:nvSpPr>
        <p:spPr>
          <a:xfrm>
            <a:off x="960000" y="309096"/>
            <a:ext cx="10272000" cy="63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atrick Hand"/>
              <a:buNone/>
              <a:defRPr sz="2800" b="1" i="0" u="none" strike="noStrike" cap="none">
                <a:solidFill>
                  <a:schemeClr val="dk2"/>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9pPr>
          </a:lstStyle>
          <a:p>
            <a:pPr marL="0" marR="0" lvl="0" indent="0" algn="ctr" defTabSz="914400" rtl="0" eaLnBrk="1" fontAlgn="auto" latinLnBrk="0" hangingPunct="1">
              <a:lnSpc>
                <a:spcPct val="100000"/>
              </a:lnSpc>
              <a:spcBef>
                <a:spcPts val="0"/>
              </a:spcBef>
              <a:spcAft>
                <a:spcPts val="0"/>
              </a:spcAft>
              <a:buClr>
                <a:srgbClr val="44546A"/>
              </a:buClr>
              <a:buSzPts val="2800"/>
              <a:buFont typeface="Patrick Hand"/>
              <a:buNone/>
              <a:tabLst/>
              <a:defRPr/>
            </a:pPr>
            <a:r>
              <a:rPr kumimoji="0" lang="en-US" sz="5867" b="1" i="0" u="none" strike="noStrike" kern="0" cap="none" spc="0" normalizeH="0" baseline="0" noProof="0">
                <a:ln>
                  <a:noFill/>
                </a:ln>
                <a:solidFill>
                  <a:srgbClr val="FF0000"/>
                </a:solidFill>
                <a:effectLst/>
                <a:uLnTx/>
                <a:uFillTx/>
                <a:latin typeface="Cambria" panose="02040503050406030204" pitchFamily="18" charset="0"/>
                <a:ea typeface="Cambria" panose="02040503050406030204" pitchFamily="18" charset="0"/>
                <a:sym typeface="Patrick Hand"/>
              </a:rPr>
              <a:t>THẢO LUẬN NHÓM</a:t>
            </a:r>
            <a:endParaRPr kumimoji="0" lang="en-US" sz="5867"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Patrick Hand"/>
            </a:endParaRPr>
          </a:p>
        </p:txBody>
      </p:sp>
    </p:spTree>
    <p:extLst>
      <p:ext uri="{BB962C8B-B14F-4D97-AF65-F5344CB8AC3E}">
        <p14:creationId xmlns:p14="http://schemas.microsoft.com/office/powerpoint/2010/main" val="1710458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n185 Fb Thu Huong Pham">
            <a:extLst>
              <a:ext uri="{FF2B5EF4-FFF2-40B4-BE49-F238E27FC236}">
                <a16:creationId xmlns:a16="http://schemas.microsoft.com/office/drawing/2014/main" id="{10805EC0-4A46-41BA-A877-025B489C151A}"/>
              </a:ext>
            </a:extLst>
          </p:cNvPr>
          <p:cNvSpPr>
            <a:spLocks noChangeArrowheads="1"/>
          </p:cNvSpPr>
          <p:nvPr/>
        </p:nvSpPr>
        <p:spPr bwMode="gray">
          <a:xfrm>
            <a:off x="5961529" y="1722427"/>
            <a:ext cx="4670236" cy="1706573"/>
          </a:xfrm>
          <a:prstGeom prst="chevron">
            <a:avLst>
              <a:gd name="adj" fmla="val 16468"/>
            </a:avLst>
          </a:prstGeom>
          <a:solidFill>
            <a:srgbClr val="ED7D31">
              <a:lumMod val="20000"/>
              <a:lumOff val="80000"/>
            </a:srgbClr>
          </a:solidFill>
          <a:ln w="38100">
            <a:solidFill>
              <a:srgbClr val="ED7D31"/>
            </a:solidFill>
            <a:miter lim="800000"/>
            <a:headEnd/>
            <a:tailEnd/>
          </a:ln>
          <a:effectLst>
            <a:outerShdw dist="109250" dir="3267739" algn="ctr" rotWithShape="0">
              <a:srgbClr val="333333">
                <a:alpha val="50000"/>
              </a:srgbClr>
            </a:outerShdw>
          </a:effec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 name="AutoShape 3" descr="n185 Fb Thu Huong Pham">
            <a:extLst>
              <a:ext uri="{FF2B5EF4-FFF2-40B4-BE49-F238E27FC236}">
                <a16:creationId xmlns:a16="http://schemas.microsoft.com/office/drawing/2014/main" id="{2FC1FEF1-CF9C-4E60-A79D-E069A43819B9}"/>
              </a:ext>
            </a:extLst>
          </p:cNvPr>
          <p:cNvSpPr>
            <a:spLocks noChangeArrowheads="1"/>
          </p:cNvSpPr>
          <p:nvPr/>
        </p:nvSpPr>
        <p:spPr bwMode="gray">
          <a:xfrm>
            <a:off x="-1" y="1705780"/>
            <a:ext cx="5491287" cy="4701917"/>
          </a:xfrm>
          <a:prstGeom prst="chevron">
            <a:avLst>
              <a:gd name="adj" fmla="val 16468"/>
            </a:avLst>
          </a:prstGeom>
          <a:solidFill>
            <a:srgbClr val="70AD47">
              <a:lumMod val="40000"/>
              <a:lumOff val="60000"/>
            </a:srgbClr>
          </a:solidFill>
          <a:ln w="38100">
            <a:solidFill>
              <a:srgbClr val="00B050"/>
            </a:solidFill>
            <a:miter lim="800000"/>
            <a:headEnd/>
            <a:tailEnd/>
          </a:ln>
          <a:effectLst>
            <a:outerShdw dist="109250" dir="3267739" algn="ctr" rotWithShape="0">
              <a:srgbClr val="333333">
                <a:alpha val="50000"/>
              </a:srgbClr>
            </a:outerShdw>
          </a:effec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TextBox 6" descr="n185 Fb Thu Huong Pham">
            <a:extLst>
              <a:ext uri="{FF2B5EF4-FFF2-40B4-BE49-F238E27FC236}">
                <a16:creationId xmlns:a16="http://schemas.microsoft.com/office/drawing/2014/main" id="{CDDF2132-BD2D-472A-845E-7299505215CD}"/>
              </a:ext>
            </a:extLst>
          </p:cNvPr>
          <p:cNvSpPr txBox="1"/>
          <p:nvPr/>
        </p:nvSpPr>
        <p:spPr>
          <a:xfrm>
            <a:off x="729332" y="1768740"/>
            <a:ext cx="4039891" cy="5152885"/>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6600"/>
                </a:solidFill>
                <a:effectLst/>
                <a:uLnTx/>
                <a:uFillTx/>
                <a:latin typeface="Cambria" panose="02040503050406030204" pitchFamily="18" charset="0"/>
                <a:ea typeface="Times New Roman" panose="02020603050405020304" pitchFamily="18" charset="0"/>
                <a:cs typeface="Arial" panose="020B0604020202020204" pitchFamily="34" charset="0"/>
              </a:rPr>
              <a:t>Câu</a:t>
            </a:r>
            <a:r>
              <a:rPr kumimoji="0" lang="en-US" sz="2400" b="1" i="0" u="none" strike="noStrike" kern="1200" cap="none" spc="0" normalizeH="0" baseline="0" noProof="0" dirty="0">
                <a:ln>
                  <a:noFill/>
                </a:ln>
                <a:solidFill>
                  <a:srgbClr val="FF6600"/>
                </a:solidFill>
                <a:effectLst/>
                <a:uLnTx/>
                <a:uFillTx/>
                <a:latin typeface="Cambria" panose="02040503050406030204" pitchFamily="18" charset="0"/>
                <a:ea typeface="Times New Roman" panose="02020603050405020304" pitchFamily="18" charset="0"/>
                <a:cs typeface="Arial" panose="020B0604020202020204" pitchFamily="34" charset="0"/>
              </a:rPr>
              <a:t> 1</a:t>
            </a:r>
            <a:r>
              <a:rPr kumimoji="0" lang="en-US" sz="2400" b="1" i="0" u="none" strike="noStrike" kern="1200" cap="none" spc="0" normalizeH="0" baseline="0" noProof="0">
                <a:ln>
                  <a:noFill/>
                </a:ln>
                <a:solidFill>
                  <a:srgbClr val="FF6600"/>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vi-VN" sz="2400" b="0" i="0" u="none" strike="noStrike" kern="1200" cap="none" spc="0" normalizeH="0" baseline="0" noProof="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Coi bộ rung P phát ra sóng tới, khi sóng tới đến gặp điểm Q cố định thì tạo ra sóng phản xạ. Sóng tới từ P gặp sóng phản xạ từ Q, do hai sóng này cùng biên độ, cùng tần số nên tạo ra hiện tượng sóng dừng, có các điểm nút, điểm bụng như chúng ta quan sát trong thí nghiệm.</a:t>
            </a:r>
            <a:r>
              <a:rPr kumimoji="0" lang="en-US" sz="2400" b="0" i="0" u="none" strike="noStrike" kern="1200" cap="none" spc="0" normalizeH="0" baseline="0" noProof="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Times New Roman" panose="02020603050405020304" pitchFamily="18" charset="0"/>
              <a:cs typeface="Arial" panose="020B0604020202020204" pitchFamily="34" charset="0"/>
            </a:endParaRPr>
          </a:p>
        </p:txBody>
      </p:sp>
      <p:sp>
        <p:nvSpPr>
          <p:cNvPr id="12" name="TextBox 11" descr="n185 Fb Thu Huong Pham">
            <a:extLst>
              <a:ext uri="{FF2B5EF4-FFF2-40B4-BE49-F238E27FC236}">
                <a16:creationId xmlns:a16="http://schemas.microsoft.com/office/drawing/2014/main" id="{CDDF2132-BD2D-472A-845E-7299505215CD}"/>
              </a:ext>
            </a:extLst>
          </p:cNvPr>
          <p:cNvSpPr txBox="1"/>
          <p:nvPr/>
        </p:nvSpPr>
        <p:spPr>
          <a:xfrm>
            <a:off x="6454588" y="1711552"/>
            <a:ext cx="3706935" cy="133030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6600"/>
                </a:solidFill>
                <a:effectLst/>
                <a:uLnTx/>
                <a:uFillTx/>
                <a:latin typeface="Cambria" panose="02040503050406030204" pitchFamily="18" charset="0"/>
                <a:ea typeface="Times New Roman" panose="02020603050405020304" pitchFamily="18" charset="0"/>
                <a:cs typeface="Arial" panose="020B0604020202020204" pitchFamily="34" charset="0"/>
              </a:rPr>
              <a:t>Câu</a:t>
            </a:r>
            <a:r>
              <a:rPr kumimoji="0" lang="en-US" sz="2400" b="1" i="0" u="none" strike="noStrike" kern="1200" cap="none" spc="0" normalizeH="0" baseline="0" noProof="0" dirty="0">
                <a:ln>
                  <a:noFill/>
                </a:ln>
                <a:solidFill>
                  <a:srgbClr val="FF6600"/>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1" i="0" u="none" strike="noStrike" kern="1200" cap="none" spc="0" normalizeH="0" baseline="0" noProof="0">
                <a:ln>
                  <a:noFill/>
                </a:ln>
                <a:solidFill>
                  <a:srgbClr val="FF6600"/>
                </a:solidFill>
                <a:effectLst/>
                <a:uLnTx/>
                <a:uFillTx/>
                <a:latin typeface="Cambria" panose="02040503050406030204" pitchFamily="18" charset="0"/>
                <a:ea typeface="Times New Roman" panose="02020603050405020304" pitchFamily="18" charset="0"/>
                <a:cs typeface="Arial" panose="020B0604020202020204" pitchFamily="34" charset="0"/>
              </a:rPr>
              <a:t>2:</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6600"/>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0" u="none" strike="noStrike" kern="1200" cap="none" spc="0" normalizeH="0" baseline="0" noProof="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Số nút: 4 nút.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Số bụng: 3 bụng.</a:t>
            </a:r>
            <a:endPar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Times New Roman" panose="02020603050405020304" pitchFamily="18" charset="0"/>
              <a:cs typeface="Arial" panose="020B0604020202020204" pitchFamily="34" charset="0"/>
            </a:endParaRPr>
          </a:p>
        </p:txBody>
      </p:sp>
      <p:grpSp>
        <p:nvGrpSpPr>
          <p:cNvPr id="13" name="Group 12" descr="n185 Fb Thu Huong Pham"/>
          <p:cNvGrpSpPr/>
          <p:nvPr/>
        </p:nvGrpSpPr>
        <p:grpSpPr>
          <a:xfrm>
            <a:off x="6618944" y="4011268"/>
            <a:ext cx="4201456" cy="2713726"/>
            <a:chOff x="1087283" y="2536109"/>
            <a:chExt cx="5763664" cy="4103031"/>
          </a:xfrm>
        </p:grpSpPr>
        <p:pic>
          <p:nvPicPr>
            <p:cNvPr id="18" name="Picture 17"/>
            <p:cNvPicPr/>
            <p:nvPr/>
          </p:nvPicPr>
          <p:blipFill>
            <a:blip r:embed="rId2">
              <a:extLst>
                <a:ext uri="{BEBA8EAE-BF5A-486C-A8C5-ECC9F3942E4B}">
                  <a14:imgProps xmlns:a14="http://schemas.microsoft.com/office/drawing/2010/main">
                    <a14:imgLayer r:embed="rId3">
                      <a14:imgEffect>
                        <a14:brightnessContrast bright="9000"/>
                      </a14:imgEffect>
                    </a14:imgLayer>
                  </a14:imgProps>
                </a:ext>
              </a:extLst>
            </a:blip>
            <a:stretch>
              <a:fillRect/>
            </a:stretch>
          </p:blipFill>
          <p:spPr>
            <a:xfrm>
              <a:off x="1087283" y="2536109"/>
              <a:ext cx="5763664" cy="34254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p:cNvSpPr txBox="1"/>
            <p:nvPr/>
          </p:nvSpPr>
          <p:spPr>
            <a:xfrm>
              <a:off x="3085579" y="6080727"/>
              <a:ext cx="1638725" cy="5584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FF0000"/>
                  </a:solidFill>
                  <a:effectLst/>
                  <a:uLnTx/>
                  <a:uFillTx/>
                  <a:latin typeface="Cambria" panose="02040503050406030204" pitchFamily="18" charset="0"/>
                  <a:ea typeface="+mn-ea"/>
                  <a:cs typeface="Arial" panose="020B0604020202020204" pitchFamily="34" charset="0"/>
                </a:rPr>
                <a:t>Hình</a:t>
              </a:r>
              <a:r>
                <a:rPr kumimoji="0" lang="en-US" sz="1800" b="1" i="1" u="none" strike="noStrike" kern="1200" cap="none" spc="0" normalizeH="0" baseline="0" noProof="0" dirty="0">
                  <a:ln>
                    <a:noFill/>
                  </a:ln>
                  <a:solidFill>
                    <a:srgbClr val="FF0000"/>
                  </a:solidFill>
                  <a:effectLst/>
                  <a:uLnTx/>
                  <a:uFillTx/>
                  <a:latin typeface="Cambria" panose="02040503050406030204" pitchFamily="18" charset="0"/>
                  <a:ea typeface="+mn-ea"/>
                  <a:cs typeface="Arial" panose="020B0604020202020204" pitchFamily="34" charset="0"/>
                </a:rPr>
                <a:t> 13.3</a:t>
              </a:r>
            </a:p>
          </p:txBody>
        </p:sp>
      </p:grpSp>
      <p:sp>
        <p:nvSpPr>
          <p:cNvPr id="3" name="Title 1" descr="n185 Fb Thu Huong Pham">
            <a:extLst>
              <a:ext uri="{FF2B5EF4-FFF2-40B4-BE49-F238E27FC236}">
                <a16:creationId xmlns:a16="http://schemas.microsoft.com/office/drawing/2014/main" id="{9B8DB02C-B5D1-FB66-AEDE-4DE020722CAB}"/>
              </a:ext>
            </a:extLst>
          </p:cNvPr>
          <p:cNvSpPr txBox="1">
            <a:spLocks/>
          </p:cNvSpPr>
          <p:nvPr/>
        </p:nvSpPr>
        <p:spPr>
          <a:xfrm>
            <a:off x="960000" y="309096"/>
            <a:ext cx="10272000" cy="63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atrick Hand"/>
              <a:buNone/>
              <a:defRPr sz="2800" b="1" i="0" u="none" strike="noStrike" cap="none">
                <a:solidFill>
                  <a:schemeClr val="dk2"/>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9pPr>
          </a:lstStyle>
          <a:p>
            <a:pPr marL="0" marR="0" lvl="0" indent="0" algn="ctr" defTabSz="914400" rtl="0" eaLnBrk="1" fontAlgn="auto" latinLnBrk="0" hangingPunct="1">
              <a:lnSpc>
                <a:spcPct val="100000"/>
              </a:lnSpc>
              <a:spcBef>
                <a:spcPts val="0"/>
              </a:spcBef>
              <a:spcAft>
                <a:spcPts val="0"/>
              </a:spcAft>
              <a:buClr>
                <a:srgbClr val="44546A"/>
              </a:buClr>
              <a:buSzPts val="2800"/>
              <a:buFont typeface="Patrick Hand"/>
              <a:buNone/>
              <a:tabLst/>
              <a:defRPr/>
            </a:pPr>
            <a:r>
              <a:rPr kumimoji="0" lang="en-US" sz="5867" b="1" i="0" u="none" strike="noStrike" kern="0" cap="none" spc="0" normalizeH="0" baseline="0" noProof="0">
                <a:ln>
                  <a:noFill/>
                </a:ln>
                <a:solidFill>
                  <a:srgbClr val="FF0000"/>
                </a:solidFill>
                <a:effectLst/>
                <a:uLnTx/>
                <a:uFillTx/>
                <a:latin typeface="Cambria" panose="02040503050406030204" pitchFamily="18" charset="0"/>
                <a:ea typeface="Cambria" panose="02040503050406030204" pitchFamily="18" charset="0"/>
                <a:sym typeface="Patrick Hand"/>
              </a:rPr>
              <a:t>THẢO LUẬN NHÓM</a:t>
            </a:r>
            <a:endParaRPr kumimoji="0" lang="en-US" sz="5867"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sym typeface="Patrick Hand"/>
            </a:endParaRPr>
          </a:p>
        </p:txBody>
      </p:sp>
      <p:pic>
        <p:nvPicPr>
          <p:cNvPr id="5" name="Picture 4" descr="n185 Fb Thu Huong Pham">
            <a:extLst>
              <a:ext uri="{FF2B5EF4-FFF2-40B4-BE49-F238E27FC236}">
                <a16:creationId xmlns:a16="http://schemas.microsoft.com/office/drawing/2014/main" id="{C9B2F1B8-65B4-406E-320E-BA09801396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696" y="309097"/>
            <a:ext cx="1689610" cy="129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025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descr="n185 Fb Thu Huong Pham"/>
          <p:cNvSpPr/>
          <p:nvPr/>
        </p:nvSpPr>
        <p:spPr>
          <a:xfrm>
            <a:off x="2330290" y="2915079"/>
            <a:ext cx="1506071" cy="1129553"/>
          </a:xfrm>
          <a:prstGeom prst="roundRect">
            <a:avLst/>
          </a:prstGeom>
          <a:solidFill>
            <a:schemeClr val="accent4">
              <a:lumMod val="20000"/>
              <a:lumOff val="80000"/>
            </a:schemeClr>
          </a:solidFill>
          <a:ln w="571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descr="n185 Fb Thu Huong Pham"/>
              <p:cNvSpPr/>
              <p:nvPr/>
            </p:nvSpPr>
            <p:spPr>
              <a:xfrm>
                <a:off x="41620" y="1140152"/>
                <a:ext cx="6024282" cy="3240311"/>
              </a:xfrm>
              <a:prstGeom prst="rect">
                <a:avLst/>
              </a:prstGeom>
              <a:noFill/>
            </p:spPr>
            <p:txBody>
              <a:bodyPr wrap="square">
                <a:spAutoFit/>
              </a:bodyPr>
              <a:lstStyle/>
              <a:p>
                <a:pPr lvl="0" algn="just" eaLnBrk="0" fontAlgn="base" hangingPunct="0">
                  <a:spcBef>
                    <a:spcPct val="0"/>
                  </a:spcBef>
                  <a:spcAft>
                    <a:spcPct val="0"/>
                  </a:spcAft>
                </a:pP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2.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Điều</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kiện</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sóng</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dừng</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trên</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sợi</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dây</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hai</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đầu</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cố</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định</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i="1" dirty="0">
                    <a:solidFill>
                      <a:srgbClr val="0070C0"/>
                    </a:solidFill>
                    <a:latin typeface="Cambria" panose="02040503050406030204" pitchFamily="18" charset="0"/>
                    <a:ea typeface="Times New Roman" panose="02020603050405020304" pitchFamily="18" charset="0"/>
                    <a:cs typeface="Arial" panose="020B0604020202020204" pitchFamily="34" charset="0"/>
                  </a:rPr>
                  <a:t>(</a:t>
                </a:r>
                <a:r>
                  <a:rPr lang="en-US" sz="2400" i="1"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hai</a:t>
                </a:r>
                <a:r>
                  <a:rPr lang="en-US" sz="2400" i="1"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i="1"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đầu</a:t>
                </a:r>
                <a:r>
                  <a:rPr lang="en-US" sz="2400" i="1"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i="1"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là</a:t>
                </a:r>
                <a:r>
                  <a:rPr lang="en-US" sz="2400" i="1"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i="1"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hai</a:t>
                </a:r>
                <a:r>
                  <a:rPr lang="en-US" sz="2400" i="1"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i="1"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nút</a:t>
                </a:r>
                <a:r>
                  <a:rPr lang="en-US" sz="2400" i="1" dirty="0">
                    <a:solidFill>
                      <a:srgbClr val="0070C0"/>
                    </a:solidFill>
                    <a:latin typeface="Cambria" panose="02040503050406030204" pitchFamily="18" charset="0"/>
                    <a:ea typeface="Times New Roman" panose="02020603050405020304" pitchFamily="18" charset="0"/>
                    <a:cs typeface="Arial" panose="020B0604020202020204" pitchFamily="34" charset="0"/>
                  </a:rPr>
                  <a:t>)</a:t>
                </a:r>
                <a:endParaRPr lang="en-US" sz="2400" i="1" dirty="0">
                  <a:solidFill>
                    <a:srgbClr val="0070C0"/>
                  </a:solidFill>
                  <a:latin typeface="Cambria" panose="02040503050406030204" pitchFamily="18" charset="0"/>
                  <a:cs typeface="Arial" panose="020B0604020202020204" pitchFamily="34" charset="0"/>
                </a:endParaRPr>
              </a:p>
              <a:p>
                <a:pPr lvl="0" algn="just" eaLnBrk="0" fontAlgn="base" hangingPunct="0">
                  <a:spcBef>
                    <a:spcPct val="0"/>
                  </a:spcBef>
                  <a:spcAft>
                    <a:spcPct val="0"/>
                  </a:spcAft>
                </a:pPr>
                <a:r>
                  <a:rPr lang="en-US" sz="2400" b="1" dirty="0">
                    <a:solidFill>
                      <a:srgbClr val="000000"/>
                    </a:solidFill>
                    <a:latin typeface="Cambria" panose="02040503050406030204" pitchFamily="18" charset="0"/>
                    <a:ea typeface="Times New Roman" panose="02020603050405020304" pitchFamily="18" charset="0"/>
                    <a:cs typeface="Arial" panose="020B0604020202020204" pitchFamily="34" charset="0"/>
                  </a:rPr>
                  <a:t>* </a:t>
                </a:r>
                <a:r>
                  <a:rPr lang="en-US" sz="2400" b="1" dirty="0" err="1">
                    <a:solidFill>
                      <a:srgbClr val="000000"/>
                    </a:solidFill>
                    <a:latin typeface="Cambria" panose="02040503050406030204" pitchFamily="18" charset="0"/>
                    <a:ea typeface="Times New Roman" panose="02020603050405020304" pitchFamily="18" charset="0"/>
                    <a:cs typeface="Arial" panose="020B0604020202020204" pitchFamily="34" charset="0"/>
                  </a:rPr>
                  <a:t>Điều</a:t>
                </a:r>
                <a:r>
                  <a:rPr lang="en-US" sz="2400" b="1" dirty="0">
                    <a:solidFill>
                      <a:srgbClr val="000000"/>
                    </a:solidFill>
                    <a:latin typeface="Cambria" panose="02040503050406030204" pitchFamily="18" charset="0"/>
                    <a:ea typeface="Times New Roman" panose="02020603050405020304" pitchFamily="18" charset="0"/>
                    <a:cs typeface="Arial" panose="020B0604020202020204" pitchFamily="34" charset="0"/>
                  </a:rPr>
                  <a:t> </a:t>
                </a:r>
                <a:r>
                  <a:rPr lang="en-US" sz="2400" b="1" dirty="0" err="1">
                    <a:solidFill>
                      <a:srgbClr val="000000"/>
                    </a:solidFill>
                    <a:latin typeface="Cambria" panose="02040503050406030204" pitchFamily="18" charset="0"/>
                    <a:ea typeface="Times New Roman" panose="02020603050405020304" pitchFamily="18" charset="0"/>
                    <a:cs typeface="Arial" panose="020B0604020202020204" pitchFamily="34" charset="0"/>
                  </a:rPr>
                  <a:t>kiện</a:t>
                </a:r>
                <a:r>
                  <a:rPr lang="en-US" sz="2400" b="1" dirty="0">
                    <a:solidFill>
                      <a:srgbClr val="00000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Chiều</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dài</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của</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sợi</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dây</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err="1">
                    <a:latin typeface="Cambria" panose="02040503050406030204" pitchFamily="18" charset="0"/>
                    <a:ea typeface="Times New Roman" panose="02020603050405020304" pitchFamily="18" charset="0"/>
                    <a:cs typeface="Arial" panose="020B0604020202020204" pitchFamily="34" charset="0"/>
                  </a:rPr>
                  <a:t>phải</a:t>
                </a:r>
                <a:r>
                  <a:rPr lang="en-US" sz="2400">
                    <a:latin typeface="Cambria" panose="02040503050406030204" pitchFamily="18" charset="0"/>
                    <a:ea typeface="Times New Roman" panose="02020603050405020304" pitchFamily="18" charset="0"/>
                    <a:cs typeface="Arial" panose="020B0604020202020204" pitchFamily="34" charset="0"/>
                  </a:rPr>
                  <a:t> bằng </a:t>
                </a:r>
                <a:r>
                  <a:rPr lang="en-US" sz="2400" dirty="0" err="1">
                    <a:latin typeface="Cambria" panose="02040503050406030204" pitchFamily="18" charset="0"/>
                    <a:ea typeface="Times New Roman" panose="02020603050405020304" pitchFamily="18" charset="0"/>
                    <a:cs typeface="Arial" panose="020B0604020202020204" pitchFamily="34" charset="0"/>
                  </a:rPr>
                  <a:t>một</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số</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nguyên</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lần</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nửa</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bước</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sóng</a:t>
                </a:r>
                <a:r>
                  <a:rPr lang="en-US" sz="2400" dirty="0">
                    <a:latin typeface="Cambria" panose="02040503050406030204" pitchFamily="18" charset="0"/>
                    <a:ea typeface="Times New Roman" panose="02020603050405020304" pitchFamily="18" charset="0"/>
                    <a:cs typeface="Arial" panose="020B0604020202020204" pitchFamily="34" charset="0"/>
                  </a:rPr>
                  <a:t>.</a:t>
                </a:r>
                <a:endParaRPr lang="en-US" sz="2400" dirty="0">
                  <a:latin typeface="Cambria" panose="02040503050406030204" pitchFamily="18" charset="0"/>
                  <a:cs typeface="Arial" panose="020B0604020202020204" pitchFamily="34" charset="0"/>
                </a:endParaRPr>
              </a:p>
              <a:p>
                <a:pPr lvl="0" eaLnBrk="0" fontAlgn="base" hangingPunct="0">
                  <a:spcBef>
                    <a:spcPct val="0"/>
                  </a:spcBef>
                  <a:spcAft>
                    <a:spcPct val="0"/>
                  </a:spcAft>
                </a:pPr>
                <a:endParaRPr lang="en-US" sz="2400" dirty="0">
                  <a:latin typeface="Cambria" panose="02040503050406030204" pitchFamily="18"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US" sz="3200" i="1" smtClean="0">
                          <a:solidFill>
                            <a:srgbClr val="FF0000"/>
                          </a:solidFill>
                          <a:latin typeface="Cambria Math" panose="02040503050406030204" pitchFamily="18" charset="0"/>
                        </a:rPr>
                        <m:t>𝐿</m:t>
                      </m:r>
                      <m:r>
                        <a:rPr lang="en-US" sz="3200" i="1" smtClean="0">
                          <a:solidFill>
                            <a:srgbClr val="FF0000"/>
                          </a:solidFill>
                          <a:latin typeface="Cambria Math" panose="02040503050406030204" pitchFamily="18" charset="0"/>
                        </a:rPr>
                        <m:t>=</m:t>
                      </m:r>
                      <m:r>
                        <a:rPr lang="en-US" sz="3200" i="1" smtClean="0">
                          <a:solidFill>
                            <a:srgbClr val="FF0000"/>
                          </a:solidFill>
                          <a:latin typeface="Cambria Math" panose="02040503050406030204" pitchFamily="18" charset="0"/>
                        </a:rPr>
                        <m:t>𝑛</m:t>
                      </m:r>
                      <m:f>
                        <m:fPr>
                          <m:ctrlPr>
                            <a:rPr lang="en-US" sz="3200" i="1">
                              <a:solidFill>
                                <a:srgbClr val="FF0000"/>
                              </a:solidFill>
                              <a:latin typeface="Cambria Math" panose="02040503050406030204" pitchFamily="18" charset="0"/>
                            </a:rPr>
                          </m:ctrlPr>
                        </m:fPr>
                        <m:num>
                          <m:r>
                            <a:rPr lang="en-US" sz="3200" i="1">
                              <a:solidFill>
                                <a:srgbClr val="FF0000"/>
                              </a:solidFill>
                              <a:latin typeface="Cambria Math" panose="02040503050406030204" pitchFamily="18" charset="0"/>
                            </a:rPr>
                            <m:t>𝜆</m:t>
                          </m:r>
                        </m:num>
                        <m:den>
                          <m:r>
                            <a:rPr lang="en-US" sz="3200" i="1">
                              <a:solidFill>
                                <a:srgbClr val="FF0000"/>
                              </a:solidFill>
                              <a:latin typeface="Cambria Math" panose="02040503050406030204" pitchFamily="18" charset="0"/>
                            </a:rPr>
                            <m:t>2</m:t>
                          </m:r>
                        </m:den>
                      </m:f>
                    </m:oMath>
                  </m:oMathPara>
                </a14:m>
                <a:endParaRPr lang="en-US" sz="3200" dirty="0">
                  <a:latin typeface="Cambria" panose="02040503050406030204" pitchFamily="18" charset="0"/>
                  <a:ea typeface="Times New Roman" panose="02020603050405020304" pitchFamily="18" charset="0"/>
                  <a:cs typeface="Arial" panose="020B0604020202020204" pitchFamily="34" charset="0"/>
                </a:endParaRPr>
              </a:p>
              <a:p>
                <a:pPr lvl="0" eaLnBrk="0" fontAlgn="base" hangingPunct="0">
                  <a:spcBef>
                    <a:spcPct val="0"/>
                  </a:spcBef>
                  <a:spcAft>
                    <a:spcPct val="0"/>
                  </a:spcAft>
                </a:pPr>
                <a:r>
                  <a:rPr lang="en-US" sz="2400" dirty="0">
                    <a:latin typeface="Cambria" panose="02040503050406030204" pitchFamily="18" charset="0"/>
                    <a:ea typeface="Times New Roman" panose="02020603050405020304" pitchFamily="18" charset="0"/>
                    <a:cs typeface="Arial" panose="020B0604020202020204" pitchFamily="34" charset="0"/>
                  </a:rPr>
                  <a:t> </a:t>
                </a:r>
              </a:p>
            </p:txBody>
          </p:sp>
        </mc:Choice>
        <mc:Fallback xmlns="">
          <p:sp>
            <p:nvSpPr>
              <p:cNvPr id="18" name="Rectangle 17" descr="n185 Fb Thu Huong Pham"/>
              <p:cNvSpPr>
                <a:spLocks noRot="1" noChangeAspect="1" noMove="1" noResize="1" noEditPoints="1" noAdjustHandles="1" noChangeArrowheads="1" noChangeShapeType="1" noTextEdit="1"/>
              </p:cNvSpPr>
              <p:nvPr/>
            </p:nvSpPr>
            <p:spPr>
              <a:xfrm>
                <a:off x="41620" y="1140152"/>
                <a:ext cx="6024282" cy="3240311"/>
              </a:xfrm>
              <a:prstGeom prst="rect">
                <a:avLst/>
              </a:prstGeom>
              <a:blipFill>
                <a:blip r:embed="rId2"/>
                <a:stretch>
                  <a:fillRect l="-1619" t="-1504" r="-1518"/>
                </a:stretch>
              </a:blipFill>
            </p:spPr>
            <p:txBody>
              <a:bodyPr/>
              <a:lstStyle/>
              <a:p>
                <a:r>
                  <a:rPr lang="en-US">
                    <a:noFill/>
                  </a:rPr>
                  <a:t> </a:t>
                </a:r>
              </a:p>
            </p:txBody>
          </p:sp>
        </mc:Fallback>
      </mc:AlternateContent>
      <p:grpSp>
        <p:nvGrpSpPr>
          <p:cNvPr id="30" name="Group 29" descr="n185 Fb Thu Huong Pham"/>
          <p:cNvGrpSpPr/>
          <p:nvPr/>
        </p:nvGrpSpPr>
        <p:grpSpPr>
          <a:xfrm>
            <a:off x="6239471" y="1048594"/>
            <a:ext cx="6593177" cy="3532463"/>
            <a:chOff x="6047749" y="2073543"/>
            <a:chExt cx="6593177" cy="3532463"/>
          </a:xfrm>
        </p:grpSpPr>
        <p:grpSp>
          <p:nvGrpSpPr>
            <p:cNvPr id="29" name="Group 28"/>
            <p:cNvGrpSpPr/>
            <p:nvPr/>
          </p:nvGrpSpPr>
          <p:grpSpPr>
            <a:xfrm>
              <a:off x="6269505" y="2073543"/>
              <a:ext cx="5545978" cy="3107357"/>
              <a:chOff x="6646022" y="2099344"/>
              <a:chExt cx="5545978" cy="3107357"/>
            </a:xfrm>
          </p:grpSpPr>
          <p:pic>
            <p:nvPicPr>
              <p:cNvPr id="21" name="Picture 2" descr="Tạo sóng dừng trên sợi dây có đầu A cố định, đầu B được gắn vào máy rung có  phương trình u = 4cos(8πt) cm. Vận tốc truyền sóng trên dây l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022" y="2099344"/>
                <a:ext cx="5545978" cy="2322049"/>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a:off x="6755802" y="3130475"/>
                <a:ext cx="10758" cy="2076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2016291" y="3130475"/>
                <a:ext cx="10758" cy="2076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766560" y="4615031"/>
                <a:ext cx="5249731" cy="107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140697" y="4707841"/>
                <a:ext cx="1204856" cy="461665"/>
              </a:xfrm>
              <a:prstGeom prst="rect">
                <a:avLst/>
              </a:prstGeom>
              <a:noFill/>
            </p:spPr>
            <p:txBody>
              <a:bodyPr wrap="square" rtlCol="0">
                <a:spAutoFit/>
              </a:bodyPr>
              <a:lstStyle/>
              <a:p>
                <a:r>
                  <a:rPr lang="en-US" sz="2400" dirty="0">
                    <a:latin typeface="Cambria" panose="02040503050406030204" pitchFamily="18" charset="0"/>
                    <a:cs typeface="Arial" panose="020B0604020202020204" pitchFamily="34" charset="0"/>
                  </a:rPr>
                  <a:t>AB = L</a:t>
                </a:r>
              </a:p>
            </p:txBody>
          </p:sp>
        </p:grpSp>
        <p:sp>
          <p:nvSpPr>
            <p:cNvPr id="27" name="TextBox 26"/>
            <p:cNvSpPr txBox="1"/>
            <p:nvPr/>
          </p:nvSpPr>
          <p:spPr>
            <a:xfrm>
              <a:off x="6132830" y="5143705"/>
              <a:ext cx="1045696" cy="461665"/>
            </a:xfrm>
            <a:prstGeom prst="rect">
              <a:avLst/>
            </a:prstGeom>
            <a:noFill/>
          </p:spPr>
          <p:txBody>
            <a:bodyPr wrap="square" rtlCol="0">
              <a:spAutoFit/>
            </a:bodyPr>
            <a:lstStyle/>
            <a:p>
              <a:r>
                <a:rPr lang="en-US" sz="2400" dirty="0" err="1">
                  <a:latin typeface="Cambria" panose="02040503050406030204" pitchFamily="18" charset="0"/>
                  <a:cs typeface="Arial" panose="020B0604020202020204" pitchFamily="34" charset="0"/>
                </a:rPr>
                <a:t>Nút</a:t>
              </a:r>
              <a:endParaRPr lang="en-US" sz="2400" dirty="0">
                <a:latin typeface="Cambria" panose="02040503050406030204" pitchFamily="18" charset="0"/>
                <a:cs typeface="Arial" panose="020B0604020202020204" pitchFamily="34" charset="0"/>
              </a:endParaRPr>
            </a:p>
          </p:txBody>
        </p:sp>
        <p:sp>
          <p:nvSpPr>
            <p:cNvPr id="28" name="TextBox 27"/>
            <p:cNvSpPr txBox="1"/>
            <p:nvPr/>
          </p:nvSpPr>
          <p:spPr>
            <a:xfrm>
              <a:off x="11292635" y="5144341"/>
              <a:ext cx="1045696" cy="461665"/>
            </a:xfrm>
            <a:prstGeom prst="rect">
              <a:avLst/>
            </a:prstGeom>
            <a:noFill/>
          </p:spPr>
          <p:txBody>
            <a:bodyPr wrap="square" rtlCol="0">
              <a:spAutoFit/>
            </a:bodyPr>
            <a:lstStyle/>
            <a:p>
              <a:r>
                <a:rPr lang="en-US" sz="2400" dirty="0" err="1">
                  <a:latin typeface="Cambria" panose="02040503050406030204" pitchFamily="18" charset="0"/>
                  <a:cs typeface="Arial" panose="020B0604020202020204" pitchFamily="34" charset="0"/>
                </a:rPr>
                <a:t>Nút</a:t>
              </a:r>
              <a:endParaRPr lang="en-US" sz="2400" dirty="0">
                <a:latin typeface="Cambria" panose="02040503050406030204" pitchFamily="18" charset="0"/>
                <a:cs typeface="Arial" panose="020B0604020202020204" pitchFamily="34" charset="0"/>
              </a:endParaRPr>
            </a:p>
          </p:txBody>
        </p:sp>
        <p:sp>
          <p:nvSpPr>
            <p:cNvPr id="31" name="TextBox 30"/>
            <p:cNvSpPr txBox="1"/>
            <p:nvPr/>
          </p:nvSpPr>
          <p:spPr>
            <a:xfrm>
              <a:off x="6047749" y="2852003"/>
              <a:ext cx="1045696" cy="461665"/>
            </a:xfrm>
            <a:prstGeom prst="rect">
              <a:avLst/>
            </a:prstGeom>
            <a:noFill/>
          </p:spPr>
          <p:txBody>
            <a:bodyPr wrap="square" rtlCol="0">
              <a:spAutoFit/>
            </a:bodyPr>
            <a:lstStyle/>
            <a:p>
              <a:r>
                <a:rPr lang="en-US" sz="2400" dirty="0">
                  <a:latin typeface="Cambria" panose="02040503050406030204" pitchFamily="18" charset="0"/>
                  <a:cs typeface="Arial" panose="020B0604020202020204" pitchFamily="34" charset="0"/>
                </a:rPr>
                <a:t>A</a:t>
              </a:r>
            </a:p>
          </p:txBody>
        </p:sp>
        <p:sp>
          <p:nvSpPr>
            <p:cNvPr id="32" name="TextBox 31"/>
            <p:cNvSpPr txBox="1"/>
            <p:nvPr/>
          </p:nvSpPr>
          <p:spPr>
            <a:xfrm>
              <a:off x="11595230" y="2852004"/>
              <a:ext cx="1045696" cy="461665"/>
            </a:xfrm>
            <a:prstGeom prst="rect">
              <a:avLst/>
            </a:prstGeom>
            <a:noFill/>
          </p:spPr>
          <p:txBody>
            <a:bodyPr wrap="square" rtlCol="0">
              <a:spAutoFit/>
            </a:bodyPr>
            <a:lstStyle/>
            <a:p>
              <a:r>
                <a:rPr lang="en-US" sz="2400" dirty="0">
                  <a:latin typeface="Cambria" panose="02040503050406030204" pitchFamily="18" charset="0"/>
                  <a:cs typeface="Arial" panose="020B0604020202020204" pitchFamily="34" charset="0"/>
                </a:rPr>
                <a:t>B</a:t>
              </a:r>
            </a:p>
          </p:txBody>
        </p:sp>
      </p:grpSp>
      <p:sp>
        <p:nvSpPr>
          <p:cNvPr id="35" name="TextBox 34" descr="n185 Fb Thu Huong Pham"/>
          <p:cNvSpPr txBox="1"/>
          <p:nvPr/>
        </p:nvSpPr>
        <p:spPr>
          <a:xfrm>
            <a:off x="820872" y="4674424"/>
            <a:ext cx="4520148" cy="1354217"/>
          </a:xfrm>
          <a:prstGeom prst="rect">
            <a:avLst/>
          </a:prstGeom>
          <a:solidFill>
            <a:schemeClr val="accent4">
              <a:lumMod val="20000"/>
              <a:lumOff val="80000"/>
            </a:schemeClr>
          </a:solidFill>
        </p:spPr>
        <p:txBody>
          <a:bodyPr wrap="none" rtlCol="0">
            <a:spAutoFit/>
          </a:bodyPr>
          <a:lstStyle/>
          <a:p>
            <a:pPr lvl="0" eaLnBrk="0" fontAlgn="base" hangingPunct="0">
              <a:spcBef>
                <a:spcPct val="0"/>
              </a:spcBef>
              <a:spcAft>
                <a:spcPct val="0"/>
              </a:spcAft>
            </a:pPr>
            <a:r>
              <a:rPr lang="en-US" sz="2400" dirty="0" err="1">
                <a:solidFill>
                  <a:srgbClr val="00B050"/>
                </a:solidFill>
                <a:latin typeface="Cambria" panose="02040503050406030204" pitchFamily="18" charset="0"/>
                <a:ea typeface="Times New Roman" panose="02020603050405020304" pitchFamily="18" charset="0"/>
                <a:cs typeface="Arial" panose="020B0604020202020204" pitchFamily="34" charset="0"/>
              </a:rPr>
              <a:t>Với</a:t>
            </a:r>
            <a:r>
              <a:rPr lang="en-US" sz="2400" dirty="0">
                <a:solidFill>
                  <a:srgbClr val="00B050"/>
                </a:solidFill>
                <a:latin typeface="Cambria" panose="02040503050406030204" pitchFamily="18" charset="0"/>
                <a:ea typeface="Times New Roman" panose="02020603050405020304" pitchFamily="18" charset="0"/>
                <a:cs typeface="Arial" panose="020B0604020202020204" pitchFamily="34" charset="0"/>
              </a:rPr>
              <a:t> (n = 1, 2, 3,…..)</a:t>
            </a:r>
            <a:endParaRPr lang="en-US" sz="2400" dirty="0">
              <a:solidFill>
                <a:srgbClr val="00B050"/>
              </a:solidFill>
              <a:latin typeface="Cambria" panose="02040503050406030204" pitchFamily="18" charset="0"/>
              <a:cs typeface="Arial" panose="020B0604020202020204" pitchFamily="34" charset="0"/>
            </a:endParaRPr>
          </a:p>
          <a:p>
            <a:pPr lvl="0" indent="461963" eaLnBrk="0" fontAlgn="base" hangingPunct="0">
              <a:spcBef>
                <a:spcPts val="600"/>
              </a:spcBef>
              <a:spcAft>
                <a:spcPct val="0"/>
              </a:spcAft>
            </a:pPr>
            <a:r>
              <a:rPr lang="en-US" sz="2400" dirty="0" err="1">
                <a:solidFill>
                  <a:srgbClr val="FF0000"/>
                </a:solidFill>
                <a:latin typeface="Cambria" panose="02040503050406030204" pitchFamily="18" charset="0"/>
                <a:ea typeface="Times New Roman" panose="02020603050405020304" pitchFamily="18" charset="0"/>
                <a:cs typeface="Arial" panose="020B0604020202020204" pitchFamily="34" charset="0"/>
              </a:rPr>
              <a:t>Số</a:t>
            </a:r>
            <a:r>
              <a:rPr lang="en-US" sz="2400" dirty="0">
                <a:solidFill>
                  <a:srgbClr val="FF000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FF0000"/>
                </a:solidFill>
                <a:latin typeface="Cambria" panose="02040503050406030204" pitchFamily="18" charset="0"/>
                <a:ea typeface="Times New Roman" panose="02020603050405020304" pitchFamily="18" charset="0"/>
                <a:cs typeface="Arial" panose="020B0604020202020204" pitchFamily="34" charset="0"/>
              </a:rPr>
              <a:t>bó</a:t>
            </a:r>
            <a:r>
              <a:rPr lang="en-US" sz="2400" dirty="0">
                <a:solidFill>
                  <a:srgbClr val="FF000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FF0000"/>
                </a:solidFill>
                <a:latin typeface="Cambria" panose="02040503050406030204" pitchFamily="18" charset="0"/>
                <a:ea typeface="Times New Roman" panose="02020603050405020304" pitchFamily="18" charset="0"/>
                <a:cs typeface="Arial" panose="020B0604020202020204" pitchFamily="34" charset="0"/>
              </a:rPr>
              <a:t>nguyên</a:t>
            </a:r>
            <a:r>
              <a:rPr lang="en-US" sz="2400" dirty="0">
                <a:solidFill>
                  <a:srgbClr val="FF0000"/>
                </a:solidFill>
                <a:latin typeface="Cambria" panose="02040503050406030204" pitchFamily="18" charset="0"/>
                <a:ea typeface="Times New Roman" panose="02020603050405020304" pitchFamily="18" charset="0"/>
                <a:cs typeface="Arial" panose="020B0604020202020204" pitchFamily="34" charset="0"/>
              </a:rPr>
              <a:t>) = </a:t>
            </a:r>
            <a:r>
              <a:rPr lang="en-US" sz="2400" dirty="0" err="1">
                <a:solidFill>
                  <a:srgbClr val="FF0000"/>
                </a:solidFill>
                <a:latin typeface="Cambria" panose="02040503050406030204" pitchFamily="18" charset="0"/>
                <a:ea typeface="Times New Roman" panose="02020603050405020304" pitchFamily="18" charset="0"/>
                <a:cs typeface="Arial" panose="020B0604020202020204" pitchFamily="34" charset="0"/>
              </a:rPr>
              <a:t>số</a:t>
            </a:r>
            <a:r>
              <a:rPr lang="en-US" sz="2400" dirty="0">
                <a:solidFill>
                  <a:srgbClr val="FF000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FF0000"/>
                </a:solidFill>
                <a:latin typeface="Cambria" panose="02040503050406030204" pitchFamily="18" charset="0"/>
                <a:ea typeface="Times New Roman" panose="02020603050405020304" pitchFamily="18" charset="0"/>
                <a:cs typeface="Arial" panose="020B0604020202020204" pitchFamily="34" charset="0"/>
              </a:rPr>
              <a:t>bụng</a:t>
            </a:r>
            <a:r>
              <a:rPr lang="en-US" sz="2400" dirty="0">
                <a:solidFill>
                  <a:srgbClr val="FF0000"/>
                </a:solidFill>
                <a:latin typeface="Cambria" panose="02040503050406030204" pitchFamily="18" charset="0"/>
                <a:ea typeface="Times New Roman" panose="02020603050405020304" pitchFamily="18" charset="0"/>
                <a:cs typeface="Arial" panose="020B0604020202020204" pitchFamily="34" charset="0"/>
              </a:rPr>
              <a:t> = n</a:t>
            </a:r>
            <a:endParaRPr lang="en-US" sz="2400" dirty="0">
              <a:solidFill>
                <a:srgbClr val="FF0000"/>
              </a:solidFill>
              <a:latin typeface="Cambria" panose="02040503050406030204" pitchFamily="18" charset="0"/>
              <a:cs typeface="Arial" panose="020B0604020202020204" pitchFamily="34" charset="0"/>
            </a:endParaRPr>
          </a:p>
          <a:p>
            <a:pPr lvl="0" indent="461963" eaLnBrk="0" fontAlgn="base" hangingPunct="0">
              <a:spcBef>
                <a:spcPts val="600"/>
              </a:spcBef>
              <a:spcAft>
                <a:spcPct val="0"/>
              </a:spcAft>
            </a:pPr>
            <a:r>
              <a:rPr lang="en-US" sz="2400" dirty="0" err="1">
                <a:solidFill>
                  <a:srgbClr val="FF0000"/>
                </a:solidFill>
                <a:latin typeface="Cambria" panose="02040503050406030204" pitchFamily="18" charset="0"/>
                <a:ea typeface="Times New Roman" panose="02020603050405020304" pitchFamily="18" charset="0"/>
                <a:cs typeface="Arial" panose="020B0604020202020204" pitchFamily="34" charset="0"/>
              </a:rPr>
              <a:t>nút</a:t>
            </a:r>
            <a:r>
              <a:rPr lang="en-US" sz="2400" dirty="0">
                <a:solidFill>
                  <a:srgbClr val="FF0000"/>
                </a:solidFill>
                <a:latin typeface="Cambria" panose="02040503050406030204" pitchFamily="18" charset="0"/>
                <a:ea typeface="Times New Roman" panose="02020603050405020304" pitchFamily="18" charset="0"/>
                <a:cs typeface="Arial" panose="020B0604020202020204" pitchFamily="34" charset="0"/>
              </a:rPr>
              <a:t> = n + 1</a:t>
            </a:r>
            <a:endParaRPr lang="en-US" sz="2400" dirty="0">
              <a:solidFill>
                <a:srgbClr val="FF0000"/>
              </a:solidFill>
              <a:latin typeface="Cambria" panose="02040503050406030204" pitchFamily="18" charset="0"/>
              <a:cs typeface="Arial" panose="020B0604020202020204" pitchFamily="34" charset="0"/>
            </a:endParaRPr>
          </a:p>
        </p:txBody>
      </p:sp>
      <p:pic>
        <p:nvPicPr>
          <p:cNvPr id="36" name="Picture 6" descr="n185 Fb Thu Huong Ph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1802" y="4580421"/>
            <a:ext cx="5560198" cy="2277579"/>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 descr="n185 Fb Thu Huong Pham">
            <a:extLst>
              <a:ext uri="{FF2B5EF4-FFF2-40B4-BE49-F238E27FC236}">
                <a16:creationId xmlns:a16="http://schemas.microsoft.com/office/drawing/2014/main" id="{B25110D0-3FF9-44D7-BB9E-8111447262A4}"/>
              </a:ext>
            </a:extLst>
          </p:cNvPr>
          <p:cNvSpPr txBox="1">
            <a:spLocks noChangeArrowheads="1"/>
          </p:cNvSpPr>
          <p:nvPr/>
        </p:nvSpPr>
        <p:spPr>
          <a:xfrm>
            <a:off x="0" y="-24891"/>
            <a:ext cx="12192000" cy="609600"/>
          </a:xfrm>
          <a:prstGeom prst="rect">
            <a:avLst/>
          </a:prstGeom>
          <a:solidFill>
            <a:srgbClr val="FF0000"/>
          </a:solidFill>
        </p:spPr>
        <p:txBody>
          <a:bodyPr rtlCol="0">
            <a:normAutofit/>
          </a:bodyPr>
          <a:lstStyle>
            <a:lvl1pPr marL="342900" indent="-342900" algn="l" rtl="0" eaLnBrk="0" fontAlgn="base" hangingPunct="0">
              <a:spcBef>
                <a:spcPct val="20000"/>
              </a:spcBef>
              <a:spcAft>
                <a:spcPct val="0"/>
              </a:spcAft>
              <a:buFont typeface="Times New Roman" panose="02020603050405020304" pitchFamily="18"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Times New Roman" panose="02020603050405020304" pitchFamily="18"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Times New Roman" panose="02020603050405020304" pitchFamily="18"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err="1">
                <a:ln>
                  <a:noFill/>
                </a:ln>
                <a:solidFill>
                  <a:schemeClr val="bg1"/>
                </a:solidFill>
                <a:effectLst/>
                <a:uLnTx/>
                <a:uFillTx/>
                <a:latin typeface="Cambria" panose="02040503050406030204" pitchFamily="18" charset="0"/>
                <a:ea typeface="+mn-ea"/>
                <a:cs typeface="Arial" panose="020B0604020202020204" pitchFamily="34" charset="0"/>
              </a:rPr>
              <a:t>Bài</a:t>
            </a:r>
            <a:r>
              <a:rPr kumimoji="0" lang="en-US" sz="3400" b="1" i="0" u="none" strike="noStrike" kern="1200" cap="none" spc="0" normalizeH="0" baseline="0" noProof="0" dirty="0">
                <a:ln>
                  <a:noFill/>
                </a:ln>
                <a:solidFill>
                  <a:schemeClr val="bg1"/>
                </a:solidFill>
                <a:effectLst/>
                <a:uLnTx/>
                <a:uFillTx/>
                <a:latin typeface="Cambria" panose="02040503050406030204" pitchFamily="18" charset="0"/>
                <a:ea typeface="+mn-ea"/>
                <a:cs typeface="Arial" panose="020B0604020202020204" pitchFamily="34" charset="0"/>
              </a:rPr>
              <a:t> 13: SÓNG</a:t>
            </a:r>
            <a:r>
              <a:rPr kumimoji="0" lang="en-US" sz="3400" b="1" i="0" u="none" strike="noStrike" kern="1200" cap="none" spc="0" normalizeH="0" noProof="0" dirty="0">
                <a:ln>
                  <a:noFill/>
                </a:ln>
                <a:solidFill>
                  <a:schemeClr val="bg1"/>
                </a:solidFill>
                <a:effectLst/>
                <a:uLnTx/>
                <a:uFillTx/>
                <a:latin typeface="Cambria" panose="02040503050406030204" pitchFamily="18" charset="0"/>
                <a:ea typeface="+mn-ea"/>
                <a:cs typeface="Arial" panose="020B0604020202020204" pitchFamily="34" charset="0"/>
              </a:rPr>
              <a:t> DỪNG</a:t>
            </a:r>
            <a:endParaRPr kumimoji="0" lang="en-US" sz="3400" b="1" i="0" u="none" strike="noStrike" kern="1200" cap="none" spc="0" normalizeH="0" baseline="0" noProof="0" dirty="0">
              <a:ln>
                <a:noFill/>
              </a:ln>
              <a:solidFill>
                <a:schemeClr val="bg1"/>
              </a:solidFill>
              <a:effectLst/>
              <a:uLnTx/>
              <a:uFillTx/>
              <a:latin typeface="Cambria" panose="02040503050406030204" pitchFamily="18" charset="0"/>
              <a:ea typeface="+mn-ea"/>
              <a:cs typeface="Arial" panose="020B0604020202020204" pitchFamily="34" charset="0"/>
            </a:endParaRPr>
          </a:p>
        </p:txBody>
      </p:sp>
      <p:sp>
        <p:nvSpPr>
          <p:cNvPr id="38" name="Rectangle 6" descr="n185 Fb Thu Huong Pham">
            <a:extLst>
              <a:ext uri="{FF2B5EF4-FFF2-40B4-BE49-F238E27FC236}">
                <a16:creationId xmlns:a16="http://schemas.microsoft.com/office/drawing/2014/main" id="{64E979AE-3C9F-42E6-B194-78F333C23B43}"/>
              </a:ext>
            </a:extLst>
          </p:cNvPr>
          <p:cNvSpPr>
            <a:spLocks noChangeArrowheads="1"/>
          </p:cNvSpPr>
          <p:nvPr/>
        </p:nvSpPr>
        <p:spPr bwMode="auto">
          <a:xfrm>
            <a:off x="0" y="582540"/>
            <a:ext cx="8470760" cy="684361"/>
          </a:xfrm>
          <a:prstGeom prst="rect">
            <a:avLst/>
          </a:prstGeom>
          <a:noFill/>
          <a:ln w="9525">
            <a:noFill/>
            <a:miter lim="800000"/>
            <a:headEnd/>
            <a:tailEnd/>
          </a:ln>
        </p:spPr>
        <p:txBody>
          <a:bodyPr/>
          <a:lstStyle/>
          <a:p>
            <a:pPr marL="270272" indent="-270272">
              <a:buClr>
                <a:srgbClr val="44546A"/>
              </a:buClr>
              <a:buSzPct val="70000"/>
            </a:pPr>
            <a:r>
              <a:rPr lang="en-US" sz="2800" b="1" dirty="0">
                <a:solidFill>
                  <a:srgbClr val="0070C0"/>
                </a:solidFill>
                <a:latin typeface="Cambria" panose="02040503050406030204" pitchFamily="18" charset="0"/>
                <a:cs typeface="Arial" panose="020B0604020202020204" pitchFamily="34" charset="0"/>
              </a:rPr>
              <a:t>II. GIẢI THÍCH SỰ TẠO THÀNH SÓNG DỪNG</a:t>
            </a:r>
          </a:p>
        </p:txBody>
      </p:sp>
      <p:pic>
        <p:nvPicPr>
          <p:cNvPr id="39" name="Picture 38" descr="n185 Fb Thu Huong Pham"/>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Effect>
                      <a14:sharpenSoften amount="-50000"/>
                    </a14:imgEffect>
                  </a14:imgLayer>
                </a14:imgProps>
              </a:ext>
            </a:extLst>
          </a:blip>
          <a:stretch>
            <a:fillRect/>
          </a:stretch>
        </p:blipFill>
        <p:spPr>
          <a:xfrm>
            <a:off x="2703767" y="5692811"/>
            <a:ext cx="958899" cy="1165190"/>
          </a:xfrm>
          <a:prstGeom prst="rect">
            <a:avLst/>
          </a:prstGeom>
        </p:spPr>
      </p:pic>
    </p:spTree>
    <p:extLst>
      <p:ext uri="{BB962C8B-B14F-4D97-AF65-F5344CB8AC3E}">
        <p14:creationId xmlns:p14="http://schemas.microsoft.com/office/powerpoint/2010/main" val="255315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ppt_x"/>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8" grpId="0"/>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n185 Fb Thu Huong Ph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6" descr="n185 Fb Thu Huong Pham">
            <a:extLst>
              <a:ext uri="{FF2B5EF4-FFF2-40B4-BE49-F238E27FC236}">
                <a16:creationId xmlns:a16="http://schemas.microsoft.com/office/drawing/2014/main" id="{64E979AE-3C9F-42E6-B194-78F333C23B43}"/>
              </a:ext>
            </a:extLst>
          </p:cNvPr>
          <p:cNvSpPr>
            <a:spLocks noChangeArrowheads="1"/>
          </p:cNvSpPr>
          <p:nvPr/>
        </p:nvSpPr>
        <p:spPr bwMode="auto">
          <a:xfrm>
            <a:off x="0" y="582540"/>
            <a:ext cx="8470760" cy="684361"/>
          </a:xfrm>
          <a:prstGeom prst="rect">
            <a:avLst/>
          </a:prstGeom>
          <a:noFill/>
          <a:ln w="9525">
            <a:noFill/>
            <a:miter lim="800000"/>
            <a:headEnd/>
            <a:tailEnd/>
          </a:ln>
        </p:spPr>
        <p:txBody>
          <a:bodyPr/>
          <a:lstStyle/>
          <a:p>
            <a:pPr marL="270272" indent="-270272">
              <a:buClr>
                <a:srgbClr val="44546A"/>
              </a:buClr>
              <a:buSzPct val="70000"/>
            </a:pPr>
            <a:r>
              <a:rPr lang="en-US" sz="2800" b="1" dirty="0">
                <a:solidFill>
                  <a:srgbClr val="0070C0"/>
                </a:solidFill>
                <a:latin typeface="Cambria" panose="02040503050406030204" pitchFamily="18" charset="0"/>
                <a:cs typeface="Arial" panose="020B0604020202020204" pitchFamily="34" charset="0"/>
              </a:rPr>
              <a:t>III. SÓNG DỪNG TRONG CÁC NHẠC CỤ</a:t>
            </a:r>
          </a:p>
        </p:txBody>
      </p:sp>
      <p:sp>
        <p:nvSpPr>
          <p:cNvPr id="11" name="Rectangle 2" descr="n185 Fb Thu Huong Pham">
            <a:extLst>
              <a:ext uri="{FF2B5EF4-FFF2-40B4-BE49-F238E27FC236}">
                <a16:creationId xmlns:a16="http://schemas.microsoft.com/office/drawing/2014/main" id="{B25110D0-3FF9-44D7-BB9E-8111447262A4}"/>
              </a:ext>
            </a:extLst>
          </p:cNvPr>
          <p:cNvSpPr txBox="1">
            <a:spLocks noChangeArrowheads="1"/>
          </p:cNvSpPr>
          <p:nvPr/>
        </p:nvSpPr>
        <p:spPr>
          <a:xfrm>
            <a:off x="0" y="-24891"/>
            <a:ext cx="12192000" cy="609600"/>
          </a:xfrm>
          <a:prstGeom prst="rect">
            <a:avLst/>
          </a:prstGeom>
          <a:solidFill>
            <a:srgbClr val="FF0000"/>
          </a:solidFill>
        </p:spPr>
        <p:txBody>
          <a:bodyPr rtlCol="0">
            <a:normAutofit/>
          </a:bodyPr>
          <a:lstStyle>
            <a:lvl1pPr marL="342900" indent="-342900" algn="l" rtl="0" eaLnBrk="0" fontAlgn="base" hangingPunct="0">
              <a:spcBef>
                <a:spcPct val="20000"/>
              </a:spcBef>
              <a:spcAft>
                <a:spcPct val="0"/>
              </a:spcAft>
              <a:buFont typeface="Times New Roman" panose="02020603050405020304" pitchFamily="18"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Times New Roman" panose="02020603050405020304" pitchFamily="18"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Times New Roman" panose="02020603050405020304" pitchFamily="18"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err="1">
                <a:ln>
                  <a:noFill/>
                </a:ln>
                <a:solidFill>
                  <a:schemeClr val="bg1"/>
                </a:solidFill>
                <a:effectLst/>
                <a:uLnTx/>
                <a:uFillTx/>
                <a:latin typeface="Cambria" panose="02040503050406030204" pitchFamily="18" charset="0"/>
                <a:ea typeface="+mn-ea"/>
                <a:cs typeface="Arial" panose="020B0604020202020204" pitchFamily="34" charset="0"/>
              </a:rPr>
              <a:t>Bài</a:t>
            </a:r>
            <a:r>
              <a:rPr kumimoji="0" lang="en-US" sz="3400" b="1" i="0" u="none" strike="noStrike" kern="1200" cap="none" spc="0" normalizeH="0" baseline="0" noProof="0" dirty="0">
                <a:ln>
                  <a:noFill/>
                </a:ln>
                <a:solidFill>
                  <a:schemeClr val="bg1"/>
                </a:solidFill>
                <a:effectLst/>
                <a:uLnTx/>
                <a:uFillTx/>
                <a:latin typeface="Cambria" panose="02040503050406030204" pitchFamily="18" charset="0"/>
                <a:ea typeface="+mn-ea"/>
                <a:cs typeface="Arial" panose="020B0604020202020204" pitchFamily="34" charset="0"/>
              </a:rPr>
              <a:t> 13: SÓNG</a:t>
            </a:r>
            <a:r>
              <a:rPr kumimoji="0" lang="en-US" sz="3400" b="1" i="0" u="none" strike="noStrike" kern="1200" cap="none" spc="0" normalizeH="0" noProof="0" dirty="0">
                <a:ln>
                  <a:noFill/>
                </a:ln>
                <a:solidFill>
                  <a:schemeClr val="bg1"/>
                </a:solidFill>
                <a:effectLst/>
                <a:uLnTx/>
                <a:uFillTx/>
                <a:latin typeface="Cambria" panose="02040503050406030204" pitchFamily="18" charset="0"/>
                <a:ea typeface="+mn-ea"/>
                <a:cs typeface="Arial" panose="020B0604020202020204" pitchFamily="34" charset="0"/>
              </a:rPr>
              <a:t> DỪNG</a:t>
            </a:r>
            <a:endParaRPr kumimoji="0" lang="en-US" sz="3400" b="1" i="0" u="none" strike="noStrike" kern="1200" cap="none" spc="0" normalizeH="0" baseline="0" noProof="0" dirty="0">
              <a:ln>
                <a:noFill/>
              </a:ln>
              <a:solidFill>
                <a:schemeClr val="bg1"/>
              </a:solidFill>
              <a:effectLst/>
              <a:uLnTx/>
              <a:uFillTx/>
              <a:latin typeface="Cambria" panose="02040503050406030204" pitchFamily="18" charset="0"/>
              <a:ea typeface="+mn-ea"/>
              <a:cs typeface="Arial" panose="020B0604020202020204" pitchFamily="34" charset="0"/>
            </a:endParaRPr>
          </a:p>
        </p:txBody>
      </p:sp>
      <p:sp>
        <p:nvSpPr>
          <p:cNvPr id="12" name="AutoShape 5" descr="n185 Fb Thu Huong Pham">
            <a:extLst>
              <a:ext uri="{FF2B5EF4-FFF2-40B4-BE49-F238E27FC236}">
                <a16:creationId xmlns:a16="http://schemas.microsoft.com/office/drawing/2014/main" id="{696A9A27-6A23-424D-AF76-C8898BD71E09}"/>
              </a:ext>
            </a:extLst>
          </p:cNvPr>
          <p:cNvSpPr>
            <a:spLocks noChangeArrowheads="1"/>
          </p:cNvSpPr>
          <p:nvPr/>
        </p:nvSpPr>
        <p:spPr bwMode="gray">
          <a:xfrm>
            <a:off x="307973" y="1787711"/>
            <a:ext cx="6300693" cy="3046988"/>
          </a:xfrm>
          <a:prstGeom prst="chevron">
            <a:avLst>
              <a:gd name="adj" fmla="val 17842"/>
            </a:avLst>
          </a:prstGeom>
          <a:solidFill>
            <a:schemeClr val="accent5">
              <a:lumMod val="20000"/>
              <a:lumOff val="80000"/>
            </a:schemeClr>
          </a:solidFill>
          <a:ln w="38100">
            <a:solidFill>
              <a:srgbClr val="00B0F0"/>
            </a:solidFill>
            <a:miter lim="800000"/>
            <a:headEnd/>
            <a:tailEnd/>
          </a:ln>
          <a:effectLst>
            <a:outerShdw dist="109250" dir="3267739" algn="ctr" rotWithShape="0">
              <a:srgbClr val="333333">
                <a:alpha val="50000"/>
              </a:srgbClr>
            </a:outerShdw>
          </a:effectLst>
        </p:spPr>
        <p:txBody>
          <a:bodyPr wrap="square" anchor="ctr">
            <a:spAutoFit/>
          </a:bodyPr>
          <a:lstStyle/>
          <a:p>
            <a:pPr>
              <a:defRPr/>
            </a:pPr>
            <a:r>
              <a:rPr lang="en-US" sz="2400" b="1" dirty="0" err="1">
                <a:solidFill>
                  <a:srgbClr val="FF6600"/>
                </a:solidFill>
              </a:rPr>
              <a:t>Câu</a:t>
            </a:r>
            <a:r>
              <a:rPr lang="en-US" sz="2400" b="1" dirty="0">
                <a:solidFill>
                  <a:srgbClr val="FF6600"/>
                </a:solidFill>
              </a:rPr>
              <a:t> 1</a:t>
            </a:r>
            <a:r>
              <a:rPr lang="en-US" sz="2400" b="1" dirty="0">
                <a:solidFill>
                  <a:srgbClr val="FF6600"/>
                </a:solidFill>
                <a:latin typeface="Cambria" panose="02040503050406030204" pitchFamily="18" charset="0"/>
                <a:cs typeface="Arial" panose="020B0604020202020204" pitchFamily="34" charset="0"/>
              </a:rPr>
              <a:t>: </a:t>
            </a:r>
            <a:r>
              <a:rPr lang="vi-VN" sz="2400" dirty="0">
                <a:latin typeface="Cambria" panose="02040503050406030204" pitchFamily="18" charset="0"/>
                <a:cs typeface="Arial" panose="020B0604020202020204" pitchFamily="34" charset="0"/>
              </a:rPr>
              <a:t>Một số loại nhạc cụ dây như: đàn ghita, đàn violon, đàn tính, đàn cò,… được mô tả như Hình bên dưới. Em hãy nêu điểm giống nhau cơ bản của các loại nhạc cụ đó.</a:t>
            </a:r>
            <a:endParaRPr lang="en-US" sz="2400" dirty="0">
              <a:latin typeface="Cambria" panose="02040503050406030204" pitchFamily="18" charset="0"/>
              <a:cs typeface="Arial" panose="020B0604020202020204" pitchFamily="34" charset="0"/>
            </a:endParaRPr>
          </a:p>
          <a:p>
            <a:pPr>
              <a:defRPr/>
            </a:pPr>
            <a:endParaRPr lang="en-US" sz="2400" b="1" dirty="0">
              <a:solidFill>
                <a:srgbClr val="FF6600"/>
              </a:solidFill>
            </a:endParaRPr>
          </a:p>
          <a:p>
            <a:pPr>
              <a:defRPr/>
            </a:pPr>
            <a:r>
              <a:rPr lang="en-US" sz="2400" b="1" dirty="0" err="1">
                <a:solidFill>
                  <a:srgbClr val="FF6600"/>
                </a:solidFill>
              </a:rPr>
              <a:t>Câu</a:t>
            </a:r>
            <a:r>
              <a:rPr lang="en-US" sz="2400" b="1" dirty="0">
                <a:solidFill>
                  <a:srgbClr val="FF6600"/>
                </a:solidFill>
              </a:rPr>
              <a:t> 2</a:t>
            </a:r>
            <a:r>
              <a:rPr lang="en-US" sz="2400" b="1" dirty="0">
                <a:solidFill>
                  <a:srgbClr val="FF6600"/>
                </a:solidFill>
                <a:latin typeface="Cambria" panose="02040503050406030204" pitchFamily="18" charset="0"/>
                <a:cs typeface="Arial" panose="020B0604020202020204" pitchFamily="34" charset="0"/>
              </a:rPr>
              <a:t>: </a:t>
            </a:r>
            <a:r>
              <a:rPr lang="en-US" sz="2400" dirty="0" err="1">
                <a:latin typeface="Cambria" panose="02040503050406030204" pitchFamily="18" charset="0"/>
                <a:cs typeface="Arial" panose="020B0604020202020204" pitchFamily="34" charset="0"/>
              </a:rPr>
              <a:t>Khi</a:t>
            </a:r>
            <a:r>
              <a:rPr lang="en-US" sz="2400" dirty="0">
                <a:latin typeface="Cambria" panose="02040503050406030204" pitchFamily="18" charset="0"/>
                <a:cs typeface="Arial" panose="020B0604020202020204" pitchFamily="34" charset="0"/>
              </a:rPr>
              <a:t> ta </a:t>
            </a:r>
            <a:r>
              <a:rPr lang="en-US" sz="2400" dirty="0" err="1">
                <a:latin typeface="Cambria" panose="02040503050406030204" pitchFamily="18" charset="0"/>
                <a:cs typeface="Arial" panose="020B0604020202020204" pitchFamily="34" charset="0"/>
              </a:rPr>
              <a:t>gãy</a:t>
            </a:r>
            <a:r>
              <a:rPr lang="en-US" sz="2400" dirty="0">
                <a:latin typeface="Cambria" panose="02040503050406030204" pitchFamily="18" charset="0"/>
                <a:cs typeface="Arial" panose="020B0604020202020204" pitchFamily="34" charset="0"/>
              </a:rPr>
              <a:t> </a:t>
            </a:r>
            <a:r>
              <a:rPr lang="en-US" sz="2400" dirty="0" err="1">
                <a:latin typeface="Cambria" panose="02040503050406030204" pitchFamily="18" charset="0"/>
                <a:cs typeface="Arial" panose="020B0604020202020204" pitchFamily="34" charset="0"/>
              </a:rPr>
              <a:t>đàn</a:t>
            </a:r>
            <a:r>
              <a:rPr lang="en-US" sz="2400" dirty="0">
                <a:latin typeface="Cambria" panose="02040503050406030204" pitchFamily="18" charset="0"/>
                <a:cs typeface="Arial" panose="020B0604020202020204" pitchFamily="34" charset="0"/>
              </a:rPr>
              <a:t> </a:t>
            </a:r>
            <a:r>
              <a:rPr lang="en-US" sz="2400" dirty="0" err="1">
                <a:latin typeface="Cambria" panose="02040503050406030204" pitchFamily="18" charset="0"/>
                <a:cs typeface="Arial" panose="020B0604020202020204" pitchFamily="34" charset="0"/>
              </a:rPr>
              <a:t>trên</a:t>
            </a:r>
            <a:r>
              <a:rPr lang="en-US" sz="2400" dirty="0">
                <a:latin typeface="Cambria" panose="02040503050406030204" pitchFamily="18" charset="0"/>
                <a:cs typeface="Arial" panose="020B0604020202020204" pitchFamily="34" charset="0"/>
              </a:rPr>
              <a:t> </a:t>
            </a:r>
            <a:r>
              <a:rPr lang="en-US" sz="2400" dirty="0" err="1">
                <a:latin typeface="Cambria" panose="02040503050406030204" pitchFamily="18" charset="0"/>
                <a:cs typeface="Arial" panose="020B0604020202020204" pitchFamily="34" charset="0"/>
              </a:rPr>
              <a:t>dây</a:t>
            </a:r>
            <a:r>
              <a:rPr lang="en-US" sz="2400" dirty="0">
                <a:latin typeface="Cambria" panose="02040503050406030204" pitchFamily="18" charset="0"/>
                <a:cs typeface="Arial" panose="020B0604020202020204" pitchFamily="34" charset="0"/>
              </a:rPr>
              <a:t> </a:t>
            </a:r>
            <a:r>
              <a:rPr lang="en-US" sz="2400" dirty="0" err="1">
                <a:latin typeface="Cambria" panose="02040503050406030204" pitchFamily="18" charset="0"/>
                <a:cs typeface="Arial" panose="020B0604020202020204" pitchFamily="34" charset="0"/>
              </a:rPr>
              <a:t>sẽ</a:t>
            </a:r>
            <a:r>
              <a:rPr lang="en-US" sz="2400" dirty="0">
                <a:latin typeface="Cambria" panose="02040503050406030204" pitchFamily="18" charset="0"/>
                <a:cs typeface="Arial" panose="020B0604020202020204" pitchFamily="34" charset="0"/>
              </a:rPr>
              <a:t> </a:t>
            </a:r>
            <a:r>
              <a:rPr lang="en-US" sz="2400" dirty="0" err="1">
                <a:latin typeface="Cambria" panose="02040503050406030204" pitchFamily="18" charset="0"/>
                <a:cs typeface="Arial" panose="020B0604020202020204" pitchFamily="34" charset="0"/>
              </a:rPr>
              <a:t>thế</a:t>
            </a:r>
            <a:r>
              <a:rPr lang="en-US" sz="2400" dirty="0">
                <a:latin typeface="Cambria" panose="02040503050406030204" pitchFamily="18" charset="0"/>
                <a:cs typeface="Arial" panose="020B0604020202020204" pitchFamily="34" charset="0"/>
              </a:rPr>
              <a:t> </a:t>
            </a:r>
            <a:r>
              <a:rPr lang="en-US" sz="2400" dirty="0" err="1">
                <a:latin typeface="Cambria" panose="02040503050406030204" pitchFamily="18" charset="0"/>
                <a:cs typeface="Arial" panose="020B0604020202020204" pitchFamily="34" charset="0"/>
              </a:rPr>
              <a:t>nào</a:t>
            </a:r>
            <a:r>
              <a:rPr lang="en-US" sz="2400" dirty="0">
                <a:latin typeface="Cambria" panose="02040503050406030204" pitchFamily="18" charset="0"/>
                <a:cs typeface="Arial" panose="020B0604020202020204" pitchFamily="34" charset="0"/>
              </a:rPr>
              <a:t>?</a:t>
            </a:r>
          </a:p>
        </p:txBody>
      </p:sp>
      <p:pic>
        <p:nvPicPr>
          <p:cNvPr id="16" name="Picture 15" descr="n185 Fb Thu Huong Pham">
            <a:extLst>
              <a:ext uri="{FF2B5EF4-FFF2-40B4-BE49-F238E27FC236}">
                <a16:creationId xmlns:a16="http://schemas.microsoft.com/office/drawing/2014/main" id="{D8C121D2-7C54-4B61-8AB2-353BA5B376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169" y="4834699"/>
            <a:ext cx="2402303" cy="2105584"/>
          </a:xfrm>
          <a:prstGeom prst="rect">
            <a:avLst/>
          </a:prstGeom>
        </p:spPr>
      </p:pic>
      <p:sp>
        <p:nvSpPr>
          <p:cNvPr id="20" name="Rectangle 19" descr="n185 Fb Thu Huong Pham"/>
          <p:cNvSpPr/>
          <p:nvPr/>
        </p:nvSpPr>
        <p:spPr>
          <a:xfrm>
            <a:off x="110608" y="1105519"/>
            <a:ext cx="6331158" cy="480901"/>
          </a:xfrm>
          <a:prstGeom prst="rect">
            <a:avLst/>
          </a:prstGeom>
        </p:spPr>
        <p:txBody>
          <a:bodyPr wrap="square">
            <a:spAutoFit/>
          </a:bodyPr>
          <a:lstStyle/>
          <a:p>
            <a:pPr marL="342900" marR="0" lvl="0" indent="-342900" algn="just">
              <a:lnSpc>
                <a:spcPct val="115000"/>
              </a:lnSpc>
              <a:spcBef>
                <a:spcPts val="0"/>
              </a:spcBef>
              <a:spcAft>
                <a:spcPts val="0"/>
              </a:spcAft>
              <a:buFont typeface="+mj-lt"/>
              <a:buAutoNum type="arabicPeriod"/>
            </a:pP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Sóng</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dừng</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đối</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với</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nhạc</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cụ</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r>
              <a:rPr lang="en-US" sz="2400" dirty="0" err="1">
                <a:solidFill>
                  <a:srgbClr val="0070C0"/>
                </a:solidFill>
                <a:latin typeface="Cambria" panose="02040503050406030204" pitchFamily="18" charset="0"/>
                <a:ea typeface="Times New Roman" panose="02020603050405020304" pitchFamily="18" charset="0"/>
                <a:cs typeface="Arial" panose="020B0604020202020204" pitchFamily="34" charset="0"/>
              </a:rPr>
              <a:t>dây</a:t>
            </a:r>
            <a:r>
              <a:rPr lang="en-US" sz="2400" dirty="0">
                <a:solidFill>
                  <a:srgbClr val="0070C0"/>
                </a:solidFill>
                <a:latin typeface="Cambria" panose="02040503050406030204" pitchFamily="18"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477176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6" descr="n185 Fb Thu Huong Pham">
            <a:extLst>
              <a:ext uri="{FF2B5EF4-FFF2-40B4-BE49-F238E27FC236}">
                <a16:creationId xmlns:a16="http://schemas.microsoft.com/office/drawing/2014/main" id="{D4BCCE4C-2B1C-4BB5-B486-5ADFD9F3A751}"/>
              </a:ext>
            </a:extLst>
          </p:cNvPr>
          <p:cNvSpPr>
            <a:spLocks noChangeArrowheads="1"/>
          </p:cNvSpPr>
          <p:nvPr/>
        </p:nvSpPr>
        <p:spPr bwMode="auto">
          <a:xfrm>
            <a:off x="2128407" y="666002"/>
            <a:ext cx="8987031" cy="684361"/>
          </a:xfrm>
          <a:prstGeom prst="rect">
            <a:avLst/>
          </a:prstGeom>
          <a:noFill/>
          <a:ln w="9525">
            <a:noFill/>
            <a:miter lim="800000"/>
            <a:headEnd/>
            <a:tailEnd/>
          </a:ln>
        </p:spPr>
        <p:txBody>
          <a:bodyPr/>
          <a:lstStyle/>
          <a:p>
            <a:pPr marL="270272" indent="-270272">
              <a:buClr>
                <a:srgbClr val="44546A"/>
              </a:buClr>
              <a:buSzPct val="70000"/>
            </a:pPr>
            <a:r>
              <a:rPr lang="en-US" sz="2400" b="1" dirty="0" err="1">
                <a:solidFill>
                  <a:srgbClr val="FF0000"/>
                </a:solidFill>
                <a:latin typeface="Cambria" panose="02040503050406030204" pitchFamily="18" charset="0"/>
                <a:cs typeface="Arial" panose="020B0604020202020204" pitchFamily="34" charset="0"/>
              </a:rPr>
              <a:t>Điều</a:t>
            </a:r>
            <a:r>
              <a:rPr lang="en-US" sz="2400" b="1" dirty="0">
                <a:solidFill>
                  <a:srgbClr val="FF0000"/>
                </a:solidFill>
                <a:latin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cs typeface="Arial" panose="020B0604020202020204" pitchFamily="34" charset="0"/>
              </a:rPr>
              <a:t>kiện</a:t>
            </a:r>
            <a:r>
              <a:rPr lang="en-US" sz="2400" b="1" dirty="0">
                <a:solidFill>
                  <a:srgbClr val="FF0000"/>
                </a:solidFill>
                <a:latin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cs typeface="Arial" panose="020B0604020202020204" pitchFamily="34" charset="0"/>
              </a:rPr>
              <a:t>để</a:t>
            </a:r>
            <a:r>
              <a:rPr lang="en-US" sz="2400" b="1" dirty="0">
                <a:solidFill>
                  <a:srgbClr val="FF0000"/>
                </a:solidFill>
                <a:latin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cs typeface="Arial" panose="020B0604020202020204" pitchFamily="34" charset="0"/>
              </a:rPr>
              <a:t>có</a:t>
            </a:r>
            <a:r>
              <a:rPr lang="en-US" sz="2400" b="1" dirty="0">
                <a:solidFill>
                  <a:srgbClr val="FF0000"/>
                </a:solidFill>
                <a:latin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cs typeface="Arial" panose="020B0604020202020204" pitchFamily="34" charset="0"/>
              </a:rPr>
              <a:t>sóng</a:t>
            </a:r>
            <a:r>
              <a:rPr lang="en-US" sz="2400" b="1" dirty="0">
                <a:solidFill>
                  <a:srgbClr val="FF0000"/>
                </a:solidFill>
                <a:latin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cs typeface="Arial" panose="020B0604020202020204" pitchFamily="34" charset="0"/>
              </a:rPr>
              <a:t>dừng</a:t>
            </a:r>
            <a:r>
              <a:rPr lang="en-US" sz="2400" b="1" dirty="0">
                <a:solidFill>
                  <a:srgbClr val="FF0000"/>
                </a:solidFill>
                <a:latin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cs typeface="Arial" panose="020B0604020202020204" pitchFamily="34" charset="0"/>
              </a:rPr>
              <a:t>trên</a:t>
            </a:r>
            <a:r>
              <a:rPr lang="en-US" sz="2400" b="1" dirty="0">
                <a:solidFill>
                  <a:srgbClr val="FF0000"/>
                </a:solidFill>
                <a:latin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cs typeface="Arial" panose="020B0604020202020204" pitchFamily="34" charset="0"/>
              </a:rPr>
              <a:t>dây</a:t>
            </a:r>
            <a:r>
              <a:rPr lang="en-US" sz="2400" b="1" dirty="0">
                <a:solidFill>
                  <a:srgbClr val="FF0000"/>
                </a:solidFill>
                <a:latin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cs typeface="Arial" panose="020B0604020202020204" pitchFamily="34" charset="0"/>
              </a:rPr>
              <a:t>đàn</a:t>
            </a:r>
            <a:r>
              <a:rPr lang="en-US" sz="2400" b="1" dirty="0">
                <a:solidFill>
                  <a:srgbClr val="FF0000"/>
                </a:solidFill>
                <a:latin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cs typeface="Arial" panose="020B0604020202020204" pitchFamily="34" charset="0"/>
              </a:rPr>
              <a:t>hồi</a:t>
            </a:r>
            <a:endParaRPr lang="en-US" sz="2400" b="1" dirty="0">
              <a:solidFill>
                <a:srgbClr val="FF0000"/>
              </a:solidFill>
              <a:latin typeface="Cambria" panose="02040503050406030204" pitchFamily="18" charset="0"/>
              <a:cs typeface="Arial" panose="020B0604020202020204" pitchFamily="34" charset="0"/>
            </a:endParaRPr>
          </a:p>
        </p:txBody>
      </p:sp>
      <p:sp>
        <p:nvSpPr>
          <p:cNvPr id="177" name="Rectangle 6" descr="n185 Fb Thu Huong Pham">
            <a:extLst>
              <a:ext uri="{FF2B5EF4-FFF2-40B4-BE49-F238E27FC236}">
                <a16:creationId xmlns:a16="http://schemas.microsoft.com/office/drawing/2014/main" id="{DDC862C1-5EAC-4DC6-B20E-7F460948F26F}"/>
              </a:ext>
            </a:extLst>
          </p:cNvPr>
          <p:cNvSpPr>
            <a:spLocks noChangeArrowheads="1"/>
          </p:cNvSpPr>
          <p:nvPr/>
        </p:nvSpPr>
        <p:spPr bwMode="auto">
          <a:xfrm>
            <a:off x="87774" y="1136361"/>
            <a:ext cx="4500065" cy="684361"/>
          </a:xfrm>
          <a:prstGeom prst="rect">
            <a:avLst/>
          </a:prstGeom>
          <a:noFill/>
          <a:ln w="9525">
            <a:noFill/>
            <a:miter lim="800000"/>
            <a:headEnd/>
            <a:tailEnd/>
          </a:ln>
        </p:spPr>
        <p:txBody>
          <a:bodyPr/>
          <a:lstStyle/>
          <a:p>
            <a:pPr marL="270272" indent="-270272">
              <a:buClr>
                <a:srgbClr val="44546A"/>
              </a:buClr>
              <a:buSzPct val="70000"/>
            </a:pPr>
            <a:r>
              <a:rPr lang="vi-VN" sz="2400" b="1" dirty="0">
                <a:solidFill>
                  <a:srgbClr val="0070C0"/>
                </a:solidFill>
                <a:latin typeface="Cambria" panose="02040503050406030204" pitchFamily="18" charset="0"/>
                <a:cs typeface="Arial" panose="020B0604020202020204" pitchFamily="34" charset="0"/>
              </a:rPr>
              <a:t>a. Hai đầu là hai nút</a:t>
            </a:r>
            <a:endParaRPr lang="en-US" sz="2400" b="1" dirty="0">
              <a:solidFill>
                <a:srgbClr val="0070C0"/>
              </a:solidFill>
              <a:latin typeface="Cambria" panose="02040503050406030204" pitchFamily="18" charset="0"/>
              <a:cs typeface="Arial" panose="020B0604020202020204" pitchFamily="34" charset="0"/>
            </a:endParaRPr>
          </a:p>
        </p:txBody>
      </p:sp>
      <p:sp>
        <p:nvSpPr>
          <p:cNvPr id="233" name="TextBox 232" descr="n185 Fb Thu Huong Pham">
            <a:extLst>
              <a:ext uri="{FF2B5EF4-FFF2-40B4-BE49-F238E27FC236}">
                <a16:creationId xmlns:a16="http://schemas.microsoft.com/office/drawing/2014/main" id="{3DA2EB82-0F1F-4331-A151-B7914B2EAFF1}"/>
              </a:ext>
            </a:extLst>
          </p:cNvPr>
          <p:cNvSpPr txBox="1"/>
          <p:nvPr/>
        </p:nvSpPr>
        <p:spPr>
          <a:xfrm>
            <a:off x="92207" y="3930956"/>
            <a:ext cx="3189779" cy="49475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pPr>
            <a:r>
              <a:rPr lang="en-US" sz="2400" dirty="0" err="1">
                <a:latin typeface="Cambria" panose="02040503050406030204" pitchFamily="18" charset="0"/>
                <a:ea typeface="#9Slide02 Noi dung rat dai" panose="02000000000000000000" pitchFamily="2" charset="0"/>
                <a:cs typeface="Arial" panose="020B0604020202020204" pitchFamily="34" charset="0"/>
              </a:rPr>
              <a:t>Chiều</a:t>
            </a:r>
            <a:r>
              <a:rPr lang="en-US" sz="2400" dirty="0">
                <a:latin typeface="Cambria" panose="02040503050406030204" pitchFamily="18" charset="0"/>
                <a:ea typeface="#9Slide02 Noi dung rat dai" panose="02000000000000000000" pitchFamily="2" charset="0"/>
                <a:cs typeface="Arial" panose="020B0604020202020204" pitchFamily="34" charset="0"/>
              </a:rPr>
              <a:t> </a:t>
            </a:r>
            <a:r>
              <a:rPr lang="en-US" sz="2400" dirty="0" err="1">
                <a:latin typeface="Cambria" panose="02040503050406030204" pitchFamily="18" charset="0"/>
                <a:ea typeface="#9Slide02 Noi dung rat dai" panose="02000000000000000000" pitchFamily="2" charset="0"/>
                <a:cs typeface="Arial" panose="020B0604020202020204" pitchFamily="34" charset="0"/>
              </a:rPr>
              <a:t>dài</a:t>
            </a:r>
            <a:r>
              <a:rPr lang="en-US" sz="2400" dirty="0">
                <a:latin typeface="Cambria" panose="02040503050406030204" pitchFamily="18" charset="0"/>
                <a:ea typeface="#9Slide02 Noi dung rat dai" panose="02000000000000000000" pitchFamily="2" charset="0"/>
                <a:cs typeface="Arial" panose="020B0604020202020204" pitchFamily="34" charset="0"/>
              </a:rPr>
              <a:t> </a:t>
            </a:r>
            <a:r>
              <a:rPr lang="en-US" sz="2400" dirty="0" err="1">
                <a:latin typeface="Cambria" panose="02040503050406030204" pitchFamily="18" charset="0"/>
                <a:ea typeface="#9Slide02 Noi dung rat dai" panose="02000000000000000000" pitchFamily="2" charset="0"/>
                <a:cs typeface="Arial" panose="020B0604020202020204" pitchFamily="34" charset="0"/>
              </a:rPr>
              <a:t>dây</a:t>
            </a:r>
            <a:r>
              <a:rPr lang="vi-VN" sz="2400" dirty="0">
                <a:latin typeface="Cambria" panose="02040503050406030204" pitchFamily="18" charset="0"/>
                <a:ea typeface="#9Slide02 Noi dung rat dai" panose="02000000000000000000" pitchFamily="2" charset="0"/>
                <a:cs typeface="Arial" panose="020B0604020202020204" pitchFamily="34" charset="0"/>
              </a:rPr>
              <a:t>:</a:t>
            </a:r>
            <a:endParaRPr lang="en-US" sz="2400" dirty="0">
              <a:latin typeface="Cambria" panose="02040503050406030204" pitchFamily="18" charset="0"/>
              <a:ea typeface="#9Slide02 Noi dung rat dai" panose="02000000000000000000" pitchFamily="2" charset="0"/>
              <a:cs typeface="Arial" panose="020B0604020202020204" pitchFamily="34" charset="0"/>
            </a:endParaRPr>
          </a:p>
        </p:txBody>
      </p:sp>
      <p:grpSp>
        <p:nvGrpSpPr>
          <p:cNvPr id="234" name="Group 233" descr="n185 Fb Thu Huong Pham">
            <a:extLst>
              <a:ext uri="{FF2B5EF4-FFF2-40B4-BE49-F238E27FC236}">
                <a16:creationId xmlns:a16="http://schemas.microsoft.com/office/drawing/2014/main" id="{19EFE792-F727-460B-B5A3-001893BE7728}"/>
              </a:ext>
            </a:extLst>
          </p:cNvPr>
          <p:cNvGrpSpPr/>
          <p:nvPr/>
        </p:nvGrpSpPr>
        <p:grpSpPr>
          <a:xfrm>
            <a:off x="228304" y="1615031"/>
            <a:ext cx="1069732" cy="1103719"/>
            <a:chOff x="6026928" y="3830646"/>
            <a:chExt cx="521096" cy="4170362"/>
          </a:xfrm>
        </p:grpSpPr>
        <p:grpSp>
          <p:nvGrpSpPr>
            <p:cNvPr id="235" name="Group 234">
              <a:extLst>
                <a:ext uri="{FF2B5EF4-FFF2-40B4-BE49-F238E27FC236}">
                  <a16:creationId xmlns:a16="http://schemas.microsoft.com/office/drawing/2014/main" id="{5BC92B7E-99BD-4FAA-9A08-0F8E6150D54E}"/>
                </a:ext>
              </a:extLst>
            </p:cNvPr>
            <p:cNvGrpSpPr/>
            <p:nvPr/>
          </p:nvGrpSpPr>
          <p:grpSpPr>
            <a:xfrm>
              <a:off x="6070992" y="4545966"/>
              <a:ext cx="462233" cy="3455042"/>
              <a:chOff x="4141955" y="5580656"/>
              <a:chExt cx="3012379" cy="2500299"/>
            </a:xfrm>
          </p:grpSpPr>
          <p:cxnSp>
            <p:nvCxnSpPr>
              <p:cNvPr id="237" name="Straight Connector 236">
                <a:extLst>
                  <a:ext uri="{FF2B5EF4-FFF2-40B4-BE49-F238E27FC236}">
                    <a16:creationId xmlns:a16="http://schemas.microsoft.com/office/drawing/2014/main" id="{CBE13400-94E5-431A-8BAC-D968E5224543}"/>
                  </a:ext>
                </a:extLst>
              </p:cNvPr>
              <p:cNvCxnSpPr/>
              <p:nvPr/>
            </p:nvCxnSpPr>
            <p:spPr>
              <a:xfrm flipV="1">
                <a:off x="7121533" y="5580656"/>
                <a:ext cx="0" cy="2500294"/>
              </a:xfrm>
              <a:prstGeom prst="line">
                <a:avLst/>
              </a:prstGeom>
              <a:noFill/>
              <a:ln w="28575" cap="flat" cmpd="sng" algn="ctr">
                <a:solidFill>
                  <a:sysClr val="window" lastClr="FFFFFF"/>
                </a:solidFill>
                <a:prstDash val="sysDot"/>
                <a:miter lim="800000"/>
              </a:ln>
              <a:effectLst/>
            </p:spPr>
          </p:cxnSp>
          <p:cxnSp>
            <p:nvCxnSpPr>
              <p:cNvPr id="238" name="Straight Arrow Connector 237">
                <a:extLst>
                  <a:ext uri="{FF2B5EF4-FFF2-40B4-BE49-F238E27FC236}">
                    <a16:creationId xmlns:a16="http://schemas.microsoft.com/office/drawing/2014/main" id="{1A5D6846-4166-42D0-87DA-05F5ED31A25D}"/>
                  </a:ext>
                </a:extLst>
              </p:cNvPr>
              <p:cNvCxnSpPr/>
              <p:nvPr/>
            </p:nvCxnSpPr>
            <p:spPr>
              <a:xfrm>
                <a:off x="4174756" y="5999504"/>
                <a:ext cx="2979578" cy="0"/>
              </a:xfrm>
              <a:prstGeom prst="straightConnector1">
                <a:avLst/>
              </a:prstGeom>
              <a:noFill/>
              <a:ln w="28575" cap="flat" cmpd="sng" algn="ctr">
                <a:solidFill>
                  <a:sysClr val="window" lastClr="FFFFFF"/>
                </a:solidFill>
                <a:prstDash val="solid"/>
                <a:miter lim="800000"/>
                <a:headEnd type="triangle"/>
                <a:tailEnd type="triangle"/>
              </a:ln>
              <a:effectLst/>
            </p:spPr>
          </p:cxnSp>
          <p:cxnSp>
            <p:nvCxnSpPr>
              <p:cNvPr id="239" name="Straight Connector 238">
                <a:extLst>
                  <a:ext uri="{FF2B5EF4-FFF2-40B4-BE49-F238E27FC236}">
                    <a16:creationId xmlns:a16="http://schemas.microsoft.com/office/drawing/2014/main" id="{2294EB0D-37E8-4F51-8F5D-7A3FE96F3C9A}"/>
                  </a:ext>
                </a:extLst>
              </p:cNvPr>
              <p:cNvCxnSpPr/>
              <p:nvPr/>
            </p:nvCxnSpPr>
            <p:spPr>
              <a:xfrm flipV="1">
                <a:off x="4141955" y="5580659"/>
                <a:ext cx="0" cy="2500296"/>
              </a:xfrm>
              <a:prstGeom prst="line">
                <a:avLst/>
              </a:prstGeom>
              <a:noFill/>
              <a:ln w="28575" cap="flat" cmpd="sng" algn="ctr">
                <a:solidFill>
                  <a:sysClr val="window" lastClr="FFFFFF"/>
                </a:solidFill>
                <a:prstDash val="sysDot"/>
                <a:miter lim="800000"/>
              </a:ln>
              <a:effectLst/>
            </p:spPr>
          </p:cxnSp>
        </p:grpSp>
        <p:sp>
          <p:nvSpPr>
            <p:cNvPr id="236" name="Rectangle 235">
              <a:extLst>
                <a:ext uri="{FF2B5EF4-FFF2-40B4-BE49-F238E27FC236}">
                  <a16:creationId xmlns:a16="http://schemas.microsoft.com/office/drawing/2014/main" id="{08554B12-CB39-4AF7-A61B-D3F24641D979}"/>
                </a:ext>
              </a:extLst>
            </p:cNvPr>
            <p:cNvSpPr>
              <a:spLocks noChangeArrowheads="1"/>
            </p:cNvSpPr>
            <p:nvPr/>
          </p:nvSpPr>
          <p:spPr bwMode="auto">
            <a:xfrm>
              <a:off x="6026928" y="3830646"/>
              <a:ext cx="521096" cy="173469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l-GR" altLang="en-US" sz="2400" i="0" u="none" strike="noStrike" kern="0" cap="none" spc="0" normalizeH="0" baseline="0" noProof="0" dirty="0">
                  <a:ln>
                    <a:noFill/>
                  </a:ln>
                  <a:effectLst/>
                  <a:uLnTx/>
                  <a:uFillTx/>
                  <a:latin typeface="Cambria" panose="02040503050406030204" pitchFamily="18" charset="0"/>
                  <a:cs typeface="Arial" panose="020B0604020202020204" pitchFamily="34" charset="0"/>
                </a:rPr>
                <a:t>λ</a:t>
              </a:r>
              <a:r>
                <a:rPr kumimoji="0" lang="en-US" altLang="en-US" sz="2400" i="0" u="none" strike="noStrike" kern="0" cap="none" spc="0" normalizeH="0" baseline="0" noProof="0" dirty="0">
                  <a:ln>
                    <a:noFill/>
                  </a:ln>
                  <a:effectLst/>
                  <a:uLnTx/>
                  <a:uFillTx/>
                  <a:latin typeface="Cambria" panose="02040503050406030204" pitchFamily="18" charset="0"/>
                  <a:cs typeface="Arial" panose="020B0604020202020204" pitchFamily="34" charset="0"/>
                </a:rPr>
                <a:t>/2</a:t>
              </a:r>
              <a:endParaRPr kumimoji="0" lang="el-GR" altLang="en-US" sz="2400" i="0" u="none" strike="noStrike" kern="0" cap="none" spc="0" normalizeH="0" baseline="0" noProof="0" dirty="0">
                <a:ln>
                  <a:noFill/>
                </a:ln>
                <a:effectLst/>
                <a:uLnTx/>
                <a:uFillTx/>
                <a:latin typeface="Cambria" panose="02040503050406030204" pitchFamily="18" charset="0"/>
                <a:cs typeface="Arial" panose="020B0604020202020204" pitchFamily="34" charset="0"/>
              </a:endParaRPr>
            </a:p>
          </p:txBody>
        </p:sp>
      </p:grpSp>
      <p:sp>
        <p:nvSpPr>
          <p:cNvPr id="240" name="TextBox 239" descr="n185 Fb Thu Huong Pham">
            <a:extLst>
              <a:ext uri="{FF2B5EF4-FFF2-40B4-BE49-F238E27FC236}">
                <a16:creationId xmlns:a16="http://schemas.microsoft.com/office/drawing/2014/main" id="{8C4B1311-CC71-49B1-BBCA-E622B3B5A6B3}"/>
              </a:ext>
            </a:extLst>
          </p:cNvPr>
          <p:cNvSpPr txBox="1"/>
          <p:nvPr/>
        </p:nvSpPr>
        <p:spPr>
          <a:xfrm>
            <a:off x="256437" y="5553859"/>
            <a:ext cx="4931235" cy="49475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pPr>
            <a:r>
              <a:rPr lang="en-US" sz="2400" dirty="0">
                <a:solidFill>
                  <a:srgbClr val="00B050"/>
                </a:solidFill>
                <a:latin typeface="Cambria" panose="02040503050406030204" pitchFamily="18" charset="0"/>
                <a:ea typeface="#9Slide02 Noi dung rat dai" panose="02000000000000000000" pitchFamily="2" charset="0"/>
                <a:cs typeface="Arial" panose="020B0604020202020204" pitchFamily="34" charset="0"/>
              </a:rPr>
              <a:t>+ </a:t>
            </a:r>
            <a:r>
              <a:rPr lang="en-US" sz="2400" dirty="0" err="1">
                <a:solidFill>
                  <a:srgbClr val="00B050"/>
                </a:solidFill>
                <a:latin typeface="Cambria" panose="02040503050406030204" pitchFamily="18" charset="0"/>
                <a:ea typeface="#9Slide02 Noi dung rat dai" panose="02000000000000000000" pitchFamily="2" charset="0"/>
                <a:cs typeface="Arial" panose="020B0604020202020204" pitchFamily="34" charset="0"/>
              </a:rPr>
              <a:t>Số</a:t>
            </a:r>
            <a:r>
              <a:rPr lang="en-US" sz="2400" dirty="0">
                <a:solidFill>
                  <a:srgbClr val="00B050"/>
                </a:solidFill>
                <a:latin typeface="Cambria" panose="02040503050406030204" pitchFamily="18" charset="0"/>
                <a:ea typeface="#9Slide02 Noi dung rat dai" panose="02000000000000000000" pitchFamily="2" charset="0"/>
                <a:cs typeface="Arial" panose="020B0604020202020204" pitchFamily="34" charset="0"/>
              </a:rPr>
              <a:t> BỤNG </a:t>
            </a:r>
            <a:r>
              <a:rPr lang="en-US" sz="2400" dirty="0" err="1">
                <a:solidFill>
                  <a:srgbClr val="00B050"/>
                </a:solidFill>
                <a:latin typeface="Cambria" panose="02040503050406030204" pitchFamily="18" charset="0"/>
                <a:ea typeface="#9Slide02 Noi dung rat dai" panose="02000000000000000000" pitchFamily="2" charset="0"/>
                <a:cs typeface="Arial" panose="020B0604020202020204" pitchFamily="34" charset="0"/>
              </a:rPr>
              <a:t>sóng</a:t>
            </a:r>
            <a:r>
              <a:rPr lang="en-US" sz="2400" dirty="0">
                <a:solidFill>
                  <a:srgbClr val="00B050"/>
                </a:solidFill>
                <a:latin typeface="Cambria" panose="02040503050406030204" pitchFamily="18" charset="0"/>
                <a:ea typeface="#9Slide02 Noi dung rat dai" panose="02000000000000000000" pitchFamily="2" charset="0"/>
                <a:cs typeface="Arial" panose="020B0604020202020204" pitchFamily="34" charset="0"/>
              </a:rPr>
              <a:t> = n </a:t>
            </a:r>
            <a:endParaRPr lang="en-US" sz="2400" baseline="-25000" dirty="0">
              <a:solidFill>
                <a:srgbClr val="00B050"/>
              </a:solidFill>
              <a:latin typeface="Cambria" panose="02040503050406030204" pitchFamily="18" charset="0"/>
              <a:ea typeface="#9Slide02 Noi dung rat dai" panose="02000000000000000000" pitchFamily="2" charset="0"/>
              <a:cs typeface="Arial" panose="020B0604020202020204" pitchFamily="34" charset="0"/>
            </a:endParaRPr>
          </a:p>
        </p:txBody>
      </p:sp>
      <p:cxnSp>
        <p:nvCxnSpPr>
          <p:cNvPr id="6" name="Straight Connector 5" descr="n185 Fb Thu Huong Pham">
            <a:extLst>
              <a:ext uri="{FF2B5EF4-FFF2-40B4-BE49-F238E27FC236}">
                <a16:creationId xmlns:a16="http://schemas.microsoft.com/office/drawing/2014/main" id="{97ECA4A4-FC5E-4BA6-AC9A-4DAC2CCAB180}"/>
              </a:ext>
            </a:extLst>
          </p:cNvPr>
          <p:cNvCxnSpPr>
            <a:cxnSpLocks/>
          </p:cNvCxnSpPr>
          <p:nvPr/>
        </p:nvCxnSpPr>
        <p:spPr>
          <a:xfrm>
            <a:off x="5290738" y="1136361"/>
            <a:ext cx="0" cy="5962047"/>
          </a:xfrm>
          <a:prstGeom prst="line">
            <a:avLst/>
          </a:prstGeom>
          <a:ln w="25400">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1" name="Rectangle 6" descr="n185 Fb Thu Huong Pham">
            <a:extLst>
              <a:ext uri="{FF2B5EF4-FFF2-40B4-BE49-F238E27FC236}">
                <a16:creationId xmlns:a16="http://schemas.microsoft.com/office/drawing/2014/main" id="{8286B3EC-296E-42E8-A191-B5E5B9F5AC34}"/>
              </a:ext>
            </a:extLst>
          </p:cNvPr>
          <p:cNvSpPr>
            <a:spLocks noChangeArrowheads="1"/>
          </p:cNvSpPr>
          <p:nvPr/>
        </p:nvSpPr>
        <p:spPr bwMode="auto">
          <a:xfrm>
            <a:off x="5301513" y="1165145"/>
            <a:ext cx="7171234" cy="684361"/>
          </a:xfrm>
          <a:prstGeom prst="rect">
            <a:avLst/>
          </a:prstGeom>
          <a:noFill/>
          <a:ln w="9525">
            <a:noFill/>
            <a:miter lim="800000"/>
            <a:headEnd/>
            <a:tailEnd/>
          </a:ln>
        </p:spPr>
        <p:txBody>
          <a:bodyPr/>
          <a:lstStyle/>
          <a:p>
            <a:pPr marL="270272" indent="-270272">
              <a:buClr>
                <a:srgbClr val="44546A"/>
              </a:buClr>
              <a:buSzPct val="70000"/>
            </a:pPr>
            <a:r>
              <a:rPr lang="vi-VN" sz="2400" b="1" dirty="0">
                <a:solidFill>
                  <a:srgbClr val="0070C0"/>
                </a:solidFill>
                <a:latin typeface="Cambria" panose="02040503050406030204" pitchFamily="18" charset="0"/>
                <a:cs typeface="Arial" panose="020B0604020202020204" pitchFamily="34" charset="0"/>
              </a:rPr>
              <a:t>b. Một đầu là nút một đầu là bụng sóng</a:t>
            </a:r>
            <a:r>
              <a:rPr lang="en-US" sz="2400" b="1" dirty="0">
                <a:solidFill>
                  <a:srgbClr val="0070C0"/>
                </a:solidFill>
                <a:latin typeface="Cambria" panose="02040503050406030204" pitchFamily="18" charset="0"/>
                <a:cs typeface="Arial" panose="020B0604020202020204" pitchFamily="34" charset="0"/>
              </a:rPr>
              <a:t> (</a:t>
            </a:r>
            <a:r>
              <a:rPr lang="en-US" sz="2400" b="1" dirty="0" err="1">
                <a:solidFill>
                  <a:srgbClr val="0070C0"/>
                </a:solidFill>
                <a:latin typeface="Cambria" panose="02040503050406030204" pitchFamily="18" charset="0"/>
                <a:cs typeface="Arial" panose="020B0604020202020204" pitchFamily="34" charset="0"/>
              </a:rPr>
              <a:t>hở</a:t>
            </a:r>
            <a:r>
              <a:rPr lang="en-US" sz="2400" b="1" dirty="0">
                <a:solidFill>
                  <a:srgbClr val="0070C0"/>
                </a:solidFill>
                <a:latin typeface="Cambria" panose="02040503050406030204" pitchFamily="18" charset="0"/>
                <a:cs typeface="Arial" panose="020B0604020202020204" pitchFamily="34" charset="0"/>
              </a:rPr>
              <a:t>)</a:t>
            </a:r>
          </a:p>
        </p:txBody>
      </p:sp>
      <p:sp>
        <p:nvSpPr>
          <p:cNvPr id="124" name="TextBox 123" descr="n185 Fb Thu Huong Pham">
            <a:extLst>
              <a:ext uri="{FF2B5EF4-FFF2-40B4-BE49-F238E27FC236}">
                <a16:creationId xmlns:a16="http://schemas.microsoft.com/office/drawing/2014/main" id="{3DA2EB82-0F1F-4331-A151-B7914B2EAFF1}"/>
              </a:ext>
            </a:extLst>
          </p:cNvPr>
          <p:cNvSpPr txBox="1"/>
          <p:nvPr/>
        </p:nvSpPr>
        <p:spPr>
          <a:xfrm>
            <a:off x="5393805" y="3706308"/>
            <a:ext cx="2482931" cy="49475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pPr>
            <a:r>
              <a:rPr lang="en-US" sz="2400" b="1" dirty="0" err="1">
                <a:latin typeface="Cambria" panose="02040503050406030204" pitchFamily="18" charset="0"/>
                <a:ea typeface="#9Slide02 Noi dung rat dai" panose="02000000000000000000" pitchFamily="2" charset="0"/>
                <a:cs typeface="Arial" panose="020B0604020202020204" pitchFamily="34" charset="0"/>
              </a:rPr>
              <a:t>Chiều</a:t>
            </a:r>
            <a:r>
              <a:rPr lang="en-US" sz="2400" b="1" dirty="0">
                <a:latin typeface="Cambria" panose="02040503050406030204" pitchFamily="18" charset="0"/>
                <a:ea typeface="#9Slide02 Noi dung rat dai" panose="02000000000000000000" pitchFamily="2" charset="0"/>
                <a:cs typeface="Arial" panose="020B0604020202020204" pitchFamily="34" charset="0"/>
              </a:rPr>
              <a:t> </a:t>
            </a:r>
            <a:r>
              <a:rPr lang="en-US" sz="2400" b="1" dirty="0" err="1">
                <a:latin typeface="Cambria" panose="02040503050406030204" pitchFamily="18" charset="0"/>
                <a:ea typeface="#9Slide02 Noi dung rat dai" panose="02000000000000000000" pitchFamily="2" charset="0"/>
                <a:cs typeface="Arial" panose="020B0604020202020204" pitchFamily="34" charset="0"/>
              </a:rPr>
              <a:t>dài</a:t>
            </a:r>
            <a:r>
              <a:rPr lang="en-US" sz="2400" b="1" dirty="0">
                <a:latin typeface="Cambria" panose="02040503050406030204" pitchFamily="18" charset="0"/>
                <a:ea typeface="#9Slide02 Noi dung rat dai" panose="02000000000000000000" pitchFamily="2" charset="0"/>
                <a:cs typeface="Arial" panose="020B0604020202020204" pitchFamily="34" charset="0"/>
              </a:rPr>
              <a:t> </a:t>
            </a:r>
            <a:r>
              <a:rPr lang="en-US" sz="2400" b="1" dirty="0" err="1">
                <a:latin typeface="Cambria" panose="02040503050406030204" pitchFamily="18" charset="0"/>
                <a:ea typeface="#9Slide02 Noi dung rat dai" panose="02000000000000000000" pitchFamily="2" charset="0"/>
                <a:cs typeface="Arial" panose="020B0604020202020204" pitchFamily="34" charset="0"/>
              </a:rPr>
              <a:t>dây</a:t>
            </a:r>
            <a:endParaRPr lang="en-US" sz="2400" dirty="0">
              <a:latin typeface="Cambria" panose="02040503050406030204" pitchFamily="18" charset="0"/>
              <a:ea typeface="#9Slide02 Noi dung rat dai" panose="02000000000000000000" pitchFamily="2" charset="0"/>
              <a:cs typeface="Arial" panose="020B0604020202020204" pitchFamily="34" charset="0"/>
            </a:endParaRPr>
          </a:p>
        </p:txBody>
      </p:sp>
      <p:sp>
        <p:nvSpPr>
          <p:cNvPr id="125" name="TextBox 124" descr="n185 Fb Thu Huong Pham">
            <a:extLst>
              <a:ext uri="{FF2B5EF4-FFF2-40B4-BE49-F238E27FC236}">
                <a16:creationId xmlns:a16="http://schemas.microsoft.com/office/drawing/2014/main" id="{8C4B1311-CC71-49B1-BBCA-E622B3B5A6B3}"/>
              </a:ext>
            </a:extLst>
          </p:cNvPr>
          <p:cNvSpPr txBox="1"/>
          <p:nvPr/>
        </p:nvSpPr>
        <p:spPr>
          <a:xfrm>
            <a:off x="5478670" y="5753592"/>
            <a:ext cx="6328143" cy="49475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pPr>
            <a:r>
              <a:rPr lang="en-US" sz="2400" dirty="0" err="1">
                <a:solidFill>
                  <a:srgbClr val="00B050"/>
                </a:solidFill>
                <a:latin typeface="Cambria" panose="02040503050406030204" pitchFamily="18" charset="0"/>
                <a:ea typeface="#9Slide02 Noi dung rat dai" panose="02000000000000000000" pitchFamily="2" charset="0"/>
                <a:cs typeface="Arial" panose="020B0604020202020204" pitchFamily="34" charset="0"/>
              </a:rPr>
              <a:t>Số</a:t>
            </a:r>
            <a:r>
              <a:rPr lang="en-US" sz="2400" dirty="0">
                <a:solidFill>
                  <a:srgbClr val="00B050"/>
                </a:solidFill>
                <a:latin typeface="Cambria" panose="02040503050406030204" pitchFamily="18" charset="0"/>
                <a:ea typeface="#9Slide02 Noi dung rat dai" panose="02000000000000000000" pitchFamily="2" charset="0"/>
                <a:cs typeface="Arial" panose="020B0604020202020204" pitchFamily="34" charset="0"/>
              </a:rPr>
              <a:t> BỤNG </a:t>
            </a:r>
            <a:r>
              <a:rPr lang="en-US" sz="2400" dirty="0" err="1">
                <a:solidFill>
                  <a:srgbClr val="00B050"/>
                </a:solidFill>
                <a:latin typeface="Cambria" panose="02040503050406030204" pitchFamily="18" charset="0"/>
                <a:ea typeface="#9Slide02 Noi dung rat dai" panose="02000000000000000000" pitchFamily="2" charset="0"/>
                <a:cs typeface="Arial" panose="020B0604020202020204" pitchFamily="34" charset="0"/>
              </a:rPr>
              <a:t>sóng</a:t>
            </a:r>
            <a:r>
              <a:rPr lang="en-US" sz="2400" dirty="0">
                <a:solidFill>
                  <a:srgbClr val="00B050"/>
                </a:solidFill>
                <a:latin typeface="Cambria" panose="02040503050406030204" pitchFamily="18" charset="0"/>
                <a:ea typeface="#9Slide02 Noi dung rat dai" panose="02000000000000000000" pitchFamily="2" charset="0"/>
                <a:cs typeface="Arial" panose="020B0604020202020204" pitchFamily="34" charset="0"/>
              </a:rPr>
              <a:t> = NÚT </a:t>
            </a:r>
            <a:r>
              <a:rPr lang="en-US" sz="2400" dirty="0" err="1">
                <a:solidFill>
                  <a:srgbClr val="00B050"/>
                </a:solidFill>
                <a:latin typeface="Cambria" panose="02040503050406030204" pitchFamily="18" charset="0"/>
                <a:ea typeface="#9Slide02 Noi dung rat dai" panose="02000000000000000000" pitchFamily="2" charset="0"/>
                <a:cs typeface="Arial" panose="020B0604020202020204" pitchFamily="34" charset="0"/>
              </a:rPr>
              <a:t>sóng</a:t>
            </a:r>
            <a:r>
              <a:rPr lang="en-US" sz="2400" dirty="0">
                <a:solidFill>
                  <a:srgbClr val="00B050"/>
                </a:solidFill>
                <a:latin typeface="Cambria" panose="02040503050406030204" pitchFamily="18" charset="0"/>
                <a:ea typeface="#9Slide02 Noi dung rat dai" panose="02000000000000000000" pitchFamily="2" charset="0"/>
                <a:cs typeface="Arial" panose="020B0604020202020204" pitchFamily="34" charset="0"/>
              </a:rPr>
              <a:t> = n </a:t>
            </a:r>
            <a:r>
              <a:rPr lang="vi-VN" sz="2400" b="1" dirty="0">
                <a:solidFill>
                  <a:srgbClr val="00B050"/>
                </a:solidFill>
                <a:latin typeface="Cambria" panose="02040503050406030204" pitchFamily="18" charset="0"/>
                <a:ea typeface="#9Slide02 Noi dung rat dai" panose="02000000000000000000" pitchFamily="2" charset="0"/>
                <a:cs typeface="Arial" panose="020B0604020202020204" pitchFamily="34" charset="0"/>
              </a:rPr>
              <a:t>+1</a:t>
            </a:r>
            <a:endParaRPr lang="en-US" sz="2400" b="1" baseline="-25000" dirty="0">
              <a:solidFill>
                <a:srgbClr val="00B050"/>
              </a:solidFill>
              <a:latin typeface="Cambria" panose="02040503050406030204" pitchFamily="18" charset="0"/>
              <a:ea typeface="#9Slide02 Noi dung rat dai" panose="02000000000000000000" pitchFamily="2" charset="0"/>
              <a:cs typeface="Arial" panose="020B0604020202020204" pitchFamily="34" charset="0"/>
            </a:endParaRPr>
          </a:p>
        </p:txBody>
      </p:sp>
      <p:sp>
        <p:nvSpPr>
          <p:cNvPr id="126" name="TextBox 125" descr="n185 Fb Thu Huong Pham">
            <a:extLst>
              <a:ext uri="{FF2B5EF4-FFF2-40B4-BE49-F238E27FC236}">
                <a16:creationId xmlns:a16="http://schemas.microsoft.com/office/drawing/2014/main" id="{8C4B1311-CC71-49B1-BBCA-E622B3B5A6B3}"/>
              </a:ext>
            </a:extLst>
          </p:cNvPr>
          <p:cNvSpPr txBox="1"/>
          <p:nvPr/>
        </p:nvSpPr>
        <p:spPr>
          <a:xfrm>
            <a:off x="251145" y="6048610"/>
            <a:ext cx="4819627" cy="49475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Aft>
                <a:spcPts val="600"/>
              </a:spcAft>
            </a:pPr>
            <a:r>
              <a:rPr lang="en-US" sz="2400" dirty="0">
                <a:solidFill>
                  <a:srgbClr val="00B050"/>
                </a:solidFill>
                <a:latin typeface="Cambria" panose="02040503050406030204" pitchFamily="18" charset="0"/>
                <a:ea typeface="#9Slide02 Noi dung rat dai" panose="02000000000000000000" pitchFamily="2" charset="0"/>
                <a:cs typeface="Arial" panose="020B0604020202020204" pitchFamily="34" charset="0"/>
              </a:rPr>
              <a:t>+ </a:t>
            </a:r>
            <a:r>
              <a:rPr lang="en-US" sz="2400" dirty="0" err="1">
                <a:solidFill>
                  <a:srgbClr val="00B050"/>
                </a:solidFill>
                <a:latin typeface="Cambria" panose="02040503050406030204" pitchFamily="18" charset="0"/>
                <a:ea typeface="#9Slide02 Noi dung rat dai" panose="02000000000000000000" pitchFamily="2" charset="0"/>
                <a:cs typeface="Arial" panose="020B0604020202020204" pitchFamily="34" charset="0"/>
              </a:rPr>
              <a:t>Số</a:t>
            </a:r>
            <a:r>
              <a:rPr lang="en-US" sz="2400" dirty="0">
                <a:solidFill>
                  <a:srgbClr val="00B050"/>
                </a:solidFill>
                <a:latin typeface="Cambria" panose="02040503050406030204" pitchFamily="18" charset="0"/>
                <a:ea typeface="#9Slide02 Noi dung rat dai" panose="02000000000000000000" pitchFamily="2" charset="0"/>
                <a:cs typeface="Arial" panose="020B0604020202020204" pitchFamily="34" charset="0"/>
              </a:rPr>
              <a:t> NÚT </a:t>
            </a:r>
            <a:r>
              <a:rPr lang="en-US" sz="2400" dirty="0" err="1">
                <a:solidFill>
                  <a:srgbClr val="00B050"/>
                </a:solidFill>
                <a:latin typeface="Cambria" panose="02040503050406030204" pitchFamily="18" charset="0"/>
                <a:ea typeface="#9Slide02 Noi dung rat dai" panose="02000000000000000000" pitchFamily="2" charset="0"/>
                <a:cs typeface="Arial" panose="020B0604020202020204" pitchFamily="34" charset="0"/>
              </a:rPr>
              <a:t>sóng</a:t>
            </a:r>
            <a:r>
              <a:rPr lang="en-US" sz="2400" dirty="0">
                <a:solidFill>
                  <a:srgbClr val="00B050"/>
                </a:solidFill>
                <a:latin typeface="Cambria" panose="02040503050406030204" pitchFamily="18" charset="0"/>
                <a:ea typeface="#9Slide02 Noi dung rat dai" panose="02000000000000000000" pitchFamily="2" charset="0"/>
                <a:cs typeface="Arial" panose="020B0604020202020204" pitchFamily="34" charset="0"/>
              </a:rPr>
              <a:t> = n+1</a:t>
            </a:r>
            <a:endParaRPr lang="en-US" sz="2400" baseline="-25000" dirty="0">
              <a:solidFill>
                <a:srgbClr val="00B050"/>
              </a:solidFill>
              <a:latin typeface="Cambria" panose="02040503050406030204" pitchFamily="18" charset="0"/>
              <a:ea typeface="#9Slide02 Noi dung rat dai" panose="02000000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descr="n185 Fb Thu Huong Pham"/>
              <p:cNvSpPr txBox="1"/>
              <p:nvPr/>
            </p:nvSpPr>
            <p:spPr>
              <a:xfrm>
                <a:off x="7655206" y="3689317"/>
                <a:ext cx="2573566" cy="733214"/>
              </a:xfrm>
              <a:prstGeom prst="rect">
                <a:avLst/>
              </a:prstGeom>
              <a:noFill/>
              <a:ln>
                <a:solidFill>
                  <a:srgbClr val="FFC000"/>
                </a:solidFill>
              </a:ln>
            </p:spPr>
            <p:txBody>
              <a:bodyPr wrap="square" rtlCol="0">
                <a:spAutoFit/>
              </a:bodyPr>
              <a:lstStyle/>
              <a:p>
                <a:pPr>
                  <a:lnSpc>
                    <a:spcPct val="90000"/>
                  </a:lnSpc>
                </a:pPr>
                <a:r>
                  <a:rPr lang="en-US" sz="2800" dirty="0">
                    <a:solidFill>
                      <a:srgbClr val="FF0000"/>
                    </a:solidFill>
                    <a:latin typeface="Cambria" panose="02040503050406030204" pitchFamily="18" charset="0"/>
                    <a:cs typeface="Arial" panose="020B0604020202020204" pitchFamily="34" charset="0"/>
                  </a:rPr>
                  <a:t>L </a:t>
                </a:r>
                <a14:m>
                  <m:oMath xmlns:m="http://schemas.openxmlformats.org/officeDocument/2006/math">
                    <m:r>
                      <a:rPr lang="en-US" sz="2800" b="0" i="1" smtClean="0">
                        <a:solidFill>
                          <a:srgbClr val="FF0000"/>
                        </a:solidFill>
                        <a:latin typeface="Cambria Math"/>
                      </a:rPr>
                      <m:t>=(</m:t>
                    </m:r>
                    <m:r>
                      <a:rPr lang="en-US" sz="2800" b="0" i="1" smtClean="0">
                        <a:solidFill>
                          <a:srgbClr val="FF0000"/>
                        </a:solidFill>
                        <a:latin typeface="Cambria Math" panose="02040503050406030204" pitchFamily="18" charset="0"/>
                      </a:rPr>
                      <m:t>2</m:t>
                    </m:r>
                    <m:r>
                      <a:rPr lang="en-US" sz="2800" b="0" i="1" smtClean="0">
                        <a:solidFill>
                          <a:srgbClr val="FF0000"/>
                        </a:solidFill>
                        <a:latin typeface="Cambria Math" panose="02040503050406030204" pitchFamily="18" charset="0"/>
                      </a:rPr>
                      <m:t>𝑛</m:t>
                    </m:r>
                    <m:r>
                      <a:rPr lang="vi-VN" sz="2800" b="0" i="1" smtClean="0">
                        <a:solidFill>
                          <a:srgbClr val="FF0000"/>
                        </a:solidFill>
                        <a:latin typeface="Cambria Math" panose="02040503050406030204" pitchFamily="18" charset="0"/>
                      </a:rPr>
                      <m:t>+1)</m:t>
                    </m:r>
                    <m:f>
                      <m:fPr>
                        <m:ctrlPr>
                          <a:rPr lang="en-US" sz="2800" i="1" smtClean="0">
                            <a:solidFill>
                              <a:srgbClr val="FF0000"/>
                            </a:solidFill>
                            <a:latin typeface="Cambria Math" panose="02040503050406030204" pitchFamily="18" charset="0"/>
                          </a:rPr>
                        </m:ctrlPr>
                      </m:fPr>
                      <m:num>
                        <m:r>
                          <a:rPr lang="en-US" sz="2800" b="0" i="1" smtClean="0">
                            <a:solidFill>
                              <a:srgbClr val="FF0000"/>
                            </a:solidFill>
                            <a:latin typeface="Cambria Math"/>
                            <a:sym typeface="Symbol"/>
                          </a:rPr>
                          <m:t></m:t>
                        </m:r>
                      </m:num>
                      <m:den>
                        <m:r>
                          <a:rPr lang="en-US" sz="2800" b="0" i="1" smtClean="0">
                            <a:solidFill>
                              <a:srgbClr val="FF0000"/>
                            </a:solidFill>
                            <a:latin typeface="Cambria Math" panose="02040503050406030204" pitchFamily="18" charset="0"/>
                            <a:sym typeface="Symbol"/>
                          </a:rPr>
                          <m:t>4</m:t>
                        </m:r>
                      </m:den>
                    </m:f>
                  </m:oMath>
                </a14:m>
                <a:endParaRPr lang="en-US" sz="2800" dirty="0">
                  <a:solidFill>
                    <a:schemeClr val="tx1"/>
                  </a:solidFill>
                  <a:latin typeface="Cambria" panose="02040503050406030204" pitchFamily="18" charset="0"/>
                  <a:cs typeface="Arial" panose="020B0604020202020204" pitchFamily="34" charset="0"/>
                </a:endParaRPr>
              </a:p>
            </p:txBody>
          </p:sp>
        </mc:Choice>
        <mc:Fallback xmlns="">
          <p:sp>
            <p:nvSpPr>
              <p:cNvPr id="5" name="TextBox 4" descr="n185 Fb Thu Huong Pham"/>
              <p:cNvSpPr txBox="1">
                <a:spLocks noRot="1" noChangeAspect="1" noMove="1" noResize="1" noEditPoints="1" noAdjustHandles="1" noChangeArrowheads="1" noChangeShapeType="1" noTextEdit="1"/>
              </p:cNvSpPr>
              <p:nvPr/>
            </p:nvSpPr>
            <p:spPr>
              <a:xfrm>
                <a:off x="7655206" y="3689317"/>
                <a:ext cx="2573566" cy="733214"/>
              </a:xfrm>
              <a:prstGeom prst="rect">
                <a:avLst/>
              </a:prstGeom>
              <a:blipFill>
                <a:blip r:embed="rId4"/>
                <a:stretch>
                  <a:fillRect l="-4717" b="-8197"/>
                </a:stretch>
              </a:blipFill>
              <a:ln>
                <a:solidFill>
                  <a:srgbClr val="FFC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descr="n185 Fb Thu Huong Pham"/>
              <p:cNvSpPr txBox="1"/>
              <p:nvPr/>
            </p:nvSpPr>
            <p:spPr>
              <a:xfrm>
                <a:off x="2259107" y="3837600"/>
                <a:ext cx="1685966" cy="733214"/>
              </a:xfrm>
              <a:prstGeom prst="rect">
                <a:avLst/>
              </a:prstGeom>
              <a:noFill/>
              <a:ln>
                <a:solidFill>
                  <a:srgbClr val="FFC000"/>
                </a:solidFill>
              </a:ln>
            </p:spPr>
            <p:txBody>
              <a:bodyPr wrap="square" rtlCol="0">
                <a:spAutoFit/>
              </a:bodyPr>
              <a:lstStyle/>
              <a:p>
                <a:pPr>
                  <a:lnSpc>
                    <a:spcPct val="90000"/>
                  </a:lnSpc>
                </a:pPr>
                <a:r>
                  <a:rPr lang="en-US" sz="2800" dirty="0">
                    <a:solidFill>
                      <a:srgbClr val="FF0000"/>
                    </a:solidFill>
                    <a:latin typeface="Cambria" panose="02040503050406030204" pitchFamily="18" charset="0"/>
                    <a:cs typeface="Arial" panose="020B0604020202020204" pitchFamily="34" charset="0"/>
                  </a:rPr>
                  <a:t>L </a:t>
                </a:r>
                <a14:m>
                  <m:oMath xmlns:m="http://schemas.openxmlformats.org/officeDocument/2006/math">
                    <m:r>
                      <a:rPr lang="en-US" sz="2800" b="0" i="1" smtClean="0">
                        <a:solidFill>
                          <a:srgbClr val="FF0000"/>
                        </a:solidFill>
                        <a:latin typeface="Cambria Math"/>
                      </a:rPr>
                      <m:t>=</m:t>
                    </m:r>
                    <m:r>
                      <a:rPr lang="en-US" sz="2800" b="0" i="1" smtClean="0">
                        <a:solidFill>
                          <a:srgbClr val="FF0000"/>
                        </a:solidFill>
                        <a:latin typeface="Cambria Math" panose="02040503050406030204" pitchFamily="18" charset="0"/>
                      </a:rPr>
                      <m:t>𝑛</m:t>
                    </m:r>
                    <m:f>
                      <m:fPr>
                        <m:ctrlPr>
                          <a:rPr lang="en-US" sz="2800" i="1" smtClean="0">
                            <a:solidFill>
                              <a:srgbClr val="FF0000"/>
                            </a:solidFill>
                            <a:latin typeface="Cambria Math" panose="02040503050406030204" pitchFamily="18" charset="0"/>
                          </a:rPr>
                        </m:ctrlPr>
                      </m:fPr>
                      <m:num>
                        <m:r>
                          <a:rPr lang="en-US" sz="2800" b="0" i="1" smtClean="0">
                            <a:solidFill>
                              <a:srgbClr val="FF0000"/>
                            </a:solidFill>
                            <a:latin typeface="Cambria Math"/>
                            <a:sym typeface="Symbol"/>
                          </a:rPr>
                          <m:t></m:t>
                        </m:r>
                      </m:num>
                      <m:den>
                        <m:r>
                          <a:rPr lang="en-US" sz="2800" b="0" i="1" smtClean="0">
                            <a:solidFill>
                              <a:srgbClr val="FF0000"/>
                            </a:solidFill>
                            <a:latin typeface="Cambria Math"/>
                          </a:rPr>
                          <m:t>2</m:t>
                        </m:r>
                      </m:den>
                    </m:f>
                  </m:oMath>
                </a14:m>
                <a:endParaRPr lang="en-US" sz="2800" dirty="0">
                  <a:solidFill>
                    <a:schemeClr val="tx1"/>
                  </a:solidFill>
                  <a:latin typeface="Cambria" panose="02040503050406030204" pitchFamily="18" charset="0"/>
                  <a:cs typeface="Arial" panose="020B0604020202020204" pitchFamily="34" charset="0"/>
                </a:endParaRPr>
              </a:p>
            </p:txBody>
          </p:sp>
        </mc:Choice>
        <mc:Fallback xmlns="">
          <p:sp>
            <p:nvSpPr>
              <p:cNvPr id="128" name="TextBox 127" descr="n185 Fb Thu Huong Pham"/>
              <p:cNvSpPr txBox="1">
                <a:spLocks noRot="1" noChangeAspect="1" noMove="1" noResize="1" noEditPoints="1" noAdjustHandles="1" noChangeArrowheads="1" noChangeShapeType="1" noTextEdit="1"/>
              </p:cNvSpPr>
              <p:nvPr/>
            </p:nvSpPr>
            <p:spPr>
              <a:xfrm>
                <a:off x="2259107" y="3837600"/>
                <a:ext cx="1685966" cy="733214"/>
              </a:xfrm>
              <a:prstGeom prst="rect">
                <a:avLst/>
              </a:prstGeom>
              <a:blipFill>
                <a:blip r:embed="rId5"/>
                <a:stretch>
                  <a:fillRect l="-7194" b="-8197"/>
                </a:stretch>
              </a:blipFill>
              <a:ln>
                <a:solidFill>
                  <a:srgbClr val="FFC000"/>
                </a:solidFill>
              </a:ln>
            </p:spPr>
            <p:txBody>
              <a:bodyPr/>
              <a:lstStyle/>
              <a:p>
                <a:r>
                  <a:rPr lang="en-US">
                    <a:noFill/>
                  </a:rPr>
                  <a:t> </a:t>
                </a:r>
              </a:p>
            </p:txBody>
          </p:sp>
        </mc:Fallback>
      </mc:AlternateContent>
      <p:cxnSp>
        <p:nvCxnSpPr>
          <p:cNvPr id="9" name="Straight Arrow Connector 8" descr="n185 Fb Thu Huong Pham"/>
          <p:cNvCxnSpPr/>
          <p:nvPr/>
        </p:nvCxnSpPr>
        <p:spPr>
          <a:xfrm>
            <a:off x="303657" y="2054550"/>
            <a:ext cx="1838991" cy="10429"/>
          </a:xfrm>
          <a:prstGeom prst="straightConnector1">
            <a:avLst/>
          </a:prstGeom>
          <a:ln w="25400">
            <a:solidFill>
              <a:srgbClr val="FF0000"/>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descr="n185 Fb Thu Huong Pham"/>
          <p:cNvCxnSpPr/>
          <p:nvPr/>
        </p:nvCxnSpPr>
        <p:spPr>
          <a:xfrm>
            <a:off x="277905" y="2196597"/>
            <a:ext cx="2764346" cy="0"/>
          </a:xfrm>
          <a:prstGeom prst="straightConnector1">
            <a:avLst/>
          </a:prstGeom>
          <a:ln w="25400">
            <a:solidFill>
              <a:srgbClr val="00B050"/>
            </a:solidFill>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descr="n185 Fb Thu Huong Pham"/>
          <p:cNvCxnSpPr/>
          <p:nvPr/>
        </p:nvCxnSpPr>
        <p:spPr>
          <a:xfrm flipV="1">
            <a:off x="293325" y="2297693"/>
            <a:ext cx="3683803" cy="17257"/>
          </a:xfrm>
          <a:prstGeom prst="straightConnector1">
            <a:avLst/>
          </a:prstGeom>
          <a:ln w="25400">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15" name="Rectangle 14" descr="n185 Fb Thu Huong Pham"/>
          <p:cNvSpPr/>
          <p:nvPr/>
        </p:nvSpPr>
        <p:spPr>
          <a:xfrm>
            <a:off x="1114773" y="1622574"/>
            <a:ext cx="825867" cy="461665"/>
          </a:xfrm>
          <a:prstGeom prst="rect">
            <a:avLst/>
          </a:prstGeom>
        </p:spPr>
        <p:txBody>
          <a:bodyPr wrap="none">
            <a:spAutoFit/>
          </a:bodyPr>
          <a:lstStyle/>
          <a:p>
            <a:pPr lvl="0" algn="ctr">
              <a:spcBef>
                <a:spcPct val="50000"/>
              </a:spcBef>
              <a:defRPr/>
            </a:pPr>
            <a:r>
              <a:rPr lang="en-US" altLang="en-US" sz="2400" kern="0" dirty="0">
                <a:latin typeface="Cambria" panose="02040503050406030204" pitchFamily="18" charset="0"/>
                <a:cs typeface="Arial" panose="020B0604020202020204" pitchFamily="34" charset="0"/>
              </a:rPr>
              <a:t>2</a:t>
            </a:r>
            <a:r>
              <a:rPr lang="el-GR" altLang="en-US" sz="2400" kern="0" dirty="0">
                <a:latin typeface="Cambria" panose="02040503050406030204" pitchFamily="18" charset="0"/>
                <a:cs typeface="Arial" panose="020B0604020202020204" pitchFamily="34" charset="0"/>
              </a:rPr>
              <a:t>λ</a:t>
            </a:r>
            <a:r>
              <a:rPr lang="en-US" altLang="en-US" sz="2400" kern="0" dirty="0">
                <a:latin typeface="Cambria" panose="02040503050406030204" pitchFamily="18" charset="0"/>
                <a:cs typeface="Arial" panose="020B0604020202020204" pitchFamily="34" charset="0"/>
              </a:rPr>
              <a:t>/2</a:t>
            </a:r>
            <a:endParaRPr lang="el-GR" altLang="en-US" sz="2400" kern="0" dirty="0">
              <a:latin typeface="Cambria" panose="02040503050406030204" pitchFamily="18" charset="0"/>
              <a:cs typeface="Arial" panose="020B0604020202020204" pitchFamily="34" charset="0"/>
            </a:endParaRPr>
          </a:p>
        </p:txBody>
      </p:sp>
      <p:sp>
        <p:nvSpPr>
          <p:cNvPr id="16" name="Rectangle 15" descr="n185 Fb Thu Huong Pham"/>
          <p:cNvSpPr/>
          <p:nvPr/>
        </p:nvSpPr>
        <p:spPr>
          <a:xfrm>
            <a:off x="2148012" y="1779100"/>
            <a:ext cx="825867" cy="461665"/>
          </a:xfrm>
          <a:prstGeom prst="rect">
            <a:avLst/>
          </a:prstGeom>
        </p:spPr>
        <p:txBody>
          <a:bodyPr wrap="none">
            <a:spAutoFit/>
          </a:bodyPr>
          <a:lstStyle/>
          <a:p>
            <a:pPr lvl="0" algn="ctr">
              <a:spcBef>
                <a:spcPct val="50000"/>
              </a:spcBef>
              <a:defRPr/>
            </a:pPr>
            <a:r>
              <a:rPr lang="en-US" altLang="en-US" sz="2400" kern="0" dirty="0">
                <a:latin typeface="Cambria" panose="02040503050406030204" pitchFamily="18" charset="0"/>
                <a:cs typeface="Arial" panose="020B0604020202020204" pitchFamily="34" charset="0"/>
              </a:rPr>
              <a:t>3</a:t>
            </a:r>
            <a:r>
              <a:rPr lang="el-GR" altLang="en-US" sz="2400" kern="0" dirty="0">
                <a:latin typeface="Cambria" panose="02040503050406030204" pitchFamily="18" charset="0"/>
                <a:cs typeface="Arial" panose="020B0604020202020204" pitchFamily="34" charset="0"/>
              </a:rPr>
              <a:t>λ</a:t>
            </a:r>
            <a:r>
              <a:rPr lang="en-US" altLang="en-US" sz="2400" kern="0" dirty="0">
                <a:latin typeface="Cambria" panose="02040503050406030204" pitchFamily="18" charset="0"/>
                <a:cs typeface="Arial" panose="020B0604020202020204" pitchFamily="34" charset="0"/>
              </a:rPr>
              <a:t>/2</a:t>
            </a:r>
            <a:endParaRPr lang="el-GR" altLang="en-US" sz="2400" kern="0" dirty="0">
              <a:latin typeface="Cambria" panose="02040503050406030204" pitchFamily="18" charset="0"/>
              <a:cs typeface="Arial" panose="020B0604020202020204" pitchFamily="34" charset="0"/>
            </a:endParaRPr>
          </a:p>
        </p:txBody>
      </p:sp>
      <p:sp>
        <p:nvSpPr>
          <p:cNvPr id="17" name="Rectangle 16" descr="n185 Fb Thu Huong Pham"/>
          <p:cNvSpPr/>
          <p:nvPr/>
        </p:nvSpPr>
        <p:spPr>
          <a:xfrm>
            <a:off x="7649512" y="1909244"/>
            <a:ext cx="825867" cy="461665"/>
          </a:xfrm>
          <a:prstGeom prst="rect">
            <a:avLst/>
          </a:prstGeom>
        </p:spPr>
        <p:txBody>
          <a:bodyPr wrap="none">
            <a:spAutoFit/>
          </a:bodyPr>
          <a:lstStyle/>
          <a:p>
            <a:pPr lvl="0" algn="ctr">
              <a:spcBef>
                <a:spcPct val="50000"/>
              </a:spcBef>
              <a:defRPr/>
            </a:pPr>
            <a:r>
              <a:rPr lang="en-US" altLang="en-US" sz="2400" kern="0" dirty="0">
                <a:latin typeface="Cambria" panose="02040503050406030204" pitchFamily="18" charset="0"/>
                <a:cs typeface="Arial" panose="020B0604020202020204" pitchFamily="34" charset="0"/>
              </a:rPr>
              <a:t>4</a:t>
            </a:r>
            <a:r>
              <a:rPr lang="el-GR" altLang="en-US" sz="2400" kern="0" dirty="0">
                <a:latin typeface="Cambria" panose="02040503050406030204" pitchFamily="18" charset="0"/>
                <a:cs typeface="Arial" panose="020B0604020202020204" pitchFamily="34" charset="0"/>
              </a:rPr>
              <a:t>λ</a:t>
            </a:r>
            <a:r>
              <a:rPr lang="en-US" altLang="en-US" sz="2400" kern="0" dirty="0">
                <a:latin typeface="Cambria" panose="02040503050406030204" pitchFamily="18" charset="0"/>
                <a:cs typeface="Arial" panose="020B0604020202020204" pitchFamily="34" charset="0"/>
              </a:rPr>
              <a:t>/2</a:t>
            </a:r>
            <a:endParaRPr lang="el-GR" altLang="en-US" sz="2400" kern="0" dirty="0">
              <a:latin typeface="Cambria" panose="02040503050406030204" pitchFamily="18" charset="0"/>
              <a:cs typeface="Arial" panose="020B0604020202020204" pitchFamily="34" charset="0"/>
            </a:endParaRPr>
          </a:p>
        </p:txBody>
      </p:sp>
      <p:grpSp>
        <p:nvGrpSpPr>
          <p:cNvPr id="127" name="Group 126" descr="n185 Fb Thu Huong Pham">
            <a:extLst>
              <a:ext uri="{FF2B5EF4-FFF2-40B4-BE49-F238E27FC236}">
                <a16:creationId xmlns:a16="http://schemas.microsoft.com/office/drawing/2014/main" id="{4E03A409-C67D-4C42-9D46-8CC8652180ED}"/>
              </a:ext>
            </a:extLst>
          </p:cNvPr>
          <p:cNvGrpSpPr/>
          <p:nvPr/>
        </p:nvGrpSpPr>
        <p:grpSpPr>
          <a:xfrm>
            <a:off x="270352" y="2430329"/>
            <a:ext cx="4663440" cy="854666"/>
            <a:chOff x="2664378" y="2975760"/>
            <a:chExt cx="3805073" cy="854666"/>
          </a:xfrm>
        </p:grpSpPr>
        <p:grpSp>
          <p:nvGrpSpPr>
            <p:cNvPr id="129" name="Group 128">
              <a:extLst>
                <a:ext uri="{FF2B5EF4-FFF2-40B4-BE49-F238E27FC236}">
                  <a16:creationId xmlns:a16="http://schemas.microsoft.com/office/drawing/2014/main" id="{0303EE92-6055-4CAC-9960-7FD146C22066}"/>
                </a:ext>
              </a:extLst>
            </p:cNvPr>
            <p:cNvGrpSpPr/>
            <p:nvPr/>
          </p:nvGrpSpPr>
          <p:grpSpPr>
            <a:xfrm>
              <a:off x="2667492" y="2979283"/>
              <a:ext cx="3786410" cy="851143"/>
              <a:chOff x="1819264" y="5325443"/>
              <a:chExt cx="3852586" cy="851143"/>
            </a:xfrm>
          </p:grpSpPr>
          <p:grpSp>
            <p:nvGrpSpPr>
              <p:cNvPr id="165" name="Group 164">
                <a:extLst>
                  <a:ext uri="{FF2B5EF4-FFF2-40B4-BE49-F238E27FC236}">
                    <a16:creationId xmlns:a16="http://schemas.microsoft.com/office/drawing/2014/main" id="{C5902D35-C7CF-4B07-9352-94B889D7E4B6}"/>
                  </a:ext>
                </a:extLst>
              </p:cNvPr>
              <p:cNvGrpSpPr/>
              <p:nvPr/>
            </p:nvGrpSpPr>
            <p:grpSpPr>
              <a:xfrm>
                <a:off x="1819264" y="5337475"/>
                <a:ext cx="1546560" cy="836821"/>
                <a:chOff x="4278733" y="2284951"/>
                <a:chExt cx="2977966" cy="1137364"/>
              </a:xfrm>
            </p:grpSpPr>
            <p:sp>
              <p:nvSpPr>
                <p:cNvPr id="171" name="Freeform 122">
                  <a:extLst>
                    <a:ext uri="{FF2B5EF4-FFF2-40B4-BE49-F238E27FC236}">
                      <a16:creationId xmlns:a16="http://schemas.microsoft.com/office/drawing/2014/main" id="{0F319C18-A060-41B2-82AA-0AD3B2C173B6}"/>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172" name="Freeform 123">
                  <a:extLst>
                    <a:ext uri="{FF2B5EF4-FFF2-40B4-BE49-F238E27FC236}">
                      <a16:creationId xmlns:a16="http://schemas.microsoft.com/office/drawing/2014/main" id="{891F8700-FEBA-4065-8606-06C75E926CB6}"/>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grpSp>
            <p:nvGrpSpPr>
              <p:cNvPr id="167" name="Group 166">
                <a:extLst>
                  <a:ext uri="{FF2B5EF4-FFF2-40B4-BE49-F238E27FC236}">
                    <a16:creationId xmlns:a16="http://schemas.microsoft.com/office/drawing/2014/main" id="{BC5C8A76-7C3E-485F-879D-B97F05639DA3}"/>
                  </a:ext>
                </a:extLst>
              </p:cNvPr>
              <p:cNvGrpSpPr/>
              <p:nvPr/>
            </p:nvGrpSpPr>
            <p:grpSpPr>
              <a:xfrm>
                <a:off x="3361816" y="5339765"/>
                <a:ext cx="1546560" cy="836821"/>
                <a:chOff x="4278733" y="2284951"/>
                <a:chExt cx="2977966" cy="1137364"/>
              </a:xfrm>
            </p:grpSpPr>
            <p:sp>
              <p:nvSpPr>
                <p:cNvPr id="169" name="Freeform 120">
                  <a:extLst>
                    <a:ext uri="{FF2B5EF4-FFF2-40B4-BE49-F238E27FC236}">
                      <a16:creationId xmlns:a16="http://schemas.microsoft.com/office/drawing/2014/main" id="{4B107B88-60EC-41DC-9E54-BDB6F1C601D2}"/>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170" name="Freeform 121">
                  <a:extLst>
                    <a:ext uri="{FF2B5EF4-FFF2-40B4-BE49-F238E27FC236}">
                      <a16:creationId xmlns:a16="http://schemas.microsoft.com/office/drawing/2014/main" id="{5B830B9C-2640-47EF-AAF8-59399D1D75D5}"/>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sp>
            <p:nvSpPr>
              <p:cNvPr id="168" name="Freeform 119">
                <a:extLst>
                  <a:ext uri="{FF2B5EF4-FFF2-40B4-BE49-F238E27FC236}">
                    <a16:creationId xmlns:a16="http://schemas.microsoft.com/office/drawing/2014/main" id="{4F40ACEC-A93F-4D57-ACA4-F19F4D7923E5}"/>
                  </a:ext>
                </a:extLst>
              </p:cNvPr>
              <p:cNvSpPr>
                <a:spLocks/>
              </p:cNvSpPr>
              <p:nvPr/>
            </p:nvSpPr>
            <p:spPr bwMode="auto">
              <a:xfrm>
                <a:off x="4896680" y="5325443"/>
                <a:ext cx="775170" cy="424794"/>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grpSp>
          <p:nvGrpSpPr>
            <p:cNvPr id="130" name="Group 129">
              <a:extLst>
                <a:ext uri="{FF2B5EF4-FFF2-40B4-BE49-F238E27FC236}">
                  <a16:creationId xmlns:a16="http://schemas.microsoft.com/office/drawing/2014/main" id="{0EB0E590-4E22-4D66-8692-4D48CBC240F1}"/>
                </a:ext>
              </a:extLst>
            </p:cNvPr>
            <p:cNvGrpSpPr/>
            <p:nvPr/>
          </p:nvGrpSpPr>
          <p:grpSpPr>
            <a:xfrm>
              <a:off x="2679933" y="3169010"/>
              <a:ext cx="3786410" cy="469232"/>
              <a:chOff x="1819264" y="5315392"/>
              <a:chExt cx="3852586" cy="861194"/>
            </a:xfrm>
          </p:grpSpPr>
          <p:grpSp>
            <p:nvGrpSpPr>
              <p:cNvPr id="158" name="Group 157">
                <a:extLst>
                  <a:ext uri="{FF2B5EF4-FFF2-40B4-BE49-F238E27FC236}">
                    <a16:creationId xmlns:a16="http://schemas.microsoft.com/office/drawing/2014/main" id="{2E244629-1FBA-4836-8F42-7142CE276511}"/>
                  </a:ext>
                </a:extLst>
              </p:cNvPr>
              <p:cNvGrpSpPr/>
              <p:nvPr/>
            </p:nvGrpSpPr>
            <p:grpSpPr>
              <a:xfrm>
                <a:off x="1819264" y="5337475"/>
                <a:ext cx="1546560" cy="836821"/>
                <a:chOff x="4278733" y="2284951"/>
                <a:chExt cx="2977966" cy="1137364"/>
              </a:xfrm>
            </p:grpSpPr>
            <p:sp>
              <p:nvSpPr>
                <p:cNvPr id="163" name="Freeform 115">
                  <a:extLst>
                    <a:ext uri="{FF2B5EF4-FFF2-40B4-BE49-F238E27FC236}">
                      <a16:creationId xmlns:a16="http://schemas.microsoft.com/office/drawing/2014/main" id="{693DB694-2860-4D19-A345-77AA1C7E12F0}"/>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164" name="Freeform 116">
                  <a:extLst>
                    <a:ext uri="{FF2B5EF4-FFF2-40B4-BE49-F238E27FC236}">
                      <a16:creationId xmlns:a16="http://schemas.microsoft.com/office/drawing/2014/main" id="{DAD79FE6-C006-4BB4-836F-328D4F2ACB1C}"/>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grpSp>
            <p:nvGrpSpPr>
              <p:cNvPr id="159" name="Group 158">
                <a:extLst>
                  <a:ext uri="{FF2B5EF4-FFF2-40B4-BE49-F238E27FC236}">
                    <a16:creationId xmlns:a16="http://schemas.microsoft.com/office/drawing/2014/main" id="{9E1B5EBA-190F-417E-AECF-983021DE8D36}"/>
                  </a:ext>
                </a:extLst>
              </p:cNvPr>
              <p:cNvGrpSpPr/>
              <p:nvPr/>
            </p:nvGrpSpPr>
            <p:grpSpPr>
              <a:xfrm>
                <a:off x="3361816" y="5339765"/>
                <a:ext cx="1546560" cy="836821"/>
                <a:chOff x="4278733" y="2284951"/>
                <a:chExt cx="2977966" cy="1137364"/>
              </a:xfrm>
            </p:grpSpPr>
            <p:sp>
              <p:nvSpPr>
                <p:cNvPr id="161" name="Freeform 113">
                  <a:extLst>
                    <a:ext uri="{FF2B5EF4-FFF2-40B4-BE49-F238E27FC236}">
                      <a16:creationId xmlns:a16="http://schemas.microsoft.com/office/drawing/2014/main" id="{8E47AC4C-E48B-479F-9E40-EDA29AEF8977}"/>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162" name="Freeform 114">
                  <a:extLst>
                    <a:ext uri="{FF2B5EF4-FFF2-40B4-BE49-F238E27FC236}">
                      <a16:creationId xmlns:a16="http://schemas.microsoft.com/office/drawing/2014/main" id="{6441CD1C-73F1-40FA-9D1F-821C846D51FC}"/>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sp>
            <p:nvSpPr>
              <p:cNvPr id="160" name="Freeform 112">
                <a:extLst>
                  <a:ext uri="{FF2B5EF4-FFF2-40B4-BE49-F238E27FC236}">
                    <a16:creationId xmlns:a16="http://schemas.microsoft.com/office/drawing/2014/main" id="{1B3B8CB8-D1F2-4453-B442-77BF1F48D50D}"/>
                  </a:ext>
                </a:extLst>
              </p:cNvPr>
              <p:cNvSpPr>
                <a:spLocks/>
              </p:cNvSpPr>
              <p:nvPr/>
            </p:nvSpPr>
            <p:spPr bwMode="auto">
              <a:xfrm>
                <a:off x="4896680" y="5315392"/>
                <a:ext cx="775170" cy="424794"/>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grpSp>
          <p:nvGrpSpPr>
            <p:cNvPr id="131" name="Group 130">
              <a:extLst>
                <a:ext uri="{FF2B5EF4-FFF2-40B4-BE49-F238E27FC236}">
                  <a16:creationId xmlns:a16="http://schemas.microsoft.com/office/drawing/2014/main" id="{34F05161-0F1A-421A-A2A7-55AEEAD75728}"/>
                </a:ext>
              </a:extLst>
            </p:cNvPr>
            <p:cNvGrpSpPr/>
            <p:nvPr/>
          </p:nvGrpSpPr>
          <p:grpSpPr>
            <a:xfrm flipV="1">
              <a:off x="2670600" y="2975760"/>
              <a:ext cx="3786410" cy="839111"/>
              <a:chOff x="1819264" y="5337475"/>
              <a:chExt cx="3852586" cy="839111"/>
            </a:xfrm>
          </p:grpSpPr>
          <p:grpSp>
            <p:nvGrpSpPr>
              <p:cNvPr id="150" name="Group 149">
                <a:extLst>
                  <a:ext uri="{FF2B5EF4-FFF2-40B4-BE49-F238E27FC236}">
                    <a16:creationId xmlns:a16="http://schemas.microsoft.com/office/drawing/2014/main" id="{2A32289A-E93C-4A74-8D0F-EB07AF45463B}"/>
                  </a:ext>
                </a:extLst>
              </p:cNvPr>
              <p:cNvGrpSpPr/>
              <p:nvPr/>
            </p:nvGrpSpPr>
            <p:grpSpPr>
              <a:xfrm>
                <a:off x="1819264" y="5337475"/>
                <a:ext cx="1546560" cy="836821"/>
                <a:chOff x="4278733" y="2284951"/>
                <a:chExt cx="2977966" cy="1137364"/>
              </a:xfrm>
            </p:grpSpPr>
            <p:sp>
              <p:nvSpPr>
                <p:cNvPr id="156" name="Freeform 108">
                  <a:extLst>
                    <a:ext uri="{FF2B5EF4-FFF2-40B4-BE49-F238E27FC236}">
                      <a16:creationId xmlns:a16="http://schemas.microsoft.com/office/drawing/2014/main" id="{70CD77F1-13A5-4484-A34B-EFD139D02A4F}"/>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1">
                  <a:schemeClr val="dk1"/>
                </a:lnRef>
                <a:fillRef idx="0">
                  <a:schemeClr val="dk1"/>
                </a:fillRef>
                <a:effectRef idx="0">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157" name="Freeform 109">
                  <a:extLst>
                    <a:ext uri="{FF2B5EF4-FFF2-40B4-BE49-F238E27FC236}">
                      <a16:creationId xmlns:a16="http://schemas.microsoft.com/office/drawing/2014/main" id="{40B8E744-CDF9-4BD1-9153-68E2D8D9FF24}"/>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grpSp>
            <p:nvGrpSpPr>
              <p:cNvPr id="152" name="Group 151">
                <a:extLst>
                  <a:ext uri="{FF2B5EF4-FFF2-40B4-BE49-F238E27FC236}">
                    <a16:creationId xmlns:a16="http://schemas.microsoft.com/office/drawing/2014/main" id="{BE97F55B-0A8A-428B-9AC1-AF44175EF673}"/>
                  </a:ext>
                </a:extLst>
              </p:cNvPr>
              <p:cNvGrpSpPr/>
              <p:nvPr/>
            </p:nvGrpSpPr>
            <p:grpSpPr>
              <a:xfrm>
                <a:off x="3361816" y="5339765"/>
                <a:ext cx="1546560" cy="836821"/>
                <a:chOff x="4278733" y="2284951"/>
                <a:chExt cx="2977966" cy="1137364"/>
              </a:xfrm>
            </p:grpSpPr>
            <p:sp>
              <p:nvSpPr>
                <p:cNvPr id="154" name="Freeform 106">
                  <a:extLst>
                    <a:ext uri="{FF2B5EF4-FFF2-40B4-BE49-F238E27FC236}">
                      <a16:creationId xmlns:a16="http://schemas.microsoft.com/office/drawing/2014/main" id="{467B85BF-B11A-4F6A-BA87-619933AA3FD9}"/>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155" name="Freeform 107">
                  <a:extLst>
                    <a:ext uri="{FF2B5EF4-FFF2-40B4-BE49-F238E27FC236}">
                      <a16:creationId xmlns:a16="http://schemas.microsoft.com/office/drawing/2014/main" id="{C7124FFF-865E-4434-81BF-FF3C34768462}"/>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sp>
            <p:nvSpPr>
              <p:cNvPr id="153" name="Freeform 105">
                <a:extLst>
                  <a:ext uri="{FF2B5EF4-FFF2-40B4-BE49-F238E27FC236}">
                    <a16:creationId xmlns:a16="http://schemas.microsoft.com/office/drawing/2014/main" id="{8CB3D4EF-574C-4795-8324-00B01771FE55}"/>
                  </a:ext>
                </a:extLst>
              </p:cNvPr>
              <p:cNvSpPr>
                <a:spLocks/>
              </p:cNvSpPr>
              <p:nvPr/>
            </p:nvSpPr>
            <p:spPr bwMode="auto">
              <a:xfrm>
                <a:off x="4896680" y="5337475"/>
                <a:ext cx="775170" cy="424794"/>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grpSp>
          <p:nvGrpSpPr>
            <p:cNvPr id="132" name="Group 131">
              <a:extLst>
                <a:ext uri="{FF2B5EF4-FFF2-40B4-BE49-F238E27FC236}">
                  <a16:creationId xmlns:a16="http://schemas.microsoft.com/office/drawing/2014/main" id="{3FC03CBF-9E62-41CE-BB67-9ABE6D8118EC}"/>
                </a:ext>
              </a:extLst>
            </p:cNvPr>
            <p:cNvGrpSpPr/>
            <p:nvPr/>
          </p:nvGrpSpPr>
          <p:grpSpPr>
            <a:xfrm flipV="1">
              <a:off x="2683041" y="3165489"/>
              <a:ext cx="3786410" cy="457200"/>
              <a:chOff x="1819264" y="5337475"/>
              <a:chExt cx="3852586" cy="839111"/>
            </a:xfrm>
          </p:grpSpPr>
          <p:grpSp>
            <p:nvGrpSpPr>
              <p:cNvPr id="142" name="Group 141">
                <a:extLst>
                  <a:ext uri="{FF2B5EF4-FFF2-40B4-BE49-F238E27FC236}">
                    <a16:creationId xmlns:a16="http://schemas.microsoft.com/office/drawing/2014/main" id="{1B609BD1-5AEF-4498-BA57-682A952EF5BC}"/>
                  </a:ext>
                </a:extLst>
              </p:cNvPr>
              <p:cNvGrpSpPr/>
              <p:nvPr/>
            </p:nvGrpSpPr>
            <p:grpSpPr>
              <a:xfrm>
                <a:off x="1819264" y="5337475"/>
                <a:ext cx="1546560" cy="836821"/>
                <a:chOff x="4278733" y="2284951"/>
                <a:chExt cx="2977966" cy="1137364"/>
              </a:xfrm>
            </p:grpSpPr>
            <p:sp>
              <p:nvSpPr>
                <p:cNvPr id="147" name="Freeform 101">
                  <a:extLst>
                    <a:ext uri="{FF2B5EF4-FFF2-40B4-BE49-F238E27FC236}">
                      <a16:creationId xmlns:a16="http://schemas.microsoft.com/office/drawing/2014/main" id="{74AF6E0E-0EAF-4DAB-BC72-5D57DACB30DA}"/>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148" name="Freeform 102">
                  <a:extLst>
                    <a:ext uri="{FF2B5EF4-FFF2-40B4-BE49-F238E27FC236}">
                      <a16:creationId xmlns:a16="http://schemas.microsoft.com/office/drawing/2014/main" id="{478A9349-CF81-4C60-8456-CFD4CCE21C65}"/>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grpSp>
            <p:nvGrpSpPr>
              <p:cNvPr id="143" name="Group 142">
                <a:extLst>
                  <a:ext uri="{FF2B5EF4-FFF2-40B4-BE49-F238E27FC236}">
                    <a16:creationId xmlns:a16="http://schemas.microsoft.com/office/drawing/2014/main" id="{65165A55-8C4D-4066-A1DB-E0090C342960}"/>
                  </a:ext>
                </a:extLst>
              </p:cNvPr>
              <p:cNvGrpSpPr/>
              <p:nvPr/>
            </p:nvGrpSpPr>
            <p:grpSpPr>
              <a:xfrm>
                <a:off x="3361816" y="5339765"/>
                <a:ext cx="1546560" cy="836821"/>
                <a:chOff x="4278733" y="2284951"/>
                <a:chExt cx="2977966" cy="1137364"/>
              </a:xfrm>
            </p:grpSpPr>
            <p:sp>
              <p:nvSpPr>
                <p:cNvPr id="145" name="Freeform 99">
                  <a:extLst>
                    <a:ext uri="{FF2B5EF4-FFF2-40B4-BE49-F238E27FC236}">
                      <a16:creationId xmlns:a16="http://schemas.microsoft.com/office/drawing/2014/main" id="{84FC9CF0-EA11-4369-9A19-435F23B6E37D}"/>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146" name="Freeform 100">
                  <a:extLst>
                    <a:ext uri="{FF2B5EF4-FFF2-40B4-BE49-F238E27FC236}">
                      <a16:creationId xmlns:a16="http://schemas.microsoft.com/office/drawing/2014/main" id="{9F4C94E9-AC24-477A-B855-DF89B84B7662}"/>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sp>
            <p:nvSpPr>
              <p:cNvPr id="144" name="Freeform 98">
                <a:extLst>
                  <a:ext uri="{FF2B5EF4-FFF2-40B4-BE49-F238E27FC236}">
                    <a16:creationId xmlns:a16="http://schemas.microsoft.com/office/drawing/2014/main" id="{664E4A0B-7778-45C1-AC86-2707C944F962}"/>
                  </a:ext>
                </a:extLst>
              </p:cNvPr>
              <p:cNvSpPr>
                <a:spLocks/>
              </p:cNvSpPr>
              <p:nvPr/>
            </p:nvSpPr>
            <p:spPr bwMode="auto">
              <a:xfrm>
                <a:off x="4896680" y="5337475"/>
                <a:ext cx="775170" cy="424794"/>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grpSp>
          <p:nvGrpSpPr>
            <p:cNvPr id="133" name="Group 132">
              <a:extLst>
                <a:ext uri="{FF2B5EF4-FFF2-40B4-BE49-F238E27FC236}">
                  <a16:creationId xmlns:a16="http://schemas.microsoft.com/office/drawing/2014/main" id="{FCC19E3F-B076-4A11-84CB-5A3D19C57317}"/>
                </a:ext>
              </a:extLst>
            </p:cNvPr>
            <p:cNvGrpSpPr/>
            <p:nvPr/>
          </p:nvGrpSpPr>
          <p:grpSpPr>
            <a:xfrm>
              <a:off x="2664378" y="3398760"/>
              <a:ext cx="3786410" cy="0"/>
              <a:chOff x="1819264" y="5337475"/>
              <a:chExt cx="3852586" cy="839111"/>
            </a:xfrm>
          </p:grpSpPr>
          <p:grpSp>
            <p:nvGrpSpPr>
              <p:cNvPr id="135" name="Group 134">
                <a:extLst>
                  <a:ext uri="{FF2B5EF4-FFF2-40B4-BE49-F238E27FC236}">
                    <a16:creationId xmlns:a16="http://schemas.microsoft.com/office/drawing/2014/main" id="{A82303FC-6DB3-4A43-94A5-41D58DD6AB29}"/>
                  </a:ext>
                </a:extLst>
              </p:cNvPr>
              <p:cNvGrpSpPr/>
              <p:nvPr/>
            </p:nvGrpSpPr>
            <p:grpSpPr>
              <a:xfrm>
                <a:off x="1819264" y="5337475"/>
                <a:ext cx="1546560" cy="836821"/>
                <a:chOff x="4278733" y="2284951"/>
                <a:chExt cx="2977966" cy="1137364"/>
              </a:xfrm>
            </p:grpSpPr>
            <p:sp>
              <p:nvSpPr>
                <p:cNvPr id="140" name="Freeform 94">
                  <a:extLst>
                    <a:ext uri="{FF2B5EF4-FFF2-40B4-BE49-F238E27FC236}">
                      <a16:creationId xmlns:a16="http://schemas.microsoft.com/office/drawing/2014/main" id="{16443BA8-5D50-43B2-B4E1-CB9E5E8EA958}"/>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141" name="Freeform 95">
                  <a:extLst>
                    <a:ext uri="{FF2B5EF4-FFF2-40B4-BE49-F238E27FC236}">
                      <a16:creationId xmlns:a16="http://schemas.microsoft.com/office/drawing/2014/main" id="{B778C246-75EC-451F-A9D4-2F1767CE7D54}"/>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grpSp>
            <p:nvGrpSpPr>
              <p:cNvPr id="136" name="Group 135">
                <a:extLst>
                  <a:ext uri="{FF2B5EF4-FFF2-40B4-BE49-F238E27FC236}">
                    <a16:creationId xmlns:a16="http://schemas.microsoft.com/office/drawing/2014/main" id="{17E9940D-212D-4776-8F70-6FFFF1C15BB7}"/>
                  </a:ext>
                </a:extLst>
              </p:cNvPr>
              <p:cNvGrpSpPr/>
              <p:nvPr/>
            </p:nvGrpSpPr>
            <p:grpSpPr>
              <a:xfrm>
                <a:off x="3361816" y="5339765"/>
                <a:ext cx="1546560" cy="836821"/>
                <a:chOff x="4278733" y="2284951"/>
                <a:chExt cx="2977966" cy="1137364"/>
              </a:xfrm>
            </p:grpSpPr>
            <p:sp>
              <p:nvSpPr>
                <p:cNvPr id="138" name="Freeform 92">
                  <a:extLst>
                    <a:ext uri="{FF2B5EF4-FFF2-40B4-BE49-F238E27FC236}">
                      <a16:creationId xmlns:a16="http://schemas.microsoft.com/office/drawing/2014/main" id="{341A6E2E-087D-4362-825F-B1B0C151BCEC}"/>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139" name="Freeform 93">
                  <a:extLst>
                    <a:ext uri="{FF2B5EF4-FFF2-40B4-BE49-F238E27FC236}">
                      <a16:creationId xmlns:a16="http://schemas.microsoft.com/office/drawing/2014/main" id="{A1C624C2-9D3B-4C26-BCA9-2304C147D966}"/>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sp>
            <p:nvSpPr>
              <p:cNvPr id="137" name="Freeform 91">
                <a:extLst>
                  <a:ext uri="{FF2B5EF4-FFF2-40B4-BE49-F238E27FC236}">
                    <a16:creationId xmlns:a16="http://schemas.microsoft.com/office/drawing/2014/main" id="{11FEB565-8065-4915-BD03-249094D73747}"/>
                  </a:ext>
                </a:extLst>
              </p:cNvPr>
              <p:cNvSpPr>
                <a:spLocks/>
              </p:cNvSpPr>
              <p:nvPr/>
            </p:nvSpPr>
            <p:spPr bwMode="auto">
              <a:xfrm>
                <a:off x="4896680" y="5337475"/>
                <a:ext cx="775170" cy="424794"/>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cxnSp>
          <p:nvCxnSpPr>
            <p:cNvPr id="134" name="Straight Connector 133">
              <a:extLst>
                <a:ext uri="{FF2B5EF4-FFF2-40B4-BE49-F238E27FC236}">
                  <a16:creationId xmlns:a16="http://schemas.microsoft.com/office/drawing/2014/main" id="{AA6F5E1C-5D01-4A66-9A66-A4E56E1E4C90}"/>
                </a:ext>
              </a:extLst>
            </p:cNvPr>
            <p:cNvCxnSpPr/>
            <p:nvPr/>
          </p:nvCxnSpPr>
          <p:spPr>
            <a:xfrm>
              <a:off x="2689269" y="3396943"/>
              <a:ext cx="3749040" cy="1817"/>
            </a:xfrm>
            <a:prstGeom prst="line">
              <a:avLst/>
            </a:prstGeom>
            <a:ln>
              <a:solidFill>
                <a:srgbClr val="FF0000"/>
              </a:solidFill>
              <a:headEnd type="oval" w="med" len="med"/>
              <a:tailEnd type="oval" w="med" len="med"/>
            </a:ln>
          </p:spPr>
          <p:style>
            <a:lnRef idx="3">
              <a:schemeClr val="dk1"/>
            </a:lnRef>
            <a:fillRef idx="0">
              <a:schemeClr val="dk1"/>
            </a:fillRef>
            <a:effectRef idx="2">
              <a:schemeClr val="dk1"/>
            </a:effectRef>
            <a:fontRef idx="minor">
              <a:schemeClr val="tx1"/>
            </a:fontRef>
          </p:style>
        </p:cxnSp>
      </p:grpSp>
      <p:grpSp>
        <p:nvGrpSpPr>
          <p:cNvPr id="174" name="Group 173" descr="n185 Fb Thu Huong Pham">
            <a:extLst>
              <a:ext uri="{FF2B5EF4-FFF2-40B4-BE49-F238E27FC236}">
                <a16:creationId xmlns:a16="http://schemas.microsoft.com/office/drawing/2014/main" id="{5BC92B7E-99BD-4FAA-9A08-0F8E6150D54E}"/>
              </a:ext>
            </a:extLst>
          </p:cNvPr>
          <p:cNvGrpSpPr/>
          <p:nvPr/>
        </p:nvGrpSpPr>
        <p:grpSpPr>
          <a:xfrm>
            <a:off x="270352" y="1830762"/>
            <a:ext cx="10491726" cy="1651629"/>
            <a:chOff x="4066968" y="5580656"/>
            <a:chExt cx="34489443" cy="4516134"/>
          </a:xfrm>
        </p:grpSpPr>
        <p:cxnSp>
          <p:nvCxnSpPr>
            <p:cNvPr id="187" name="Straight Connector 186">
              <a:extLst>
                <a:ext uri="{FF2B5EF4-FFF2-40B4-BE49-F238E27FC236}">
                  <a16:creationId xmlns:a16="http://schemas.microsoft.com/office/drawing/2014/main" id="{CBE13400-94E5-431A-8BAC-D968E5224543}"/>
                </a:ext>
              </a:extLst>
            </p:cNvPr>
            <p:cNvCxnSpPr/>
            <p:nvPr/>
          </p:nvCxnSpPr>
          <p:spPr>
            <a:xfrm flipV="1">
              <a:off x="7121533" y="5580656"/>
              <a:ext cx="0" cy="2500294"/>
            </a:xfrm>
            <a:prstGeom prst="line">
              <a:avLst/>
            </a:prstGeom>
            <a:noFill/>
            <a:ln w="28575" cap="flat" cmpd="sng" algn="ctr">
              <a:solidFill>
                <a:sysClr val="window" lastClr="FFFFFF"/>
              </a:solidFill>
              <a:prstDash val="sysDot"/>
              <a:miter lim="800000"/>
            </a:ln>
            <a:effectLst/>
          </p:spPr>
        </p:cxnSp>
        <p:cxnSp>
          <p:nvCxnSpPr>
            <p:cNvPr id="222" name="Straight Arrow Connector 221">
              <a:extLst>
                <a:ext uri="{FF2B5EF4-FFF2-40B4-BE49-F238E27FC236}">
                  <a16:creationId xmlns:a16="http://schemas.microsoft.com/office/drawing/2014/main" id="{1A5D6846-4166-42D0-87DA-05F5ED31A25D}"/>
                </a:ext>
              </a:extLst>
            </p:cNvPr>
            <p:cNvCxnSpPr/>
            <p:nvPr/>
          </p:nvCxnSpPr>
          <p:spPr>
            <a:xfrm>
              <a:off x="4126235" y="7184687"/>
              <a:ext cx="2979578" cy="0"/>
            </a:xfrm>
            <a:prstGeom prst="straightConnector1">
              <a:avLst/>
            </a:prstGeom>
            <a:noFill/>
            <a:ln w="28575" cap="flat" cmpd="sng" algn="ctr">
              <a:solidFill>
                <a:schemeClr val="tx1"/>
              </a:solidFill>
              <a:prstDash val="solid"/>
              <a:miter lim="800000"/>
              <a:headEnd type="triangle"/>
              <a:tailEnd type="triangle"/>
            </a:ln>
            <a:effectLst/>
          </p:spPr>
        </p:cxnSp>
        <p:cxnSp>
          <p:nvCxnSpPr>
            <p:cNvPr id="223" name="Straight Connector 222">
              <a:extLst>
                <a:ext uri="{FF2B5EF4-FFF2-40B4-BE49-F238E27FC236}">
                  <a16:creationId xmlns:a16="http://schemas.microsoft.com/office/drawing/2014/main" id="{2294EB0D-37E8-4F51-8F5D-7A3FE96F3C9A}"/>
                </a:ext>
              </a:extLst>
            </p:cNvPr>
            <p:cNvCxnSpPr/>
            <p:nvPr/>
          </p:nvCxnSpPr>
          <p:spPr>
            <a:xfrm flipV="1">
              <a:off x="4141955" y="5580659"/>
              <a:ext cx="0" cy="2500296"/>
            </a:xfrm>
            <a:prstGeom prst="line">
              <a:avLst/>
            </a:prstGeom>
            <a:noFill/>
            <a:ln w="28575" cap="flat" cmpd="sng" algn="ctr">
              <a:solidFill>
                <a:sysClr val="window" lastClr="FFFFFF"/>
              </a:solidFill>
              <a:prstDash val="sysDot"/>
              <a:miter lim="800000"/>
            </a:ln>
            <a:effectLst/>
          </p:spPr>
        </p:cxnSp>
        <p:cxnSp>
          <p:nvCxnSpPr>
            <p:cNvPr id="166" name="Straight Arrow Connector 165">
              <a:extLst>
                <a:ext uri="{FF2B5EF4-FFF2-40B4-BE49-F238E27FC236}">
                  <a16:creationId xmlns:a16="http://schemas.microsoft.com/office/drawing/2014/main" id="{1A5D6846-4166-42D0-87DA-05F5ED31A25D}"/>
                </a:ext>
              </a:extLst>
            </p:cNvPr>
            <p:cNvCxnSpPr/>
            <p:nvPr/>
          </p:nvCxnSpPr>
          <p:spPr>
            <a:xfrm flipV="1">
              <a:off x="36738180" y="6822360"/>
              <a:ext cx="1818231" cy="35049"/>
            </a:xfrm>
            <a:prstGeom prst="straightConnector1">
              <a:avLst/>
            </a:prstGeom>
            <a:noFill/>
            <a:ln w="28575" cap="flat" cmpd="sng" algn="ctr">
              <a:solidFill>
                <a:schemeClr val="tx1"/>
              </a:solidFill>
              <a:prstDash val="solid"/>
              <a:miter lim="800000"/>
              <a:headEnd type="triangle"/>
              <a:tailEnd type="triangle"/>
            </a:ln>
            <a:effectLst/>
          </p:spPr>
        </p:cxnSp>
        <p:cxnSp>
          <p:nvCxnSpPr>
            <p:cNvPr id="173" name="Straight Arrow Connector 172">
              <a:extLst>
                <a:ext uri="{FF2B5EF4-FFF2-40B4-BE49-F238E27FC236}">
                  <a16:creationId xmlns:a16="http://schemas.microsoft.com/office/drawing/2014/main" id="{1A5D6846-4166-42D0-87DA-05F5ED31A25D}"/>
                </a:ext>
              </a:extLst>
            </p:cNvPr>
            <p:cNvCxnSpPr/>
            <p:nvPr/>
          </p:nvCxnSpPr>
          <p:spPr>
            <a:xfrm>
              <a:off x="4066968" y="10096790"/>
              <a:ext cx="2979578" cy="0"/>
            </a:xfrm>
            <a:prstGeom prst="straightConnector1">
              <a:avLst/>
            </a:prstGeom>
            <a:noFill/>
            <a:ln w="28575" cap="flat" cmpd="sng" algn="ctr">
              <a:solidFill>
                <a:schemeClr val="tx1"/>
              </a:solidFill>
              <a:prstDash val="solid"/>
              <a:miter lim="800000"/>
              <a:headEnd type="triangle"/>
              <a:tailEnd type="triangle"/>
            </a:ln>
            <a:effectLst/>
          </p:spPr>
        </p:cxnSp>
      </p:grpSp>
      <p:grpSp>
        <p:nvGrpSpPr>
          <p:cNvPr id="225" name="Group 224" descr="n185 Fb Thu Huong Pham">
            <a:extLst>
              <a:ext uri="{FF2B5EF4-FFF2-40B4-BE49-F238E27FC236}">
                <a16:creationId xmlns:a16="http://schemas.microsoft.com/office/drawing/2014/main" id="{4EBAC616-0534-477B-A968-36091661AAAD}"/>
              </a:ext>
            </a:extLst>
          </p:cNvPr>
          <p:cNvGrpSpPr/>
          <p:nvPr/>
        </p:nvGrpSpPr>
        <p:grpSpPr>
          <a:xfrm>
            <a:off x="5957218" y="2309275"/>
            <a:ext cx="5679805" cy="1569660"/>
            <a:chOff x="726972" y="3105959"/>
            <a:chExt cx="4053477" cy="1569660"/>
          </a:xfrm>
        </p:grpSpPr>
        <p:grpSp>
          <p:nvGrpSpPr>
            <p:cNvPr id="226" name="Group 225">
              <a:extLst>
                <a:ext uri="{FF2B5EF4-FFF2-40B4-BE49-F238E27FC236}">
                  <a16:creationId xmlns:a16="http://schemas.microsoft.com/office/drawing/2014/main" id="{95E6EB81-AD12-429F-93BB-D59502D01787}"/>
                </a:ext>
              </a:extLst>
            </p:cNvPr>
            <p:cNvGrpSpPr/>
            <p:nvPr/>
          </p:nvGrpSpPr>
          <p:grpSpPr>
            <a:xfrm>
              <a:off x="726972" y="3240791"/>
              <a:ext cx="3786410" cy="851143"/>
              <a:chOff x="1819264" y="5325443"/>
              <a:chExt cx="3852586" cy="851143"/>
            </a:xfrm>
          </p:grpSpPr>
          <p:grpSp>
            <p:nvGrpSpPr>
              <p:cNvPr id="305" name="Group 304">
                <a:extLst>
                  <a:ext uri="{FF2B5EF4-FFF2-40B4-BE49-F238E27FC236}">
                    <a16:creationId xmlns:a16="http://schemas.microsoft.com/office/drawing/2014/main" id="{C731A423-5CC8-4446-9015-7AA7BF399633}"/>
                  </a:ext>
                </a:extLst>
              </p:cNvPr>
              <p:cNvGrpSpPr/>
              <p:nvPr/>
            </p:nvGrpSpPr>
            <p:grpSpPr>
              <a:xfrm>
                <a:off x="1819264" y="5337475"/>
                <a:ext cx="1546560" cy="836821"/>
                <a:chOff x="4278733" y="2284951"/>
                <a:chExt cx="2977966" cy="1137364"/>
              </a:xfrm>
            </p:grpSpPr>
            <p:sp>
              <p:nvSpPr>
                <p:cNvPr id="311" name="Freeform 144">
                  <a:extLst>
                    <a:ext uri="{FF2B5EF4-FFF2-40B4-BE49-F238E27FC236}">
                      <a16:creationId xmlns:a16="http://schemas.microsoft.com/office/drawing/2014/main" id="{20655474-1E3D-4E5D-B425-A7CAC91CC798}"/>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312" name="Freeform 145">
                  <a:extLst>
                    <a:ext uri="{FF2B5EF4-FFF2-40B4-BE49-F238E27FC236}">
                      <a16:creationId xmlns:a16="http://schemas.microsoft.com/office/drawing/2014/main" id="{E0F79148-4F4B-445A-999E-AB4519E08BBD}"/>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grpSp>
            <p:nvGrpSpPr>
              <p:cNvPr id="306" name="Group 305">
                <a:extLst>
                  <a:ext uri="{FF2B5EF4-FFF2-40B4-BE49-F238E27FC236}">
                    <a16:creationId xmlns:a16="http://schemas.microsoft.com/office/drawing/2014/main" id="{4E16B8F1-CB04-44F5-8F30-58DE7FC24C66}"/>
                  </a:ext>
                </a:extLst>
              </p:cNvPr>
              <p:cNvGrpSpPr/>
              <p:nvPr/>
            </p:nvGrpSpPr>
            <p:grpSpPr>
              <a:xfrm>
                <a:off x="3361816" y="5339765"/>
                <a:ext cx="1546560" cy="836821"/>
                <a:chOff x="4278733" y="2284951"/>
                <a:chExt cx="2977966" cy="1137364"/>
              </a:xfrm>
            </p:grpSpPr>
            <p:sp>
              <p:nvSpPr>
                <p:cNvPr id="309" name="Freeform 142">
                  <a:extLst>
                    <a:ext uri="{FF2B5EF4-FFF2-40B4-BE49-F238E27FC236}">
                      <a16:creationId xmlns:a16="http://schemas.microsoft.com/office/drawing/2014/main" id="{E1B5CAB6-3388-4226-8612-BDD0CB6D0661}"/>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310" name="Freeform 143">
                  <a:extLst>
                    <a:ext uri="{FF2B5EF4-FFF2-40B4-BE49-F238E27FC236}">
                      <a16:creationId xmlns:a16="http://schemas.microsoft.com/office/drawing/2014/main" id="{CC65096C-8334-447F-AE35-7D0CA06FAFEB}"/>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sp>
            <p:nvSpPr>
              <p:cNvPr id="307" name="Freeform 141">
                <a:extLst>
                  <a:ext uri="{FF2B5EF4-FFF2-40B4-BE49-F238E27FC236}">
                    <a16:creationId xmlns:a16="http://schemas.microsoft.com/office/drawing/2014/main" id="{5DF26618-0E31-49F7-892F-42AA208FB18B}"/>
                  </a:ext>
                </a:extLst>
              </p:cNvPr>
              <p:cNvSpPr>
                <a:spLocks/>
              </p:cNvSpPr>
              <p:nvPr/>
            </p:nvSpPr>
            <p:spPr bwMode="auto">
              <a:xfrm>
                <a:off x="4896680" y="5325443"/>
                <a:ext cx="775170" cy="424794"/>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grpSp>
          <p:nvGrpSpPr>
            <p:cNvPr id="227" name="Group 226">
              <a:extLst>
                <a:ext uri="{FF2B5EF4-FFF2-40B4-BE49-F238E27FC236}">
                  <a16:creationId xmlns:a16="http://schemas.microsoft.com/office/drawing/2014/main" id="{D2AFC832-16F5-40A8-A8C4-92B5572697F6}"/>
                </a:ext>
              </a:extLst>
            </p:cNvPr>
            <p:cNvGrpSpPr/>
            <p:nvPr/>
          </p:nvGrpSpPr>
          <p:grpSpPr>
            <a:xfrm>
              <a:off x="739413" y="3406719"/>
              <a:ext cx="3767743" cy="493031"/>
              <a:chOff x="1819264" y="5271713"/>
              <a:chExt cx="3833593" cy="904873"/>
            </a:xfrm>
          </p:grpSpPr>
          <p:grpSp>
            <p:nvGrpSpPr>
              <p:cNvPr id="296" name="Group 295">
                <a:extLst>
                  <a:ext uri="{FF2B5EF4-FFF2-40B4-BE49-F238E27FC236}">
                    <a16:creationId xmlns:a16="http://schemas.microsoft.com/office/drawing/2014/main" id="{DBB587A5-65A7-4BA8-A2B9-0765209C2DC4}"/>
                  </a:ext>
                </a:extLst>
              </p:cNvPr>
              <p:cNvGrpSpPr/>
              <p:nvPr/>
            </p:nvGrpSpPr>
            <p:grpSpPr>
              <a:xfrm>
                <a:off x="1819264" y="5337475"/>
                <a:ext cx="1546560" cy="836821"/>
                <a:chOff x="4278733" y="2284951"/>
                <a:chExt cx="2977966" cy="1137364"/>
              </a:xfrm>
            </p:grpSpPr>
            <p:sp>
              <p:nvSpPr>
                <p:cNvPr id="303" name="Freeform 136">
                  <a:extLst>
                    <a:ext uri="{FF2B5EF4-FFF2-40B4-BE49-F238E27FC236}">
                      <a16:creationId xmlns:a16="http://schemas.microsoft.com/office/drawing/2014/main" id="{35AAF514-848F-448F-8201-FD9A56239731}"/>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304" name="Freeform 137">
                  <a:extLst>
                    <a:ext uri="{FF2B5EF4-FFF2-40B4-BE49-F238E27FC236}">
                      <a16:creationId xmlns:a16="http://schemas.microsoft.com/office/drawing/2014/main" id="{B08C51DC-C151-4448-97EA-E77E7E6DD6DF}"/>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grpSp>
            <p:nvGrpSpPr>
              <p:cNvPr id="298" name="Group 297">
                <a:extLst>
                  <a:ext uri="{FF2B5EF4-FFF2-40B4-BE49-F238E27FC236}">
                    <a16:creationId xmlns:a16="http://schemas.microsoft.com/office/drawing/2014/main" id="{D4FDAEAC-91F2-4166-82BD-2475D1E8CEF1}"/>
                  </a:ext>
                </a:extLst>
              </p:cNvPr>
              <p:cNvGrpSpPr/>
              <p:nvPr/>
            </p:nvGrpSpPr>
            <p:grpSpPr>
              <a:xfrm>
                <a:off x="3361816" y="5339765"/>
                <a:ext cx="1546560" cy="836821"/>
                <a:chOff x="4278733" y="2284951"/>
                <a:chExt cx="2977966" cy="1137364"/>
              </a:xfrm>
            </p:grpSpPr>
            <p:sp>
              <p:nvSpPr>
                <p:cNvPr id="301" name="Freeform 134">
                  <a:extLst>
                    <a:ext uri="{FF2B5EF4-FFF2-40B4-BE49-F238E27FC236}">
                      <a16:creationId xmlns:a16="http://schemas.microsoft.com/office/drawing/2014/main" id="{CCD9B5F4-9799-4C9F-A3DB-C617EA136611}"/>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302" name="Freeform 135">
                  <a:extLst>
                    <a:ext uri="{FF2B5EF4-FFF2-40B4-BE49-F238E27FC236}">
                      <a16:creationId xmlns:a16="http://schemas.microsoft.com/office/drawing/2014/main" id="{3C07A639-C392-4437-965E-044D66496378}"/>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sp>
            <p:nvSpPr>
              <p:cNvPr id="300" name="Freeform 133">
                <a:extLst>
                  <a:ext uri="{FF2B5EF4-FFF2-40B4-BE49-F238E27FC236}">
                    <a16:creationId xmlns:a16="http://schemas.microsoft.com/office/drawing/2014/main" id="{818BED0B-9295-44CB-8B71-A8ADB7A0FE4F}"/>
                  </a:ext>
                </a:extLst>
              </p:cNvPr>
              <p:cNvSpPr>
                <a:spLocks/>
              </p:cNvSpPr>
              <p:nvPr/>
            </p:nvSpPr>
            <p:spPr bwMode="auto">
              <a:xfrm>
                <a:off x="4877687" y="5271713"/>
                <a:ext cx="775170" cy="424794"/>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grpSp>
          <p:nvGrpSpPr>
            <p:cNvPr id="228" name="Group 227">
              <a:extLst>
                <a:ext uri="{FF2B5EF4-FFF2-40B4-BE49-F238E27FC236}">
                  <a16:creationId xmlns:a16="http://schemas.microsoft.com/office/drawing/2014/main" id="{C869A3A5-029E-426E-848C-B5FEC7A99C1B}"/>
                </a:ext>
              </a:extLst>
            </p:cNvPr>
            <p:cNvGrpSpPr/>
            <p:nvPr/>
          </p:nvGrpSpPr>
          <p:grpSpPr>
            <a:xfrm flipV="1">
              <a:off x="730080" y="3237268"/>
              <a:ext cx="3786410" cy="839111"/>
              <a:chOff x="1819264" y="5337475"/>
              <a:chExt cx="3852586" cy="839111"/>
            </a:xfrm>
          </p:grpSpPr>
          <p:grpSp>
            <p:nvGrpSpPr>
              <p:cNvPr id="248" name="Group 247">
                <a:extLst>
                  <a:ext uri="{FF2B5EF4-FFF2-40B4-BE49-F238E27FC236}">
                    <a16:creationId xmlns:a16="http://schemas.microsoft.com/office/drawing/2014/main" id="{F802CAAA-B84D-4F3E-B8F4-26D096555A62}"/>
                  </a:ext>
                </a:extLst>
              </p:cNvPr>
              <p:cNvGrpSpPr/>
              <p:nvPr/>
            </p:nvGrpSpPr>
            <p:grpSpPr>
              <a:xfrm>
                <a:off x="1819264" y="5337475"/>
                <a:ext cx="1546560" cy="836821"/>
                <a:chOff x="4278733" y="2284951"/>
                <a:chExt cx="2977966" cy="1137364"/>
              </a:xfrm>
            </p:grpSpPr>
            <p:sp>
              <p:nvSpPr>
                <p:cNvPr id="294" name="Freeform 129">
                  <a:extLst>
                    <a:ext uri="{FF2B5EF4-FFF2-40B4-BE49-F238E27FC236}">
                      <a16:creationId xmlns:a16="http://schemas.microsoft.com/office/drawing/2014/main" id="{7D0C6150-5D72-4D78-B5BC-757B9D9540D3}"/>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295" name="Freeform 130">
                  <a:extLst>
                    <a:ext uri="{FF2B5EF4-FFF2-40B4-BE49-F238E27FC236}">
                      <a16:creationId xmlns:a16="http://schemas.microsoft.com/office/drawing/2014/main" id="{13E99319-31BF-4E5A-954B-5731D854C943}"/>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grpSp>
            <p:nvGrpSpPr>
              <p:cNvPr id="249" name="Group 248">
                <a:extLst>
                  <a:ext uri="{FF2B5EF4-FFF2-40B4-BE49-F238E27FC236}">
                    <a16:creationId xmlns:a16="http://schemas.microsoft.com/office/drawing/2014/main" id="{F775364F-4BF9-461F-A76C-141EC7310BE4}"/>
                  </a:ext>
                </a:extLst>
              </p:cNvPr>
              <p:cNvGrpSpPr/>
              <p:nvPr/>
            </p:nvGrpSpPr>
            <p:grpSpPr>
              <a:xfrm>
                <a:off x="3361816" y="5339765"/>
                <a:ext cx="1546560" cy="836821"/>
                <a:chOff x="4278733" y="2284951"/>
                <a:chExt cx="2977966" cy="1137364"/>
              </a:xfrm>
            </p:grpSpPr>
            <p:sp>
              <p:nvSpPr>
                <p:cNvPr id="251" name="Freeform 125">
                  <a:extLst>
                    <a:ext uri="{FF2B5EF4-FFF2-40B4-BE49-F238E27FC236}">
                      <a16:creationId xmlns:a16="http://schemas.microsoft.com/office/drawing/2014/main" id="{C286EEC5-71BB-4CB0-83B7-C46D2F4A0D18}"/>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252" name="Freeform 126">
                  <a:extLst>
                    <a:ext uri="{FF2B5EF4-FFF2-40B4-BE49-F238E27FC236}">
                      <a16:creationId xmlns:a16="http://schemas.microsoft.com/office/drawing/2014/main" id="{54FF2997-EBFA-4EE9-8425-F8CD530D8281}"/>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sp>
            <p:nvSpPr>
              <p:cNvPr id="250" name="Freeform 124">
                <a:extLst>
                  <a:ext uri="{FF2B5EF4-FFF2-40B4-BE49-F238E27FC236}">
                    <a16:creationId xmlns:a16="http://schemas.microsoft.com/office/drawing/2014/main" id="{4AA865B8-5B3D-446D-A0B0-F0458BECBAA3}"/>
                  </a:ext>
                </a:extLst>
              </p:cNvPr>
              <p:cNvSpPr>
                <a:spLocks/>
              </p:cNvSpPr>
              <p:nvPr/>
            </p:nvSpPr>
            <p:spPr bwMode="auto">
              <a:xfrm>
                <a:off x="4896680" y="5337475"/>
                <a:ext cx="775170" cy="424794"/>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grpSp>
          <p:nvGrpSpPr>
            <p:cNvPr id="229" name="Group 228">
              <a:extLst>
                <a:ext uri="{FF2B5EF4-FFF2-40B4-BE49-F238E27FC236}">
                  <a16:creationId xmlns:a16="http://schemas.microsoft.com/office/drawing/2014/main" id="{70E9F395-56E7-447C-A24A-3A9AE29DB806}"/>
                </a:ext>
              </a:extLst>
            </p:cNvPr>
            <p:cNvGrpSpPr/>
            <p:nvPr/>
          </p:nvGrpSpPr>
          <p:grpSpPr>
            <a:xfrm flipV="1">
              <a:off x="742521" y="3426997"/>
              <a:ext cx="3786410" cy="457200"/>
              <a:chOff x="1819264" y="5337475"/>
              <a:chExt cx="3852586" cy="839111"/>
            </a:xfrm>
          </p:grpSpPr>
          <p:grpSp>
            <p:nvGrpSpPr>
              <p:cNvPr id="232" name="Group 231">
                <a:extLst>
                  <a:ext uri="{FF2B5EF4-FFF2-40B4-BE49-F238E27FC236}">
                    <a16:creationId xmlns:a16="http://schemas.microsoft.com/office/drawing/2014/main" id="{53E07A68-8918-46EC-BA8E-0EE2F4022226}"/>
                  </a:ext>
                </a:extLst>
              </p:cNvPr>
              <p:cNvGrpSpPr/>
              <p:nvPr/>
            </p:nvGrpSpPr>
            <p:grpSpPr>
              <a:xfrm>
                <a:off x="1819264" y="5337475"/>
                <a:ext cx="1546560" cy="836821"/>
                <a:chOff x="4278733" y="2284951"/>
                <a:chExt cx="2977966" cy="1137364"/>
              </a:xfrm>
            </p:grpSpPr>
            <p:sp>
              <p:nvSpPr>
                <p:cNvPr id="246" name="Freeform 85">
                  <a:extLst>
                    <a:ext uri="{FF2B5EF4-FFF2-40B4-BE49-F238E27FC236}">
                      <a16:creationId xmlns:a16="http://schemas.microsoft.com/office/drawing/2014/main" id="{2129273B-D40D-4BE3-8279-B46ACCBC0004}"/>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247" name="Freeform 86">
                  <a:extLst>
                    <a:ext uri="{FF2B5EF4-FFF2-40B4-BE49-F238E27FC236}">
                      <a16:creationId xmlns:a16="http://schemas.microsoft.com/office/drawing/2014/main" id="{A9F8EA26-F6B2-4B1F-ACA9-3BBC0AEF634D}"/>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grpSp>
            <p:nvGrpSpPr>
              <p:cNvPr id="242" name="Group 241">
                <a:extLst>
                  <a:ext uri="{FF2B5EF4-FFF2-40B4-BE49-F238E27FC236}">
                    <a16:creationId xmlns:a16="http://schemas.microsoft.com/office/drawing/2014/main" id="{BAE974A1-A7A0-4CA8-A49E-9531EA76956D}"/>
                  </a:ext>
                </a:extLst>
              </p:cNvPr>
              <p:cNvGrpSpPr/>
              <p:nvPr/>
            </p:nvGrpSpPr>
            <p:grpSpPr>
              <a:xfrm>
                <a:off x="3361816" y="5339765"/>
                <a:ext cx="1546560" cy="836821"/>
                <a:chOff x="4278733" y="2284951"/>
                <a:chExt cx="2977966" cy="1137364"/>
              </a:xfrm>
            </p:grpSpPr>
            <p:sp>
              <p:nvSpPr>
                <p:cNvPr id="244" name="Freeform 83">
                  <a:extLst>
                    <a:ext uri="{FF2B5EF4-FFF2-40B4-BE49-F238E27FC236}">
                      <a16:creationId xmlns:a16="http://schemas.microsoft.com/office/drawing/2014/main" id="{28359501-E4D0-4870-BDAE-712460D0B5FA}"/>
                    </a:ext>
                  </a:extLst>
                </p:cNvPr>
                <p:cNvSpPr>
                  <a:spLocks/>
                </p:cNvSpPr>
                <p:nvPr/>
              </p:nvSpPr>
              <p:spPr bwMode="auto">
                <a:xfrm>
                  <a:off x="4278733" y="2284951"/>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sp>
              <p:nvSpPr>
                <p:cNvPr id="245" name="Freeform 84">
                  <a:extLst>
                    <a:ext uri="{FF2B5EF4-FFF2-40B4-BE49-F238E27FC236}">
                      <a16:creationId xmlns:a16="http://schemas.microsoft.com/office/drawing/2014/main" id="{4DF9D908-5303-4607-B609-332DE2FE9301}"/>
                    </a:ext>
                  </a:extLst>
                </p:cNvPr>
                <p:cNvSpPr>
                  <a:spLocks/>
                </p:cNvSpPr>
                <p:nvPr/>
              </p:nvSpPr>
              <p:spPr bwMode="auto">
                <a:xfrm flipV="1">
                  <a:off x="5764076" y="2844957"/>
                  <a:ext cx="1492623" cy="577358"/>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sp>
            <p:nvSpPr>
              <p:cNvPr id="243" name="Freeform 82">
                <a:extLst>
                  <a:ext uri="{FF2B5EF4-FFF2-40B4-BE49-F238E27FC236}">
                    <a16:creationId xmlns:a16="http://schemas.microsoft.com/office/drawing/2014/main" id="{2AD78FCA-A528-4BA1-98C9-3802C515D401}"/>
                  </a:ext>
                </a:extLst>
              </p:cNvPr>
              <p:cNvSpPr>
                <a:spLocks/>
              </p:cNvSpPr>
              <p:nvPr/>
            </p:nvSpPr>
            <p:spPr bwMode="auto">
              <a:xfrm>
                <a:off x="4896680" y="5337475"/>
                <a:ext cx="775170" cy="424794"/>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sp>
          <p:nvSpPr>
            <p:cNvPr id="230" name="TextBox 229">
              <a:extLst>
                <a:ext uri="{FF2B5EF4-FFF2-40B4-BE49-F238E27FC236}">
                  <a16:creationId xmlns:a16="http://schemas.microsoft.com/office/drawing/2014/main" id="{6D2B781E-F1C6-4079-B573-31FA288350F8}"/>
                </a:ext>
              </a:extLst>
            </p:cNvPr>
            <p:cNvSpPr txBox="1"/>
            <p:nvPr/>
          </p:nvSpPr>
          <p:spPr>
            <a:xfrm>
              <a:off x="4181546" y="3105959"/>
              <a:ext cx="598903" cy="1569660"/>
            </a:xfrm>
            <a:prstGeom prst="rect">
              <a:avLst/>
            </a:prstGeom>
            <a:solidFill>
              <a:schemeClr val="bg1"/>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2400" b="0" i="0" u="none" strike="noStrike" kern="0" cap="none" spc="0" normalizeH="0" baseline="0" noProof="0" dirty="0">
                <a:ln>
                  <a:noFill/>
                </a:ln>
                <a:solidFill>
                  <a:schemeClr val="bg1"/>
                </a:solidFill>
                <a:effectLst/>
                <a:uLnTx/>
                <a:uFillTx/>
                <a:latin typeface="Cambria" panose="02040503050406030204" pitchFamily="18"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vi-VN" sz="2400" kern="0" dirty="0">
                <a:solidFill>
                  <a:schemeClr val="bg1"/>
                </a:solidFill>
                <a:latin typeface="Cambria" panose="02040503050406030204" pitchFamily="18"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vi-VN" sz="2400" b="0" i="0" u="none" strike="noStrike" kern="0" cap="none" spc="0" normalizeH="0" baseline="0" noProof="0" dirty="0">
                <a:ln>
                  <a:noFill/>
                </a:ln>
                <a:solidFill>
                  <a:schemeClr val="bg1"/>
                </a:solidFill>
                <a:effectLst/>
                <a:uLnTx/>
                <a:uFillTx/>
                <a:latin typeface="Cambria" panose="02040503050406030204" pitchFamily="18"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chemeClr val="bg1"/>
                </a:solidFill>
                <a:effectLst/>
                <a:uLnTx/>
                <a:uFillTx/>
                <a:latin typeface="Cambria" panose="02040503050406030204" pitchFamily="18" charset="0"/>
                <a:cs typeface="Arial" panose="020B0604020202020204" pitchFamily="34" charset="0"/>
              </a:endParaRPr>
            </a:p>
          </p:txBody>
        </p:sp>
        <p:sp>
          <p:nvSpPr>
            <p:cNvPr id="231" name="Freeform 76">
              <a:extLst>
                <a:ext uri="{FF2B5EF4-FFF2-40B4-BE49-F238E27FC236}">
                  <a16:creationId xmlns:a16="http://schemas.microsoft.com/office/drawing/2014/main" id="{1F3FB0E1-8DA3-49DB-943F-BE6B7D85326B}"/>
                </a:ext>
              </a:extLst>
            </p:cNvPr>
            <p:cNvSpPr>
              <a:spLocks/>
            </p:cNvSpPr>
            <p:nvPr/>
          </p:nvSpPr>
          <p:spPr bwMode="auto">
            <a:xfrm flipV="1">
              <a:off x="762640" y="3669996"/>
              <a:ext cx="3393391" cy="0"/>
            </a:xfrm>
            <a:custGeom>
              <a:avLst/>
              <a:gdLst>
                <a:gd name="T0" fmla="*/ 0 w 1632"/>
                <a:gd name="T1" fmla="*/ 1466 h 1466"/>
                <a:gd name="T2" fmla="*/ 816 w 1632"/>
                <a:gd name="T3" fmla="*/ 2 h 1466"/>
                <a:gd name="T4" fmla="*/ 1632 w 1632"/>
                <a:gd name="T5" fmla="*/ 1454 h 1466"/>
              </a:gdLst>
              <a:ahLst/>
              <a:cxnLst>
                <a:cxn ang="0">
                  <a:pos x="T0" y="T1"/>
                </a:cxn>
                <a:cxn ang="0">
                  <a:pos x="T2" y="T3"/>
                </a:cxn>
                <a:cxn ang="0">
                  <a:pos x="T4" y="T5"/>
                </a:cxn>
              </a:cxnLst>
              <a:rect l="0" t="0" r="r" b="b"/>
              <a:pathLst>
                <a:path w="1632" h="1466">
                  <a:moveTo>
                    <a:pt x="0" y="1466"/>
                  </a:moveTo>
                  <a:cubicBezTo>
                    <a:pt x="272" y="735"/>
                    <a:pt x="544" y="4"/>
                    <a:pt x="816" y="2"/>
                  </a:cubicBezTo>
                  <a:cubicBezTo>
                    <a:pt x="1088" y="0"/>
                    <a:pt x="1360" y="727"/>
                    <a:pt x="1632" y="1454"/>
                  </a:cubicBezTo>
                </a:path>
              </a:pathLst>
            </a:custGeom>
            <a:ln>
              <a:solidFill>
                <a:srgbClr val="FF0000"/>
              </a:solidFill>
              <a:headEnd/>
              <a:tailEnd/>
            </a:ln>
          </p:spPr>
          <p:style>
            <a:lnRef idx="3">
              <a:schemeClr val="dk1"/>
            </a:lnRef>
            <a:fillRef idx="0">
              <a:schemeClr val="dk1"/>
            </a:fillRef>
            <a:effectRef idx="2">
              <a:schemeClr val="dk1"/>
            </a:effectRef>
            <a:fontRef idx="minor">
              <a:schemeClr val="tx1"/>
            </a:fontRef>
          </p:style>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Cambria" panose="02040503050406030204" pitchFamily="18" charset="0"/>
                <a:cs typeface="Arial" panose="020B0604020202020204" pitchFamily="34" charset="0"/>
              </a:endParaRPr>
            </a:p>
          </p:txBody>
        </p:sp>
      </p:grpSp>
      <p:cxnSp>
        <p:nvCxnSpPr>
          <p:cNvPr id="334" name="Straight Connector 333" descr="n185 Fb Thu Huong Pham"/>
          <p:cNvCxnSpPr>
            <a:endCxn id="168" idx="0"/>
          </p:cNvCxnSpPr>
          <p:nvPr/>
        </p:nvCxnSpPr>
        <p:spPr>
          <a:xfrm>
            <a:off x="3977201" y="2073154"/>
            <a:ext cx="3816" cy="785492"/>
          </a:xfrm>
          <a:prstGeom prst="line">
            <a:avLst/>
          </a:prstGeom>
          <a:ln w="25400">
            <a:solidFill>
              <a:srgbClr val="0070C0"/>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cxnSp>
        <p:nvCxnSpPr>
          <p:cNvPr id="335" name="Straight Connector 334" descr="n185 Fb Thu Huong Pham"/>
          <p:cNvCxnSpPr>
            <a:endCxn id="138" idx="2"/>
          </p:cNvCxnSpPr>
          <p:nvPr/>
        </p:nvCxnSpPr>
        <p:spPr>
          <a:xfrm>
            <a:off x="3042324" y="2051048"/>
            <a:ext cx="19802" cy="802282"/>
          </a:xfrm>
          <a:prstGeom prst="line">
            <a:avLst/>
          </a:prstGeom>
          <a:ln w="25400">
            <a:solidFill>
              <a:srgbClr val="00B050"/>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cxnSp>
        <p:nvCxnSpPr>
          <p:cNvPr id="336" name="Straight Connector 335" descr="n185 Fb Thu Huong Pham"/>
          <p:cNvCxnSpPr>
            <a:endCxn id="145" idx="0"/>
          </p:cNvCxnSpPr>
          <p:nvPr/>
        </p:nvCxnSpPr>
        <p:spPr>
          <a:xfrm>
            <a:off x="2148179" y="2003243"/>
            <a:ext cx="3101" cy="841313"/>
          </a:xfrm>
          <a:prstGeom prst="line">
            <a:avLst/>
          </a:prstGeom>
          <a:ln w="25400">
            <a:solidFill>
              <a:srgbClr val="FF0000"/>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descr="n185 Fb Thu Huong Pham"/>
          <p:cNvSpPr txBox="1"/>
          <p:nvPr/>
        </p:nvSpPr>
        <p:spPr>
          <a:xfrm>
            <a:off x="178294" y="4712011"/>
            <a:ext cx="5215511" cy="830997"/>
          </a:xfrm>
          <a:prstGeom prst="rect">
            <a:avLst/>
          </a:prstGeom>
          <a:noFill/>
        </p:spPr>
        <p:txBody>
          <a:bodyPr wrap="square" rtlCol="0">
            <a:spAutoFit/>
          </a:bodyPr>
          <a:lstStyle/>
          <a:p>
            <a:r>
              <a:rPr lang="en-US" sz="2400" b="1" dirty="0" err="1">
                <a:solidFill>
                  <a:srgbClr val="FF0000"/>
                </a:solidFill>
                <a:latin typeface="Cambria" panose="02040503050406030204" pitchFamily="18" charset="0"/>
                <a:cs typeface="Arial" panose="020B0604020202020204" pitchFamily="34" charset="0"/>
              </a:rPr>
              <a:t>Điều</a:t>
            </a:r>
            <a:r>
              <a:rPr lang="en-US" sz="2400" b="1" dirty="0">
                <a:solidFill>
                  <a:srgbClr val="FF0000"/>
                </a:solidFill>
                <a:latin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cs typeface="Arial" panose="020B0604020202020204" pitchFamily="34" charset="0"/>
              </a:rPr>
              <a:t>kiện</a:t>
            </a:r>
            <a:r>
              <a:rPr lang="en-US" sz="2400" b="1" dirty="0">
                <a:solidFill>
                  <a:srgbClr val="00B0F0"/>
                </a:solidFill>
                <a:latin typeface="Cambria" panose="02040503050406030204" pitchFamily="18" charset="0"/>
                <a:cs typeface="Arial" panose="020B0604020202020204" pitchFamily="34" charset="0"/>
              </a:rPr>
              <a:t>: </a:t>
            </a:r>
            <a:r>
              <a:rPr lang="vi-VN" sz="2400" dirty="0">
                <a:latin typeface="Cambria" panose="02040503050406030204" pitchFamily="18" charset="0"/>
                <a:cs typeface="Arial" panose="020B0604020202020204" pitchFamily="34" charset="0"/>
              </a:rPr>
              <a:t>Chiều dài sợi dây bằng số nguyên lần nữa bước sóng</a:t>
            </a:r>
            <a:endParaRPr lang="en-US" sz="2400" dirty="0">
              <a:latin typeface="Cambria" panose="02040503050406030204" pitchFamily="18" charset="0"/>
              <a:cs typeface="Arial" panose="020B0604020202020204" pitchFamily="34" charset="0"/>
            </a:endParaRPr>
          </a:p>
        </p:txBody>
      </p:sp>
      <p:sp>
        <p:nvSpPr>
          <p:cNvPr id="340" name="TextBox 339" descr="n185 Fb Thu Huong Pham"/>
          <p:cNvSpPr txBox="1"/>
          <p:nvPr/>
        </p:nvSpPr>
        <p:spPr>
          <a:xfrm>
            <a:off x="5680608" y="4661702"/>
            <a:ext cx="6286979" cy="830997"/>
          </a:xfrm>
          <a:prstGeom prst="rect">
            <a:avLst/>
          </a:prstGeom>
          <a:noFill/>
        </p:spPr>
        <p:txBody>
          <a:bodyPr wrap="square" rtlCol="0">
            <a:spAutoFit/>
          </a:bodyPr>
          <a:lstStyle/>
          <a:p>
            <a:r>
              <a:rPr lang="en-US" sz="2400" b="1" dirty="0" err="1">
                <a:solidFill>
                  <a:srgbClr val="FF0000"/>
                </a:solidFill>
                <a:latin typeface="Cambria" panose="02040503050406030204" pitchFamily="18" charset="0"/>
                <a:cs typeface="Arial" panose="020B0604020202020204" pitchFamily="34" charset="0"/>
              </a:rPr>
              <a:t>Điều</a:t>
            </a:r>
            <a:r>
              <a:rPr lang="en-US" sz="2400" b="1" dirty="0">
                <a:solidFill>
                  <a:srgbClr val="FF0000"/>
                </a:solidFill>
                <a:latin typeface="Cambria" panose="02040503050406030204" pitchFamily="18" charset="0"/>
                <a:cs typeface="Arial" panose="020B0604020202020204" pitchFamily="34" charset="0"/>
              </a:rPr>
              <a:t> </a:t>
            </a:r>
            <a:r>
              <a:rPr lang="en-US" sz="2400" b="1" dirty="0" err="1">
                <a:solidFill>
                  <a:srgbClr val="FF0000"/>
                </a:solidFill>
                <a:latin typeface="Cambria" panose="02040503050406030204" pitchFamily="18" charset="0"/>
                <a:cs typeface="Arial" panose="020B0604020202020204" pitchFamily="34" charset="0"/>
              </a:rPr>
              <a:t>kiện</a:t>
            </a:r>
            <a:r>
              <a:rPr lang="en-US" sz="2400" b="1" dirty="0">
                <a:solidFill>
                  <a:srgbClr val="FF0000"/>
                </a:solidFill>
                <a:latin typeface="Cambria" panose="02040503050406030204" pitchFamily="18" charset="0"/>
                <a:cs typeface="Arial" panose="020B0604020202020204" pitchFamily="34" charset="0"/>
              </a:rPr>
              <a:t>: </a:t>
            </a:r>
            <a:r>
              <a:rPr lang="vi-VN" sz="2400" dirty="0">
                <a:latin typeface="Cambria" panose="02040503050406030204" pitchFamily="18" charset="0"/>
                <a:cs typeface="Arial" panose="020B0604020202020204" pitchFamily="34" charset="0"/>
              </a:rPr>
              <a:t>Chiều dài sợi dây bằng số </a:t>
            </a:r>
            <a:r>
              <a:rPr lang="en-US" sz="2400" dirty="0" err="1">
                <a:latin typeface="Cambria" panose="02040503050406030204" pitchFamily="18" charset="0"/>
                <a:cs typeface="Arial" panose="020B0604020202020204" pitchFamily="34" charset="0"/>
              </a:rPr>
              <a:t>lẻ</a:t>
            </a:r>
            <a:r>
              <a:rPr lang="en-US" sz="2400" dirty="0">
                <a:latin typeface="Cambria" panose="02040503050406030204" pitchFamily="18" charset="0"/>
                <a:cs typeface="Arial" panose="020B0604020202020204" pitchFamily="34" charset="0"/>
              </a:rPr>
              <a:t> </a:t>
            </a:r>
            <a:r>
              <a:rPr lang="en-US" sz="2400" dirty="0" err="1">
                <a:latin typeface="Cambria" panose="02040503050406030204" pitchFamily="18" charset="0"/>
                <a:cs typeface="Arial" panose="020B0604020202020204" pitchFamily="34" charset="0"/>
              </a:rPr>
              <a:t>lần</a:t>
            </a:r>
            <a:r>
              <a:rPr lang="en-US" sz="2400" dirty="0">
                <a:latin typeface="Cambria" panose="02040503050406030204" pitchFamily="18" charset="0"/>
                <a:cs typeface="Arial" panose="020B0604020202020204" pitchFamily="34" charset="0"/>
              </a:rPr>
              <a:t> </a:t>
            </a:r>
            <a:r>
              <a:rPr lang="en-US" sz="2400" dirty="0" err="1">
                <a:latin typeface="Cambria" panose="02040503050406030204" pitchFamily="18" charset="0"/>
                <a:cs typeface="Arial" panose="020B0604020202020204" pitchFamily="34" charset="0"/>
              </a:rPr>
              <a:t>một</a:t>
            </a:r>
            <a:r>
              <a:rPr lang="en-US" sz="2400" dirty="0">
                <a:latin typeface="Cambria" panose="02040503050406030204" pitchFamily="18" charset="0"/>
                <a:cs typeface="Arial" panose="020B0604020202020204" pitchFamily="34" charset="0"/>
              </a:rPr>
              <a:t> </a:t>
            </a:r>
            <a:r>
              <a:rPr lang="en-US" sz="2400" dirty="0" err="1">
                <a:latin typeface="Cambria" panose="02040503050406030204" pitchFamily="18" charset="0"/>
                <a:cs typeface="Arial" panose="020B0604020202020204" pitchFamily="34" charset="0"/>
              </a:rPr>
              <a:t>phần</a:t>
            </a:r>
            <a:r>
              <a:rPr lang="en-US" sz="2400" dirty="0">
                <a:latin typeface="Cambria" panose="02040503050406030204" pitchFamily="18" charset="0"/>
                <a:cs typeface="Arial" panose="020B0604020202020204" pitchFamily="34" charset="0"/>
              </a:rPr>
              <a:t> </a:t>
            </a:r>
            <a:r>
              <a:rPr lang="en-US" sz="2400" dirty="0" err="1">
                <a:latin typeface="Cambria" panose="02040503050406030204" pitchFamily="18" charset="0"/>
                <a:cs typeface="Arial" panose="020B0604020202020204" pitchFamily="34" charset="0"/>
              </a:rPr>
              <a:t>tư</a:t>
            </a:r>
            <a:r>
              <a:rPr lang="en-US" sz="2400" dirty="0">
                <a:latin typeface="Cambria" panose="02040503050406030204" pitchFamily="18" charset="0"/>
                <a:cs typeface="Arial" panose="020B0604020202020204" pitchFamily="34" charset="0"/>
              </a:rPr>
              <a:t> </a:t>
            </a:r>
            <a:r>
              <a:rPr lang="en-US" sz="2400" dirty="0" err="1">
                <a:latin typeface="Cambria" panose="02040503050406030204" pitchFamily="18" charset="0"/>
                <a:cs typeface="Arial" panose="020B0604020202020204" pitchFamily="34" charset="0"/>
              </a:rPr>
              <a:t>bước</a:t>
            </a:r>
            <a:r>
              <a:rPr lang="en-US" sz="2400" dirty="0">
                <a:latin typeface="Cambria" panose="02040503050406030204" pitchFamily="18" charset="0"/>
                <a:cs typeface="Arial" panose="020B0604020202020204" pitchFamily="34" charset="0"/>
              </a:rPr>
              <a:t> </a:t>
            </a:r>
            <a:r>
              <a:rPr lang="en-US" sz="2400" dirty="0" err="1">
                <a:latin typeface="Cambria" panose="02040503050406030204" pitchFamily="18" charset="0"/>
                <a:cs typeface="Arial" panose="020B0604020202020204" pitchFamily="34" charset="0"/>
              </a:rPr>
              <a:t>sóng</a:t>
            </a:r>
            <a:r>
              <a:rPr lang="en-US" sz="2400" dirty="0">
                <a:latin typeface="Cambria" panose="02040503050406030204" pitchFamily="18" charset="0"/>
                <a:cs typeface="Arial" panose="020B0604020202020204" pitchFamily="34" charset="0"/>
              </a:rPr>
              <a:t>.</a:t>
            </a:r>
          </a:p>
        </p:txBody>
      </p:sp>
      <p:cxnSp>
        <p:nvCxnSpPr>
          <p:cNvPr id="119" name="Straight Connector 118" descr="n185 Fb Thu Huong Pham"/>
          <p:cNvCxnSpPr/>
          <p:nvPr/>
        </p:nvCxnSpPr>
        <p:spPr>
          <a:xfrm>
            <a:off x="297752" y="1960308"/>
            <a:ext cx="3101" cy="841313"/>
          </a:xfrm>
          <a:prstGeom prst="line">
            <a:avLst/>
          </a:prstGeom>
          <a:ln w="25400">
            <a:solidFill>
              <a:srgbClr val="FF0000"/>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descr="n185 Fb Thu Huong Pham"/>
          <p:cNvCxnSpPr/>
          <p:nvPr/>
        </p:nvCxnSpPr>
        <p:spPr>
          <a:xfrm>
            <a:off x="1190533" y="2003242"/>
            <a:ext cx="3101" cy="841313"/>
          </a:xfrm>
          <a:prstGeom prst="line">
            <a:avLst/>
          </a:prstGeom>
          <a:ln w="25400">
            <a:solidFill>
              <a:schemeClr val="tx1"/>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descr="n185 Fb Thu Huong Pham"/>
          <p:cNvCxnSpPr/>
          <p:nvPr/>
        </p:nvCxnSpPr>
        <p:spPr>
          <a:xfrm>
            <a:off x="5966955" y="2016484"/>
            <a:ext cx="3101" cy="841313"/>
          </a:xfrm>
          <a:prstGeom prst="line">
            <a:avLst/>
          </a:prstGeom>
          <a:ln w="25400">
            <a:solidFill>
              <a:srgbClr val="FF0000"/>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descr="n185 Fb Thu Huong Pham"/>
          <p:cNvCxnSpPr/>
          <p:nvPr/>
        </p:nvCxnSpPr>
        <p:spPr>
          <a:xfrm>
            <a:off x="10774305" y="2140076"/>
            <a:ext cx="3816" cy="785492"/>
          </a:xfrm>
          <a:prstGeom prst="line">
            <a:avLst/>
          </a:prstGeom>
          <a:ln w="25400">
            <a:solidFill>
              <a:srgbClr val="0070C0"/>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cxnSp>
        <p:nvCxnSpPr>
          <p:cNvPr id="123" name="Straight Arrow Connector 122" descr="n185 Fb Thu Huong Pham"/>
          <p:cNvCxnSpPr/>
          <p:nvPr/>
        </p:nvCxnSpPr>
        <p:spPr>
          <a:xfrm>
            <a:off x="5953825" y="2112203"/>
            <a:ext cx="4820480" cy="25092"/>
          </a:xfrm>
          <a:prstGeom prst="straightConnector1">
            <a:avLst/>
          </a:prstGeom>
          <a:ln w="25400">
            <a:miter lim="8000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49" name="Straight Connector 148" descr="n185 Fb Thu Huong Pham"/>
          <p:cNvCxnSpPr/>
          <p:nvPr/>
        </p:nvCxnSpPr>
        <p:spPr>
          <a:xfrm>
            <a:off x="10208970" y="2138451"/>
            <a:ext cx="19802" cy="802282"/>
          </a:xfrm>
          <a:prstGeom prst="line">
            <a:avLst/>
          </a:prstGeom>
          <a:ln w="25400">
            <a:solidFill>
              <a:srgbClr val="00B050"/>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cxnSp>
        <p:nvCxnSpPr>
          <p:cNvPr id="151" name="Straight Arrow Connector 150" descr="n185 Fb Thu Huong Pham"/>
          <p:cNvCxnSpPr/>
          <p:nvPr/>
        </p:nvCxnSpPr>
        <p:spPr>
          <a:xfrm>
            <a:off x="5940860" y="2329873"/>
            <a:ext cx="4254419" cy="41036"/>
          </a:xfrm>
          <a:prstGeom prst="straightConnector1">
            <a:avLst/>
          </a:prstGeom>
          <a:ln w="25400">
            <a:solidFill>
              <a:srgbClr val="00B050"/>
            </a:solidFill>
            <a:miter lim="800000"/>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descr="n185 Fb Thu Huong Pham"/>
              <p:cNvSpPr txBox="1"/>
              <p:nvPr/>
            </p:nvSpPr>
            <p:spPr>
              <a:xfrm>
                <a:off x="10054425" y="1884624"/>
                <a:ext cx="863763" cy="7386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vi-VN" sz="2400" i="1">
                          <a:latin typeface="Cambria Math" panose="02040503050406030204" pitchFamily="18" charset="0"/>
                          <a:ea typeface="Cambria Math" panose="02040503050406030204" pitchFamily="18" charset="0"/>
                        </a:rPr>
                        <m:t>𝜆</m:t>
                      </m:r>
                      <m:r>
                        <a:rPr lang="en-US" sz="2400" i="1">
                          <a:latin typeface="Cambria Math" panose="02040503050406030204" pitchFamily="18" charset="0"/>
                          <a:ea typeface="Cambria Math" panose="02040503050406030204" pitchFamily="18" charset="0"/>
                        </a:rPr>
                        <m:t>/4</m:t>
                      </m:r>
                    </m:oMath>
                  </m:oMathPara>
                </a14:m>
                <a:endParaRPr lang="vi-VN" sz="2400" dirty="0">
                  <a:latin typeface="Cambria" panose="02040503050406030204" pitchFamily="18" charset="0"/>
                </a:endParaRPr>
              </a:p>
              <a:p>
                <a:endParaRPr lang="en-US" dirty="0"/>
              </a:p>
            </p:txBody>
          </p:sp>
        </mc:Choice>
        <mc:Fallback xmlns="">
          <p:sp>
            <p:nvSpPr>
              <p:cNvPr id="11" name="TextBox 10" descr="n185 Fb Thu Huong Pham"/>
              <p:cNvSpPr txBox="1">
                <a:spLocks noRot="1" noChangeAspect="1" noMove="1" noResize="1" noEditPoints="1" noAdjustHandles="1" noChangeArrowheads="1" noChangeShapeType="1" noTextEdit="1"/>
              </p:cNvSpPr>
              <p:nvPr/>
            </p:nvSpPr>
            <p:spPr>
              <a:xfrm>
                <a:off x="10054425" y="1884624"/>
                <a:ext cx="863763" cy="7386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9" name="TextBox 178" descr="n185 Fb Thu Huong Pham"/>
              <p:cNvSpPr txBox="1"/>
              <p:nvPr/>
            </p:nvSpPr>
            <p:spPr>
              <a:xfrm>
                <a:off x="8614273" y="1690432"/>
                <a:ext cx="1601016" cy="1107996"/>
              </a:xfrm>
              <a:prstGeom prst="rect">
                <a:avLst/>
              </a:prstGeom>
              <a:noFill/>
            </p:spPr>
            <p:txBody>
              <a:bodyPr wrap="none" rtlCol="0">
                <a:spAutoFit/>
              </a:bodyPr>
              <a:lstStyle/>
              <a:p>
                <a14:m>
                  <m:oMath xmlns:m="http://schemas.openxmlformats.org/officeDocument/2006/math">
                    <m:r>
                      <a:rPr lang="en-US" sz="2400" b="0" i="1" smtClean="0">
                        <a:latin typeface="Cambria Math" panose="02040503050406030204" pitchFamily="18" charset="0"/>
                        <a:ea typeface="Cambria Math" panose="02040503050406030204" pitchFamily="18" charset="0"/>
                      </a:rPr>
                      <m:t>4</m:t>
                    </m:r>
                    <m:r>
                      <a:rPr lang="vi-VN" sz="2400" i="1">
                        <a:latin typeface="Cambria Math" panose="02040503050406030204" pitchFamily="18" charset="0"/>
                        <a:ea typeface="Cambria Math" panose="02040503050406030204" pitchFamily="18" charset="0"/>
                      </a:rPr>
                      <m:t>𝜆</m:t>
                    </m:r>
                    <m:r>
                      <a:rPr lang="en-US" sz="2400" i="1">
                        <a:latin typeface="Cambria Math" panose="02040503050406030204" pitchFamily="18" charset="0"/>
                        <a:ea typeface="Cambria Math" panose="02040503050406030204" pitchFamily="18" charset="0"/>
                      </a:rPr>
                      <m:t>/</m:t>
                    </m:r>
                  </m:oMath>
                </a14:m>
                <a:r>
                  <a:rPr lang="en-US" sz="2400" dirty="0"/>
                  <a:t>2 + </a:t>
                </a:r>
                <a14:m>
                  <m:oMath xmlns:m="http://schemas.openxmlformats.org/officeDocument/2006/math">
                    <m:r>
                      <a:rPr lang="vi-VN" sz="2400" i="1">
                        <a:latin typeface="Cambria Math" panose="02040503050406030204" pitchFamily="18" charset="0"/>
                        <a:ea typeface="Cambria Math" panose="02040503050406030204" pitchFamily="18" charset="0"/>
                      </a:rPr>
                      <m:t>𝜆</m:t>
                    </m:r>
                    <m:r>
                      <a:rPr lang="en-US" sz="2400" i="1">
                        <a:latin typeface="Cambria Math" panose="02040503050406030204" pitchFamily="18" charset="0"/>
                        <a:ea typeface="Cambria Math" panose="02040503050406030204" pitchFamily="18" charset="0"/>
                      </a:rPr>
                      <m:t>/4</m:t>
                    </m:r>
                  </m:oMath>
                </a14:m>
                <a:endParaRPr lang="vi-VN" sz="2400" dirty="0">
                  <a:latin typeface="Cambria" panose="02040503050406030204" pitchFamily="18" charset="0"/>
                </a:endParaRPr>
              </a:p>
              <a:p>
                <a:endParaRPr lang="vi-VN" sz="2400" dirty="0">
                  <a:latin typeface="Cambria" panose="02040503050406030204" pitchFamily="18" charset="0"/>
                </a:endParaRPr>
              </a:p>
              <a:p>
                <a:endParaRPr lang="en-US" dirty="0"/>
              </a:p>
            </p:txBody>
          </p:sp>
        </mc:Choice>
        <mc:Fallback xmlns="">
          <p:sp>
            <p:nvSpPr>
              <p:cNvPr id="179" name="TextBox 178" descr="n185 Fb Thu Huong Pham"/>
              <p:cNvSpPr txBox="1">
                <a:spLocks noRot="1" noChangeAspect="1" noMove="1" noResize="1" noEditPoints="1" noAdjustHandles="1" noChangeArrowheads="1" noChangeShapeType="1" noTextEdit="1"/>
              </p:cNvSpPr>
              <p:nvPr/>
            </p:nvSpPr>
            <p:spPr>
              <a:xfrm>
                <a:off x="8614273" y="1690432"/>
                <a:ext cx="1601016" cy="1107996"/>
              </a:xfrm>
              <a:prstGeom prst="rect">
                <a:avLst/>
              </a:prstGeom>
              <a:blipFill>
                <a:blip r:embed="rId7"/>
                <a:stretch>
                  <a:fillRect l="-760" t="-4396" r="-7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TextBox 181" descr="n185 Fb Thu Huong Pham"/>
              <p:cNvSpPr txBox="1"/>
              <p:nvPr/>
            </p:nvSpPr>
            <p:spPr>
              <a:xfrm>
                <a:off x="3075796" y="1851376"/>
                <a:ext cx="824713" cy="738664"/>
              </a:xfrm>
              <a:prstGeom prst="rect">
                <a:avLst/>
              </a:prstGeom>
              <a:noFill/>
            </p:spPr>
            <p:txBody>
              <a:bodyPr wrap="none" rtlCol="0">
                <a:spAutoFit/>
              </a:bodyPr>
              <a:lstStyle/>
              <a:p>
                <a:r>
                  <a:rPr lang="en-US" sz="2400" dirty="0">
                    <a:ea typeface="Cambria Math" panose="02040503050406030204" pitchFamily="18" charset="0"/>
                  </a:rPr>
                  <a:t>4</a:t>
                </a:r>
                <a14:m>
                  <m:oMath xmlns:m="http://schemas.openxmlformats.org/officeDocument/2006/math">
                    <m:r>
                      <a:rPr lang="vi-VN" sz="2400" i="1">
                        <a:latin typeface="Cambria Math" panose="02040503050406030204" pitchFamily="18" charset="0"/>
                        <a:ea typeface="Cambria Math" panose="02040503050406030204" pitchFamily="18" charset="0"/>
                      </a:rPr>
                      <m:t>𝜆</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m:t>
                    </m:r>
                  </m:oMath>
                </a14:m>
                <a:endParaRPr lang="vi-VN" sz="2400" dirty="0">
                  <a:latin typeface="Cambria" panose="02040503050406030204" pitchFamily="18" charset="0"/>
                </a:endParaRPr>
              </a:p>
              <a:p>
                <a:endParaRPr lang="en-US" dirty="0"/>
              </a:p>
            </p:txBody>
          </p:sp>
        </mc:Choice>
        <mc:Fallback xmlns="">
          <p:sp>
            <p:nvSpPr>
              <p:cNvPr id="182" name="TextBox 181" descr="n185 Fb Thu Huong Pham"/>
              <p:cNvSpPr txBox="1">
                <a:spLocks noRot="1" noChangeAspect="1" noMove="1" noResize="1" noEditPoints="1" noAdjustHandles="1" noChangeArrowheads="1" noChangeShapeType="1" noTextEdit="1"/>
              </p:cNvSpPr>
              <p:nvPr/>
            </p:nvSpPr>
            <p:spPr>
              <a:xfrm>
                <a:off x="3075796" y="1851376"/>
                <a:ext cx="824713" cy="738664"/>
              </a:xfrm>
              <a:prstGeom prst="rect">
                <a:avLst/>
              </a:prstGeom>
              <a:blipFill>
                <a:blip r:embed="rId8"/>
                <a:stretch>
                  <a:fillRect l="-11852" t="-6612" r="-1481"/>
                </a:stretch>
              </a:blipFill>
            </p:spPr>
            <p:txBody>
              <a:bodyPr/>
              <a:lstStyle/>
              <a:p>
                <a:r>
                  <a:rPr lang="en-US">
                    <a:noFill/>
                  </a:rPr>
                  <a:t> </a:t>
                </a:r>
              </a:p>
            </p:txBody>
          </p:sp>
        </mc:Fallback>
      </mc:AlternateContent>
      <p:cxnSp>
        <p:nvCxnSpPr>
          <p:cNvPr id="175" name="Straight Connector 174" descr="n185 Fb Thu Huong Pham"/>
          <p:cNvCxnSpPr/>
          <p:nvPr/>
        </p:nvCxnSpPr>
        <p:spPr>
          <a:xfrm>
            <a:off x="286152" y="2799309"/>
            <a:ext cx="3101" cy="841313"/>
          </a:xfrm>
          <a:prstGeom prst="line">
            <a:avLst/>
          </a:prstGeom>
          <a:ln w="25400">
            <a:solidFill>
              <a:srgbClr val="FF0000"/>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descr="n185 Fb Thu Huong Pham"/>
          <p:cNvCxnSpPr/>
          <p:nvPr/>
        </p:nvCxnSpPr>
        <p:spPr>
          <a:xfrm>
            <a:off x="1200887" y="2821774"/>
            <a:ext cx="3101" cy="841313"/>
          </a:xfrm>
          <a:prstGeom prst="line">
            <a:avLst/>
          </a:prstGeom>
          <a:ln w="25400">
            <a:solidFill>
              <a:schemeClr val="tx1"/>
            </a:solidFill>
            <a:prstDash val="sysDash"/>
            <a:miter lim="800000"/>
            <a:tailEnd type="none"/>
          </a:ln>
        </p:spPr>
        <p:style>
          <a:lnRef idx="1">
            <a:schemeClr val="accent1"/>
          </a:lnRef>
          <a:fillRef idx="0">
            <a:schemeClr val="accent1"/>
          </a:fillRef>
          <a:effectRef idx="0">
            <a:schemeClr val="accent1"/>
          </a:effectRef>
          <a:fontRef idx="minor">
            <a:schemeClr val="tx1"/>
          </a:fontRef>
        </p:style>
      </p:cxnSp>
      <p:sp>
        <p:nvSpPr>
          <p:cNvPr id="180" name="TextBox 179" descr="n185 Fb Thu Huong Pham"/>
          <p:cNvSpPr txBox="1"/>
          <p:nvPr/>
        </p:nvSpPr>
        <p:spPr>
          <a:xfrm>
            <a:off x="482974" y="3472583"/>
            <a:ext cx="508473" cy="738664"/>
          </a:xfrm>
          <a:prstGeom prst="rect">
            <a:avLst/>
          </a:prstGeom>
          <a:noFill/>
        </p:spPr>
        <p:txBody>
          <a:bodyPr wrap="none" rtlCol="0">
            <a:spAutoFit/>
          </a:bodyPr>
          <a:lstStyle/>
          <a:p>
            <a:r>
              <a:rPr lang="en-US" sz="2400" dirty="0" err="1">
                <a:ea typeface="Cambria Math" panose="02040503050406030204" pitchFamily="18" charset="0"/>
              </a:rPr>
              <a:t>bó</a:t>
            </a:r>
            <a:endParaRPr lang="vi-VN" sz="2400" dirty="0">
              <a:latin typeface="Cambria" panose="02040503050406030204" pitchFamily="18" charset="0"/>
            </a:endParaRPr>
          </a:p>
          <a:p>
            <a:endParaRPr lang="en-US" dirty="0"/>
          </a:p>
        </p:txBody>
      </p:sp>
      <p:sp>
        <p:nvSpPr>
          <p:cNvPr id="181" name="Rectangle 2" descr="n185 Fb Thu Huong Pham">
            <a:extLst>
              <a:ext uri="{FF2B5EF4-FFF2-40B4-BE49-F238E27FC236}">
                <a16:creationId xmlns:a16="http://schemas.microsoft.com/office/drawing/2014/main" id="{B25110D0-3FF9-44D7-BB9E-8111447262A4}"/>
              </a:ext>
            </a:extLst>
          </p:cNvPr>
          <p:cNvSpPr txBox="1">
            <a:spLocks noChangeArrowheads="1"/>
          </p:cNvSpPr>
          <p:nvPr/>
        </p:nvSpPr>
        <p:spPr>
          <a:xfrm>
            <a:off x="0" y="-24891"/>
            <a:ext cx="12192000" cy="609600"/>
          </a:xfrm>
          <a:prstGeom prst="rect">
            <a:avLst/>
          </a:prstGeom>
          <a:solidFill>
            <a:srgbClr val="FF0000"/>
          </a:solidFill>
        </p:spPr>
        <p:txBody>
          <a:bodyPr rtlCol="0">
            <a:normAutofit/>
          </a:bodyPr>
          <a:lstStyle>
            <a:lvl1pPr marL="342900" indent="-342900" algn="l" rtl="0" eaLnBrk="0" fontAlgn="base" hangingPunct="0">
              <a:spcBef>
                <a:spcPct val="20000"/>
              </a:spcBef>
              <a:spcAft>
                <a:spcPct val="0"/>
              </a:spcAft>
              <a:buFont typeface="Times New Roman" panose="02020603050405020304" pitchFamily="18"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Times New Roman" panose="02020603050405020304" pitchFamily="18"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Times New Roman" panose="02020603050405020304" pitchFamily="18"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400" b="1" dirty="0">
                <a:solidFill>
                  <a:schemeClr val="bg1"/>
                </a:solidFill>
                <a:latin typeface="Cambria" panose="02040503050406030204" pitchFamily="18" charset="0"/>
                <a:cs typeface="Arial" panose="020B0604020202020204" pitchFamily="34" charset="0"/>
              </a:rPr>
              <a:t>CỦNG CỐ</a:t>
            </a:r>
            <a:endParaRPr kumimoji="0" lang="en-US" sz="3400" b="1" i="0" u="none" strike="noStrike" kern="1200" cap="none" spc="0" normalizeH="0" baseline="0" noProof="0" dirty="0">
              <a:ln>
                <a:noFill/>
              </a:ln>
              <a:solidFill>
                <a:schemeClr val="bg1"/>
              </a:solidFill>
              <a:effectLst/>
              <a:uLnTx/>
              <a:uFillTx/>
              <a:latin typeface="Cambria" panose="02040503050406030204" pitchFamily="18"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74051045"/>
      </p:ext>
    </p:extLst>
  </p:cSld>
  <p:clrMapOvr>
    <a:masterClrMapping/>
  </p:clrMapOvr>
  <p:transition spd="slow" advTm="420334">
    <p:comb/>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descr="n185 Fb Thu Huong Pham"/>
          <p:cNvSpPr/>
          <p:nvPr/>
        </p:nvSpPr>
        <p:spPr>
          <a:xfrm>
            <a:off x="-735946" y="1731680"/>
            <a:ext cx="3410603" cy="34137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29" b="1" i="0" u="none" strike="noStrike" kern="1200" cap="none" spc="0" normalizeH="0" baseline="0" noProof="0">
                <a:ln>
                  <a:noFill/>
                </a:ln>
                <a:solidFill>
                  <a:prstClr val="white"/>
                </a:solidFill>
                <a:effectLst/>
                <a:uLnTx/>
                <a:uFillTx/>
                <a:latin typeface="Cambria" panose="02040503050406030204" pitchFamily="18" charset="0"/>
                <a:ea typeface="+mn-ea"/>
                <a:cs typeface="Arial" pitchFamily="34" charset="0"/>
              </a:rPr>
              <a:t>  </a:t>
            </a:r>
            <a:r>
              <a:rPr kumimoji="0" lang="en-US" sz="6000" b="1" i="0" u="none" strike="noStrike" kern="1200" cap="none" spc="0" normalizeH="0" baseline="0" noProof="0">
                <a:ln>
                  <a:noFill/>
                </a:ln>
                <a:solidFill>
                  <a:prstClr val="white"/>
                </a:solidFill>
                <a:effectLst/>
                <a:uLnTx/>
                <a:uFillTx/>
                <a:latin typeface="Cambria" panose="02040503050406030204" pitchFamily="18" charset="0"/>
                <a:ea typeface="+mn-ea"/>
                <a:cs typeface="Arial" pitchFamily="34" charset="0"/>
              </a:rPr>
              <a:t>Dặn dò</a:t>
            </a:r>
          </a:p>
        </p:txBody>
      </p:sp>
      <p:sp>
        <p:nvSpPr>
          <p:cNvPr id="5" name="Block Arc 4" descr="n185 Fb Thu Huong Pham"/>
          <p:cNvSpPr/>
          <p:nvPr/>
        </p:nvSpPr>
        <p:spPr>
          <a:xfrm>
            <a:off x="-3898054" y="-219541"/>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Freeform 5" descr="n185 Fb Thu Huong Pham"/>
          <p:cNvSpPr/>
          <p:nvPr/>
        </p:nvSpPr>
        <p:spPr>
          <a:xfrm>
            <a:off x="2974669" y="1261535"/>
            <a:ext cx="9019958"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marL="0" marR="0" lvl="0" indent="0" algn="l" defTabSz="1657994"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a:ln>
                  <a:noFill/>
                </a:ln>
                <a:solidFill>
                  <a:srgbClr val="00B050"/>
                </a:solidFill>
                <a:effectLst/>
                <a:uLnTx/>
                <a:uFillTx/>
                <a:latin typeface="Cambria" panose="02040503050406030204" pitchFamily="18" charset="0"/>
                <a:ea typeface="+mn-ea"/>
                <a:cs typeface="Arial" pitchFamily="34" charset="0"/>
              </a:rPr>
              <a:t>Xem lại bài đã học</a:t>
            </a:r>
          </a:p>
        </p:txBody>
      </p:sp>
      <p:sp>
        <p:nvSpPr>
          <p:cNvPr id="7" name="Oval 6" descr="n185 Fb Thu Huong Pham"/>
          <p:cNvSpPr/>
          <p:nvPr/>
        </p:nvSpPr>
        <p:spPr>
          <a:xfrm>
            <a:off x="2297962" y="1126068"/>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marL="0" marR="0" lvl="0" indent="0" algn="ctr" defTabSz="914400" rtl="0" eaLnBrk="1" fontAlgn="auto" latinLnBrk="0" hangingPunct="1">
              <a:lnSpc>
                <a:spcPct val="100000"/>
              </a:lnSpc>
              <a:spcBef>
                <a:spcPts val="799"/>
              </a:spcBef>
              <a:spcAft>
                <a:spcPts val="0"/>
              </a:spcAft>
              <a:buClrTx/>
              <a:buSzTx/>
              <a:buFontTx/>
              <a:buNone/>
              <a:tabLst/>
              <a:defRPr/>
            </a:pPr>
            <a:r>
              <a:rPr kumimoji="0" lang="en-US" sz="5328" b="1" i="0" u="none" strike="noStrike" kern="1200" cap="none" spc="0" normalizeH="0" baseline="0" noProof="0">
                <a:ln>
                  <a:noFill/>
                </a:ln>
                <a:solidFill>
                  <a:prstClr val="white"/>
                </a:solidFill>
                <a:effectLst/>
                <a:uLnTx/>
                <a:uFillTx/>
                <a:latin typeface="Cambria" panose="02040503050406030204" pitchFamily="18" charset="0"/>
                <a:ea typeface="+mn-ea"/>
                <a:cs typeface="Arial" pitchFamily="34" charset="0"/>
              </a:rPr>
              <a:t>1</a:t>
            </a:r>
          </a:p>
        </p:txBody>
      </p:sp>
      <p:sp>
        <p:nvSpPr>
          <p:cNvPr id="8" name="Freeform 7" descr="n185 Fb Thu Huong Pham"/>
          <p:cNvSpPr/>
          <p:nvPr/>
        </p:nvSpPr>
        <p:spPr>
          <a:xfrm>
            <a:off x="3368241" y="2887134"/>
            <a:ext cx="8626387"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FF00FF"/>
                </a:solidFill>
                <a:effectLst/>
                <a:uLnTx/>
                <a:uFillTx/>
                <a:latin typeface="Cambria" panose="02040503050406030204" pitchFamily="18" charset="0"/>
                <a:ea typeface="+mn-ea"/>
                <a:cs typeface="+mn-cs"/>
              </a:rPr>
              <a:t>Về nhà </a:t>
            </a:r>
            <a:r>
              <a:rPr kumimoji="0" lang="en-US" sz="3600" b="1" i="0" u="none" strike="noStrike" kern="1200" cap="none" spc="0" normalizeH="0" baseline="0" noProof="0">
                <a:ln>
                  <a:noFill/>
                </a:ln>
                <a:solidFill>
                  <a:srgbClr val="FF00FF"/>
                </a:solidFill>
                <a:effectLst/>
                <a:uLnTx/>
                <a:uFillTx/>
                <a:latin typeface="Calibri" panose="020F0502020204030204"/>
                <a:ea typeface="+mn-ea"/>
                <a:cs typeface="+mn-cs"/>
              </a:rPr>
              <a:t>…</a:t>
            </a:r>
          </a:p>
        </p:txBody>
      </p:sp>
      <p:sp>
        <p:nvSpPr>
          <p:cNvPr id="9" name="Oval 8" descr="n185 Fb Thu Huong Pham"/>
          <p:cNvSpPr/>
          <p:nvPr/>
        </p:nvSpPr>
        <p:spPr>
          <a:xfrm>
            <a:off x="2691535" y="2751666"/>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328" b="1" i="0" u="none" strike="noStrike" kern="1200" cap="none" spc="0" normalizeH="0" baseline="0" noProof="0">
                <a:ln>
                  <a:noFill/>
                </a:ln>
                <a:solidFill>
                  <a:prstClr val="white"/>
                </a:solidFill>
                <a:effectLst/>
                <a:uLnTx/>
                <a:uFillTx/>
                <a:latin typeface="Cambria" panose="02040503050406030204" pitchFamily="18" charset="0"/>
                <a:ea typeface="+mn-ea"/>
                <a:cs typeface="Arial" pitchFamily="34" charset="0"/>
              </a:rPr>
              <a:t>2</a:t>
            </a:r>
          </a:p>
        </p:txBody>
      </p:sp>
      <p:sp>
        <p:nvSpPr>
          <p:cNvPr id="10" name="Freeform 9" descr="n185 Fb Thu Huong Pham"/>
          <p:cNvSpPr/>
          <p:nvPr/>
        </p:nvSpPr>
        <p:spPr>
          <a:xfrm>
            <a:off x="2974669" y="4512730"/>
            <a:ext cx="9019958" cy="121920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3399FF"/>
                </a:solidFill>
                <a:effectLst/>
                <a:uLnTx/>
                <a:uFillTx/>
                <a:latin typeface="Cambria" panose="02040503050406030204" pitchFamily="18" charset="0"/>
                <a:ea typeface="+mn-ea"/>
                <a:cs typeface="Arial" pitchFamily="34" charset="0"/>
              </a:rPr>
              <a:t>Chuẩn</a:t>
            </a:r>
            <a:r>
              <a:rPr kumimoji="0" lang="en-US" sz="3600" b="1" i="0" u="none" strike="noStrike" kern="1200" cap="none" spc="0" normalizeH="0" baseline="0" noProof="0" dirty="0">
                <a:ln>
                  <a:noFill/>
                </a:ln>
                <a:solidFill>
                  <a:srgbClr val="3399FF"/>
                </a:solidFill>
                <a:effectLst/>
                <a:uLnTx/>
                <a:uFillTx/>
                <a:latin typeface="Cambria" panose="02040503050406030204" pitchFamily="18" charset="0"/>
                <a:ea typeface="+mn-ea"/>
                <a:cs typeface="Arial" pitchFamily="34" charset="0"/>
              </a:rPr>
              <a:t> </a:t>
            </a:r>
            <a:r>
              <a:rPr kumimoji="0" lang="en-US" sz="3600" b="1" i="0" u="none" strike="noStrike" kern="1200" cap="none" spc="0" normalizeH="0" baseline="0" noProof="0" dirty="0" err="1">
                <a:ln>
                  <a:noFill/>
                </a:ln>
                <a:solidFill>
                  <a:srgbClr val="3399FF"/>
                </a:solidFill>
                <a:effectLst/>
                <a:uLnTx/>
                <a:uFillTx/>
                <a:latin typeface="Cambria" panose="02040503050406030204" pitchFamily="18" charset="0"/>
                <a:ea typeface="+mn-ea"/>
                <a:cs typeface="Arial" pitchFamily="34" charset="0"/>
              </a:rPr>
              <a:t>bị</a:t>
            </a:r>
            <a:r>
              <a:rPr kumimoji="0" lang="en-US" sz="3600" b="1" i="0" u="none" strike="noStrike" kern="1200" cap="none" spc="0" normalizeH="0" baseline="0" noProof="0" dirty="0">
                <a:ln>
                  <a:noFill/>
                </a:ln>
                <a:solidFill>
                  <a:srgbClr val="3399FF"/>
                </a:solidFill>
                <a:effectLst/>
                <a:uLnTx/>
                <a:uFillTx/>
                <a:latin typeface="Cambria" panose="02040503050406030204" pitchFamily="18" charset="0"/>
                <a:ea typeface="+mn-ea"/>
                <a:cs typeface="Arial" pitchFamily="34" charset="0"/>
              </a:rPr>
              <a:t> </a:t>
            </a:r>
            <a:r>
              <a:rPr kumimoji="0" lang="en-US" sz="3600" b="1" i="0" u="none" strike="noStrike" kern="1200" cap="none" spc="0" normalizeH="0" baseline="0" noProof="0" dirty="0" err="1">
                <a:ln>
                  <a:noFill/>
                </a:ln>
                <a:solidFill>
                  <a:srgbClr val="3399FF"/>
                </a:solidFill>
                <a:effectLst/>
                <a:uLnTx/>
                <a:uFillTx/>
                <a:latin typeface="Cambria" panose="02040503050406030204" pitchFamily="18" charset="0"/>
                <a:ea typeface="+mn-ea"/>
                <a:cs typeface="Arial" pitchFamily="34" charset="0"/>
              </a:rPr>
              <a:t>bài</a:t>
            </a:r>
            <a:r>
              <a:rPr kumimoji="0" lang="en-US" sz="3600" b="1" i="0" u="none" strike="noStrike" kern="1200" cap="none" spc="0" normalizeH="0" baseline="0" noProof="0" dirty="0">
                <a:ln>
                  <a:noFill/>
                </a:ln>
                <a:solidFill>
                  <a:srgbClr val="3399FF"/>
                </a:solidFill>
                <a:effectLst/>
                <a:uLnTx/>
                <a:uFillTx/>
                <a:latin typeface="Cambria" panose="02040503050406030204" pitchFamily="18" charset="0"/>
                <a:ea typeface="+mn-ea"/>
                <a:cs typeface="Arial" pitchFamily="34" charset="0"/>
              </a:rPr>
              <a:t> 14: BÀI</a:t>
            </a:r>
            <a:r>
              <a:rPr kumimoji="0" lang="en-US" sz="3600" b="1" i="0" u="none" strike="noStrike" kern="1200" cap="none" spc="0" normalizeH="0" noProof="0" dirty="0">
                <a:ln>
                  <a:noFill/>
                </a:ln>
                <a:solidFill>
                  <a:srgbClr val="3399FF"/>
                </a:solidFill>
                <a:effectLst/>
                <a:uLnTx/>
                <a:uFillTx/>
                <a:latin typeface="Cambria" panose="02040503050406030204" pitchFamily="18" charset="0"/>
                <a:ea typeface="+mn-ea"/>
                <a:cs typeface="Arial" pitchFamily="34" charset="0"/>
              </a:rPr>
              <a:t> TẬP VỀ SÓNG</a:t>
            </a:r>
            <a:endParaRPr kumimoji="0" lang="en-US" sz="3600" b="1" i="0" u="none" strike="noStrike" kern="1200" cap="none" spc="0" normalizeH="0" baseline="0" noProof="0" dirty="0">
              <a:ln>
                <a:noFill/>
              </a:ln>
              <a:solidFill>
                <a:srgbClr val="00B0F0"/>
              </a:solidFill>
              <a:effectLst/>
              <a:uLnTx/>
              <a:uFillTx/>
              <a:latin typeface="Cambria" panose="02040503050406030204" pitchFamily="18" charset="0"/>
              <a:ea typeface="+mn-ea"/>
              <a:cs typeface="Arial" panose="020B0604020202020204" pitchFamily="34" charset="0"/>
            </a:endParaRPr>
          </a:p>
        </p:txBody>
      </p:sp>
      <p:sp>
        <p:nvSpPr>
          <p:cNvPr id="11" name="Oval 10" descr="n185 Fb Thu Huong Pham"/>
          <p:cNvSpPr/>
          <p:nvPr/>
        </p:nvSpPr>
        <p:spPr>
          <a:xfrm>
            <a:off x="2297962" y="437726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795" b="1" i="0" u="none" strike="noStrike" kern="1200" cap="none" spc="0" normalizeH="0" baseline="0" noProof="0">
                <a:ln>
                  <a:noFill/>
                </a:ln>
                <a:solidFill>
                  <a:prstClr val="white"/>
                </a:solidFill>
                <a:effectLst/>
                <a:uLnTx/>
                <a:uFillTx/>
                <a:latin typeface="Cambria" panose="02040503050406030204" pitchFamily="18" charset="0"/>
                <a:ea typeface="+mn-ea"/>
                <a:cs typeface="Arial" pitchFamily="34" charset="0"/>
              </a:rPr>
              <a:t>3</a:t>
            </a:r>
          </a:p>
        </p:txBody>
      </p:sp>
      <p:pic>
        <p:nvPicPr>
          <p:cNvPr id="12" name="Picture 11" descr="n185 Fb Thu Huong Pha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2687" y="97855"/>
            <a:ext cx="2943674" cy="2056426"/>
          </a:xfrm>
          <a:prstGeom prst="rect">
            <a:avLst/>
          </a:prstGeom>
        </p:spPr>
      </p:pic>
    </p:spTree>
    <p:extLst>
      <p:ext uri="{BB962C8B-B14F-4D97-AF65-F5344CB8AC3E}">
        <p14:creationId xmlns:p14="http://schemas.microsoft.com/office/powerpoint/2010/main" val="329315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descr="n185 Fb Thu Huong Pham">
            <a:extLst>
              <a:ext uri="{FF2B5EF4-FFF2-40B4-BE49-F238E27FC236}">
                <a16:creationId xmlns:a16="http://schemas.microsoft.com/office/drawing/2014/main" id="{91D7FF1C-7147-4C49-95D9-341837F4C8D3}"/>
              </a:ext>
            </a:extLst>
          </p:cNvPr>
          <p:cNvSpPr/>
          <p:nvPr/>
        </p:nvSpPr>
        <p:spPr>
          <a:xfrm>
            <a:off x="308867" y="348179"/>
            <a:ext cx="4009098" cy="624988"/>
          </a:xfrm>
          <a:prstGeom prst="roundRect">
            <a:avLst>
              <a:gd name="adj" fmla="val 50000"/>
            </a:avLst>
          </a:prstGeom>
          <a:solidFill>
            <a:srgbClr val="FF0000"/>
          </a:solidFill>
          <a:ln w="28575" cap="flat" cmpd="sng" algn="ctr">
            <a:noFill/>
            <a:prstDash val="solid"/>
            <a:miter lim="800000"/>
          </a:ln>
          <a:effectLst>
            <a:glow rad="63500">
              <a:srgbClr val="5B9BD5">
                <a:satMod val="175000"/>
                <a:alpha val="40000"/>
              </a:srgb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0" dirty="0">
                <a:solidFill>
                  <a:prstClr val="white"/>
                </a:solidFill>
                <a:latin typeface="Tahoma" panose="020B0604030504040204" pitchFamily="34" charset="0"/>
                <a:ea typeface="Tahoma" panose="020B0604030504040204" pitchFamily="34" charset="0"/>
                <a:cs typeface="Tahoma" panose="020B0604030504040204" pitchFamily="34" charset="0"/>
              </a:rPr>
              <a:t>KIỂM TRA BÀI CŨ</a:t>
            </a:r>
            <a:endParaRPr kumimoji="0" lang="en-US" sz="2800" b="1"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Oval 4" descr="n185 Fb Thu Huong Pham">
            <a:extLst>
              <a:ext uri="{FF2B5EF4-FFF2-40B4-BE49-F238E27FC236}">
                <a16:creationId xmlns:a16="http://schemas.microsoft.com/office/drawing/2014/main" id="{F653C86C-828E-4FDB-8735-2C69114CA259}"/>
              </a:ext>
            </a:extLst>
          </p:cNvPr>
          <p:cNvSpPr/>
          <p:nvPr/>
        </p:nvSpPr>
        <p:spPr>
          <a:xfrm>
            <a:off x="4089751" y="348179"/>
            <a:ext cx="599688" cy="624988"/>
          </a:xfrm>
          <a:prstGeom prst="ellipse">
            <a:avLst/>
          </a:prstGeom>
          <a:solidFill>
            <a:srgbClr val="002060"/>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Connector 5" descr="n185 Fb Thu Huong Pham">
            <a:extLst>
              <a:ext uri="{FF2B5EF4-FFF2-40B4-BE49-F238E27FC236}">
                <a16:creationId xmlns:a16="http://schemas.microsoft.com/office/drawing/2014/main" id="{7C611886-EF82-4818-A146-ED0B0A856E9E}"/>
              </a:ext>
            </a:extLst>
          </p:cNvPr>
          <p:cNvCxnSpPr/>
          <p:nvPr/>
        </p:nvCxnSpPr>
        <p:spPr>
          <a:xfrm>
            <a:off x="1187745" y="6352270"/>
            <a:ext cx="10483555" cy="31559"/>
          </a:xfrm>
          <a:prstGeom prst="line">
            <a:avLst/>
          </a:prstGeom>
          <a:noFill/>
          <a:ln w="127000" cap="flat" cmpd="sng" algn="ctr">
            <a:solidFill>
              <a:srgbClr val="002060"/>
            </a:solidFill>
            <a:prstDash val="solid"/>
            <a:miter lim="800000"/>
          </a:ln>
          <a:effectLst/>
        </p:spPr>
      </p:cxnSp>
      <p:grpSp>
        <p:nvGrpSpPr>
          <p:cNvPr id="7" name="Group 6" descr="n185 Fb Thu Huong Pham">
            <a:extLst>
              <a:ext uri="{FF2B5EF4-FFF2-40B4-BE49-F238E27FC236}">
                <a16:creationId xmlns:a16="http://schemas.microsoft.com/office/drawing/2014/main" id="{D15B8430-087F-444B-BC29-C7C8C3A3406A}"/>
              </a:ext>
            </a:extLst>
          </p:cNvPr>
          <p:cNvGrpSpPr/>
          <p:nvPr/>
        </p:nvGrpSpPr>
        <p:grpSpPr>
          <a:xfrm>
            <a:off x="1412850" y="4939525"/>
            <a:ext cx="1162217" cy="1459917"/>
            <a:chOff x="772410" y="1330457"/>
            <a:chExt cx="1162217" cy="1459917"/>
          </a:xfrm>
        </p:grpSpPr>
        <p:sp>
          <p:nvSpPr>
            <p:cNvPr id="8" name="Oval Callout 3">
              <a:extLst>
                <a:ext uri="{FF2B5EF4-FFF2-40B4-BE49-F238E27FC236}">
                  <a16:creationId xmlns:a16="http://schemas.microsoft.com/office/drawing/2014/main" id="{644B47EF-D44C-43CB-97F6-221335137BFD}"/>
                </a:ext>
              </a:extLst>
            </p:cNvPr>
            <p:cNvSpPr/>
            <p:nvPr/>
          </p:nvSpPr>
          <p:spPr>
            <a:xfrm rot="20421738">
              <a:off x="772410" y="1330457"/>
              <a:ext cx="1162217" cy="1190425"/>
            </a:xfrm>
            <a:prstGeom prst="wedgeEllipseCallout">
              <a:avLst/>
            </a:prstGeom>
            <a:solidFill>
              <a:srgbClr val="FF975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9755"/>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12B1AEE-A1ED-41BB-BE60-EE12A7A2EDFE}"/>
                </a:ext>
              </a:extLst>
            </p:cNvPr>
            <p:cNvSpPr txBox="1"/>
            <p:nvPr/>
          </p:nvSpPr>
          <p:spPr>
            <a:xfrm>
              <a:off x="1148994" y="1602502"/>
              <a:ext cx="5239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1</a:t>
              </a:r>
            </a:p>
          </p:txBody>
        </p:sp>
        <p:sp>
          <p:nvSpPr>
            <p:cNvPr id="10" name="Oval 9">
              <a:extLst>
                <a:ext uri="{FF2B5EF4-FFF2-40B4-BE49-F238E27FC236}">
                  <a16:creationId xmlns:a16="http://schemas.microsoft.com/office/drawing/2014/main" id="{494649A6-C45C-4162-A004-67AA631EA4D7}"/>
                </a:ext>
              </a:extLst>
            </p:cNvPr>
            <p:cNvSpPr/>
            <p:nvPr/>
          </p:nvSpPr>
          <p:spPr>
            <a:xfrm>
              <a:off x="1319354" y="2696026"/>
              <a:ext cx="105412" cy="94348"/>
            </a:xfrm>
            <a:prstGeom prst="ellipse">
              <a:avLst/>
            </a:prstGeom>
            <a:solidFill>
              <a:srgbClr val="FF975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11" name="Group 10" descr="n185 Fb Thu Huong Pham">
            <a:extLst>
              <a:ext uri="{FF2B5EF4-FFF2-40B4-BE49-F238E27FC236}">
                <a16:creationId xmlns:a16="http://schemas.microsoft.com/office/drawing/2014/main" id="{BA4573B5-9D97-42A0-8EF8-627624C84E67}"/>
              </a:ext>
            </a:extLst>
          </p:cNvPr>
          <p:cNvGrpSpPr/>
          <p:nvPr/>
        </p:nvGrpSpPr>
        <p:grpSpPr>
          <a:xfrm>
            <a:off x="5425905" y="4888227"/>
            <a:ext cx="1162217" cy="1473918"/>
            <a:chOff x="2757693" y="2912925"/>
            <a:chExt cx="1162217" cy="1473918"/>
          </a:xfrm>
        </p:grpSpPr>
        <p:grpSp>
          <p:nvGrpSpPr>
            <p:cNvPr id="12" name="Group 11">
              <a:extLst>
                <a:ext uri="{FF2B5EF4-FFF2-40B4-BE49-F238E27FC236}">
                  <a16:creationId xmlns:a16="http://schemas.microsoft.com/office/drawing/2014/main" id="{DE074CFC-A015-4ABC-821C-0E6D3FA3668D}"/>
                </a:ext>
              </a:extLst>
            </p:cNvPr>
            <p:cNvGrpSpPr/>
            <p:nvPr/>
          </p:nvGrpSpPr>
          <p:grpSpPr>
            <a:xfrm>
              <a:off x="2757693" y="2912925"/>
              <a:ext cx="1162217" cy="1190425"/>
              <a:chOff x="2936831" y="2920226"/>
              <a:chExt cx="1162217" cy="1190425"/>
            </a:xfrm>
          </p:grpSpPr>
          <p:sp>
            <p:nvSpPr>
              <p:cNvPr id="14" name="Oval Callout 13">
                <a:extLst>
                  <a:ext uri="{FF2B5EF4-FFF2-40B4-BE49-F238E27FC236}">
                    <a16:creationId xmlns:a16="http://schemas.microsoft.com/office/drawing/2014/main" id="{1935A5B2-2B34-439A-8406-D68EFE2B3CD9}"/>
                  </a:ext>
                </a:extLst>
              </p:cNvPr>
              <p:cNvSpPr/>
              <p:nvPr/>
            </p:nvSpPr>
            <p:spPr>
              <a:xfrm rot="11823883" flipV="1">
                <a:off x="2936831" y="2920226"/>
                <a:ext cx="1162217" cy="1190425"/>
              </a:xfrm>
              <a:prstGeom prst="wedgeEllipseCallout">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540B1A8-6A11-45E4-A5EF-46950847AB0C}"/>
                  </a:ext>
                </a:extLst>
              </p:cNvPr>
              <p:cNvSpPr txBox="1"/>
              <p:nvPr/>
            </p:nvSpPr>
            <p:spPr>
              <a:xfrm>
                <a:off x="3318150" y="3194295"/>
                <a:ext cx="5239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2</a:t>
                </a:r>
              </a:p>
            </p:txBody>
          </p:sp>
        </p:grpSp>
        <p:sp>
          <p:nvSpPr>
            <p:cNvPr id="13" name="Oval 12">
              <a:extLst>
                <a:ext uri="{FF2B5EF4-FFF2-40B4-BE49-F238E27FC236}">
                  <a16:creationId xmlns:a16="http://schemas.microsoft.com/office/drawing/2014/main" id="{125F2BA6-2906-49E1-A94C-5AACC7B5FCCD}"/>
                </a:ext>
              </a:extLst>
            </p:cNvPr>
            <p:cNvSpPr/>
            <p:nvPr/>
          </p:nvSpPr>
          <p:spPr>
            <a:xfrm>
              <a:off x="3292601" y="4278024"/>
              <a:ext cx="108402" cy="108819"/>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grpSp>
        <p:nvGrpSpPr>
          <p:cNvPr id="16" name="Group 15" descr="n185 Fb Thu Huong Pham">
            <a:extLst>
              <a:ext uri="{FF2B5EF4-FFF2-40B4-BE49-F238E27FC236}">
                <a16:creationId xmlns:a16="http://schemas.microsoft.com/office/drawing/2014/main" id="{18EF83F8-7590-465C-8BC5-B9CD5BC4A3B8}"/>
              </a:ext>
            </a:extLst>
          </p:cNvPr>
          <p:cNvGrpSpPr/>
          <p:nvPr/>
        </p:nvGrpSpPr>
        <p:grpSpPr>
          <a:xfrm>
            <a:off x="9207297" y="4866677"/>
            <a:ext cx="1162217" cy="1481253"/>
            <a:chOff x="4822167" y="1258908"/>
            <a:chExt cx="1162217" cy="1481253"/>
          </a:xfrm>
        </p:grpSpPr>
        <p:grpSp>
          <p:nvGrpSpPr>
            <p:cNvPr id="17" name="Group 16">
              <a:extLst>
                <a:ext uri="{FF2B5EF4-FFF2-40B4-BE49-F238E27FC236}">
                  <a16:creationId xmlns:a16="http://schemas.microsoft.com/office/drawing/2014/main" id="{EBD37D11-B35E-497A-B3A7-4351226AA047}"/>
                </a:ext>
              </a:extLst>
            </p:cNvPr>
            <p:cNvGrpSpPr/>
            <p:nvPr/>
          </p:nvGrpSpPr>
          <p:grpSpPr>
            <a:xfrm>
              <a:off x="4822167" y="1258908"/>
              <a:ext cx="1162217" cy="1190425"/>
              <a:chOff x="4942005" y="1361277"/>
              <a:chExt cx="1162217" cy="1190425"/>
            </a:xfrm>
          </p:grpSpPr>
          <p:sp>
            <p:nvSpPr>
              <p:cNvPr id="19" name="Oval Callout 18">
                <a:extLst>
                  <a:ext uri="{FF2B5EF4-FFF2-40B4-BE49-F238E27FC236}">
                    <a16:creationId xmlns:a16="http://schemas.microsoft.com/office/drawing/2014/main" id="{13466544-85DD-43B4-A0CF-90FC48EAC179}"/>
                  </a:ext>
                </a:extLst>
              </p:cNvPr>
              <p:cNvSpPr/>
              <p:nvPr/>
            </p:nvSpPr>
            <p:spPr>
              <a:xfrm rot="20421738">
                <a:off x="4942005" y="1361277"/>
                <a:ext cx="1162217" cy="1190425"/>
              </a:xfrm>
              <a:prstGeom prst="wedgeEllipseCallout">
                <a:avLst/>
              </a:prstGeom>
              <a:solidFill>
                <a:srgbClr val="FFC53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3ADCC4A0-8EA8-49BD-8F22-C56E8E661527}"/>
                  </a:ext>
                </a:extLst>
              </p:cNvPr>
              <p:cNvSpPr txBox="1"/>
              <p:nvPr/>
            </p:nvSpPr>
            <p:spPr>
              <a:xfrm>
                <a:off x="5315324" y="1654873"/>
                <a:ext cx="5239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3</a:t>
                </a:r>
              </a:p>
            </p:txBody>
          </p:sp>
        </p:grpSp>
        <p:sp>
          <p:nvSpPr>
            <p:cNvPr id="18" name="Oval 17">
              <a:extLst>
                <a:ext uri="{FF2B5EF4-FFF2-40B4-BE49-F238E27FC236}">
                  <a16:creationId xmlns:a16="http://schemas.microsoft.com/office/drawing/2014/main" id="{5DF8562B-CE6F-4B61-B86C-D28ECD6192F8}"/>
                </a:ext>
              </a:extLst>
            </p:cNvPr>
            <p:cNvSpPr/>
            <p:nvPr/>
          </p:nvSpPr>
          <p:spPr>
            <a:xfrm>
              <a:off x="5349075" y="2631342"/>
              <a:ext cx="108402" cy="108819"/>
            </a:xfrm>
            <a:prstGeom prst="ellipse">
              <a:avLst/>
            </a:prstGeom>
            <a:solidFill>
              <a:srgbClr val="FFC53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1" name="Oval Callout 26" descr="n185 Fb Thu Huong Pham">
            <a:extLst>
              <a:ext uri="{FF2B5EF4-FFF2-40B4-BE49-F238E27FC236}">
                <a16:creationId xmlns:a16="http://schemas.microsoft.com/office/drawing/2014/main" id="{5619E5B2-3082-4872-8FC8-0E3A30EF0790}"/>
              </a:ext>
            </a:extLst>
          </p:cNvPr>
          <p:cNvSpPr/>
          <p:nvPr/>
        </p:nvSpPr>
        <p:spPr>
          <a:xfrm>
            <a:off x="4317965" y="981050"/>
            <a:ext cx="4931374" cy="3504734"/>
          </a:xfrm>
          <a:prstGeom prst="wedgeEllipseCallout">
            <a:avLst/>
          </a:prstGeom>
          <a:noFill/>
          <a:ln w="50800" cap="flat" cmpd="sng" algn="ctr">
            <a:solidFill>
              <a:srgbClr val="FF0000"/>
            </a:solidFill>
            <a:prstDash val="sys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4376"/>
                </a:solidFill>
                <a:effectLst/>
                <a:uLnTx/>
                <a:uFillTx/>
                <a:latin typeface="Cambria" panose="02040503050406030204" pitchFamily="18" charset="0"/>
                <a:ea typeface="+mn-ea"/>
                <a:cs typeface="Arial" panose="020B0604020202020204" pitchFamily="34" charset="0"/>
              </a:rPr>
              <a:t>Thế</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nào</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là</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hiện</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tượng</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giao</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thoa</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của</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sóng</a:t>
            </a:r>
            <a:r>
              <a:rPr kumimoji="0" lang="en-US" sz="2400" b="0" i="0" u="none" strike="noStrike" kern="0" cap="none" spc="0" normalizeH="0" baseline="0" noProof="0" dirty="0">
                <a:ln>
                  <a:noFill/>
                </a:ln>
                <a:solidFill>
                  <a:srgbClr val="004376"/>
                </a:solidFill>
                <a:effectLst/>
                <a:uLnTx/>
                <a:uFillTx/>
                <a:latin typeface="Cambria" panose="02040503050406030204" pitchFamily="18"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0" dirty="0">
              <a:solidFill>
                <a:srgbClr val="004376"/>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0" dirty="0">
              <a:solidFill>
                <a:srgbClr val="002060"/>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mn-ea"/>
              <a:cs typeface="Arial" panose="020B0604020202020204" pitchFamily="34" charset="0"/>
            </a:endParaRPr>
          </a:p>
        </p:txBody>
      </p:sp>
      <p:sp>
        <p:nvSpPr>
          <p:cNvPr id="22" name="Rounded Rectangular Callout 27" descr="n185 Fb Thu Huong Pham">
            <a:extLst>
              <a:ext uri="{FF2B5EF4-FFF2-40B4-BE49-F238E27FC236}">
                <a16:creationId xmlns:a16="http://schemas.microsoft.com/office/drawing/2014/main" id="{9A9B529E-ED43-4E7C-AEF5-6C4EFABAE7A1}"/>
              </a:ext>
            </a:extLst>
          </p:cNvPr>
          <p:cNvSpPr/>
          <p:nvPr/>
        </p:nvSpPr>
        <p:spPr>
          <a:xfrm>
            <a:off x="9395786" y="2105721"/>
            <a:ext cx="2551286" cy="2566657"/>
          </a:xfrm>
          <a:prstGeom prst="wedgeRoundRectCallout">
            <a:avLst/>
          </a:prstGeom>
          <a:noFill/>
          <a:ln w="50800" cap="flat" cmpd="sng" algn="ctr">
            <a:solidFill>
              <a:srgbClr val="7030A0"/>
            </a:solidFill>
            <a:prstDash val="sys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4376"/>
                </a:solidFill>
                <a:effectLst/>
                <a:uLnTx/>
                <a:uFillTx/>
                <a:latin typeface="Cambria" panose="02040503050406030204" pitchFamily="18" charset="0"/>
                <a:ea typeface="+mn-ea"/>
                <a:cs typeface="Arial" panose="020B0604020202020204" pitchFamily="34" charset="0"/>
              </a:rPr>
              <a:t>Nêu</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điều</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kiện</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để</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xả</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ra</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hiện</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tượng</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giao</a:t>
            </a:r>
            <a:r>
              <a:rPr kumimoji="0" lang="en-US" sz="2400" b="0" i="0" u="none" strike="noStrike" kern="0" cap="none" spc="0" normalizeH="0" noProof="0" dirty="0">
                <a:ln>
                  <a:noFill/>
                </a:ln>
                <a:solidFill>
                  <a:srgbClr val="004376"/>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4376"/>
                </a:solidFill>
                <a:effectLst/>
                <a:uLnTx/>
                <a:uFillTx/>
                <a:latin typeface="Cambria" panose="02040503050406030204" pitchFamily="18" charset="0"/>
                <a:ea typeface="+mn-ea"/>
                <a:cs typeface="Arial" panose="020B0604020202020204" pitchFamily="34" charset="0"/>
              </a:rPr>
              <a:t>thoa</a:t>
            </a:r>
            <a:r>
              <a:rPr kumimoji="0" lang="en-US" sz="2400" b="0" i="0" u="none" strike="noStrike" kern="0" cap="none" spc="0" normalizeH="0" baseline="0" noProof="0" dirty="0">
                <a:ln>
                  <a:noFill/>
                </a:ln>
                <a:solidFill>
                  <a:srgbClr val="004376"/>
                </a:solidFill>
                <a:effectLst/>
                <a:uLnTx/>
                <a:uFillTx/>
                <a:latin typeface="Cambria" panose="02040503050406030204" pitchFamily="18"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4376"/>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white"/>
              </a:solidFill>
              <a:effectLst/>
              <a:uLnTx/>
              <a:uFillTx/>
              <a:latin typeface="Cambria" panose="02040503050406030204" pitchFamily="18" charset="0"/>
              <a:ea typeface="+mn-ea"/>
              <a:cs typeface="+mn-cs"/>
            </a:endParaRPr>
          </a:p>
        </p:txBody>
      </p:sp>
      <p:sp>
        <p:nvSpPr>
          <p:cNvPr id="23" name="Rounded Rectangular Callout 28" descr="n185 Fb Thu Huong Pham">
            <a:extLst>
              <a:ext uri="{FF2B5EF4-FFF2-40B4-BE49-F238E27FC236}">
                <a16:creationId xmlns:a16="http://schemas.microsoft.com/office/drawing/2014/main" id="{DF66808E-0C89-43CD-BDDC-00B01F264F3E}"/>
              </a:ext>
            </a:extLst>
          </p:cNvPr>
          <p:cNvSpPr/>
          <p:nvPr/>
        </p:nvSpPr>
        <p:spPr>
          <a:xfrm>
            <a:off x="451757" y="1771652"/>
            <a:ext cx="3626867" cy="2867103"/>
          </a:xfrm>
          <a:prstGeom prst="wedgeRoundRectCallout">
            <a:avLst/>
          </a:prstGeom>
          <a:noFill/>
          <a:ln w="50800" cap="flat" cmpd="sng" algn="ctr">
            <a:solidFill>
              <a:srgbClr val="5B9BD5">
                <a:shade val="50000"/>
              </a:srgbClr>
            </a:solidFill>
            <a:prstDash val="dashDot"/>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err="1">
                <a:ln>
                  <a:noFill/>
                </a:ln>
                <a:solidFill>
                  <a:srgbClr val="002060"/>
                </a:solidFill>
                <a:effectLst/>
                <a:uLnTx/>
                <a:uFillTx/>
                <a:latin typeface="Cambria" panose="02040503050406030204" pitchFamily="18" charset="0"/>
                <a:ea typeface="+mn-ea"/>
                <a:cs typeface="Arial" panose="020B0604020202020204" pitchFamily="34" charset="0"/>
              </a:rPr>
              <a:t>Bước</a:t>
            </a:r>
            <a:r>
              <a:rPr kumimoji="0" lang="en-US" sz="2400" b="0" i="0" u="none" strike="noStrike" kern="0" cap="none" spc="0" normalizeH="0" noProof="0" dirty="0">
                <a:ln>
                  <a:noFill/>
                </a:ln>
                <a:solidFill>
                  <a:srgbClr val="002060"/>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2060"/>
                </a:solidFill>
                <a:effectLst/>
                <a:uLnTx/>
                <a:uFillTx/>
                <a:latin typeface="Cambria" panose="02040503050406030204" pitchFamily="18" charset="0"/>
                <a:ea typeface="+mn-ea"/>
                <a:cs typeface="Arial" panose="020B0604020202020204" pitchFamily="34" charset="0"/>
              </a:rPr>
              <a:t>sóng</a:t>
            </a:r>
            <a:r>
              <a:rPr kumimoji="0" lang="en-US" sz="2400" b="0" i="0" u="none" strike="noStrike" kern="0" cap="none" spc="0" normalizeH="0" noProof="0" dirty="0">
                <a:ln>
                  <a:noFill/>
                </a:ln>
                <a:solidFill>
                  <a:srgbClr val="002060"/>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2060"/>
                </a:solidFill>
                <a:effectLst/>
                <a:uLnTx/>
                <a:uFillTx/>
                <a:latin typeface="Cambria" panose="02040503050406030204" pitchFamily="18" charset="0"/>
                <a:ea typeface="+mn-ea"/>
                <a:cs typeface="Arial" panose="020B0604020202020204" pitchFamily="34" charset="0"/>
              </a:rPr>
              <a:t>là</a:t>
            </a:r>
            <a:r>
              <a:rPr kumimoji="0" lang="en-US" sz="2400" b="0" i="0" u="none" strike="noStrike" kern="0" cap="none" spc="0" normalizeH="0" noProof="0" dirty="0">
                <a:ln>
                  <a:noFill/>
                </a:ln>
                <a:solidFill>
                  <a:srgbClr val="002060"/>
                </a:solidFill>
                <a:effectLst/>
                <a:uLnTx/>
                <a:uFillTx/>
                <a:latin typeface="Cambria" panose="02040503050406030204" pitchFamily="18" charset="0"/>
                <a:ea typeface="+mn-ea"/>
                <a:cs typeface="Arial" panose="020B0604020202020204" pitchFamily="34" charset="0"/>
              </a:rPr>
              <a:t> </a:t>
            </a:r>
            <a:r>
              <a:rPr kumimoji="0" lang="en-US" sz="2400" b="0" i="0" u="none" strike="noStrike" kern="0" cap="none" spc="0" normalizeH="0" noProof="0" dirty="0" err="1">
                <a:ln>
                  <a:noFill/>
                </a:ln>
                <a:solidFill>
                  <a:srgbClr val="002060"/>
                </a:solidFill>
                <a:effectLst/>
                <a:uLnTx/>
                <a:uFillTx/>
                <a:latin typeface="Cambria" panose="02040503050406030204" pitchFamily="18" charset="0"/>
                <a:ea typeface="+mn-ea"/>
                <a:cs typeface="Arial" panose="020B0604020202020204" pitchFamily="34" charset="0"/>
              </a:rPr>
              <a:t>gì</a:t>
            </a:r>
            <a:r>
              <a:rPr kumimoji="0" lang="en-US" sz="2400" b="0" i="0" u="none" strike="noStrike" kern="0" cap="none" spc="0" normalizeH="0" noProof="0" dirty="0">
                <a:ln>
                  <a:noFill/>
                </a:ln>
                <a:solidFill>
                  <a:srgbClr val="002060"/>
                </a:solidFill>
                <a:effectLst/>
                <a:uLnTx/>
                <a:uFillTx/>
                <a:latin typeface="Cambria" panose="02040503050406030204" pitchFamily="18"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kern="0" dirty="0">
              <a:solidFill>
                <a:srgbClr val="002060"/>
              </a:solidFill>
              <a:latin typeface="Cambria" panose="020405030504060302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noProof="0" dirty="0">
              <a:ln>
                <a:noFill/>
              </a:ln>
              <a:solidFill>
                <a:srgbClr val="002060"/>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prstClr val="white"/>
              </a:solidFill>
              <a:effectLst/>
              <a:uLnTx/>
              <a:uFillTx/>
              <a:latin typeface="Cambria" panose="02040503050406030204" pitchFamily="18" charset="0"/>
              <a:ea typeface="+mn-ea"/>
              <a:cs typeface="+mn-cs"/>
            </a:endParaRPr>
          </a:p>
        </p:txBody>
      </p:sp>
      <p:pic>
        <p:nvPicPr>
          <p:cNvPr id="24" name="Picture 2" descr="n185 Fb Thu Huong Ph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028" y="2686682"/>
            <a:ext cx="2854693" cy="17991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n185 Fb Thu Huong Ph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5857" y="3849231"/>
            <a:ext cx="1930309" cy="768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16561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descr="n185 Fb Thu Huong Pham">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descr="n185 Fb Thu Huong Pham">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descr="n185 Fb Thu Huong Pham">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descr="n185 Fb Thu Huong Pham"/>
          <p:cNvSpPr txBox="1"/>
          <p:nvPr/>
        </p:nvSpPr>
        <p:spPr>
          <a:xfrm>
            <a:off x="10309609" y="5200741"/>
            <a:ext cx="184731" cy="369332"/>
          </a:xfrm>
          <a:prstGeom prst="rect">
            <a:avLst/>
          </a:prstGeom>
          <a:noFill/>
        </p:spPr>
        <p:txBody>
          <a:bodyPr wrap="none" rtlCol="0">
            <a:spAutoFit/>
          </a:bodyPr>
          <a:lstStyle/>
          <a:p>
            <a:endParaRPr lang="en-US" dirty="0"/>
          </a:p>
        </p:txBody>
      </p:sp>
      <p:grpSp>
        <p:nvGrpSpPr>
          <p:cNvPr id="8" name="Group 7" descr="n185 Fb Thu Huong Pham"/>
          <p:cNvGrpSpPr/>
          <p:nvPr/>
        </p:nvGrpSpPr>
        <p:grpSpPr>
          <a:xfrm>
            <a:off x="429768" y="2026024"/>
            <a:ext cx="6616491" cy="3707822"/>
            <a:chOff x="6366648" y="3636932"/>
            <a:chExt cx="5747895" cy="3221069"/>
          </a:xfrm>
        </p:grpSpPr>
        <p:pic>
          <p:nvPicPr>
            <p:cNvPr id="7" name="Picture 6" descr="A pink circle with black background&#10;&#10;Description automatically generated">
              <a:extLst>
                <a:ext uri="{FF2B5EF4-FFF2-40B4-BE49-F238E27FC236}">
                  <a16:creationId xmlns:a16="http://schemas.microsoft.com/office/drawing/2014/main" id="{4BA7DE0A-A641-4D3B-A5DC-C58C994E8BF1}"/>
                </a:ext>
              </a:extLst>
            </p:cNvPr>
            <p:cNvPicPr>
              <a:picLocks noChangeAspect="1"/>
            </p:cNvPicPr>
            <p:nvPr/>
          </p:nvPicPr>
          <p:blipFill>
            <a:blip r:embed="rId2"/>
            <a:stretch>
              <a:fillRect/>
            </a:stretch>
          </p:blipFill>
          <p:spPr>
            <a:xfrm>
              <a:off x="6366648" y="3636932"/>
              <a:ext cx="5747895" cy="3221069"/>
            </a:xfrm>
            <a:prstGeom prst="rect">
              <a:avLst/>
            </a:prstGeom>
          </p:spPr>
        </p:pic>
        <p:sp>
          <p:nvSpPr>
            <p:cNvPr id="3" name="Rectangle 2"/>
            <p:cNvSpPr/>
            <p:nvPr/>
          </p:nvSpPr>
          <p:spPr>
            <a:xfrm>
              <a:off x="7042218" y="4339995"/>
              <a:ext cx="4471517" cy="1417074"/>
            </a:xfrm>
            <a:prstGeom prst="rect">
              <a:avLst/>
            </a:prstGeom>
          </p:spPr>
          <p:txBody>
            <a:bodyPr wrap="square">
              <a:spAutoFit/>
            </a:bodyPr>
            <a:lstStyle/>
            <a:p>
              <a:pPr algn="just" defTabSz="1051560">
                <a:spcAft>
                  <a:spcPts val="600"/>
                </a:spcAft>
              </a:pPr>
              <a:r>
                <a:rPr lang="vi-VN" sz="2000" kern="1200">
                  <a:solidFill>
                    <a:schemeClr val="tx1"/>
                  </a:solidFill>
                  <a:latin typeface="Cambria" panose="02040503050406030204" pitchFamily="18" charset="0"/>
                  <a:ea typeface="+mn-ea"/>
                  <a:cs typeface="Arial" panose="020B0604020202020204" pitchFamily="34" charset="0"/>
                </a:rPr>
                <a:t>Khi vỗ tay trước miệng các ống của đàn K’lông pút có độ dài khác nhau thì thấy âm phát ra các miệng ống trầm bổng khác nhau. Sóng âm lan truyền trong mỗi ống không phải là sóng chạy. Vậy đó là loại sóng gì? Có đặc điểm nào?</a:t>
              </a:r>
              <a:endParaRPr lang="en-US" sz="2000">
                <a:latin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562701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n185 Fb Thu Huong Ph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928" y="2653497"/>
            <a:ext cx="5531885" cy="25749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1" name="Picture 4" descr="n185 Fb Thu Huong Ph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6449" y="2710957"/>
            <a:ext cx="5542671" cy="251751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2" name="Hộp_Văn_Bản 2" descr="n185 Fb Thu Huong Pham"/>
          <p:cNvSpPr txBox="1"/>
          <p:nvPr/>
        </p:nvSpPr>
        <p:spPr>
          <a:xfrm>
            <a:off x="5295299" y="449172"/>
            <a:ext cx="1766830" cy="646331"/>
          </a:xfrm>
          <a:prstGeom prst="rect">
            <a:avLst/>
          </a:prstGeom>
          <a:noFill/>
          <a:ln>
            <a:noFill/>
          </a:ln>
          <a:effectLst/>
        </p:spPr>
        <p:txBody>
          <a:bodyPr wrap="none">
            <a:spAutoFit/>
          </a:bodyPr>
          <a:lstStyle/>
          <a:p>
            <a:pPr>
              <a:defRPr/>
            </a:pPr>
            <a:r>
              <a:rPr lang="en-US" sz="3600" b="1" dirty="0">
                <a:solidFill>
                  <a:srgbClr val="FF0000"/>
                </a:solidFill>
                <a:latin typeface="Algerian" panose="04020705040A02060702" pitchFamily="82" charset="0"/>
                <a:cs typeface="Arial" panose="020B0604020202020204" pitchFamily="34" charset="0"/>
              </a:rPr>
              <a:t>BÀI 13:</a:t>
            </a:r>
          </a:p>
        </p:txBody>
      </p:sp>
      <p:sp>
        <p:nvSpPr>
          <p:cNvPr id="23" name="Rectangle 22" descr="n185 Fb Thu Huong Pham"/>
          <p:cNvSpPr/>
          <p:nvPr/>
        </p:nvSpPr>
        <p:spPr>
          <a:xfrm>
            <a:off x="2080956" y="889615"/>
            <a:ext cx="8195516" cy="1323439"/>
          </a:xfrm>
          <a:prstGeom prst="rect">
            <a:avLst/>
          </a:prstGeom>
          <a:noFill/>
          <a:ln>
            <a:noFill/>
          </a:ln>
          <a:effectLst>
            <a:glow rad="139700">
              <a:schemeClr val="accent5">
                <a:satMod val="175000"/>
                <a:alpha val="40000"/>
              </a:schemeClr>
            </a:glow>
            <a:reflection blurRad="6350" stA="50000" endA="300" endPos="55000" dir="5400000" sy="-100000" algn="bl" rotWithShape="0"/>
          </a:effectLst>
          <a:scene3d>
            <a:camera prst="orthographicFront"/>
            <a:lightRig rig="soft" dir="t">
              <a:rot lat="0" lon="0" rev="15600000"/>
            </a:lightRig>
          </a:scene3d>
          <a:sp3d>
            <a:bevelT prst="angle"/>
          </a:sp3d>
        </p:spPr>
        <p:txBody>
          <a:bodyPr wrap="square" lIns="91440" tIns="45720" rIns="91440" bIns="45720">
            <a:spAutoFit/>
            <a:sp3d extrusionH="57150" prstMaterial="softEdge">
              <a:bevelT w="25400" h="38100"/>
            </a:sp3d>
          </a:bodyPr>
          <a:lstStyle/>
          <a:p>
            <a:pPr algn="ctr"/>
            <a:r>
              <a:rPr lang="en-US" sz="8000" b="1" cap="none" spc="0" dirty="0">
                <a:ln/>
                <a:solidFill>
                  <a:srgbClr val="FF0000"/>
                </a:solidFill>
                <a:effectLst/>
                <a:latin typeface="Cambria" panose="02040503050406030204" pitchFamily="18" charset="0"/>
                <a:cs typeface="Arial" panose="020B0604020202020204" pitchFamily="34" charset="0"/>
              </a:rPr>
              <a:t>SÓNG DỪNG</a:t>
            </a:r>
          </a:p>
        </p:txBody>
      </p:sp>
    </p:spTree>
    <p:extLst>
      <p:ext uri="{BB962C8B-B14F-4D97-AF65-F5344CB8AC3E}">
        <p14:creationId xmlns:p14="http://schemas.microsoft.com/office/powerpoint/2010/main" val="8899491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anim calcmode="lin" valueType="num">
                                      <p:cBhvr>
                                        <p:cTn id="8" dur="2000" fill="hold"/>
                                        <p:tgtEl>
                                          <p:spTgt spid="22"/>
                                        </p:tgtEl>
                                        <p:attrNameLst>
                                          <p:attrName>ppt_w</p:attrName>
                                        </p:attrNameLst>
                                      </p:cBhvr>
                                      <p:tavLst>
                                        <p:tav tm="0" fmla="#ppt_w*sin(2.5*pi*$)">
                                          <p:val>
                                            <p:fltVal val="0"/>
                                          </p:val>
                                        </p:tav>
                                        <p:tav tm="100000">
                                          <p:val>
                                            <p:fltVal val="1"/>
                                          </p:val>
                                        </p:tav>
                                      </p:tavLst>
                                    </p:anim>
                                    <p:anim calcmode="lin" valueType="num">
                                      <p:cBhvr>
                                        <p:cTn id="9" dur="2000" fill="hold"/>
                                        <p:tgtEl>
                                          <p:spTgt spid="2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anim calcmode="lin" valueType="num">
                                      <p:cBhvr>
                                        <p:cTn id="13" dur="2000" fill="hold"/>
                                        <p:tgtEl>
                                          <p:spTgt spid="23"/>
                                        </p:tgtEl>
                                        <p:attrNameLst>
                                          <p:attrName>ppt_w</p:attrName>
                                        </p:attrNameLst>
                                      </p:cBhvr>
                                      <p:tavLst>
                                        <p:tav tm="0" fmla="#ppt_w*sin(2.5*pi*$)">
                                          <p:val>
                                            <p:fltVal val="0"/>
                                          </p:val>
                                        </p:tav>
                                        <p:tav tm="100000">
                                          <p:val>
                                            <p:fltVal val="1"/>
                                          </p:val>
                                        </p:tav>
                                      </p:tavLst>
                                    </p:anim>
                                    <p:anim calcmode="lin" valueType="num">
                                      <p:cBhvr>
                                        <p:cTn id="14" dur="20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descr="n185 Fb Thu Huong Pham"/>
          <p:cNvSpPr/>
          <p:nvPr/>
        </p:nvSpPr>
        <p:spPr>
          <a:xfrm>
            <a:off x="31996" y="2353734"/>
            <a:ext cx="2659539" cy="23937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21" tIns="60910" rIns="121821" bIns="6091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itchFamily="34" charset="0"/>
              </a:rPr>
              <a:t>NỘI</a:t>
            </a:r>
            <a:r>
              <a:rPr kumimoji="0" lang="en-US" sz="3200" b="1" i="0" u="none" strike="noStrike" kern="1200" cap="none" spc="0" normalizeH="0" noProof="0" dirty="0">
                <a:ln>
                  <a:noFill/>
                </a:ln>
                <a:solidFill>
                  <a:schemeClr val="tx1"/>
                </a:solidFill>
                <a:effectLst/>
                <a:uLnTx/>
                <a:uFillTx/>
                <a:latin typeface="Cambria" panose="02040503050406030204" pitchFamily="18" charset="0"/>
                <a:ea typeface="+mn-ea"/>
                <a:cs typeface="Arial" pitchFamily="34" charset="0"/>
              </a:rPr>
              <a:t> DUNG BÀI HỌC</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mn-ea"/>
              <a:cs typeface="Arial" pitchFamily="34" charset="0"/>
            </a:endParaRPr>
          </a:p>
        </p:txBody>
      </p:sp>
      <p:sp>
        <p:nvSpPr>
          <p:cNvPr id="5" name="Block Arc 4" descr="n185 Fb Thu Huong Pham"/>
          <p:cNvSpPr/>
          <p:nvPr/>
        </p:nvSpPr>
        <p:spPr>
          <a:xfrm>
            <a:off x="-3898054" y="-219541"/>
            <a:ext cx="7290338" cy="7297088"/>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Freeform 5" descr="n185 Fb Thu Huong Pham"/>
          <p:cNvSpPr/>
          <p:nvPr/>
        </p:nvSpPr>
        <p:spPr>
          <a:xfrm>
            <a:off x="2974669" y="1261535"/>
            <a:ext cx="9019958" cy="1083733"/>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r>
              <a:rPr lang="en-US" sz="2800" b="1" dirty="0">
                <a:solidFill>
                  <a:schemeClr val="tx1"/>
                </a:solidFill>
                <a:latin typeface="Cambria" panose="02040503050406030204" pitchFamily="18" charset="0"/>
                <a:cs typeface="Arial" panose="020B0604020202020204" pitchFamily="34" charset="0"/>
              </a:rPr>
              <a:t>THÍ NGHIỆM TẠO SÓNG DỪNG</a:t>
            </a:r>
            <a:endParaRPr lang="vi-VN" sz="2800" b="1" dirty="0">
              <a:solidFill>
                <a:schemeClr val="tx1"/>
              </a:solidFill>
              <a:latin typeface="Cambria" panose="02040503050406030204" pitchFamily="18" charset="0"/>
              <a:cs typeface="Arial" panose="020B0604020202020204" pitchFamily="34" charset="0"/>
            </a:endParaRPr>
          </a:p>
        </p:txBody>
      </p:sp>
      <p:sp>
        <p:nvSpPr>
          <p:cNvPr id="7" name="Oval 6" descr="n185 Fb Thu Huong Pham"/>
          <p:cNvSpPr/>
          <p:nvPr/>
        </p:nvSpPr>
        <p:spPr>
          <a:xfrm>
            <a:off x="2297962" y="1126068"/>
            <a:ext cx="1353413" cy="1354666"/>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marL="0" marR="0" lvl="0" indent="0" algn="ctr" defTabSz="914400" rtl="0" eaLnBrk="1" fontAlgn="auto" latinLnBrk="0" hangingPunct="1">
              <a:lnSpc>
                <a:spcPct val="100000"/>
              </a:lnSpc>
              <a:spcBef>
                <a:spcPts val="799"/>
              </a:spcBef>
              <a:spcAft>
                <a:spcPts val="0"/>
              </a:spcAft>
              <a:buClrTx/>
              <a:buSzTx/>
              <a:buFontTx/>
              <a:buNone/>
              <a:tabLst/>
              <a:defRPr/>
            </a:pPr>
            <a:r>
              <a:rPr kumimoji="0" lang="en-US" sz="5328" b="1" i="0" u="none" strike="noStrike" kern="1200" cap="none" spc="0" normalizeH="0" baseline="0" noProof="0">
                <a:ln>
                  <a:noFill/>
                </a:ln>
                <a:solidFill>
                  <a:prstClr val="white"/>
                </a:solidFill>
                <a:effectLst/>
                <a:uLnTx/>
                <a:uFillTx/>
                <a:latin typeface="Cambria" panose="02040503050406030204" pitchFamily="18" charset="0"/>
                <a:ea typeface="+mn-ea"/>
                <a:cs typeface="Arial" pitchFamily="34" charset="0"/>
              </a:rPr>
              <a:t>1</a:t>
            </a:r>
          </a:p>
        </p:txBody>
      </p:sp>
      <p:sp>
        <p:nvSpPr>
          <p:cNvPr id="8" name="Freeform 7" descr="n185 Fb Thu Huong Pham"/>
          <p:cNvSpPr/>
          <p:nvPr/>
        </p:nvSpPr>
        <p:spPr>
          <a:xfrm>
            <a:off x="3368241" y="2887134"/>
            <a:ext cx="8626387" cy="1083733"/>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r>
              <a:rPr lang="en-US" sz="2800" b="1" dirty="0">
                <a:solidFill>
                  <a:schemeClr val="tx1"/>
                </a:solidFill>
                <a:latin typeface="Cambria" panose="02040503050406030204" pitchFamily="18" charset="0"/>
                <a:cs typeface="Arial" panose="020B0604020202020204" pitchFamily="34" charset="0"/>
              </a:rPr>
              <a:t>GIẢI THÍCH SỰ TẠO THÀNH SÓNG DỪNG</a:t>
            </a:r>
            <a:endParaRPr lang="vi-VN" sz="2800" b="1" dirty="0">
              <a:solidFill>
                <a:schemeClr val="tx1"/>
              </a:solidFill>
              <a:latin typeface="Cambria" panose="02040503050406030204" pitchFamily="18" charset="0"/>
              <a:cs typeface="Arial" panose="020B0604020202020204" pitchFamily="34" charset="0"/>
            </a:endParaRPr>
          </a:p>
        </p:txBody>
      </p:sp>
      <p:sp>
        <p:nvSpPr>
          <p:cNvPr id="9" name="Oval 8" descr="n185 Fb Thu Huong Pham"/>
          <p:cNvSpPr/>
          <p:nvPr/>
        </p:nvSpPr>
        <p:spPr>
          <a:xfrm>
            <a:off x="2691535" y="2751666"/>
            <a:ext cx="1353413" cy="1354666"/>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328" b="1" i="0" u="none" strike="noStrike" kern="1200" cap="none" spc="0" normalizeH="0" baseline="0" noProof="0">
                <a:ln>
                  <a:noFill/>
                </a:ln>
                <a:solidFill>
                  <a:prstClr val="white"/>
                </a:solidFill>
                <a:effectLst/>
                <a:uLnTx/>
                <a:uFillTx/>
                <a:latin typeface="Cambria" panose="02040503050406030204" pitchFamily="18" charset="0"/>
                <a:ea typeface="+mn-ea"/>
                <a:cs typeface="Arial" pitchFamily="34" charset="0"/>
              </a:rPr>
              <a:t>2</a:t>
            </a:r>
          </a:p>
        </p:txBody>
      </p:sp>
      <p:sp>
        <p:nvSpPr>
          <p:cNvPr id="10" name="Freeform 9" descr="n185 Fb Thu Huong Pham"/>
          <p:cNvSpPr/>
          <p:nvPr/>
        </p:nvSpPr>
        <p:spPr>
          <a:xfrm>
            <a:off x="2974669" y="4648199"/>
            <a:ext cx="9019958" cy="888444"/>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59514" tIns="94750" rIns="94750" bIns="94750" numCol="1" spcCol="2541" anchor="ctr" anchorCtr="0">
            <a:noAutofit/>
          </a:bodyPr>
          <a:lstStyle/>
          <a:p>
            <a:r>
              <a:rPr lang="en-US" sz="2800" b="1" dirty="0">
                <a:solidFill>
                  <a:schemeClr val="tx1"/>
                </a:solidFill>
                <a:latin typeface="Cambria" panose="02040503050406030204" pitchFamily="18" charset="0"/>
                <a:cs typeface="Arial" panose="020B0604020202020204" pitchFamily="34" charset="0"/>
              </a:rPr>
              <a:t>SÓNG DỪNG TRONG CÁC NHẠC CỤ</a:t>
            </a:r>
            <a:endParaRPr lang="vi-VN" sz="2800" b="1" dirty="0">
              <a:solidFill>
                <a:schemeClr val="tx1"/>
              </a:solidFill>
              <a:latin typeface="Cambria" panose="02040503050406030204" pitchFamily="18" charset="0"/>
              <a:cs typeface="Arial" panose="020B0604020202020204" pitchFamily="34" charset="0"/>
            </a:endParaRPr>
          </a:p>
        </p:txBody>
      </p:sp>
      <p:sp>
        <p:nvSpPr>
          <p:cNvPr id="11" name="Oval 10" descr="n185 Fb Thu Huong Pham"/>
          <p:cNvSpPr/>
          <p:nvPr/>
        </p:nvSpPr>
        <p:spPr>
          <a:xfrm>
            <a:off x="2297962" y="4377267"/>
            <a:ext cx="1353413" cy="1354666"/>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21821" tIns="60910" rIns="121821" bIns="6091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795" b="1" i="0" u="none" strike="noStrike" kern="1200" cap="none" spc="0" normalizeH="0" baseline="0" noProof="0">
                <a:ln>
                  <a:noFill/>
                </a:ln>
                <a:solidFill>
                  <a:prstClr val="white"/>
                </a:solidFill>
                <a:effectLst/>
                <a:uLnTx/>
                <a:uFillTx/>
                <a:latin typeface="Cambria" panose="02040503050406030204" pitchFamily="18" charset="0"/>
                <a:ea typeface="+mn-ea"/>
                <a:cs typeface="Arial" pitchFamily="34" charset="0"/>
              </a:rPr>
              <a:t>3</a:t>
            </a:r>
          </a:p>
        </p:txBody>
      </p:sp>
      <p:sp>
        <p:nvSpPr>
          <p:cNvPr id="13" name="Rectangle 2" descr="n185 Fb Thu Huong Pham">
            <a:extLst>
              <a:ext uri="{FF2B5EF4-FFF2-40B4-BE49-F238E27FC236}">
                <a16:creationId xmlns:a16="http://schemas.microsoft.com/office/drawing/2014/main" id="{B25110D0-3FF9-44D7-BB9E-8111447262A4}"/>
              </a:ext>
            </a:extLst>
          </p:cNvPr>
          <p:cNvSpPr txBox="1">
            <a:spLocks noChangeArrowheads="1"/>
          </p:cNvSpPr>
          <p:nvPr/>
        </p:nvSpPr>
        <p:spPr>
          <a:xfrm>
            <a:off x="0" y="-24891"/>
            <a:ext cx="12192000" cy="609600"/>
          </a:xfrm>
          <a:prstGeom prst="rect">
            <a:avLst/>
          </a:prstGeom>
          <a:solidFill>
            <a:srgbClr val="FF0000"/>
          </a:solidFill>
        </p:spPr>
        <p:txBody>
          <a:bodyPr rtlCol="0">
            <a:normAutofit/>
          </a:bodyPr>
          <a:lstStyle>
            <a:lvl1pPr marL="342900" indent="-342900" algn="l" rtl="0" eaLnBrk="0" fontAlgn="base" hangingPunct="0">
              <a:spcBef>
                <a:spcPct val="20000"/>
              </a:spcBef>
              <a:spcAft>
                <a:spcPct val="0"/>
              </a:spcAft>
              <a:buFont typeface="Times New Roman" panose="02020603050405020304" pitchFamily="18"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Times New Roman" panose="02020603050405020304" pitchFamily="18"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Times New Roman" panose="02020603050405020304" pitchFamily="18"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err="1">
                <a:ln>
                  <a:noFill/>
                </a:ln>
                <a:solidFill>
                  <a:schemeClr val="bg1"/>
                </a:solidFill>
                <a:effectLst/>
                <a:uLnTx/>
                <a:uFillTx/>
                <a:latin typeface="Cambria" panose="02040503050406030204" pitchFamily="18" charset="0"/>
                <a:ea typeface="+mn-ea"/>
                <a:cs typeface="Arial" panose="020B0604020202020204" pitchFamily="34" charset="0"/>
              </a:rPr>
              <a:t>Bài</a:t>
            </a:r>
            <a:r>
              <a:rPr kumimoji="0" lang="en-US" sz="3400" b="1" i="0" u="none" strike="noStrike" kern="1200" cap="none" spc="0" normalizeH="0" baseline="0" noProof="0" dirty="0">
                <a:ln>
                  <a:noFill/>
                </a:ln>
                <a:solidFill>
                  <a:schemeClr val="bg1"/>
                </a:solidFill>
                <a:effectLst/>
                <a:uLnTx/>
                <a:uFillTx/>
                <a:latin typeface="Cambria" panose="02040503050406030204" pitchFamily="18" charset="0"/>
                <a:ea typeface="+mn-ea"/>
                <a:cs typeface="Arial" panose="020B0604020202020204" pitchFamily="34" charset="0"/>
              </a:rPr>
              <a:t> 13: SÓNG</a:t>
            </a:r>
            <a:r>
              <a:rPr kumimoji="0" lang="en-US" sz="3400" b="1" i="0" u="none" strike="noStrike" kern="1200" cap="none" spc="0" normalizeH="0" noProof="0" dirty="0">
                <a:ln>
                  <a:noFill/>
                </a:ln>
                <a:solidFill>
                  <a:schemeClr val="bg1"/>
                </a:solidFill>
                <a:effectLst/>
                <a:uLnTx/>
                <a:uFillTx/>
                <a:latin typeface="Cambria" panose="02040503050406030204" pitchFamily="18" charset="0"/>
                <a:ea typeface="+mn-ea"/>
                <a:cs typeface="Arial" panose="020B0604020202020204" pitchFamily="34" charset="0"/>
              </a:rPr>
              <a:t> DỪNG</a:t>
            </a:r>
            <a:endParaRPr kumimoji="0" lang="en-US" sz="3400" b="1" i="0" u="none" strike="noStrike" kern="1200" cap="none" spc="0" normalizeH="0" baseline="0" noProof="0" dirty="0">
              <a:ln>
                <a:noFill/>
              </a:ln>
              <a:solidFill>
                <a:schemeClr val="bg1"/>
              </a:solidFill>
              <a:effectLst/>
              <a:uLnTx/>
              <a:uFillTx/>
              <a:latin typeface="Cambria" panose="02040503050406030204" pitchFamily="18" charset="0"/>
              <a:ea typeface="+mn-ea"/>
              <a:cs typeface="Arial" panose="020B0604020202020204" pitchFamily="34" charset="0"/>
            </a:endParaRPr>
          </a:p>
        </p:txBody>
      </p:sp>
    </p:spTree>
    <p:extLst>
      <p:ext uri="{BB962C8B-B14F-4D97-AF65-F5344CB8AC3E}">
        <p14:creationId xmlns:p14="http://schemas.microsoft.com/office/powerpoint/2010/main" val="283825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n185 Fb Thu Huong Pham">
            <a:extLst>
              <a:ext uri="{FF2B5EF4-FFF2-40B4-BE49-F238E27FC236}">
                <a16:creationId xmlns:a16="http://schemas.microsoft.com/office/drawing/2014/main" id="{734CE6FB-8B6E-3AC2-48F2-97B422D7D9B3}"/>
              </a:ext>
            </a:extLst>
          </p:cNvPr>
          <p:cNvSpPr txBox="1">
            <a:spLocks/>
          </p:cNvSpPr>
          <p:nvPr/>
        </p:nvSpPr>
        <p:spPr>
          <a:xfrm>
            <a:off x="960000" y="309096"/>
            <a:ext cx="10272000" cy="63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atrick Hand"/>
              <a:buNone/>
              <a:defRPr sz="2800" b="1" i="0" u="none" strike="noStrike" cap="none">
                <a:solidFill>
                  <a:schemeClr val="dk2"/>
                </a:solidFill>
                <a:latin typeface="Patrick Hand"/>
                <a:ea typeface="Patrick Hand"/>
                <a:cs typeface="Patrick Hand"/>
                <a:sym typeface="Patrick Han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Open Sans"/>
                <a:ea typeface="Open Sans"/>
                <a:cs typeface="Open Sans"/>
                <a:sym typeface="Open Sans"/>
              </a:defRPr>
            </a:lvl9pPr>
          </a:lstStyle>
          <a:p>
            <a:r>
              <a:rPr lang="en-US" sz="5867" kern="0">
                <a:solidFill>
                  <a:srgbClr val="FF0000"/>
                </a:solidFill>
                <a:latin typeface="Cambria" panose="02040503050406030204" pitchFamily="18" charset="0"/>
                <a:ea typeface="Cambria" panose="02040503050406030204" pitchFamily="18" charset="0"/>
              </a:rPr>
              <a:t>THẢO LUẬN NHÓM</a:t>
            </a:r>
            <a:endParaRPr lang="en-US" sz="5867" kern="0" dirty="0">
              <a:solidFill>
                <a:srgbClr val="FF0000"/>
              </a:solidFill>
              <a:latin typeface="Cambria" panose="02040503050406030204" pitchFamily="18" charset="0"/>
              <a:ea typeface="Cambria" panose="02040503050406030204" pitchFamily="18" charset="0"/>
            </a:endParaRPr>
          </a:p>
        </p:txBody>
      </p:sp>
      <p:pic>
        <p:nvPicPr>
          <p:cNvPr id="3" name="Picture 2" descr="n185 Fb Thu Huong Pham">
            <a:extLst>
              <a:ext uri="{FF2B5EF4-FFF2-40B4-BE49-F238E27FC236}">
                <a16:creationId xmlns:a16="http://schemas.microsoft.com/office/drawing/2014/main" id="{0F7A32EC-21F2-FC9E-885E-CF55A88821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695" y="309096"/>
            <a:ext cx="2200223" cy="16810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descr="n185 Fb Thu Huong Pham">
            <a:extLst>
              <a:ext uri="{FF2B5EF4-FFF2-40B4-BE49-F238E27FC236}">
                <a16:creationId xmlns:a16="http://schemas.microsoft.com/office/drawing/2014/main" id="{085E4C85-3F6B-AEB0-3D8F-30A1832D2FA7}"/>
              </a:ext>
            </a:extLst>
          </p:cNvPr>
          <p:cNvSpPr txBox="1"/>
          <p:nvPr/>
        </p:nvSpPr>
        <p:spPr>
          <a:xfrm>
            <a:off x="525988" y="1730188"/>
            <a:ext cx="11334317" cy="5219891"/>
          </a:xfrm>
          <a:prstGeom prst="rect">
            <a:avLst/>
          </a:prstGeom>
          <a:noFill/>
        </p:spPr>
        <p:txBody>
          <a:bodyPr wrap="square" rtlCol="0">
            <a:spAutoFit/>
          </a:bodyPr>
          <a:lstStyle/>
          <a:p>
            <a:pPr algn="ctr" defTabSz="1219170">
              <a:buClr>
                <a:srgbClr val="000000"/>
              </a:buClr>
              <a:defRPr/>
            </a:pPr>
            <a:r>
              <a:rPr lang="en-US" sz="3200" b="1" kern="0" dirty="0">
                <a:solidFill>
                  <a:srgbClr val="000000"/>
                </a:solidFill>
                <a:latin typeface="Cambria" panose="02040503050406030204" pitchFamily="18" charset="0"/>
                <a:ea typeface="Cambria" panose="02040503050406030204" pitchFamily="18" charset="0"/>
                <a:cs typeface="Arial"/>
                <a:sym typeface="Arial"/>
              </a:rPr>
              <a:t>NHIỆM VỤ</a:t>
            </a:r>
          </a:p>
          <a:p>
            <a:pPr algn="just" defTabSz="1219170">
              <a:buClr>
                <a:srgbClr val="000000"/>
              </a:buClr>
              <a:defRPr/>
            </a:pPr>
            <a:r>
              <a:rPr lang="en-US" sz="3200" b="1">
                <a:solidFill>
                  <a:srgbClr val="0070C0"/>
                </a:solidFill>
                <a:latin typeface="Cambria" panose="02040503050406030204" pitchFamily="18" charset="0"/>
                <a:ea typeface="Cambria" panose="02040503050406030204" pitchFamily="18" charset="0"/>
                <a:cs typeface="Arial" panose="020B0604020202020204" pitchFamily="34" charset="0"/>
              </a:rPr>
              <a:t>Câu </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1</a:t>
            </a:r>
            <a:r>
              <a:rPr lang="en-US" sz="3200" b="1">
                <a:solidFill>
                  <a:srgbClr val="0070C0"/>
                </a:solidFill>
                <a:latin typeface="Cambria" panose="02040503050406030204" pitchFamily="18" charset="0"/>
                <a:ea typeface="Cambria" panose="02040503050406030204" pitchFamily="18" charset="0"/>
                <a:cs typeface="Arial" panose="020B0604020202020204" pitchFamily="34" charset="0"/>
              </a:rPr>
              <a:t>.</a:t>
            </a:r>
            <a:r>
              <a:rPr lang="en-US" sz="3200" b="1">
                <a:solidFill>
                  <a:srgbClr val="232932"/>
                </a:solidFill>
                <a:latin typeface="Cambria" panose="02040503050406030204" pitchFamily="18" charset="0"/>
                <a:ea typeface="Cambria" panose="02040503050406030204" pitchFamily="18" charset="0"/>
                <a:cs typeface="Arial" panose="020B0604020202020204" pitchFamily="34" charset="0"/>
              </a:rPr>
              <a:t> </a:t>
            </a:r>
            <a:r>
              <a:rPr lang="vi-VN" sz="3200">
                <a:solidFill>
                  <a:srgbClr val="232932"/>
                </a:solidFill>
                <a:latin typeface="Cambria" panose="02040503050406030204" pitchFamily="18" charset="0"/>
                <a:ea typeface="Cambria" panose="02040503050406030204" pitchFamily="18" charset="0"/>
                <a:cs typeface="Arial" panose="020B0604020202020204" pitchFamily="34" charset="0"/>
              </a:rPr>
              <a:t>Hãy nêu mục đích và dụng cụ thí nghiệm khảo sát hiện tượng sóng dừng</a:t>
            </a:r>
            <a:r>
              <a:rPr lang="en-US" sz="3200">
                <a:solidFill>
                  <a:srgbClr val="232932"/>
                </a:solidFill>
                <a:latin typeface="Cambria" panose="02040503050406030204" pitchFamily="18" charset="0"/>
                <a:ea typeface="Cambria" panose="02040503050406030204" pitchFamily="18" charset="0"/>
                <a:cs typeface="Arial" panose="020B0604020202020204" pitchFamily="34" charset="0"/>
              </a:rPr>
              <a:t>?</a:t>
            </a:r>
            <a:endParaRPr lang="en-US" sz="3200" dirty="0">
              <a:solidFill>
                <a:srgbClr val="232932"/>
              </a:solidFill>
              <a:latin typeface="Cambria" panose="02040503050406030204" pitchFamily="18" charset="0"/>
              <a:ea typeface="Cambria" panose="02040503050406030204" pitchFamily="18" charset="0"/>
              <a:cs typeface="Arial" panose="020B0604020202020204" pitchFamily="34" charset="0"/>
            </a:endParaRPr>
          </a:p>
          <a:p>
            <a:pPr algn="just">
              <a:lnSpc>
                <a:spcPct val="107000"/>
              </a:lnSpc>
            </a:pPr>
            <a:r>
              <a:rPr lang="en-US" sz="3200" b="1" dirty="0" err="1">
                <a:solidFill>
                  <a:srgbClr val="0070C0"/>
                </a:solidFill>
                <a:latin typeface="Cambria" panose="02040503050406030204" pitchFamily="18" charset="0"/>
                <a:ea typeface="Cambria" panose="02040503050406030204" pitchFamily="18" charset="0"/>
                <a:cs typeface="Arial" panose="020B0604020202020204" pitchFamily="34" charset="0"/>
              </a:rPr>
              <a:t>Câu</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 2</a:t>
            </a:r>
            <a:r>
              <a:rPr lang="en-US" sz="3200" b="1">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a:solidFill>
                  <a:srgbClr val="232932"/>
                </a:solidFill>
                <a:latin typeface="Cambria" panose="02040503050406030204" pitchFamily="18" charset="0"/>
                <a:ea typeface="Cambria" panose="02040503050406030204" pitchFamily="18" charset="0"/>
                <a:cs typeface="Arial" panose="020B0604020202020204" pitchFamily="34" charset="0"/>
              </a:rPr>
              <a:t>Quan sát Hình 13.1 SGK và hình ảnh thực tế dụng cụ thí nghiệm sóng dừng em hãy mô tả dụng cụ và nêu công dụng từng dụng cụ thí nghiệm sóng dừng.</a:t>
            </a:r>
          </a:p>
          <a:p>
            <a:pPr algn="just">
              <a:lnSpc>
                <a:spcPct val="107000"/>
              </a:lnSpc>
            </a:pPr>
            <a:r>
              <a:rPr lang="en-US" sz="3200" b="1">
                <a:solidFill>
                  <a:srgbClr val="0070C0"/>
                </a:solidFill>
                <a:latin typeface="Cambria" panose="02040503050406030204" pitchFamily="18" charset="0"/>
                <a:ea typeface="Cambria" panose="02040503050406030204" pitchFamily="18" charset="0"/>
                <a:cs typeface="Arial" panose="020B0604020202020204" pitchFamily="34" charset="0"/>
              </a:rPr>
              <a:t>Câu </a:t>
            </a:r>
            <a:r>
              <a:rPr lang="en-US" sz="3200" b="1" dirty="0">
                <a:solidFill>
                  <a:srgbClr val="0070C0"/>
                </a:solidFill>
                <a:latin typeface="Cambria" panose="02040503050406030204" pitchFamily="18" charset="0"/>
                <a:ea typeface="Cambria" panose="02040503050406030204" pitchFamily="18" charset="0"/>
                <a:cs typeface="Arial" panose="020B0604020202020204" pitchFamily="34" charset="0"/>
              </a:rPr>
              <a:t>3</a:t>
            </a:r>
            <a:r>
              <a:rPr lang="en-US" sz="3200" b="1">
                <a:solidFill>
                  <a:srgbClr val="0070C0"/>
                </a:solidFill>
                <a:latin typeface="Cambria" panose="02040503050406030204" pitchFamily="18" charset="0"/>
                <a:ea typeface="Cambria" panose="02040503050406030204" pitchFamily="18" charset="0"/>
                <a:cs typeface="Arial" panose="020B0604020202020204" pitchFamily="34" charset="0"/>
              </a:rPr>
              <a:t>. </a:t>
            </a:r>
            <a:r>
              <a:rPr lang="en-US" sz="3200">
                <a:solidFill>
                  <a:srgbClr val="232932"/>
                </a:solidFill>
                <a:latin typeface="Cambria" panose="02040503050406030204" pitchFamily="18" charset="0"/>
                <a:ea typeface="Cambria" panose="02040503050406030204" pitchFamily="18" charset="0"/>
                <a:cs typeface="Arial" panose="020B0604020202020204" pitchFamily="34" charset="0"/>
              </a:rPr>
              <a:t>Tiến hành </a:t>
            </a:r>
            <a:r>
              <a:rPr lang="vi-VN" sz="3200">
                <a:solidFill>
                  <a:srgbClr val="232932"/>
                </a:solidFill>
                <a:latin typeface="Cambria" panose="02040503050406030204" pitchFamily="18" charset="0"/>
                <a:ea typeface="Cambria" panose="02040503050406030204" pitchFamily="18" charset="0"/>
                <a:cs typeface="Arial" panose="020B0604020202020204" pitchFamily="34" charset="0"/>
              </a:rPr>
              <a:t>thí nghiệm </a:t>
            </a:r>
            <a:r>
              <a:rPr lang="en-US" sz="3200">
                <a:solidFill>
                  <a:srgbClr val="232932"/>
                </a:solidFill>
                <a:latin typeface="Cambria" panose="02040503050406030204" pitchFamily="18" charset="0"/>
                <a:ea typeface="Cambria" panose="02040503050406030204" pitchFamily="18" charset="0"/>
                <a:cs typeface="Arial" panose="020B0604020202020204" pitchFamily="34" charset="0"/>
              </a:rPr>
              <a:t>và </a:t>
            </a:r>
            <a:r>
              <a:rPr lang="vi-VN" sz="3200">
                <a:solidFill>
                  <a:srgbClr val="232932"/>
                </a:solidFill>
                <a:latin typeface="Cambria" panose="02040503050406030204" pitchFamily="18" charset="0"/>
                <a:ea typeface="Cambria" panose="02040503050406030204" pitchFamily="18" charset="0"/>
                <a:cs typeface="Arial" panose="020B0604020202020204" pitchFamily="34" charset="0"/>
              </a:rPr>
              <a:t>cho biết khi thay đổi tần số bộ rung cho đến khi quan sát được những điểm dao động với biên độ cực đại và những điểm đứng yên, số nút và số bụng trên dây như thế nào?</a:t>
            </a:r>
            <a:endParaRPr lang="en-US" sz="3200" dirty="0">
              <a:solidFill>
                <a:srgbClr val="232932"/>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08732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descr="n185 Fb Thu Huong Pham">
            <a:extLst>
              <a:ext uri="{FF2B5EF4-FFF2-40B4-BE49-F238E27FC236}">
                <a16:creationId xmlns:a16="http://schemas.microsoft.com/office/drawing/2014/main" id="{64E979AE-3C9F-42E6-B194-78F333C23B43}"/>
              </a:ext>
            </a:extLst>
          </p:cNvPr>
          <p:cNvSpPr>
            <a:spLocks noChangeArrowheads="1"/>
          </p:cNvSpPr>
          <p:nvPr/>
        </p:nvSpPr>
        <p:spPr bwMode="auto">
          <a:xfrm>
            <a:off x="0" y="582540"/>
            <a:ext cx="8470760" cy="684361"/>
          </a:xfrm>
          <a:prstGeom prst="rect">
            <a:avLst/>
          </a:prstGeom>
          <a:noFill/>
          <a:ln w="9525">
            <a:noFill/>
            <a:miter lim="800000"/>
            <a:headEnd/>
            <a:tailEnd/>
          </a:ln>
        </p:spPr>
        <p:txBody>
          <a:bodyPr/>
          <a:lstStyle/>
          <a:p>
            <a:pPr marL="270272" indent="-270272">
              <a:buClr>
                <a:srgbClr val="44546A"/>
              </a:buClr>
              <a:buSzPct val="70000"/>
            </a:pPr>
            <a:r>
              <a:rPr lang="en-US" sz="2800" b="1" dirty="0">
                <a:solidFill>
                  <a:srgbClr val="0070C0"/>
                </a:solidFill>
                <a:latin typeface="Cambria" panose="02040503050406030204" pitchFamily="18" charset="0"/>
                <a:cs typeface="Arial" panose="020B0604020202020204" pitchFamily="34" charset="0"/>
              </a:rPr>
              <a:t>I. THÍ NGHIỆM TẠO SÓNG DỪNG</a:t>
            </a:r>
          </a:p>
        </p:txBody>
      </p:sp>
      <p:sp>
        <p:nvSpPr>
          <p:cNvPr id="12" name="Rectangle 2" descr="n185 Fb Thu Huong Pham">
            <a:extLst>
              <a:ext uri="{FF2B5EF4-FFF2-40B4-BE49-F238E27FC236}">
                <a16:creationId xmlns:a16="http://schemas.microsoft.com/office/drawing/2014/main" id="{B25110D0-3FF9-44D7-BB9E-8111447262A4}"/>
              </a:ext>
            </a:extLst>
          </p:cNvPr>
          <p:cNvSpPr txBox="1">
            <a:spLocks noChangeArrowheads="1"/>
          </p:cNvSpPr>
          <p:nvPr/>
        </p:nvSpPr>
        <p:spPr>
          <a:xfrm>
            <a:off x="0" y="-24891"/>
            <a:ext cx="12192000" cy="609600"/>
          </a:xfrm>
          <a:prstGeom prst="rect">
            <a:avLst/>
          </a:prstGeom>
          <a:solidFill>
            <a:srgbClr val="FF0000"/>
          </a:solidFill>
        </p:spPr>
        <p:txBody>
          <a:bodyPr rtlCol="0">
            <a:normAutofit/>
          </a:bodyPr>
          <a:lstStyle>
            <a:lvl1pPr marL="342900" indent="-342900" algn="l" rtl="0" eaLnBrk="0" fontAlgn="base" hangingPunct="0">
              <a:spcBef>
                <a:spcPct val="20000"/>
              </a:spcBef>
              <a:spcAft>
                <a:spcPct val="0"/>
              </a:spcAft>
              <a:buFont typeface="Times New Roman" panose="02020603050405020304" pitchFamily="18"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Times New Roman" panose="02020603050405020304" pitchFamily="18"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Times New Roman" panose="02020603050405020304" pitchFamily="18"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err="1">
                <a:ln>
                  <a:noFill/>
                </a:ln>
                <a:solidFill>
                  <a:schemeClr val="bg1"/>
                </a:solidFill>
                <a:effectLst/>
                <a:uLnTx/>
                <a:uFillTx/>
                <a:latin typeface="Cambria" panose="02040503050406030204" pitchFamily="18" charset="0"/>
                <a:ea typeface="+mn-ea"/>
                <a:cs typeface="Arial" panose="020B0604020202020204" pitchFamily="34" charset="0"/>
              </a:rPr>
              <a:t>Bài</a:t>
            </a:r>
            <a:r>
              <a:rPr kumimoji="0" lang="en-US" sz="3400" b="1" i="0" u="none" strike="noStrike" kern="1200" cap="none" spc="0" normalizeH="0" baseline="0" noProof="0" dirty="0">
                <a:ln>
                  <a:noFill/>
                </a:ln>
                <a:solidFill>
                  <a:schemeClr val="bg1"/>
                </a:solidFill>
                <a:effectLst/>
                <a:uLnTx/>
                <a:uFillTx/>
                <a:latin typeface="Cambria" panose="02040503050406030204" pitchFamily="18" charset="0"/>
                <a:ea typeface="+mn-ea"/>
                <a:cs typeface="Arial" panose="020B0604020202020204" pitchFamily="34" charset="0"/>
              </a:rPr>
              <a:t> 13: SÓNG</a:t>
            </a:r>
            <a:r>
              <a:rPr kumimoji="0" lang="en-US" sz="3400" b="1" i="0" u="none" strike="noStrike" kern="1200" cap="none" spc="0" normalizeH="0" noProof="0" dirty="0">
                <a:ln>
                  <a:noFill/>
                </a:ln>
                <a:solidFill>
                  <a:schemeClr val="bg1"/>
                </a:solidFill>
                <a:effectLst/>
                <a:uLnTx/>
                <a:uFillTx/>
                <a:latin typeface="Cambria" panose="02040503050406030204" pitchFamily="18" charset="0"/>
                <a:ea typeface="+mn-ea"/>
                <a:cs typeface="Arial" panose="020B0604020202020204" pitchFamily="34" charset="0"/>
              </a:rPr>
              <a:t> DỪNG</a:t>
            </a:r>
            <a:endParaRPr kumimoji="0" lang="en-US" sz="3400" b="1" i="0" u="none" strike="noStrike" kern="1200" cap="none" spc="0" normalizeH="0" baseline="0" noProof="0" dirty="0">
              <a:ln>
                <a:noFill/>
              </a:ln>
              <a:solidFill>
                <a:schemeClr val="bg1"/>
              </a:solidFill>
              <a:effectLst/>
              <a:uLnTx/>
              <a:uFillTx/>
              <a:latin typeface="Cambria" panose="02040503050406030204" pitchFamily="18" charset="0"/>
              <a:ea typeface="+mn-ea"/>
              <a:cs typeface="Arial" panose="020B0604020202020204" pitchFamily="34" charset="0"/>
            </a:endParaRPr>
          </a:p>
        </p:txBody>
      </p:sp>
      <p:sp>
        <p:nvSpPr>
          <p:cNvPr id="2" name="Rounded Rectangle 3" descr="n185 Fb Thu Huong Pham">
            <a:extLst>
              <a:ext uri="{FF2B5EF4-FFF2-40B4-BE49-F238E27FC236}">
                <a16:creationId xmlns:a16="http://schemas.microsoft.com/office/drawing/2014/main" id="{5EF79824-B90B-EF6E-4144-A52BDF673467}"/>
              </a:ext>
            </a:extLst>
          </p:cNvPr>
          <p:cNvSpPr/>
          <p:nvPr/>
        </p:nvSpPr>
        <p:spPr>
          <a:xfrm>
            <a:off x="348443" y="3639671"/>
            <a:ext cx="4833157" cy="2553036"/>
          </a:xfrm>
          <a:prstGeom prst="roundRect">
            <a:avLst/>
          </a:prstGeom>
          <a:solidFill>
            <a:schemeClr val="accent1">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15000"/>
              </a:lnSpc>
              <a:spcBef>
                <a:spcPts val="0"/>
              </a:spcBef>
              <a:spcAft>
                <a:spcPts val="0"/>
              </a:spcAft>
            </a:pPr>
            <a:r>
              <a:rPr lang="en-US" sz="28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K</a:t>
            </a:r>
            <a:r>
              <a:rPr lang="vi-VN" sz="280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hi thay đổi tần số rung của sợi dây thì số nút và số bụng trên dây cũng thay đổi.</a:t>
            </a:r>
            <a:endParaRPr lang="en-US" sz="2800">
              <a:solidFill>
                <a:srgbClr val="0070C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82946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descr="n185 Fb Thu Huong Pham">
            <a:extLst>
              <a:ext uri="{FF2B5EF4-FFF2-40B4-BE49-F238E27FC236}">
                <a16:creationId xmlns:a16="http://schemas.microsoft.com/office/drawing/2014/main" id="{64E979AE-3C9F-42E6-B194-78F333C23B43}"/>
              </a:ext>
            </a:extLst>
          </p:cNvPr>
          <p:cNvSpPr>
            <a:spLocks noChangeArrowheads="1"/>
          </p:cNvSpPr>
          <p:nvPr/>
        </p:nvSpPr>
        <p:spPr bwMode="auto">
          <a:xfrm>
            <a:off x="-21170" y="1120129"/>
            <a:ext cx="5977943" cy="684361"/>
          </a:xfrm>
          <a:prstGeom prst="rect">
            <a:avLst/>
          </a:prstGeom>
          <a:noFill/>
          <a:ln w="9525">
            <a:noFill/>
            <a:miter lim="800000"/>
            <a:headEnd/>
            <a:tailEnd/>
          </a:ln>
        </p:spPr>
        <p:txBody>
          <a:bodyPr/>
          <a:lstStyle/>
          <a:p>
            <a:pPr marL="270272" indent="-270272">
              <a:buClr>
                <a:srgbClr val="44546A"/>
              </a:buClr>
              <a:buSzPct val="70000"/>
            </a:pPr>
            <a:r>
              <a:rPr lang="en-US" sz="2800" dirty="0">
                <a:solidFill>
                  <a:srgbClr val="0070C0"/>
                </a:solidFill>
                <a:latin typeface="Cambria" panose="02040503050406030204" pitchFamily="18" charset="0"/>
                <a:cs typeface="Arial" panose="020B0604020202020204" pitchFamily="34" charset="0"/>
              </a:rPr>
              <a:t>1. </a:t>
            </a:r>
            <a:r>
              <a:rPr lang="en-US" sz="2800" dirty="0" err="1">
                <a:solidFill>
                  <a:srgbClr val="0070C0"/>
                </a:solidFill>
                <a:latin typeface="Cambria" panose="02040503050406030204" pitchFamily="18" charset="0"/>
                <a:cs typeface="Arial" panose="020B0604020202020204" pitchFamily="34" charset="0"/>
              </a:rPr>
              <a:t>Đặc</a:t>
            </a:r>
            <a:r>
              <a:rPr lang="en-US" sz="2800" dirty="0">
                <a:solidFill>
                  <a:srgbClr val="0070C0"/>
                </a:solidFill>
                <a:latin typeface="Cambria" panose="02040503050406030204" pitchFamily="18" charset="0"/>
                <a:cs typeface="Arial" panose="020B0604020202020204" pitchFamily="34" charset="0"/>
              </a:rPr>
              <a:t> </a:t>
            </a:r>
            <a:r>
              <a:rPr lang="en-US" sz="2800" dirty="0" err="1">
                <a:solidFill>
                  <a:srgbClr val="0070C0"/>
                </a:solidFill>
                <a:latin typeface="Cambria" panose="02040503050406030204" pitchFamily="18" charset="0"/>
                <a:cs typeface="Arial" panose="020B0604020202020204" pitchFamily="34" charset="0"/>
              </a:rPr>
              <a:t>điểm</a:t>
            </a:r>
            <a:r>
              <a:rPr lang="en-US" sz="2800" dirty="0">
                <a:solidFill>
                  <a:srgbClr val="0070C0"/>
                </a:solidFill>
                <a:latin typeface="Cambria" panose="02040503050406030204" pitchFamily="18" charset="0"/>
                <a:cs typeface="Arial" panose="020B0604020202020204" pitchFamily="34" charset="0"/>
              </a:rPr>
              <a:t> </a:t>
            </a:r>
            <a:r>
              <a:rPr lang="en-US" sz="2800" dirty="0" err="1">
                <a:solidFill>
                  <a:srgbClr val="0070C0"/>
                </a:solidFill>
                <a:latin typeface="Cambria" panose="02040503050406030204" pitchFamily="18" charset="0"/>
                <a:cs typeface="Arial" panose="020B0604020202020204" pitchFamily="34" charset="0"/>
              </a:rPr>
              <a:t>của</a:t>
            </a:r>
            <a:r>
              <a:rPr lang="en-US" sz="2800" dirty="0">
                <a:solidFill>
                  <a:srgbClr val="0070C0"/>
                </a:solidFill>
                <a:latin typeface="Cambria" panose="02040503050406030204" pitchFamily="18" charset="0"/>
                <a:cs typeface="Arial" panose="020B0604020202020204" pitchFamily="34" charset="0"/>
              </a:rPr>
              <a:t> </a:t>
            </a:r>
            <a:r>
              <a:rPr lang="en-US" sz="2800" dirty="0" err="1">
                <a:solidFill>
                  <a:srgbClr val="0070C0"/>
                </a:solidFill>
                <a:latin typeface="Cambria" panose="02040503050406030204" pitchFamily="18" charset="0"/>
                <a:cs typeface="Arial" panose="020B0604020202020204" pitchFamily="34" charset="0"/>
              </a:rPr>
              <a:t>sóng</a:t>
            </a:r>
            <a:r>
              <a:rPr lang="en-US" sz="2800" dirty="0">
                <a:solidFill>
                  <a:srgbClr val="0070C0"/>
                </a:solidFill>
                <a:latin typeface="Cambria" panose="02040503050406030204" pitchFamily="18" charset="0"/>
                <a:cs typeface="Arial" panose="020B0604020202020204" pitchFamily="34" charset="0"/>
              </a:rPr>
              <a:t> </a:t>
            </a:r>
            <a:r>
              <a:rPr lang="en-US" sz="2800" dirty="0" err="1">
                <a:solidFill>
                  <a:srgbClr val="0070C0"/>
                </a:solidFill>
                <a:latin typeface="Cambria" panose="02040503050406030204" pitchFamily="18" charset="0"/>
                <a:cs typeface="Arial" panose="020B0604020202020204" pitchFamily="34" charset="0"/>
              </a:rPr>
              <a:t>dừng</a:t>
            </a:r>
            <a:endParaRPr lang="en-US" sz="2800" dirty="0">
              <a:solidFill>
                <a:srgbClr val="0070C0"/>
              </a:solidFill>
              <a:latin typeface="Cambria" panose="02040503050406030204" pitchFamily="18" charset="0"/>
              <a:cs typeface="Arial" panose="020B0604020202020204" pitchFamily="34" charset="0"/>
            </a:endParaRPr>
          </a:p>
        </p:txBody>
      </p:sp>
      <p:sp>
        <p:nvSpPr>
          <p:cNvPr id="55" name="Rectangle 6" descr="n185 Fb Thu Huong Pham">
            <a:extLst>
              <a:ext uri="{FF2B5EF4-FFF2-40B4-BE49-F238E27FC236}">
                <a16:creationId xmlns:a16="http://schemas.microsoft.com/office/drawing/2014/main" id="{64E979AE-3C9F-42E6-B194-78F333C23B43}"/>
              </a:ext>
            </a:extLst>
          </p:cNvPr>
          <p:cNvSpPr>
            <a:spLocks noChangeArrowheads="1"/>
          </p:cNvSpPr>
          <p:nvPr/>
        </p:nvSpPr>
        <p:spPr bwMode="auto">
          <a:xfrm>
            <a:off x="0" y="582540"/>
            <a:ext cx="8470760" cy="684361"/>
          </a:xfrm>
          <a:prstGeom prst="rect">
            <a:avLst/>
          </a:prstGeom>
          <a:noFill/>
          <a:ln w="9525">
            <a:noFill/>
            <a:miter lim="800000"/>
            <a:headEnd/>
            <a:tailEnd/>
          </a:ln>
        </p:spPr>
        <p:txBody>
          <a:bodyPr/>
          <a:lstStyle/>
          <a:p>
            <a:pPr marL="270272" indent="-270272">
              <a:buClr>
                <a:srgbClr val="44546A"/>
              </a:buClr>
              <a:buSzPct val="70000"/>
            </a:pPr>
            <a:r>
              <a:rPr lang="en-US" sz="2800" b="1" dirty="0">
                <a:solidFill>
                  <a:srgbClr val="0070C0"/>
                </a:solidFill>
                <a:latin typeface="Cambria" panose="02040503050406030204" pitchFamily="18" charset="0"/>
                <a:cs typeface="Arial" panose="020B0604020202020204" pitchFamily="34" charset="0"/>
              </a:rPr>
              <a:t>II. GIẢI THÍCH SỰ TẠO THÀNH SÓNG DỪNG</a:t>
            </a:r>
          </a:p>
        </p:txBody>
      </p:sp>
      <p:grpSp>
        <p:nvGrpSpPr>
          <p:cNvPr id="2" name="Group 1" descr="n185 Fb Thu Huong Pham"/>
          <p:cNvGrpSpPr/>
          <p:nvPr/>
        </p:nvGrpSpPr>
        <p:grpSpPr>
          <a:xfrm>
            <a:off x="6873073" y="1192140"/>
            <a:ext cx="5090596" cy="3269490"/>
            <a:chOff x="6993653" y="1462309"/>
            <a:chExt cx="5090596" cy="5432423"/>
          </a:xfrm>
        </p:grpSpPr>
        <p:pic>
          <p:nvPicPr>
            <p:cNvPr id="51" name="Picture 50"/>
            <p:cNvPicPr/>
            <p:nvPr/>
          </p:nvPicPr>
          <p:blipFill>
            <a:blip r:embed="rId2">
              <a:extLst>
                <a:ext uri="{BEBA8EAE-BF5A-486C-A8C5-ECC9F3942E4B}">
                  <a14:imgProps xmlns:a14="http://schemas.microsoft.com/office/drawing/2010/main">
                    <a14:imgLayer r:embed="rId3">
                      <a14:imgEffect>
                        <a14:brightnessContrast bright="9000"/>
                      </a14:imgEffect>
                    </a14:imgLayer>
                  </a14:imgProps>
                </a:ext>
              </a:extLst>
            </a:blip>
            <a:stretch>
              <a:fillRect/>
            </a:stretch>
          </p:blipFill>
          <p:spPr>
            <a:xfrm>
              <a:off x="6993653" y="1462309"/>
              <a:ext cx="5090596" cy="4609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3" name="TextBox 52"/>
            <p:cNvSpPr txBox="1"/>
            <p:nvPr/>
          </p:nvSpPr>
          <p:spPr>
            <a:xfrm>
              <a:off x="9084745" y="6281068"/>
              <a:ext cx="1194558" cy="613664"/>
            </a:xfrm>
            <a:prstGeom prst="rect">
              <a:avLst/>
            </a:prstGeom>
            <a:noFill/>
          </p:spPr>
          <p:txBody>
            <a:bodyPr wrap="none" rtlCol="0">
              <a:spAutoFit/>
            </a:bodyPr>
            <a:lstStyle/>
            <a:p>
              <a:r>
                <a:rPr lang="en-US" b="1" i="1" dirty="0" err="1">
                  <a:solidFill>
                    <a:srgbClr val="FF0000"/>
                  </a:solidFill>
                  <a:latin typeface="Cambria" panose="02040503050406030204" pitchFamily="18" charset="0"/>
                  <a:cs typeface="Arial" panose="020B0604020202020204" pitchFamily="34" charset="0"/>
                </a:rPr>
                <a:t>Hình</a:t>
              </a:r>
              <a:r>
                <a:rPr lang="en-US" b="1" i="1" dirty="0">
                  <a:solidFill>
                    <a:srgbClr val="FF0000"/>
                  </a:solidFill>
                  <a:latin typeface="Cambria" panose="02040503050406030204" pitchFamily="18" charset="0"/>
                  <a:cs typeface="Arial" panose="020B0604020202020204" pitchFamily="34" charset="0"/>
                </a:rPr>
                <a:t> 13.2</a:t>
              </a:r>
            </a:p>
          </p:txBody>
        </p:sp>
      </p:grpSp>
      <p:pic>
        <p:nvPicPr>
          <p:cNvPr id="69" name="Picture 68" descr="n185 Fb Thu Huong Pham"/>
          <p:cNvPicPr/>
          <p:nvPr/>
        </p:nvPicPr>
        <p:blipFill>
          <a:blip r:embed="rId4"/>
          <a:stretch>
            <a:fillRect/>
          </a:stretch>
        </p:blipFill>
        <p:spPr>
          <a:xfrm>
            <a:off x="6873073" y="4665054"/>
            <a:ext cx="5090596" cy="1997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2" descr="n185 Fb Thu Huong Pham">
            <a:extLst>
              <a:ext uri="{FF2B5EF4-FFF2-40B4-BE49-F238E27FC236}">
                <a16:creationId xmlns:a16="http://schemas.microsoft.com/office/drawing/2014/main" id="{B25110D0-3FF9-44D7-BB9E-8111447262A4}"/>
              </a:ext>
            </a:extLst>
          </p:cNvPr>
          <p:cNvSpPr txBox="1">
            <a:spLocks noChangeArrowheads="1"/>
          </p:cNvSpPr>
          <p:nvPr/>
        </p:nvSpPr>
        <p:spPr>
          <a:xfrm>
            <a:off x="0" y="-24891"/>
            <a:ext cx="12192000" cy="609600"/>
          </a:xfrm>
          <a:prstGeom prst="rect">
            <a:avLst/>
          </a:prstGeom>
          <a:solidFill>
            <a:srgbClr val="FF0000"/>
          </a:solidFill>
        </p:spPr>
        <p:txBody>
          <a:bodyPr rtlCol="0">
            <a:normAutofit/>
          </a:bodyPr>
          <a:lstStyle>
            <a:lvl1pPr marL="342900" indent="-342900" algn="l" rtl="0" eaLnBrk="0" fontAlgn="base" hangingPunct="0">
              <a:spcBef>
                <a:spcPct val="20000"/>
              </a:spcBef>
              <a:spcAft>
                <a:spcPct val="0"/>
              </a:spcAft>
              <a:buFont typeface="Times New Roman" panose="02020603050405020304" pitchFamily="18"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Times New Roman" panose="02020603050405020304" pitchFamily="18"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Times New Roman" panose="02020603050405020304" pitchFamily="18"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err="1">
                <a:ln>
                  <a:noFill/>
                </a:ln>
                <a:solidFill>
                  <a:schemeClr val="bg1"/>
                </a:solidFill>
                <a:effectLst/>
                <a:uLnTx/>
                <a:uFillTx/>
                <a:latin typeface="Cambria" panose="02040503050406030204" pitchFamily="18" charset="0"/>
                <a:ea typeface="+mn-ea"/>
                <a:cs typeface="Arial" panose="020B0604020202020204" pitchFamily="34" charset="0"/>
              </a:rPr>
              <a:t>Bài</a:t>
            </a:r>
            <a:r>
              <a:rPr kumimoji="0" lang="en-US" sz="3400" b="1" i="0" u="none" strike="noStrike" kern="1200" cap="none" spc="0" normalizeH="0" baseline="0" noProof="0" dirty="0">
                <a:ln>
                  <a:noFill/>
                </a:ln>
                <a:solidFill>
                  <a:schemeClr val="bg1"/>
                </a:solidFill>
                <a:effectLst/>
                <a:uLnTx/>
                <a:uFillTx/>
                <a:latin typeface="Cambria" panose="02040503050406030204" pitchFamily="18" charset="0"/>
                <a:ea typeface="+mn-ea"/>
                <a:cs typeface="Arial" panose="020B0604020202020204" pitchFamily="34" charset="0"/>
              </a:rPr>
              <a:t> 13: SÓNG</a:t>
            </a:r>
            <a:r>
              <a:rPr kumimoji="0" lang="en-US" sz="3400" b="1" i="0" u="none" strike="noStrike" kern="1200" cap="none" spc="0" normalizeH="0" noProof="0" dirty="0">
                <a:ln>
                  <a:noFill/>
                </a:ln>
                <a:solidFill>
                  <a:schemeClr val="bg1"/>
                </a:solidFill>
                <a:effectLst/>
                <a:uLnTx/>
                <a:uFillTx/>
                <a:latin typeface="Cambria" panose="02040503050406030204" pitchFamily="18" charset="0"/>
                <a:ea typeface="+mn-ea"/>
                <a:cs typeface="Arial" panose="020B0604020202020204" pitchFamily="34" charset="0"/>
              </a:rPr>
              <a:t> DỪNG</a:t>
            </a:r>
            <a:endParaRPr kumimoji="0" lang="en-US" sz="3400" b="1" i="0" u="none" strike="noStrike" kern="1200" cap="none" spc="0" normalizeH="0" baseline="0" noProof="0" dirty="0">
              <a:ln>
                <a:noFill/>
              </a:ln>
              <a:solidFill>
                <a:schemeClr val="bg1"/>
              </a:solidFill>
              <a:effectLst/>
              <a:uLnTx/>
              <a:uFillTx/>
              <a:latin typeface="Cambria" panose="02040503050406030204" pitchFamily="18" charset="0"/>
              <a:ea typeface="+mn-ea"/>
              <a:cs typeface="Arial" panose="020B0604020202020204" pitchFamily="34" charset="0"/>
            </a:endParaRPr>
          </a:p>
        </p:txBody>
      </p:sp>
      <p:grpSp>
        <p:nvGrpSpPr>
          <p:cNvPr id="7" name="Group 6" descr="n185 Fb Thu Huong Pham"/>
          <p:cNvGrpSpPr/>
          <p:nvPr/>
        </p:nvGrpSpPr>
        <p:grpSpPr>
          <a:xfrm>
            <a:off x="439960" y="1655943"/>
            <a:ext cx="6079253" cy="5006114"/>
            <a:chOff x="422031" y="1796495"/>
            <a:chExt cx="6079253" cy="5006114"/>
          </a:xfrm>
        </p:grpSpPr>
        <p:grpSp>
          <p:nvGrpSpPr>
            <p:cNvPr id="6" name="Group 5"/>
            <p:cNvGrpSpPr/>
            <p:nvPr/>
          </p:nvGrpSpPr>
          <p:grpSpPr>
            <a:xfrm>
              <a:off x="422031" y="1796495"/>
              <a:ext cx="6079253" cy="3448745"/>
              <a:chOff x="422031" y="1796495"/>
              <a:chExt cx="6079253" cy="3448745"/>
            </a:xfrm>
          </p:grpSpPr>
          <p:sp>
            <p:nvSpPr>
              <p:cNvPr id="4" name="Rounded Rectangle 3"/>
              <p:cNvSpPr/>
              <p:nvPr/>
            </p:nvSpPr>
            <p:spPr>
              <a:xfrm>
                <a:off x="422031" y="1804490"/>
                <a:ext cx="6079253" cy="3440750"/>
              </a:xfrm>
              <a:prstGeom prst="roundRect">
                <a:avLst/>
              </a:prstGeom>
              <a:solidFill>
                <a:schemeClr val="accent4">
                  <a:lumMod val="20000"/>
                  <a:lumOff val="8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3395" y="1796495"/>
                <a:ext cx="5861528" cy="3029291"/>
              </a:xfrm>
              <a:prstGeom prst="rect">
                <a:avLst/>
              </a:prstGeom>
              <a:noFill/>
            </p:spPr>
            <p:txBody>
              <a:bodyPr wrap="square">
                <a:spAutoFit/>
              </a:bodyPr>
              <a:lstStyle/>
              <a:p>
                <a:pPr algn="just">
                  <a:lnSpc>
                    <a:spcPct val="115000"/>
                  </a:lnSpc>
                </a:pPr>
                <a:r>
                  <a:rPr lang="en-US" sz="2400" b="1" dirty="0" err="1">
                    <a:solidFill>
                      <a:srgbClr val="FF6600"/>
                    </a:solidFill>
                    <a:latin typeface="Cambria" panose="02040503050406030204" pitchFamily="18" charset="0"/>
                    <a:ea typeface="Times New Roman" panose="02020603050405020304" pitchFamily="18" charset="0"/>
                    <a:cs typeface="Arial" panose="020B0604020202020204" pitchFamily="34" charset="0"/>
                  </a:rPr>
                  <a:t>Câu</a:t>
                </a:r>
                <a:r>
                  <a:rPr lang="en-US" sz="2400" b="1" dirty="0">
                    <a:solidFill>
                      <a:srgbClr val="FF6600"/>
                    </a:solidFill>
                    <a:latin typeface="Cambria" panose="02040503050406030204" pitchFamily="18" charset="0"/>
                    <a:ea typeface="Times New Roman" panose="02020603050405020304" pitchFamily="18" charset="0"/>
                    <a:cs typeface="Arial" panose="020B0604020202020204" pitchFamily="34" charset="0"/>
                  </a:rPr>
                  <a:t> 1: </a:t>
                </a:r>
                <a:r>
                  <a:rPr lang="en-US" sz="2400" dirty="0" err="1">
                    <a:latin typeface="Cambria" panose="02040503050406030204" pitchFamily="18" charset="0"/>
                    <a:ea typeface="Times New Roman" panose="02020603050405020304" pitchFamily="18" charset="0"/>
                    <a:cs typeface="Arial" panose="020B0604020202020204" pitchFamily="34" charset="0"/>
                  </a:rPr>
                  <a:t>Quan</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sát</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Hình</a:t>
                </a:r>
                <a:r>
                  <a:rPr lang="en-US" sz="2400" dirty="0">
                    <a:latin typeface="Cambria" panose="02040503050406030204" pitchFamily="18" charset="0"/>
                    <a:ea typeface="Times New Roman" panose="02020603050405020304" pitchFamily="18" charset="0"/>
                    <a:cs typeface="Arial" panose="020B0604020202020204" pitchFamily="34" charset="0"/>
                  </a:rPr>
                  <a:t> 13.2 SGK. Cho </a:t>
                </a:r>
                <a:r>
                  <a:rPr lang="en-US" sz="2400" dirty="0" err="1">
                    <a:latin typeface="Cambria" panose="02040503050406030204" pitchFamily="18" charset="0"/>
                    <a:ea typeface="Times New Roman" panose="02020603050405020304" pitchFamily="18" charset="0"/>
                    <a:cs typeface="Arial" panose="020B0604020202020204" pitchFamily="34" charset="0"/>
                  </a:rPr>
                  <a:t>biết</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sóng</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tới</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và</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sóng</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phản</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xạ</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trên</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sợi</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dây</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có</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thoả</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mãn</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điều</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kiện</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sóng</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kết</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hợp</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và</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có</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gây</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ra</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hiện</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tượng</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giao</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thoa</a:t>
                </a:r>
                <a:r>
                  <a:rPr lang="en-US" sz="2400" dirty="0">
                    <a:latin typeface="Cambria" panose="02040503050406030204" pitchFamily="18" charset="0"/>
                    <a:ea typeface="Times New Roman" panose="02020603050405020304" pitchFamily="18" charset="0"/>
                    <a:cs typeface="Arial" panose="020B0604020202020204" pitchFamily="34" charset="0"/>
                  </a:rPr>
                  <a:t>?</a:t>
                </a:r>
              </a:p>
              <a:p>
                <a:pPr algn="just">
                  <a:lnSpc>
                    <a:spcPct val="115000"/>
                  </a:lnSpc>
                </a:pPr>
                <a:r>
                  <a:rPr lang="en-US" sz="2400" b="1" dirty="0" err="1">
                    <a:solidFill>
                      <a:srgbClr val="FF6600"/>
                    </a:solidFill>
                    <a:latin typeface="Cambria" panose="02040503050406030204" pitchFamily="18" charset="0"/>
                    <a:ea typeface="Times New Roman" panose="02020603050405020304" pitchFamily="18" charset="0"/>
                    <a:cs typeface="Arial" panose="020B0604020202020204" pitchFamily="34" charset="0"/>
                  </a:rPr>
                  <a:t>Câu</a:t>
                </a:r>
                <a:r>
                  <a:rPr lang="en-US" sz="2400" b="1" dirty="0">
                    <a:solidFill>
                      <a:srgbClr val="FF6600"/>
                    </a:solidFill>
                    <a:latin typeface="Cambria" panose="02040503050406030204" pitchFamily="18" charset="0"/>
                    <a:ea typeface="Times New Roman" panose="02020603050405020304" pitchFamily="18" charset="0"/>
                    <a:cs typeface="Arial" panose="020B0604020202020204" pitchFamily="34" charset="0"/>
                  </a:rPr>
                  <a:t> 2: </a:t>
                </a:r>
                <a:r>
                  <a:rPr lang="en-US" sz="2400" dirty="0" err="1">
                    <a:latin typeface="Cambria" panose="02040503050406030204" pitchFamily="18" charset="0"/>
                    <a:ea typeface="Times New Roman" panose="02020603050405020304" pitchFamily="18" charset="0"/>
                    <a:cs typeface="Arial" panose="020B0604020202020204" pitchFamily="34" charset="0"/>
                  </a:rPr>
                  <a:t>Sóng</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dừng</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trên</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sợi</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dây</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đàn</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hồi</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có</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hai</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đầu</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cố</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định</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được</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mô</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tả</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như</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Hình</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bên</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Hãy</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nêu</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đặc</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điểm</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về</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nút</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sóng</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bụng</a:t>
                </a:r>
                <a:r>
                  <a:rPr lang="en-US" sz="2400" dirty="0">
                    <a:latin typeface="Cambria" panose="02040503050406030204" pitchFamily="18" charset="0"/>
                    <a:ea typeface="Times New Roman" panose="02020603050405020304" pitchFamily="18" charset="0"/>
                    <a:cs typeface="Arial" panose="020B0604020202020204" pitchFamily="34" charset="0"/>
                  </a:rPr>
                  <a:t> </a:t>
                </a:r>
                <a:r>
                  <a:rPr lang="en-US" sz="2400" dirty="0" err="1">
                    <a:latin typeface="Cambria" panose="02040503050406030204" pitchFamily="18" charset="0"/>
                    <a:ea typeface="Times New Roman" panose="02020603050405020304" pitchFamily="18" charset="0"/>
                    <a:cs typeface="Arial" panose="020B0604020202020204" pitchFamily="34" charset="0"/>
                  </a:rPr>
                  <a:t>sóng</a:t>
                </a:r>
                <a:r>
                  <a:rPr lang="en-US" sz="2400" dirty="0">
                    <a:latin typeface="Cambria" panose="02040503050406030204" pitchFamily="18" charset="0"/>
                    <a:ea typeface="Times New Roman" panose="02020603050405020304" pitchFamily="18" charset="0"/>
                    <a:cs typeface="Arial" panose="020B0604020202020204" pitchFamily="34" charset="0"/>
                  </a:rPr>
                  <a:t>?</a:t>
                </a:r>
              </a:p>
            </p:txBody>
          </p:sp>
        </p:grpSp>
        <p:sp>
          <p:nvSpPr>
            <p:cNvPr id="15" name="Rectangle 19">
              <a:extLst>
                <a:ext uri="{FF2B5EF4-FFF2-40B4-BE49-F238E27FC236}">
                  <a16:creationId xmlns:a16="http://schemas.microsoft.com/office/drawing/2014/main" id="{F15F142F-9113-4F69-904F-B59493648795}"/>
                </a:ext>
              </a:extLst>
            </p:cNvPr>
            <p:cNvSpPr/>
            <p:nvPr/>
          </p:nvSpPr>
          <p:spPr>
            <a:xfrm rot="21420000">
              <a:off x="2392531" y="5642625"/>
              <a:ext cx="2147134" cy="1159984"/>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17500" dist="38100" dir="8100000" sx="101000" sy="101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anchor="ctr"/>
            <a:lstStyle/>
            <a:p>
              <a:pPr algn="ctr" fontAlgn="auto">
                <a:spcBef>
                  <a:spcPts val="0"/>
                </a:spcBef>
                <a:spcAft>
                  <a:spcPts val="0"/>
                </a:spcAft>
                <a:defRPr/>
              </a:pPr>
              <a:r>
                <a:rPr lang="en-US" sz="3200" b="1" dirty="0" err="1">
                  <a:solidFill>
                    <a:srgbClr val="002060"/>
                  </a:solidFill>
                  <a:latin typeface="Cambria" panose="02040503050406030204" pitchFamily="18" charset="0"/>
                  <a:cs typeface="Arial" panose="020B0604020202020204" pitchFamily="34" charset="0"/>
                </a:rPr>
                <a:t>Thảo</a:t>
              </a:r>
              <a:r>
                <a:rPr lang="en-US" sz="3200" b="1" dirty="0">
                  <a:solidFill>
                    <a:srgbClr val="002060"/>
                  </a:solidFill>
                  <a:latin typeface="Cambria" panose="02040503050406030204" pitchFamily="18" charset="0"/>
                  <a:cs typeface="Arial" panose="020B0604020202020204" pitchFamily="34" charset="0"/>
                </a:rPr>
                <a:t> </a:t>
              </a:r>
              <a:r>
                <a:rPr lang="en-US" sz="3200" b="1" dirty="0" err="1">
                  <a:solidFill>
                    <a:srgbClr val="002060"/>
                  </a:solidFill>
                  <a:latin typeface="Cambria" panose="02040503050406030204" pitchFamily="18" charset="0"/>
                  <a:cs typeface="Arial" panose="020B0604020202020204" pitchFamily="34" charset="0"/>
                </a:rPr>
                <a:t>luận</a:t>
              </a:r>
              <a:r>
                <a:rPr lang="en-US" sz="3200" b="1" dirty="0">
                  <a:solidFill>
                    <a:srgbClr val="002060"/>
                  </a:solidFill>
                  <a:latin typeface="Cambria" panose="02040503050406030204" pitchFamily="18" charset="0"/>
                  <a:cs typeface="Arial" panose="020B0604020202020204" pitchFamily="34" charset="0"/>
                </a:rPr>
                <a:t> </a:t>
              </a:r>
              <a:r>
                <a:rPr lang="en-US" sz="3200" b="1" dirty="0" err="1">
                  <a:solidFill>
                    <a:srgbClr val="002060"/>
                  </a:solidFill>
                  <a:latin typeface="Cambria" panose="02040503050406030204" pitchFamily="18" charset="0"/>
                  <a:cs typeface="Arial" panose="020B0604020202020204" pitchFamily="34" charset="0"/>
                </a:rPr>
                <a:t>cặp</a:t>
              </a:r>
              <a:r>
                <a:rPr lang="en-US" sz="3200" b="1" dirty="0">
                  <a:solidFill>
                    <a:srgbClr val="002060"/>
                  </a:solidFill>
                  <a:latin typeface="Cambria" panose="02040503050406030204" pitchFamily="18" charset="0"/>
                  <a:cs typeface="Arial" panose="020B0604020202020204" pitchFamily="34" charset="0"/>
                </a:rPr>
                <a:t> </a:t>
              </a:r>
              <a:r>
                <a:rPr lang="en-US" sz="3200" b="1" dirty="0" err="1">
                  <a:solidFill>
                    <a:srgbClr val="002060"/>
                  </a:solidFill>
                  <a:latin typeface="Cambria" panose="02040503050406030204" pitchFamily="18" charset="0"/>
                  <a:cs typeface="Arial" panose="020B0604020202020204" pitchFamily="34" charset="0"/>
                </a:rPr>
                <a:t>đôi</a:t>
              </a:r>
              <a:endParaRPr lang="en-US" sz="3200" b="1" dirty="0">
                <a:solidFill>
                  <a:srgbClr val="002060"/>
                </a:solidFill>
                <a:latin typeface="Cambria" panose="02040503050406030204" pitchFamily="18" charset="0"/>
                <a:cs typeface="Arial" panose="020B0604020202020204" pitchFamily="34" charset="0"/>
              </a:endParaRPr>
            </a:p>
          </p:txBody>
        </p:sp>
        <p:pic>
          <p:nvPicPr>
            <p:cNvPr id="16" name="Picture 15">
              <a:extLst>
                <a:ext uri="{FF2B5EF4-FFF2-40B4-BE49-F238E27FC236}">
                  <a16:creationId xmlns:a16="http://schemas.microsoft.com/office/drawing/2014/main" id="{5D35D1E3-87E3-4C87-9C3E-684BF98E20E9}"/>
                </a:ext>
              </a:extLst>
            </p:cNvPr>
            <p:cNvPicPr>
              <a:picLocks noChangeAspect="1"/>
            </p:cNvPicPr>
            <p:nvPr/>
          </p:nvPicPr>
          <p:blipFill rotWithShape="1">
            <a:blip r:embed="rId5"/>
            <a:srcRect t="13721" b="15829"/>
            <a:stretch/>
          </p:blipFill>
          <p:spPr>
            <a:xfrm>
              <a:off x="2633410" y="4793080"/>
              <a:ext cx="1665379" cy="989749"/>
            </a:xfrm>
            <a:prstGeom prst="rect">
              <a:avLst/>
            </a:prstGeom>
          </p:spPr>
        </p:pic>
      </p:grpSp>
    </p:spTree>
    <p:extLst>
      <p:ext uri="{BB962C8B-B14F-4D97-AF65-F5344CB8AC3E}">
        <p14:creationId xmlns:p14="http://schemas.microsoft.com/office/powerpoint/2010/main" val="2919154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 name="Rectangle 14" descr="n185 Fb Thu Huong Pham"/>
          <p:cNvSpPr>
            <a:spLocks noChangeArrowheads="1"/>
          </p:cNvSpPr>
          <p:nvPr/>
        </p:nvSpPr>
        <p:spPr bwMode="auto">
          <a:xfrm>
            <a:off x="342627" y="2577723"/>
            <a:ext cx="5891735" cy="174111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344488" algn="just" defTabSz="914400" rtl="0" eaLnBrk="0" fontAlgn="base" latinLnBrk="0" hangingPunct="0">
              <a:lnSpc>
                <a:spcPct val="114000"/>
              </a:lnSpc>
              <a:spcBef>
                <a:spcPts val="600"/>
              </a:spcBef>
              <a:spcAft>
                <a:spcPct val="0"/>
              </a:spcAft>
              <a:buClrTx/>
              <a:buSzTx/>
              <a:buFontTx/>
              <a:buNone/>
              <a:tabLst/>
              <a:defRPr/>
            </a:pPr>
            <a:r>
              <a:rPr kumimoji="0" lang="en-US" sz="2400" b="1" i="1" u="none" strike="noStrike" kern="1200" cap="none" spc="0" normalizeH="0" baseline="0" noProof="0">
                <a:ln>
                  <a:noFill/>
                </a:ln>
                <a:solidFill>
                  <a:srgbClr val="00B050"/>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1" i="1" u="none" strike="noStrike" kern="1200" cap="none" spc="0" normalizeH="0" baseline="0" noProof="0" dirty="0" err="1">
                <a:ln>
                  <a:noFill/>
                </a:ln>
                <a:solidFill>
                  <a:srgbClr val="00B050"/>
                </a:solidFill>
                <a:effectLst/>
                <a:uLnTx/>
                <a:uFillTx/>
                <a:latin typeface="Cambria" panose="02040503050406030204" pitchFamily="18" charset="0"/>
                <a:ea typeface="Times New Roman" panose="02020603050405020304" pitchFamily="18" charset="0"/>
                <a:cs typeface="Arial" panose="020B0604020202020204" pitchFamily="34" charset="0"/>
              </a:rPr>
              <a:t>Định</a:t>
            </a:r>
            <a:r>
              <a:rPr kumimoji="0" lang="en-US" sz="2400" b="1" i="1" u="none" strike="noStrike" kern="1200" cap="none" spc="0" normalizeH="0" baseline="0" noProof="0" dirty="0">
                <a:ln>
                  <a:noFill/>
                </a:ln>
                <a:solidFill>
                  <a:srgbClr val="00B050"/>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1" i="1" u="none" strike="noStrike" kern="1200" cap="none" spc="0" normalizeH="0" baseline="0" noProof="0" err="1">
                <a:ln>
                  <a:noFill/>
                </a:ln>
                <a:solidFill>
                  <a:srgbClr val="00B050"/>
                </a:solidFill>
                <a:effectLst/>
                <a:uLnTx/>
                <a:uFillTx/>
                <a:latin typeface="Cambria" panose="02040503050406030204" pitchFamily="18" charset="0"/>
                <a:ea typeface="Times New Roman" panose="02020603050405020304" pitchFamily="18" charset="0"/>
                <a:cs typeface="Arial" panose="020B0604020202020204" pitchFamily="34" charset="0"/>
              </a:rPr>
              <a:t>nghĩa</a:t>
            </a:r>
            <a:r>
              <a:rPr kumimoji="0" lang="en-US" sz="2400" b="1" i="1" u="none" strike="noStrike" kern="1200" cap="none" spc="0" normalizeH="0" baseline="0" noProof="0">
                <a:ln>
                  <a:noFill/>
                </a:ln>
                <a:solidFill>
                  <a:srgbClr val="00B050"/>
                </a:solidFill>
                <a:effectLst/>
                <a:uLnTx/>
                <a:uFillTx/>
                <a:latin typeface="Cambria" panose="02040503050406030204" pitchFamily="18" charset="0"/>
                <a:ea typeface="Times New Roman" panose="02020603050405020304" pitchFamily="18" charset="0"/>
                <a:cs typeface="Arial" panose="020B0604020202020204" pitchFamily="34" charset="0"/>
              </a:rPr>
              <a:t> :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Hai</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sóng</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cùng</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biên</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độ</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cùng</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tần</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số</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lan</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truyền</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theo</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hai</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hướng</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ngược</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nhau</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trên</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một</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dây</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giao</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thoa</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với</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nhau</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tạo</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nên</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một</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sóng</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tổng</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hợp</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gọi</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là</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sóng</a:t>
            </a:r>
            <a:r>
              <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r>
              <a:rPr kumimoji="0" lang="en-US" sz="2400" b="0" i="1" u="none" strike="noStrike" kern="120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dừng</a:t>
            </a:r>
            <a:r>
              <a:rPr kumimoji="0" lang="en-US" sz="2400" b="0" i="1" u="none" strike="noStrike" kern="1200" cap="none" spc="0" normalizeH="0" baseline="0" noProof="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rPr>
              <a:t>. </a:t>
            </a:r>
            <a:endParaRPr kumimoji="0" lang="en-US" sz="2400" b="0" i="1" u="none" strike="noStrike" kern="120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Arial" panose="020B0604020202020204" pitchFamily="34" charset="0"/>
            </a:endParaRPr>
          </a:p>
        </p:txBody>
      </p:sp>
      <p:pic>
        <p:nvPicPr>
          <p:cNvPr id="18" name="Picture 4" descr="n185 Fb Thu Huong P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952" y="1477109"/>
            <a:ext cx="5628627" cy="527538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6" descr="n185 Fb Thu Huong Pham">
            <a:extLst>
              <a:ext uri="{FF2B5EF4-FFF2-40B4-BE49-F238E27FC236}">
                <a16:creationId xmlns:a16="http://schemas.microsoft.com/office/drawing/2014/main" id="{64E979AE-3C9F-42E6-B194-78F333C23B43}"/>
              </a:ext>
            </a:extLst>
          </p:cNvPr>
          <p:cNvSpPr>
            <a:spLocks noChangeArrowheads="1"/>
          </p:cNvSpPr>
          <p:nvPr/>
        </p:nvSpPr>
        <p:spPr bwMode="auto">
          <a:xfrm>
            <a:off x="-21170" y="1120129"/>
            <a:ext cx="5977943" cy="684361"/>
          </a:xfrm>
          <a:prstGeom prst="rect">
            <a:avLst/>
          </a:prstGeom>
          <a:noFill/>
          <a:ln w="9525">
            <a:noFill/>
            <a:miter lim="800000"/>
            <a:headEnd/>
            <a:tailEnd/>
          </a:ln>
        </p:spPr>
        <p:txBody>
          <a:bodyPr/>
          <a:lstStyle/>
          <a:p>
            <a:pPr marL="270272" marR="0" lvl="0" indent="-270272" algn="l" defTabSz="914400" rtl="0" eaLnBrk="1" fontAlgn="auto" latinLnBrk="0" hangingPunct="1">
              <a:lnSpc>
                <a:spcPct val="100000"/>
              </a:lnSpc>
              <a:spcBef>
                <a:spcPts val="0"/>
              </a:spcBef>
              <a:spcAft>
                <a:spcPts val="0"/>
              </a:spcAft>
              <a:buClr>
                <a:srgbClr val="44546A"/>
              </a:buClr>
              <a:buSzPct val="70000"/>
              <a:buFontTx/>
              <a:buNone/>
              <a:tabLst/>
              <a:defRPr/>
            </a:pPr>
            <a:r>
              <a:rPr kumimoji="0" lang="en-US" sz="2800" b="0" i="0" u="none" strike="noStrike" kern="1200" cap="none" spc="0" normalizeH="0" baseline="0" noProof="0" dirty="0">
                <a:ln>
                  <a:noFill/>
                </a:ln>
                <a:solidFill>
                  <a:srgbClr val="0070C0"/>
                </a:solidFill>
                <a:effectLst/>
                <a:uLnTx/>
                <a:uFillTx/>
                <a:latin typeface="Cambria" panose="02040503050406030204" pitchFamily="18" charset="0"/>
                <a:ea typeface="+mn-ea"/>
                <a:cs typeface="Arial" panose="020B0604020202020204" pitchFamily="34" charset="0"/>
              </a:rPr>
              <a:t>1. </a:t>
            </a:r>
            <a:r>
              <a:rPr kumimoji="0" lang="en-US" sz="2800" b="0" i="0" u="none" strike="noStrike" kern="1200" cap="none" spc="0" normalizeH="0" baseline="0" noProof="0" dirty="0" err="1">
                <a:ln>
                  <a:noFill/>
                </a:ln>
                <a:solidFill>
                  <a:srgbClr val="0070C0"/>
                </a:solidFill>
                <a:effectLst/>
                <a:uLnTx/>
                <a:uFillTx/>
                <a:latin typeface="Cambria" panose="02040503050406030204" pitchFamily="18" charset="0"/>
                <a:ea typeface="+mn-ea"/>
                <a:cs typeface="Arial" panose="020B0604020202020204" pitchFamily="34" charset="0"/>
              </a:rPr>
              <a:t>Đặc</a:t>
            </a:r>
            <a:r>
              <a:rPr kumimoji="0" lang="en-US" sz="2800" b="0" i="0" u="none" strike="noStrike" kern="1200" cap="none" spc="0" normalizeH="0" baseline="0" noProof="0" dirty="0">
                <a:ln>
                  <a:noFill/>
                </a:ln>
                <a:solidFill>
                  <a:srgbClr val="0070C0"/>
                </a:solidFill>
                <a:effectLst/>
                <a:uLnTx/>
                <a:uFillTx/>
                <a:latin typeface="Cambria" panose="02040503050406030204" pitchFamily="18" charset="0"/>
                <a:ea typeface="+mn-ea"/>
                <a:cs typeface="Arial" panose="020B0604020202020204" pitchFamily="34" charset="0"/>
              </a:rPr>
              <a:t> </a:t>
            </a:r>
            <a:r>
              <a:rPr kumimoji="0" lang="en-US" sz="2800" b="0" i="0" u="none" strike="noStrike" kern="1200" cap="none" spc="0" normalizeH="0" baseline="0" noProof="0" dirty="0" err="1">
                <a:ln>
                  <a:noFill/>
                </a:ln>
                <a:solidFill>
                  <a:srgbClr val="0070C0"/>
                </a:solidFill>
                <a:effectLst/>
                <a:uLnTx/>
                <a:uFillTx/>
                <a:latin typeface="Cambria" panose="02040503050406030204" pitchFamily="18" charset="0"/>
                <a:ea typeface="+mn-ea"/>
                <a:cs typeface="Arial" panose="020B0604020202020204" pitchFamily="34" charset="0"/>
              </a:rPr>
              <a:t>điểm</a:t>
            </a:r>
            <a:r>
              <a:rPr kumimoji="0" lang="en-US" sz="2800" b="0" i="0" u="none" strike="noStrike" kern="1200" cap="none" spc="0" normalizeH="0" baseline="0" noProof="0" dirty="0">
                <a:ln>
                  <a:noFill/>
                </a:ln>
                <a:solidFill>
                  <a:srgbClr val="0070C0"/>
                </a:solidFill>
                <a:effectLst/>
                <a:uLnTx/>
                <a:uFillTx/>
                <a:latin typeface="Cambria" panose="02040503050406030204" pitchFamily="18" charset="0"/>
                <a:ea typeface="+mn-ea"/>
                <a:cs typeface="Arial" panose="020B0604020202020204" pitchFamily="34" charset="0"/>
              </a:rPr>
              <a:t> </a:t>
            </a:r>
            <a:r>
              <a:rPr kumimoji="0" lang="en-US" sz="2800" b="0" i="0" u="none" strike="noStrike" kern="1200" cap="none" spc="0" normalizeH="0" baseline="0" noProof="0" dirty="0" err="1">
                <a:ln>
                  <a:noFill/>
                </a:ln>
                <a:solidFill>
                  <a:srgbClr val="0070C0"/>
                </a:solidFill>
                <a:effectLst/>
                <a:uLnTx/>
                <a:uFillTx/>
                <a:latin typeface="Cambria" panose="02040503050406030204" pitchFamily="18" charset="0"/>
                <a:ea typeface="+mn-ea"/>
                <a:cs typeface="Arial" panose="020B0604020202020204" pitchFamily="34" charset="0"/>
              </a:rPr>
              <a:t>của</a:t>
            </a:r>
            <a:r>
              <a:rPr kumimoji="0" lang="en-US" sz="2800" b="0" i="0" u="none" strike="noStrike" kern="1200" cap="none" spc="0" normalizeH="0" baseline="0" noProof="0" dirty="0">
                <a:ln>
                  <a:noFill/>
                </a:ln>
                <a:solidFill>
                  <a:srgbClr val="0070C0"/>
                </a:solidFill>
                <a:effectLst/>
                <a:uLnTx/>
                <a:uFillTx/>
                <a:latin typeface="Cambria" panose="02040503050406030204" pitchFamily="18" charset="0"/>
                <a:ea typeface="+mn-ea"/>
                <a:cs typeface="Arial" panose="020B0604020202020204" pitchFamily="34" charset="0"/>
              </a:rPr>
              <a:t> </a:t>
            </a:r>
            <a:r>
              <a:rPr kumimoji="0" lang="en-US" sz="2800" b="0" i="0" u="none" strike="noStrike" kern="1200" cap="none" spc="0" normalizeH="0" baseline="0" noProof="0" dirty="0" err="1">
                <a:ln>
                  <a:noFill/>
                </a:ln>
                <a:solidFill>
                  <a:srgbClr val="0070C0"/>
                </a:solidFill>
                <a:effectLst/>
                <a:uLnTx/>
                <a:uFillTx/>
                <a:latin typeface="Cambria" panose="02040503050406030204" pitchFamily="18" charset="0"/>
                <a:ea typeface="+mn-ea"/>
                <a:cs typeface="Arial" panose="020B0604020202020204" pitchFamily="34" charset="0"/>
              </a:rPr>
              <a:t>sóng</a:t>
            </a:r>
            <a:r>
              <a:rPr kumimoji="0" lang="en-US" sz="2800" b="0" i="0" u="none" strike="noStrike" kern="1200" cap="none" spc="0" normalizeH="0" baseline="0" noProof="0" dirty="0">
                <a:ln>
                  <a:noFill/>
                </a:ln>
                <a:solidFill>
                  <a:srgbClr val="0070C0"/>
                </a:solidFill>
                <a:effectLst/>
                <a:uLnTx/>
                <a:uFillTx/>
                <a:latin typeface="Cambria" panose="02040503050406030204" pitchFamily="18" charset="0"/>
                <a:ea typeface="+mn-ea"/>
                <a:cs typeface="Arial" panose="020B0604020202020204" pitchFamily="34" charset="0"/>
              </a:rPr>
              <a:t> </a:t>
            </a:r>
            <a:r>
              <a:rPr kumimoji="0" lang="en-US" sz="2800" b="0" i="0" u="none" strike="noStrike" kern="1200" cap="none" spc="0" normalizeH="0" baseline="0" noProof="0" dirty="0" err="1">
                <a:ln>
                  <a:noFill/>
                </a:ln>
                <a:solidFill>
                  <a:srgbClr val="0070C0"/>
                </a:solidFill>
                <a:effectLst/>
                <a:uLnTx/>
                <a:uFillTx/>
                <a:latin typeface="Cambria" panose="02040503050406030204" pitchFamily="18" charset="0"/>
                <a:ea typeface="+mn-ea"/>
                <a:cs typeface="Arial" panose="020B0604020202020204" pitchFamily="34" charset="0"/>
              </a:rPr>
              <a:t>dừng</a:t>
            </a:r>
            <a:endParaRPr kumimoji="0" lang="en-US" sz="2800" b="0" i="0" u="none" strike="noStrike" kern="1200" cap="none" spc="0" normalizeH="0" baseline="0" noProof="0" dirty="0">
              <a:ln>
                <a:noFill/>
              </a:ln>
              <a:solidFill>
                <a:srgbClr val="0070C0"/>
              </a:solidFill>
              <a:effectLst/>
              <a:uLnTx/>
              <a:uFillTx/>
              <a:latin typeface="Cambria" panose="02040503050406030204" pitchFamily="18" charset="0"/>
              <a:ea typeface="+mn-ea"/>
              <a:cs typeface="Arial" panose="020B0604020202020204" pitchFamily="34" charset="0"/>
            </a:endParaRPr>
          </a:p>
        </p:txBody>
      </p:sp>
      <p:sp>
        <p:nvSpPr>
          <p:cNvPr id="21" name="Rectangle 6" descr="n185 Fb Thu Huong Pham">
            <a:extLst>
              <a:ext uri="{FF2B5EF4-FFF2-40B4-BE49-F238E27FC236}">
                <a16:creationId xmlns:a16="http://schemas.microsoft.com/office/drawing/2014/main" id="{64E979AE-3C9F-42E6-B194-78F333C23B43}"/>
              </a:ext>
            </a:extLst>
          </p:cNvPr>
          <p:cNvSpPr>
            <a:spLocks noChangeArrowheads="1"/>
          </p:cNvSpPr>
          <p:nvPr/>
        </p:nvSpPr>
        <p:spPr bwMode="auto">
          <a:xfrm>
            <a:off x="0" y="582540"/>
            <a:ext cx="8470760" cy="684361"/>
          </a:xfrm>
          <a:prstGeom prst="rect">
            <a:avLst/>
          </a:prstGeom>
          <a:noFill/>
          <a:ln w="9525">
            <a:noFill/>
            <a:miter lim="800000"/>
            <a:headEnd/>
            <a:tailEnd/>
          </a:ln>
        </p:spPr>
        <p:txBody>
          <a:bodyPr/>
          <a:lstStyle/>
          <a:p>
            <a:pPr marL="270272" marR="0" lvl="0" indent="-270272" algn="l" defTabSz="914400" rtl="0" eaLnBrk="1" fontAlgn="auto" latinLnBrk="0" hangingPunct="1">
              <a:lnSpc>
                <a:spcPct val="100000"/>
              </a:lnSpc>
              <a:spcBef>
                <a:spcPts val="0"/>
              </a:spcBef>
              <a:spcAft>
                <a:spcPts val="0"/>
              </a:spcAft>
              <a:buClr>
                <a:srgbClr val="44546A"/>
              </a:buClr>
              <a:buSzPct val="70000"/>
              <a:buFontTx/>
              <a:buNone/>
              <a:tabLst/>
              <a:defRPr/>
            </a:pPr>
            <a:r>
              <a:rPr kumimoji="0" lang="en-US" sz="2800" b="1" i="0" u="none" strike="noStrike" kern="1200" cap="none" spc="0" normalizeH="0" baseline="0" noProof="0" dirty="0">
                <a:ln>
                  <a:noFill/>
                </a:ln>
                <a:solidFill>
                  <a:srgbClr val="0070C0"/>
                </a:solidFill>
                <a:effectLst/>
                <a:uLnTx/>
                <a:uFillTx/>
                <a:latin typeface="Cambria" panose="02040503050406030204" pitchFamily="18" charset="0"/>
                <a:ea typeface="+mn-ea"/>
                <a:cs typeface="Arial" panose="020B0604020202020204" pitchFamily="34" charset="0"/>
              </a:rPr>
              <a:t>II. GIẢI THÍCH SỰ TẠO THÀNH SÓNG DỪNG</a:t>
            </a:r>
          </a:p>
        </p:txBody>
      </p:sp>
      <p:pic>
        <p:nvPicPr>
          <p:cNvPr id="22" name="Picture 21" descr="n185 Fb Thu Huong Pham"/>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Effect>
                      <a14:sharpenSoften amount="-50000"/>
                    </a14:imgEffect>
                  </a14:imgLayer>
                </a14:imgProps>
              </a:ext>
            </a:extLst>
          </a:blip>
          <a:stretch>
            <a:fillRect/>
          </a:stretch>
        </p:blipFill>
        <p:spPr>
          <a:xfrm>
            <a:off x="4390433" y="4787249"/>
            <a:ext cx="958899" cy="1431269"/>
          </a:xfrm>
          <a:prstGeom prst="rect">
            <a:avLst/>
          </a:prstGeom>
        </p:spPr>
      </p:pic>
      <p:sp>
        <p:nvSpPr>
          <p:cNvPr id="8" name="Rectangle 2" descr="n185 Fb Thu Huong Pham">
            <a:extLst>
              <a:ext uri="{FF2B5EF4-FFF2-40B4-BE49-F238E27FC236}">
                <a16:creationId xmlns:a16="http://schemas.microsoft.com/office/drawing/2014/main" id="{B25110D0-3FF9-44D7-BB9E-8111447262A4}"/>
              </a:ext>
            </a:extLst>
          </p:cNvPr>
          <p:cNvSpPr txBox="1">
            <a:spLocks noChangeArrowheads="1"/>
          </p:cNvSpPr>
          <p:nvPr/>
        </p:nvSpPr>
        <p:spPr>
          <a:xfrm>
            <a:off x="0" y="-24891"/>
            <a:ext cx="12192000" cy="609600"/>
          </a:xfrm>
          <a:prstGeom prst="rect">
            <a:avLst/>
          </a:prstGeom>
          <a:solidFill>
            <a:srgbClr val="FF0000"/>
          </a:solidFill>
        </p:spPr>
        <p:txBody>
          <a:bodyPr rtlCol="0">
            <a:normAutofit/>
          </a:bodyPr>
          <a:lstStyle>
            <a:lvl1pPr marL="342900" indent="-342900" algn="l" rtl="0" eaLnBrk="0" fontAlgn="base" hangingPunct="0">
              <a:spcBef>
                <a:spcPct val="20000"/>
              </a:spcBef>
              <a:spcAft>
                <a:spcPct val="0"/>
              </a:spcAft>
              <a:buFont typeface="Times New Roman" panose="02020603050405020304" pitchFamily="18"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Times New Roman" panose="02020603050405020304" pitchFamily="18"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Times New Roman" panose="02020603050405020304" pitchFamily="18"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err="1">
                <a:ln>
                  <a:noFill/>
                </a:ln>
                <a:solidFill>
                  <a:prstClr val="white"/>
                </a:solidFill>
                <a:effectLst/>
                <a:uLnTx/>
                <a:uFillTx/>
                <a:latin typeface="Cambria" panose="02040503050406030204" pitchFamily="18" charset="0"/>
                <a:ea typeface="+mn-ea"/>
                <a:cs typeface="Arial" panose="020B0604020202020204" pitchFamily="34" charset="0"/>
              </a:rPr>
              <a:t>Bài</a:t>
            </a:r>
            <a:r>
              <a:rPr kumimoji="0" lang="en-US" sz="3400" b="1" i="0" u="none" strike="noStrike" kern="1200" cap="none" spc="0" normalizeH="0" baseline="0" noProof="0" dirty="0">
                <a:ln>
                  <a:noFill/>
                </a:ln>
                <a:solidFill>
                  <a:prstClr val="white"/>
                </a:solidFill>
                <a:effectLst/>
                <a:uLnTx/>
                <a:uFillTx/>
                <a:latin typeface="Cambria" panose="02040503050406030204" pitchFamily="18" charset="0"/>
                <a:ea typeface="+mn-ea"/>
                <a:cs typeface="Arial" panose="020B0604020202020204" pitchFamily="34" charset="0"/>
              </a:rPr>
              <a:t> 13: SÓNG DỪNG</a:t>
            </a:r>
          </a:p>
        </p:txBody>
      </p:sp>
    </p:spTree>
    <p:extLst>
      <p:ext uri="{BB962C8B-B14F-4D97-AF65-F5344CB8AC3E}">
        <p14:creationId xmlns:p14="http://schemas.microsoft.com/office/powerpoint/2010/main" val="25839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1|6.4|6.1|11.3|11.8|3|3.5|3.9|2.8|43.8|6.5|23.9|11.6|9.5|8.2|6.5|6.1|1.8|2.7|2.1|67.8|1|6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TotalTime>
  <Words>987</Words>
  <Application>Microsoft Office PowerPoint</Application>
  <PresentationFormat>Widescreen</PresentationFormat>
  <Paragraphs>115</Paragraphs>
  <Slides>16</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等线</vt:lpstr>
      <vt:lpstr>#9Slide03 Comfortaa Bold</vt:lpstr>
      <vt:lpstr>Algerian</vt:lpstr>
      <vt:lpstr>Arial</vt:lpstr>
      <vt:lpstr>Calibri</vt:lpstr>
      <vt:lpstr>Calibri Light</vt:lpstr>
      <vt:lpstr>Cambria</vt:lpstr>
      <vt:lpstr>Cambria Math</vt:lpstr>
      <vt:lpstr>Corbel</vt:lpstr>
      <vt:lpstr>Patrick Hand</vt:lpstr>
      <vt:lpstr>Tahoma</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dc:creator>
  <cp:lastModifiedBy>Administrator</cp:lastModifiedBy>
  <cp:revision>271</cp:revision>
  <dcterms:created xsi:type="dcterms:W3CDTF">2023-07-19T09:12:53Z</dcterms:created>
  <dcterms:modified xsi:type="dcterms:W3CDTF">2025-10-18T15:31:03Z</dcterms:modified>
</cp:coreProperties>
</file>