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323" r:id="rId3"/>
    <p:sldId id="324" r:id="rId4"/>
    <p:sldId id="325" r:id="rId5"/>
    <p:sldId id="326" r:id="rId6"/>
    <p:sldId id="284" r:id="rId7"/>
    <p:sldId id="290" r:id="rId8"/>
    <p:sldId id="289" r:id="rId9"/>
    <p:sldId id="322" r:id="rId10"/>
    <p:sldId id="317" r:id="rId11"/>
    <p:sldId id="318" r:id="rId12"/>
    <p:sldId id="291" r:id="rId13"/>
    <p:sldId id="292" r:id="rId14"/>
    <p:sldId id="319" r:id="rId15"/>
    <p:sldId id="293" r:id="rId16"/>
    <p:sldId id="327" r:id="rId17"/>
    <p:sldId id="320" r:id="rId18"/>
    <p:sldId id="304" r:id="rId19"/>
    <p:sldId id="306" r:id="rId20"/>
    <p:sldId id="294" r:id="rId21"/>
    <p:sldId id="308" r:id="rId22"/>
    <p:sldId id="307" r:id="rId23"/>
    <p:sldId id="309" r:id="rId24"/>
    <p:sldId id="313" r:id="rId25"/>
    <p:sldId id="314" r:id="rId26"/>
    <p:sldId id="315" r:id="rId27"/>
    <p:sldId id="321" r:id="rId28"/>
    <p:sldId id="316" r:id="rId29"/>
    <p:sldId id="328" r:id="rId30"/>
    <p:sldId id="286" r:id="rId31"/>
    <p:sldId id="335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48E"/>
    <a:srgbClr val="F2544B"/>
    <a:srgbClr val="4472C4"/>
    <a:srgbClr val="7C9DD6"/>
    <a:srgbClr val="5982CB"/>
    <a:srgbClr val="A48AC6"/>
    <a:srgbClr val="60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4690" autoAdjust="0"/>
  </p:normalViewPr>
  <p:slideViewPr>
    <p:cSldViewPr snapToGrid="0">
      <p:cViewPr varScale="1">
        <p:scale>
          <a:sx n="64" d="100"/>
          <a:sy n="64" d="100"/>
        </p:scale>
        <p:origin x="7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ACDBB-322E-44DD-BA95-9685990DE3D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7BB88E-0EB7-40A4-8EE7-C8EDD86410D2}">
      <dgm:prSet phldrT="[Text]" custT="1"/>
      <dgm:spPr/>
      <dgm:t>
        <a:bodyPr/>
        <a:lstStyle/>
        <a:p>
          <a:r>
            <a:rPr lang="en-US" sz="3600" b="1"/>
            <a:t>ÔN TẬP</a:t>
          </a:r>
        </a:p>
      </dgm:t>
    </dgm:pt>
    <dgm:pt modelId="{69249C2E-D83E-49FC-AADE-AE67C1146351}" type="parTrans" cxnId="{23B1B31A-A50F-4169-A801-604BF06E5FE6}">
      <dgm:prSet/>
      <dgm:spPr/>
      <dgm:t>
        <a:bodyPr/>
        <a:lstStyle/>
        <a:p>
          <a:endParaRPr lang="en-US" sz="2400"/>
        </a:p>
      </dgm:t>
    </dgm:pt>
    <dgm:pt modelId="{4377FAF7-2550-4E0C-9DDA-47798BB5E96B}" type="sibTrans" cxnId="{23B1B31A-A50F-4169-A801-604BF06E5FE6}">
      <dgm:prSet/>
      <dgm:spPr/>
      <dgm:t>
        <a:bodyPr/>
        <a:lstStyle/>
        <a:p>
          <a:endParaRPr lang="en-US" sz="2400"/>
        </a:p>
      </dgm:t>
    </dgm:pt>
    <dgm:pt modelId="{BDEDC620-FFC4-4B6E-9688-6F48BFF4261C}">
      <dgm:prSet phldrT="[Text]" custT="1"/>
      <dgm:spPr/>
      <dgm:t>
        <a:bodyPr/>
        <a:lstStyle/>
        <a:p>
          <a:r>
            <a:rPr lang="en-US" sz="2400">
              <a:effectLst/>
              <a:latin typeface="Cambria" panose="02040503050406030204" pitchFamily="18" charset="0"/>
              <a:ea typeface="Cambria" panose="02040503050406030204" pitchFamily="18" charset="0"/>
            </a:rPr>
            <a:t>Làm bài tập trong SGK</a:t>
          </a:r>
          <a:endParaRPr lang="en-US" sz="2400"/>
        </a:p>
      </dgm:t>
    </dgm:pt>
    <dgm:pt modelId="{E1380D9B-83A5-496F-9B38-4DD9B2088E2C}" type="parTrans" cxnId="{C37D6E9D-CF0F-459E-BB9F-1BEC30A6114B}">
      <dgm:prSet/>
      <dgm:spPr/>
      <dgm:t>
        <a:bodyPr/>
        <a:lstStyle/>
        <a:p>
          <a:endParaRPr lang="en-US" sz="2400"/>
        </a:p>
      </dgm:t>
    </dgm:pt>
    <dgm:pt modelId="{224FD957-98C8-4985-8735-E136EC483B95}" type="sibTrans" cxnId="{C37D6E9D-CF0F-459E-BB9F-1BEC30A6114B}">
      <dgm:prSet/>
      <dgm:spPr/>
      <dgm:t>
        <a:bodyPr/>
        <a:lstStyle/>
        <a:p>
          <a:endParaRPr lang="en-US" sz="2400"/>
        </a:p>
      </dgm:t>
    </dgm:pt>
    <dgm:pt modelId="{F4154268-8423-4D90-87EC-2730C960D492}">
      <dgm:prSet phldrT="[Text]" custT="1"/>
      <dgm:spPr/>
      <dgm:t>
        <a:bodyPr/>
        <a:lstStyle/>
        <a:p>
          <a:r>
            <a:rPr lang="pt-BR" sz="2400">
              <a:effectLst/>
              <a:latin typeface="Cambria" panose="02040503050406030204" pitchFamily="18" charset="0"/>
              <a:ea typeface="Cambria" panose="02040503050406030204" pitchFamily="18" charset="0"/>
            </a:rPr>
            <a:t>Ôn lại kiến thức về Lực từ. Cảm ứng từ đã học ở cấp 2.</a:t>
          </a:r>
          <a:endParaRPr lang="en-US" sz="2400"/>
        </a:p>
      </dgm:t>
    </dgm:pt>
    <dgm:pt modelId="{A8B151F3-A203-4455-9A7B-921C84852C2A}" type="parTrans" cxnId="{5ACF2BDE-D4CB-48C7-9567-59BBCE055156}">
      <dgm:prSet/>
      <dgm:spPr/>
      <dgm:t>
        <a:bodyPr/>
        <a:lstStyle/>
        <a:p>
          <a:endParaRPr lang="en-US" sz="2400"/>
        </a:p>
      </dgm:t>
    </dgm:pt>
    <dgm:pt modelId="{2C81CBDE-FE40-4035-BB33-C88015E95C08}" type="sibTrans" cxnId="{5ACF2BDE-D4CB-48C7-9567-59BBCE055156}">
      <dgm:prSet/>
      <dgm:spPr/>
      <dgm:t>
        <a:bodyPr/>
        <a:lstStyle/>
        <a:p>
          <a:endParaRPr lang="en-US" sz="2400"/>
        </a:p>
      </dgm:t>
    </dgm:pt>
    <dgm:pt modelId="{92FAB0DC-3695-4BC7-AE03-4963D65750A5}">
      <dgm:prSet phldrT="[Text]" custT="1"/>
      <dgm:spPr/>
      <dgm:t>
        <a:bodyPr/>
        <a:lstStyle/>
        <a:p>
          <a:r>
            <a:rPr lang="en-US" sz="3200" b="1"/>
            <a:t>CHUẨN BỊ BÀI MỚI</a:t>
          </a:r>
        </a:p>
      </dgm:t>
    </dgm:pt>
    <dgm:pt modelId="{E95D81C0-23B8-4A46-B001-AC7654D52E0B}" type="parTrans" cxnId="{67D2FD66-0CF6-4A58-AA00-B67EE728A4F8}">
      <dgm:prSet/>
      <dgm:spPr/>
      <dgm:t>
        <a:bodyPr/>
        <a:lstStyle/>
        <a:p>
          <a:endParaRPr lang="en-US" sz="2400"/>
        </a:p>
      </dgm:t>
    </dgm:pt>
    <dgm:pt modelId="{73D7087D-248B-4A9B-8F23-388FB9F1C48F}" type="sibTrans" cxnId="{67D2FD66-0CF6-4A58-AA00-B67EE728A4F8}">
      <dgm:prSet/>
      <dgm:spPr/>
      <dgm:t>
        <a:bodyPr/>
        <a:lstStyle/>
        <a:p>
          <a:endParaRPr lang="en-US" sz="2400"/>
        </a:p>
      </dgm:t>
    </dgm:pt>
    <dgm:pt modelId="{AB5023C0-558A-470B-B1E2-FD2CA6CD9F99}">
      <dgm:prSet phldrT="[Text]" custT="1"/>
      <dgm:spPr/>
      <dgm:t>
        <a:bodyPr/>
        <a:lstStyle/>
        <a:p>
          <a:r>
            <a:rPr lang="pt-BR" sz="2400">
              <a:effectLst/>
              <a:latin typeface="Cambria" panose="02040503050406030204" pitchFamily="18" charset="0"/>
              <a:ea typeface="Cambria" panose="02040503050406030204" pitchFamily="18" charset="0"/>
            </a:rPr>
            <a:t>Xem trước nội dung </a:t>
          </a:r>
          <a:r>
            <a:rPr lang="pt-BR" sz="2400" i="1">
              <a:effectLst/>
              <a:latin typeface="Cambria" panose="02040503050406030204" pitchFamily="18" charset="0"/>
              <a:ea typeface="Cambria" panose="02040503050406030204" pitchFamily="18" charset="0"/>
            </a:rPr>
            <a:t>Bài 15: Lực từ tác dụng lên dây dẫn mang dòng điện. </a:t>
          </a:r>
          <a:r>
            <a:rPr lang="en-US" sz="2400" i="1">
              <a:effectLst/>
              <a:latin typeface="Cambria" panose="02040503050406030204" pitchFamily="18" charset="0"/>
              <a:ea typeface="Cambria" panose="02040503050406030204" pitchFamily="18" charset="0"/>
            </a:rPr>
            <a:t>Cảm ứng từ.</a:t>
          </a:r>
          <a:endParaRPr lang="en-US" sz="2400"/>
        </a:p>
      </dgm:t>
    </dgm:pt>
    <dgm:pt modelId="{E4EAF22A-25D0-4942-BAE5-C4A92D8AD2D5}" type="parTrans" cxnId="{26AE47FC-7F32-4DF7-BE74-E3466DF5B7B6}">
      <dgm:prSet/>
      <dgm:spPr/>
      <dgm:t>
        <a:bodyPr/>
        <a:lstStyle/>
        <a:p>
          <a:endParaRPr lang="en-US" sz="2400"/>
        </a:p>
      </dgm:t>
    </dgm:pt>
    <dgm:pt modelId="{97BDB53F-C747-4D00-9D1E-5A2AF4911B68}" type="sibTrans" cxnId="{26AE47FC-7F32-4DF7-BE74-E3466DF5B7B6}">
      <dgm:prSet/>
      <dgm:spPr/>
      <dgm:t>
        <a:bodyPr/>
        <a:lstStyle/>
        <a:p>
          <a:endParaRPr lang="en-US" sz="2400"/>
        </a:p>
      </dgm:t>
    </dgm:pt>
    <dgm:pt modelId="{4D96DD7E-0D82-45BC-BB4C-BB3E5213FA69}">
      <dgm:prSet phldrT="[Text]" custT="1"/>
      <dgm:spPr/>
      <dgm:t>
        <a:bodyPr/>
        <a:lstStyle/>
        <a:p>
          <a:r>
            <a:rPr lang="en-US" sz="3200" b="1"/>
            <a:t>MỞ RỘNG</a:t>
          </a:r>
        </a:p>
      </dgm:t>
    </dgm:pt>
    <dgm:pt modelId="{4C45EC2B-E9AD-4177-8648-2E5CA33ABCA2}" type="parTrans" cxnId="{FCC197E1-941B-4021-8E28-2DB0959B5914}">
      <dgm:prSet/>
      <dgm:spPr/>
      <dgm:t>
        <a:bodyPr/>
        <a:lstStyle/>
        <a:p>
          <a:endParaRPr lang="en-US" sz="2400"/>
        </a:p>
      </dgm:t>
    </dgm:pt>
    <dgm:pt modelId="{C474B88F-F7AF-4F14-8196-C02A992B8A2C}" type="sibTrans" cxnId="{FCC197E1-941B-4021-8E28-2DB0959B5914}">
      <dgm:prSet/>
      <dgm:spPr/>
      <dgm:t>
        <a:bodyPr/>
        <a:lstStyle/>
        <a:p>
          <a:endParaRPr lang="en-US" sz="2400"/>
        </a:p>
      </dgm:t>
    </dgm:pt>
    <dgm:pt modelId="{A86E7C1E-7B58-4124-B219-25E7FD4475C3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>
              <a:effectLst/>
              <a:latin typeface="Cambria" panose="02040503050406030204" pitchFamily="18" charset="0"/>
              <a:ea typeface="Cambria" panose="02040503050406030204" pitchFamily="18" charset="0"/>
            </a:rPr>
            <a:t>Hoàn thành nội dung Em có thể (SGK – tr60)</a:t>
          </a:r>
          <a:endParaRPr lang="en-US" sz="2000"/>
        </a:p>
      </dgm:t>
    </dgm:pt>
    <dgm:pt modelId="{2B327419-6420-42D8-9FA6-52858450B4C5}" type="parTrans" cxnId="{B9B39997-0ED1-4E31-8E0E-298E203BA38D}">
      <dgm:prSet/>
      <dgm:spPr/>
      <dgm:t>
        <a:bodyPr/>
        <a:lstStyle/>
        <a:p>
          <a:endParaRPr lang="en-US" sz="2400"/>
        </a:p>
      </dgm:t>
    </dgm:pt>
    <dgm:pt modelId="{D7AB59E0-C002-4E8A-BDFD-EFC255ABBE44}" type="sibTrans" cxnId="{B9B39997-0ED1-4E31-8E0E-298E203BA38D}">
      <dgm:prSet/>
      <dgm:spPr/>
      <dgm:t>
        <a:bodyPr/>
        <a:lstStyle/>
        <a:p>
          <a:endParaRPr lang="en-US" sz="2400"/>
        </a:p>
      </dgm:t>
    </dgm:pt>
    <dgm:pt modelId="{49D3BB5F-24DD-4425-8882-4A1F69D17677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 i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Nêu được ứng dụng của nam châm trong cuộc sống như tàu đệm từ, nam châm điện.</a:t>
          </a:r>
          <a:endParaRPr lang="en-US" sz="2000">
            <a:effectLst/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0967BFC3-EC1E-4F93-A137-BD71987F444B}" type="parTrans" cxnId="{D0E6D462-367A-45A3-AB95-77F466B2633C}">
      <dgm:prSet/>
      <dgm:spPr/>
      <dgm:t>
        <a:bodyPr/>
        <a:lstStyle/>
        <a:p>
          <a:endParaRPr lang="en-US" sz="2400"/>
        </a:p>
      </dgm:t>
    </dgm:pt>
    <dgm:pt modelId="{FEE9596C-B3E0-41BB-A3E9-D7BBCF83EB82}" type="sibTrans" cxnId="{D0E6D462-367A-45A3-AB95-77F466B2633C}">
      <dgm:prSet/>
      <dgm:spPr/>
      <dgm:t>
        <a:bodyPr/>
        <a:lstStyle/>
        <a:p>
          <a:endParaRPr lang="en-US" sz="2400"/>
        </a:p>
      </dgm:t>
    </dgm:pt>
    <dgm:pt modelId="{2E5B6737-069C-42D5-82DF-2CB2A64C9CB4}">
      <dgm:prSet phldrT="[Text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2000" i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Giải thích được nguyên tắc hoạt động của la bàn.</a:t>
          </a:r>
          <a:endParaRPr lang="en-US" sz="2000"/>
        </a:p>
      </dgm:t>
    </dgm:pt>
    <dgm:pt modelId="{09E5F9CF-3A3A-4316-BD8E-B9DFF6A7FB26}" type="parTrans" cxnId="{C6C5CD98-C63A-4381-AA4E-44CA78CBE27B}">
      <dgm:prSet/>
      <dgm:spPr/>
      <dgm:t>
        <a:bodyPr/>
        <a:lstStyle/>
        <a:p>
          <a:endParaRPr lang="en-US" sz="2400"/>
        </a:p>
      </dgm:t>
    </dgm:pt>
    <dgm:pt modelId="{CD32DC7C-EB33-4CA7-9875-B8D2C123105E}" type="sibTrans" cxnId="{C6C5CD98-C63A-4381-AA4E-44CA78CBE27B}">
      <dgm:prSet/>
      <dgm:spPr/>
      <dgm:t>
        <a:bodyPr/>
        <a:lstStyle/>
        <a:p>
          <a:endParaRPr lang="en-US" sz="2400"/>
        </a:p>
      </dgm:t>
    </dgm:pt>
    <dgm:pt modelId="{EF88F6FE-6382-4403-ACF3-8B21D7EEDB36}" type="pres">
      <dgm:prSet presAssocID="{A5EACDBB-322E-44DD-BA95-9685990DE3D9}" presName="Name0" presStyleCnt="0">
        <dgm:presLayoutVars>
          <dgm:dir/>
          <dgm:animLvl val="lvl"/>
          <dgm:resizeHandles val="exact"/>
        </dgm:presLayoutVars>
      </dgm:prSet>
      <dgm:spPr/>
    </dgm:pt>
    <dgm:pt modelId="{41798FD8-C414-4708-9499-65981F4BBEA6}" type="pres">
      <dgm:prSet presAssocID="{4D96DD7E-0D82-45BC-BB4C-BB3E5213FA69}" presName="boxAndChildren" presStyleCnt="0"/>
      <dgm:spPr/>
    </dgm:pt>
    <dgm:pt modelId="{6642563B-8734-4005-8612-ABEE5BC7B380}" type="pres">
      <dgm:prSet presAssocID="{4D96DD7E-0D82-45BC-BB4C-BB3E5213FA69}" presName="parentTextBox" presStyleLbl="alignNode1" presStyleIdx="0" presStyleCnt="3"/>
      <dgm:spPr/>
    </dgm:pt>
    <dgm:pt modelId="{EF607A6C-B0F1-4CB6-AD33-62B97F2899AD}" type="pres">
      <dgm:prSet presAssocID="{4D96DD7E-0D82-45BC-BB4C-BB3E5213FA69}" presName="descendantBox" presStyleLbl="bgAccFollowNode1" presStyleIdx="0" presStyleCnt="3"/>
      <dgm:spPr/>
    </dgm:pt>
    <dgm:pt modelId="{3BC0B405-9531-4EC2-B8B7-B54A910A4768}" type="pres">
      <dgm:prSet presAssocID="{73D7087D-248B-4A9B-8F23-388FB9F1C48F}" presName="sp" presStyleCnt="0"/>
      <dgm:spPr/>
    </dgm:pt>
    <dgm:pt modelId="{6C5B3D20-4EB3-44A3-AF56-FA1C31F8C26A}" type="pres">
      <dgm:prSet presAssocID="{92FAB0DC-3695-4BC7-AE03-4963D65750A5}" presName="arrowAndChildren" presStyleCnt="0"/>
      <dgm:spPr/>
    </dgm:pt>
    <dgm:pt modelId="{29F8D783-F880-48C1-934C-21079DA2872B}" type="pres">
      <dgm:prSet presAssocID="{92FAB0DC-3695-4BC7-AE03-4963D65750A5}" presName="parentTextArrow" presStyleLbl="node1" presStyleIdx="0" presStyleCnt="0"/>
      <dgm:spPr/>
    </dgm:pt>
    <dgm:pt modelId="{8B87BEB9-51FE-43F7-935F-04F67BC7506E}" type="pres">
      <dgm:prSet presAssocID="{92FAB0DC-3695-4BC7-AE03-4963D65750A5}" presName="arrow" presStyleLbl="alignNode1" presStyleIdx="1" presStyleCnt="3"/>
      <dgm:spPr/>
    </dgm:pt>
    <dgm:pt modelId="{A9A55552-AC88-4D4C-BBBE-66A73866B5CA}" type="pres">
      <dgm:prSet presAssocID="{92FAB0DC-3695-4BC7-AE03-4963D65750A5}" presName="descendantArrow" presStyleLbl="bgAccFollowNode1" presStyleIdx="1" presStyleCnt="3"/>
      <dgm:spPr/>
    </dgm:pt>
    <dgm:pt modelId="{B59DF34B-6042-4A1B-80FF-D9FDFCDFD2DA}" type="pres">
      <dgm:prSet presAssocID="{4377FAF7-2550-4E0C-9DDA-47798BB5E96B}" presName="sp" presStyleCnt="0"/>
      <dgm:spPr/>
    </dgm:pt>
    <dgm:pt modelId="{98C5C044-F1DF-4950-949F-79C9BF625D61}" type="pres">
      <dgm:prSet presAssocID="{E97BB88E-0EB7-40A4-8EE7-C8EDD86410D2}" presName="arrowAndChildren" presStyleCnt="0"/>
      <dgm:spPr/>
    </dgm:pt>
    <dgm:pt modelId="{965347EF-EE9B-4698-B616-97680FB50955}" type="pres">
      <dgm:prSet presAssocID="{E97BB88E-0EB7-40A4-8EE7-C8EDD86410D2}" presName="parentTextArrow" presStyleLbl="node1" presStyleIdx="0" presStyleCnt="0"/>
      <dgm:spPr/>
    </dgm:pt>
    <dgm:pt modelId="{E76894FC-8797-499D-8DD6-A07800267F5F}" type="pres">
      <dgm:prSet presAssocID="{E97BB88E-0EB7-40A4-8EE7-C8EDD86410D2}" presName="arrow" presStyleLbl="alignNode1" presStyleIdx="2" presStyleCnt="3"/>
      <dgm:spPr/>
    </dgm:pt>
    <dgm:pt modelId="{FADA972B-3FB1-4E82-86C9-D91E603BBA39}" type="pres">
      <dgm:prSet presAssocID="{E97BB88E-0EB7-40A4-8EE7-C8EDD86410D2}" presName="descendantArrow" presStyleLbl="bgAccFollowNode1" presStyleIdx="2" presStyleCnt="3"/>
      <dgm:spPr/>
    </dgm:pt>
  </dgm:ptLst>
  <dgm:cxnLst>
    <dgm:cxn modelId="{839E2004-14A3-403F-9B02-88A8BDC2961C}" type="presOf" srcId="{AB5023C0-558A-470B-B1E2-FD2CA6CD9F99}" destId="{A9A55552-AC88-4D4C-BBBE-66A73866B5CA}" srcOrd="0" destOrd="0" presId="urn:microsoft.com/office/officeart/2016/7/layout/VerticalDownArrowProcess"/>
    <dgm:cxn modelId="{95140D0D-1977-4C2C-9092-28A27297C463}" type="presOf" srcId="{E97BB88E-0EB7-40A4-8EE7-C8EDD86410D2}" destId="{965347EF-EE9B-4698-B616-97680FB50955}" srcOrd="0" destOrd="0" presId="urn:microsoft.com/office/officeart/2016/7/layout/VerticalDownArrowProcess"/>
    <dgm:cxn modelId="{77C2D011-A36C-45C0-9D46-5B7CBEA9966A}" type="presOf" srcId="{92FAB0DC-3695-4BC7-AE03-4963D65750A5}" destId="{8B87BEB9-51FE-43F7-935F-04F67BC7506E}" srcOrd="1" destOrd="0" presId="urn:microsoft.com/office/officeart/2016/7/layout/VerticalDownArrowProcess"/>
    <dgm:cxn modelId="{23B1B31A-A50F-4169-A801-604BF06E5FE6}" srcId="{A5EACDBB-322E-44DD-BA95-9685990DE3D9}" destId="{E97BB88E-0EB7-40A4-8EE7-C8EDD86410D2}" srcOrd="0" destOrd="0" parTransId="{69249C2E-D83E-49FC-AADE-AE67C1146351}" sibTransId="{4377FAF7-2550-4E0C-9DDA-47798BB5E96B}"/>
    <dgm:cxn modelId="{4BF06637-713C-4D1F-B411-99AA1F934F6B}" type="presOf" srcId="{92FAB0DC-3695-4BC7-AE03-4963D65750A5}" destId="{29F8D783-F880-48C1-934C-21079DA2872B}" srcOrd="0" destOrd="0" presId="urn:microsoft.com/office/officeart/2016/7/layout/VerticalDownArrowProcess"/>
    <dgm:cxn modelId="{D0E6D462-367A-45A3-AB95-77F466B2633C}" srcId="{4D96DD7E-0D82-45BC-BB4C-BB3E5213FA69}" destId="{49D3BB5F-24DD-4425-8882-4A1F69D17677}" srcOrd="2" destOrd="0" parTransId="{0967BFC3-EC1E-4F93-A137-BD71987F444B}" sibTransId="{FEE9596C-B3E0-41BB-A3E9-D7BBCF83EB82}"/>
    <dgm:cxn modelId="{67D2FD66-0CF6-4A58-AA00-B67EE728A4F8}" srcId="{A5EACDBB-322E-44DD-BA95-9685990DE3D9}" destId="{92FAB0DC-3695-4BC7-AE03-4963D65750A5}" srcOrd="1" destOrd="0" parTransId="{E95D81C0-23B8-4A46-B001-AC7654D52E0B}" sibTransId="{73D7087D-248B-4A9B-8F23-388FB9F1C48F}"/>
    <dgm:cxn modelId="{F7455F6C-B119-43CB-B907-4649428FC3D9}" type="presOf" srcId="{2E5B6737-069C-42D5-82DF-2CB2A64C9CB4}" destId="{EF607A6C-B0F1-4CB6-AD33-62B97F2899AD}" srcOrd="0" destOrd="1" presId="urn:microsoft.com/office/officeart/2016/7/layout/VerticalDownArrowProcess"/>
    <dgm:cxn modelId="{5FAB6B50-B0ED-4836-83D9-B372157002A5}" type="presOf" srcId="{F4154268-8423-4D90-87EC-2730C960D492}" destId="{FADA972B-3FB1-4E82-86C9-D91E603BBA39}" srcOrd="0" destOrd="1" presId="urn:microsoft.com/office/officeart/2016/7/layout/VerticalDownArrowProcess"/>
    <dgm:cxn modelId="{86E09553-7A19-4B7D-B251-069C190B179E}" type="presOf" srcId="{BDEDC620-FFC4-4B6E-9688-6F48BFF4261C}" destId="{FADA972B-3FB1-4E82-86C9-D91E603BBA39}" srcOrd="0" destOrd="0" presId="urn:microsoft.com/office/officeart/2016/7/layout/VerticalDownArrowProcess"/>
    <dgm:cxn modelId="{036FC754-01C0-475C-950A-42457F813865}" type="presOf" srcId="{4D96DD7E-0D82-45BC-BB4C-BB3E5213FA69}" destId="{6642563B-8734-4005-8612-ABEE5BC7B380}" srcOrd="0" destOrd="0" presId="urn:microsoft.com/office/officeart/2016/7/layout/VerticalDownArrowProcess"/>
    <dgm:cxn modelId="{B9B39997-0ED1-4E31-8E0E-298E203BA38D}" srcId="{4D96DD7E-0D82-45BC-BB4C-BB3E5213FA69}" destId="{A86E7C1E-7B58-4124-B219-25E7FD4475C3}" srcOrd="0" destOrd="0" parTransId="{2B327419-6420-42D8-9FA6-52858450B4C5}" sibTransId="{D7AB59E0-C002-4E8A-BDFD-EFC255ABBE44}"/>
    <dgm:cxn modelId="{C6C5CD98-C63A-4381-AA4E-44CA78CBE27B}" srcId="{4D96DD7E-0D82-45BC-BB4C-BB3E5213FA69}" destId="{2E5B6737-069C-42D5-82DF-2CB2A64C9CB4}" srcOrd="1" destOrd="0" parTransId="{09E5F9CF-3A3A-4316-BD8E-B9DFF6A7FB26}" sibTransId="{CD32DC7C-EB33-4CA7-9875-B8D2C123105E}"/>
    <dgm:cxn modelId="{30EAED9B-D079-43E7-8A44-41A05C8596BC}" type="presOf" srcId="{A86E7C1E-7B58-4124-B219-25E7FD4475C3}" destId="{EF607A6C-B0F1-4CB6-AD33-62B97F2899AD}" srcOrd="0" destOrd="0" presId="urn:microsoft.com/office/officeart/2016/7/layout/VerticalDownArrowProcess"/>
    <dgm:cxn modelId="{C37D6E9D-CF0F-459E-BB9F-1BEC30A6114B}" srcId="{E97BB88E-0EB7-40A4-8EE7-C8EDD86410D2}" destId="{BDEDC620-FFC4-4B6E-9688-6F48BFF4261C}" srcOrd="0" destOrd="0" parTransId="{E1380D9B-83A5-496F-9B38-4DD9B2088E2C}" sibTransId="{224FD957-98C8-4985-8735-E136EC483B95}"/>
    <dgm:cxn modelId="{46C85FB5-B48E-4C88-8BC6-9E45A909A53B}" type="presOf" srcId="{A5EACDBB-322E-44DD-BA95-9685990DE3D9}" destId="{EF88F6FE-6382-4403-ACF3-8B21D7EEDB36}" srcOrd="0" destOrd="0" presId="urn:microsoft.com/office/officeart/2016/7/layout/VerticalDownArrowProcess"/>
    <dgm:cxn modelId="{5ACF2BDE-D4CB-48C7-9567-59BBCE055156}" srcId="{E97BB88E-0EB7-40A4-8EE7-C8EDD86410D2}" destId="{F4154268-8423-4D90-87EC-2730C960D492}" srcOrd="1" destOrd="0" parTransId="{A8B151F3-A203-4455-9A7B-921C84852C2A}" sibTransId="{2C81CBDE-FE40-4035-BB33-C88015E95C08}"/>
    <dgm:cxn modelId="{FCC197E1-941B-4021-8E28-2DB0959B5914}" srcId="{A5EACDBB-322E-44DD-BA95-9685990DE3D9}" destId="{4D96DD7E-0D82-45BC-BB4C-BB3E5213FA69}" srcOrd="2" destOrd="0" parTransId="{4C45EC2B-E9AD-4177-8648-2E5CA33ABCA2}" sibTransId="{C474B88F-F7AF-4F14-8196-C02A992B8A2C}"/>
    <dgm:cxn modelId="{C5DF3EE7-B614-4EA8-98B1-E0DD00F74CAA}" type="presOf" srcId="{E97BB88E-0EB7-40A4-8EE7-C8EDD86410D2}" destId="{E76894FC-8797-499D-8DD6-A07800267F5F}" srcOrd="1" destOrd="0" presId="urn:microsoft.com/office/officeart/2016/7/layout/VerticalDownArrowProcess"/>
    <dgm:cxn modelId="{872E72E7-8C6B-4A13-8D1B-4C78E954626F}" type="presOf" srcId="{49D3BB5F-24DD-4425-8882-4A1F69D17677}" destId="{EF607A6C-B0F1-4CB6-AD33-62B97F2899AD}" srcOrd="0" destOrd="2" presId="urn:microsoft.com/office/officeart/2016/7/layout/VerticalDownArrowProcess"/>
    <dgm:cxn modelId="{26AE47FC-7F32-4DF7-BE74-E3466DF5B7B6}" srcId="{92FAB0DC-3695-4BC7-AE03-4963D65750A5}" destId="{AB5023C0-558A-470B-B1E2-FD2CA6CD9F99}" srcOrd="0" destOrd="0" parTransId="{E4EAF22A-25D0-4942-BAE5-C4A92D8AD2D5}" sibTransId="{97BDB53F-C747-4D00-9D1E-5A2AF4911B68}"/>
    <dgm:cxn modelId="{0D4087E6-7D2A-4066-9B96-BCEBC606CACC}" type="presParOf" srcId="{EF88F6FE-6382-4403-ACF3-8B21D7EEDB36}" destId="{41798FD8-C414-4708-9499-65981F4BBEA6}" srcOrd="0" destOrd="0" presId="urn:microsoft.com/office/officeart/2016/7/layout/VerticalDownArrowProcess"/>
    <dgm:cxn modelId="{200E9B21-41A5-4CC2-A66C-BC2130CBA3F6}" type="presParOf" srcId="{41798FD8-C414-4708-9499-65981F4BBEA6}" destId="{6642563B-8734-4005-8612-ABEE5BC7B380}" srcOrd="0" destOrd="0" presId="urn:microsoft.com/office/officeart/2016/7/layout/VerticalDownArrowProcess"/>
    <dgm:cxn modelId="{D3F19894-7EBE-4853-95F9-A78B9CED7042}" type="presParOf" srcId="{41798FD8-C414-4708-9499-65981F4BBEA6}" destId="{EF607A6C-B0F1-4CB6-AD33-62B97F2899AD}" srcOrd="1" destOrd="0" presId="urn:microsoft.com/office/officeart/2016/7/layout/VerticalDownArrowProcess"/>
    <dgm:cxn modelId="{1BDC9D11-7251-490F-A547-9D9A8A7E1040}" type="presParOf" srcId="{EF88F6FE-6382-4403-ACF3-8B21D7EEDB36}" destId="{3BC0B405-9531-4EC2-B8B7-B54A910A4768}" srcOrd="1" destOrd="0" presId="urn:microsoft.com/office/officeart/2016/7/layout/VerticalDownArrowProcess"/>
    <dgm:cxn modelId="{67F40739-560C-4A32-BA74-73797A59A363}" type="presParOf" srcId="{EF88F6FE-6382-4403-ACF3-8B21D7EEDB36}" destId="{6C5B3D20-4EB3-44A3-AF56-FA1C31F8C26A}" srcOrd="2" destOrd="0" presId="urn:microsoft.com/office/officeart/2016/7/layout/VerticalDownArrowProcess"/>
    <dgm:cxn modelId="{A1DC1D58-C360-44C2-8593-699C7A55D17D}" type="presParOf" srcId="{6C5B3D20-4EB3-44A3-AF56-FA1C31F8C26A}" destId="{29F8D783-F880-48C1-934C-21079DA2872B}" srcOrd="0" destOrd="0" presId="urn:microsoft.com/office/officeart/2016/7/layout/VerticalDownArrowProcess"/>
    <dgm:cxn modelId="{FE099C6F-4615-4C15-A764-16A0B2F69ED1}" type="presParOf" srcId="{6C5B3D20-4EB3-44A3-AF56-FA1C31F8C26A}" destId="{8B87BEB9-51FE-43F7-935F-04F67BC7506E}" srcOrd="1" destOrd="0" presId="urn:microsoft.com/office/officeart/2016/7/layout/VerticalDownArrowProcess"/>
    <dgm:cxn modelId="{0D3B3BF4-B776-4A2E-BB1E-1CB9BBDF7C25}" type="presParOf" srcId="{6C5B3D20-4EB3-44A3-AF56-FA1C31F8C26A}" destId="{A9A55552-AC88-4D4C-BBBE-66A73866B5CA}" srcOrd="2" destOrd="0" presId="urn:microsoft.com/office/officeart/2016/7/layout/VerticalDownArrowProcess"/>
    <dgm:cxn modelId="{A8056A54-723D-4C3A-956C-57D2922BC9EA}" type="presParOf" srcId="{EF88F6FE-6382-4403-ACF3-8B21D7EEDB36}" destId="{B59DF34B-6042-4A1B-80FF-D9FDFCDFD2DA}" srcOrd="3" destOrd="0" presId="urn:microsoft.com/office/officeart/2016/7/layout/VerticalDownArrowProcess"/>
    <dgm:cxn modelId="{3AE424D5-00DD-4050-AEBB-650948C2BC3C}" type="presParOf" srcId="{EF88F6FE-6382-4403-ACF3-8B21D7EEDB36}" destId="{98C5C044-F1DF-4950-949F-79C9BF625D61}" srcOrd="4" destOrd="0" presId="urn:microsoft.com/office/officeart/2016/7/layout/VerticalDownArrowProcess"/>
    <dgm:cxn modelId="{71E2C060-8608-41EE-B02E-8FC61ED7BA60}" type="presParOf" srcId="{98C5C044-F1DF-4950-949F-79C9BF625D61}" destId="{965347EF-EE9B-4698-B616-97680FB50955}" srcOrd="0" destOrd="0" presId="urn:microsoft.com/office/officeart/2016/7/layout/VerticalDownArrowProcess"/>
    <dgm:cxn modelId="{834E2A2E-5443-429C-B4F7-6A216C45869A}" type="presParOf" srcId="{98C5C044-F1DF-4950-949F-79C9BF625D61}" destId="{E76894FC-8797-499D-8DD6-A07800267F5F}" srcOrd="1" destOrd="0" presId="urn:microsoft.com/office/officeart/2016/7/layout/VerticalDownArrowProcess"/>
    <dgm:cxn modelId="{577E38F9-72A8-4E64-B0BF-37A808CE0C5D}" type="presParOf" srcId="{98C5C044-F1DF-4950-949F-79C9BF625D61}" destId="{FADA972B-3FB1-4E82-86C9-D91E603BBA3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2563B-8734-4005-8612-ABEE5BC7B380}">
      <dsp:nvSpPr>
        <dsp:cNvPr id="0" name=""/>
        <dsp:cNvSpPr/>
      </dsp:nvSpPr>
      <dsp:spPr>
        <a:xfrm>
          <a:off x="0" y="4821843"/>
          <a:ext cx="1742172" cy="15826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03" tIns="227584" rIns="12390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MỞ RỘNG</a:t>
          </a:r>
        </a:p>
      </dsp:txBody>
      <dsp:txXfrm>
        <a:off x="0" y="4821843"/>
        <a:ext cx="1742172" cy="1582636"/>
      </dsp:txXfrm>
    </dsp:sp>
    <dsp:sp modelId="{EF607A6C-B0F1-4CB6-AD33-62B97F2899AD}">
      <dsp:nvSpPr>
        <dsp:cNvPr id="0" name=""/>
        <dsp:cNvSpPr/>
      </dsp:nvSpPr>
      <dsp:spPr>
        <a:xfrm>
          <a:off x="1742172" y="4821843"/>
          <a:ext cx="5226518" cy="15826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18" tIns="254000" rIns="106018" bIns="2540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2000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Hoàn thành nội dung Em có thể (SGK – tr60)</a:t>
          </a:r>
          <a:endParaRPr lang="en-US" sz="2000" kern="1200"/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2000" i="1" kern="12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Giải thích được nguyên tắc hoạt động của la bàn.</a:t>
          </a:r>
          <a:endParaRPr lang="en-US" sz="2000" kern="1200"/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i="1" kern="12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Nêu được ứng dụng của nam châm trong cuộc sống như tàu đệm từ, nam châm điện.</a:t>
          </a:r>
          <a:endParaRPr lang="en-US" sz="2000" kern="1200">
            <a:effectLst/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1742172" y="4821843"/>
        <a:ext cx="5226518" cy="1582636"/>
      </dsp:txXfrm>
    </dsp:sp>
    <dsp:sp modelId="{8B87BEB9-51FE-43F7-935F-04F67BC7506E}">
      <dsp:nvSpPr>
        <dsp:cNvPr id="0" name=""/>
        <dsp:cNvSpPr/>
      </dsp:nvSpPr>
      <dsp:spPr>
        <a:xfrm rot="10800000">
          <a:off x="0" y="2411488"/>
          <a:ext cx="1742172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03" tIns="227584" rIns="123903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CHUẨN BỊ BÀI MỚI</a:t>
          </a:r>
        </a:p>
      </dsp:txBody>
      <dsp:txXfrm rot="-10800000">
        <a:off x="0" y="2411488"/>
        <a:ext cx="1742172" cy="1582162"/>
      </dsp:txXfrm>
    </dsp:sp>
    <dsp:sp modelId="{A9A55552-AC88-4D4C-BBBE-66A73866B5CA}">
      <dsp:nvSpPr>
        <dsp:cNvPr id="0" name=""/>
        <dsp:cNvSpPr/>
      </dsp:nvSpPr>
      <dsp:spPr>
        <a:xfrm>
          <a:off x="1742172" y="2411488"/>
          <a:ext cx="5226518" cy="1582162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18" tIns="304800" rIns="106018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Xem trước nội dung </a:t>
          </a:r>
          <a:r>
            <a:rPr lang="pt-BR" sz="2400" i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Bài 15: Lực từ tác dụng lên dây dẫn mang dòng điện. </a:t>
          </a:r>
          <a:r>
            <a:rPr lang="en-US" sz="2400" i="1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Cảm ứng từ.</a:t>
          </a:r>
          <a:endParaRPr lang="en-US" sz="2400" kern="1200"/>
        </a:p>
      </dsp:txBody>
      <dsp:txXfrm>
        <a:off x="1742172" y="2411488"/>
        <a:ext cx="5226518" cy="1582162"/>
      </dsp:txXfrm>
    </dsp:sp>
    <dsp:sp modelId="{E76894FC-8797-499D-8DD6-A07800267F5F}">
      <dsp:nvSpPr>
        <dsp:cNvPr id="0" name=""/>
        <dsp:cNvSpPr/>
      </dsp:nvSpPr>
      <dsp:spPr>
        <a:xfrm rot="10800000">
          <a:off x="0" y="1132"/>
          <a:ext cx="1742172" cy="243409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03" tIns="256032" rIns="12390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ÔN TẬP</a:t>
          </a:r>
        </a:p>
      </dsp:txBody>
      <dsp:txXfrm rot="-10800000">
        <a:off x="0" y="1132"/>
        <a:ext cx="1742172" cy="1582162"/>
      </dsp:txXfrm>
    </dsp:sp>
    <dsp:sp modelId="{FADA972B-3FB1-4E82-86C9-D91E603BBA39}">
      <dsp:nvSpPr>
        <dsp:cNvPr id="0" name=""/>
        <dsp:cNvSpPr/>
      </dsp:nvSpPr>
      <dsp:spPr>
        <a:xfrm>
          <a:off x="1742172" y="1132"/>
          <a:ext cx="5226518" cy="1582162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18" tIns="304800" rIns="106018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Làm bài tập trong SGK</a:t>
          </a:r>
          <a:endParaRPr lang="en-US" sz="2400" kern="120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effectLst/>
              <a:latin typeface="Cambria" panose="02040503050406030204" pitchFamily="18" charset="0"/>
              <a:ea typeface="Cambria" panose="02040503050406030204" pitchFamily="18" charset="0"/>
            </a:rPr>
            <a:t>Ôn lại kiến thức về Lực từ. Cảm ứng từ đã học ở cấp 2.</a:t>
          </a:r>
          <a:endParaRPr lang="en-US" sz="2400" kern="1200"/>
        </a:p>
      </dsp:txBody>
      <dsp:txXfrm>
        <a:off x="1742172" y="1132"/>
        <a:ext cx="5226518" cy="1582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3C0F9-C9C3-48AF-B9D0-2A2AB708E4F7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462F5-7747-4F4A-849D-632D67A0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5B67-8137-4567-8DF6-7E247315C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5FAC3-EEAB-45B5-A569-6CB63F8D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595BF-7AC6-4295-A487-13AF81E6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6FC45-865E-40BC-9969-DECB48E9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58B93-5EBB-4554-8219-5E686AA4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AA2A-35EB-4005-9AAF-2D8AA219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8E43D-5376-42FB-B1F1-DB08B0C54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3852F-D053-42C5-925F-CA4C9A09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E6B29-0AB3-47EF-943F-D249D321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88EB-F92F-4709-83A5-8713CB20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5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51C45-FD7F-47D8-B84E-CD68D21B9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794C1-39EE-4EEA-8C38-EEE0C8031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F1F5-3EAB-4781-9D50-248E9D0E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5588E-E3A7-4727-BAE9-9DE9AA8E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F0775-4BF5-4F1D-8B7A-C216E4B5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4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3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3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6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6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1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5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04E8-74B6-482F-8C3B-30AFAC07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0FD48-9C11-4977-ABCF-19D905945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733E1-C7BF-493A-A237-48469FDA6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4C63-654B-408B-AEE0-7D13F204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066CE-9387-4DD3-B9DC-A27E9FF8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5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1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6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3F86-8025-46D1-9DDA-730CFB85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6C34A-74C1-483E-96B4-3F8E05CDC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B0E6-CDD9-4F5E-8912-BD21713F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2E1E2-BC4C-4CD2-AB9F-6DFEE0DB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3F981-0F80-4E92-B975-332A4D4F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4B44-B6FE-4543-98A6-558C5D78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BA96-A5FB-4974-BAB3-7DB07C99B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57CCA-918B-4FA5-8D9F-CC7291021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B30BA-85EF-4E93-BA57-86BE2BD1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C7D28-3390-430E-A2D4-DF91BD77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F572E-D934-4568-81D4-98B6E78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1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C1EA-1912-4BD9-8F0C-4C2E2E3E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96782-2F6B-49A4-84FD-44EC11F5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4C34E-3A6F-4F78-8465-62414749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8A546-45FE-461B-8570-DD11EEEFE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9AD23-8F9D-4AB9-87A4-5DE99E4DC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02DB1-0D4E-48E3-BDF7-D1AE092D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F78A7-6DC4-4FBE-9B68-66691181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0C3CC-C0F4-43C3-89AA-8F60BCBB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0A8C-C558-4B32-A6D2-4CCB846C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D3476-E796-45E0-8A99-0363AD59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08C16-DEE5-431F-A85C-AE6A3A96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AE642-8ECB-4476-AB13-CA1F2052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295A9-E674-4C2D-BFBD-7308FCFC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46214-1F51-44A7-9952-1C47E7D3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736EB-F4AC-4111-AB95-A0114FFA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BE4B-ECBE-424C-A94B-36E84B4E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ED580-5392-4EEE-9175-6161BCA7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4C215-7F72-41CD-ADD5-37C0E57C8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B1896-5956-4100-A5AB-6CAF0197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B286A-2ACE-401C-BA93-41D11FF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CE9F2-EE12-4D7F-88C8-113C6AF1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6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0B1F-E2AE-4295-9189-419EB12F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85E23-B1C5-4F14-935A-FFA508DA8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8EFF5-7ECA-4204-ABE6-BCAA1E68C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4A6DE-0BDB-475E-8EF0-43A00A4C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37AC1-0A49-4051-9A6C-80F94656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1F884-3536-4ABF-B11D-DB708B64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42CFC-BB27-4159-8ED5-49A662B9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A53BF-4270-406B-A30E-6AD6BF6D6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AF5E9-BC12-4E9F-8F05-A590D6EC2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0781-617C-48B8-8111-6781EA82D27C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ACE9C-E687-407F-BE20-957DEDC2D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496F-DD00-4379-8B30-221EAB7FB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70F1-4DDA-4317-9573-6F8F73FE7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5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83EB-FCCD-422B-BA8A-B15492A2D1BB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CEDE-92E5-4416-A10B-CD0F9FF98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3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g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n252 Fb Thu Huong Pham">
            <a:extLst>
              <a:ext uri="{FF2B5EF4-FFF2-40B4-BE49-F238E27FC236}">
                <a16:creationId xmlns:a16="http://schemas.microsoft.com/office/drawing/2014/main" id="{A117A4CE-1338-4B16-BF77-313FF5E54DCF}"/>
              </a:ext>
            </a:extLst>
          </p:cNvPr>
          <p:cNvSpPr txBox="1"/>
          <p:nvPr/>
        </p:nvSpPr>
        <p:spPr>
          <a:xfrm>
            <a:off x="848140" y="954156"/>
            <a:ext cx="4668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E548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CH</a:t>
            </a: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5E548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Ư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5E548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ƠNG 3</a:t>
            </a:r>
          </a:p>
        </p:txBody>
      </p:sp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06471B61-B75E-485D-9FCB-5BD841354BB8}"/>
              </a:ext>
            </a:extLst>
          </p:cNvPr>
          <p:cNvSpPr txBox="1"/>
          <p:nvPr/>
        </p:nvSpPr>
        <p:spPr>
          <a:xfrm>
            <a:off x="854173" y="2123707"/>
            <a:ext cx="355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F86C0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TỪ TR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9F86C0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F86C0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ỜNG</a:t>
            </a:r>
          </a:p>
        </p:txBody>
      </p:sp>
      <p:sp>
        <p:nvSpPr>
          <p:cNvPr id="6" name="TextBox 5" descr="n252 Fb Thu Huong Pham">
            <a:extLst>
              <a:ext uri="{FF2B5EF4-FFF2-40B4-BE49-F238E27FC236}">
                <a16:creationId xmlns:a16="http://schemas.microsoft.com/office/drawing/2014/main" id="{37CC1DAB-F2E9-4AEA-A1AD-A0F895B2911F}"/>
              </a:ext>
            </a:extLst>
          </p:cNvPr>
          <p:cNvSpPr txBox="1"/>
          <p:nvPr/>
        </p:nvSpPr>
        <p:spPr>
          <a:xfrm>
            <a:off x="848140" y="2918363"/>
            <a:ext cx="2560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5E548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BÀI 14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A345F148-6712-4121-8F9B-04DD14C066D7}"/>
              </a:ext>
            </a:extLst>
          </p:cNvPr>
          <p:cNvSpPr txBox="1"/>
          <p:nvPr/>
        </p:nvSpPr>
        <p:spPr>
          <a:xfrm>
            <a:off x="848140" y="4004942"/>
            <a:ext cx="348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95C4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TỪ TR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BE95C4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95C4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ỜNG</a:t>
            </a:r>
          </a:p>
        </p:txBody>
      </p:sp>
      <p:grpSp>
        <p:nvGrpSpPr>
          <p:cNvPr id="11" name="Group 10" descr="n252 Fb Thu Huong Pham">
            <a:extLst>
              <a:ext uri="{FF2B5EF4-FFF2-40B4-BE49-F238E27FC236}">
                <a16:creationId xmlns:a16="http://schemas.microsoft.com/office/drawing/2014/main" id="{D29232E2-132E-456C-A86D-36F505835A0A}"/>
              </a:ext>
            </a:extLst>
          </p:cNvPr>
          <p:cNvGrpSpPr/>
          <p:nvPr/>
        </p:nvGrpSpPr>
        <p:grpSpPr>
          <a:xfrm>
            <a:off x="1119809" y="4895015"/>
            <a:ext cx="2017644" cy="769441"/>
            <a:chOff x="1212574" y="5083929"/>
            <a:chExt cx="2017644" cy="76944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33C8E3F-0D8D-4F32-8958-EAB9F55D4A39}"/>
                </a:ext>
              </a:extLst>
            </p:cNvPr>
            <p:cNvSpPr/>
            <p:nvPr/>
          </p:nvSpPr>
          <p:spPr>
            <a:xfrm>
              <a:off x="1212574" y="5083929"/>
              <a:ext cx="2017644" cy="769441"/>
            </a:xfrm>
            <a:prstGeom prst="roundRect">
              <a:avLst>
                <a:gd name="adj" fmla="val 50000"/>
              </a:avLst>
            </a:prstGeom>
            <a:solidFill>
              <a:srgbClr val="5E5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3003B4-1CB0-4D62-9D67-EAA3E1BCF945}"/>
                </a:ext>
              </a:extLst>
            </p:cNvPr>
            <p:cNvSpPr txBox="1"/>
            <p:nvPr/>
          </p:nvSpPr>
          <p:spPr>
            <a:xfrm>
              <a:off x="1507436" y="5263030"/>
              <a:ext cx="142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E0B1CB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BẮT ĐẦU</a:t>
              </a:r>
            </a:p>
          </p:txBody>
        </p:sp>
      </p:grpSp>
      <p:pic>
        <p:nvPicPr>
          <p:cNvPr id="12" name="Picture 4" descr="n252 Fb Thu Huong Pham">
            <a:extLst>
              <a:ext uri="{FF2B5EF4-FFF2-40B4-BE49-F238E27FC236}">
                <a16:creationId xmlns:a16="http://schemas.microsoft.com/office/drawing/2014/main" id="{2B31EE51-166B-474F-B946-78BC9916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70" y="1080347"/>
            <a:ext cx="7600817" cy="46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6667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6667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6C1F-D829-39A4-F1D1-A0268BB8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A2436229-1D3E-DCD2-7F07-E852E13217F8}"/>
              </a:ext>
            </a:extLst>
          </p:cNvPr>
          <p:cNvSpPr txBox="1"/>
          <p:nvPr/>
        </p:nvSpPr>
        <p:spPr>
          <a:xfrm>
            <a:off x="1436997" y="1005317"/>
            <a:ext cx="238078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C9DD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 TRƯỜNG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7080EDE7-E7C2-1BD3-26B6-368BB2A397A0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0CAC8257-7C26-17A4-2A04-41CBFD81D56E}"/>
              </a:ext>
            </a:extLst>
          </p:cNvPr>
          <p:cNvSpPr txBox="1"/>
          <p:nvPr/>
        </p:nvSpPr>
        <p:spPr>
          <a:xfrm>
            <a:off x="1265733" y="1510879"/>
            <a:ext cx="870217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endParaRPr lang="en-US" sz="2400" dirty="0">
              <a:solidFill>
                <a:srgbClr val="F2544B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4" descr="n252 Fb Thu Huong Pham">
            <a:extLst>
              <a:ext uri="{FF2B5EF4-FFF2-40B4-BE49-F238E27FC236}">
                <a16:creationId xmlns:a16="http://schemas.microsoft.com/office/drawing/2014/main" id="{CDD4C27A-F8EE-609C-EA72-B27885C8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6184" l="10000" r="90000">
                        <a14:foregroundMark x1="61889" y1="8421" x2="61889" y2="8421"/>
                        <a14:foregroundMark x1="62222" y1="5132" x2="62222" y2="5132"/>
                        <a14:foregroundMark x1="62111" y1="3289" x2="62111" y2="3289"/>
                        <a14:foregroundMark x1="25556" y1="91842" x2="25556" y2="92368"/>
                        <a14:foregroundMark x1="24444" y1="96184" x2="24444" y2="9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611" y="2326133"/>
            <a:ext cx="956245" cy="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 descr="n252 Fb Thu Huong Pham">
            <a:extLst>
              <a:ext uri="{FF2B5EF4-FFF2-40B4-BE49-F238E27FC236}">
                <a16:creationId xmlns:a16="http://schemas.microsoft.com/office/drawing/2014/main" id="{2BC5416B-6F12-6D15-B4C6-541F971DC6D5}"/>
              </a:ext>
            </a:extLst>
          </p:cNvPr>
          <p:cNvSpPr txBox="1"/>
          <p:nvPr/>
        </p:nvSpPr>
        <p:spPr>
          <a:xfrm>
            <a:off x="1900593" y="2649367"/>
            <a:ext cx="5640850" cy="3903954"/>
          </a:xfrm>
          <a:prstGeom prst="rect">
            <a:avLst/>
          </a:prstGeom>
          <a:noFill/>
          <a:ln w="28575">
            <a:solidFill>
              <a:srgbClr val="5E548E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组合 32" descr="n252 Fb Thu Huong Pham">
            <a:extLst>
              <a:ext uri="{FF2B5EF4-FFF2-40B4-BE49-F238E27FC236}">
                <a16:creationId xmlns:a16="http://schemas.microsoft.com/office/drawing/2014/main" id="{30D82006-C8E3-900B-0296-095FBA9C7A19}"/>
              </a:ext>
            </a:extLst>
          </p:cNvPr>
          <p:cNvGrpSpPr/>
          <p:nvPr/>
        </p:nvGrpSpPr>
        <p:grpSpPr>
          <a:xfrm>
            <a:off x="636470" y="838110"/>
            <a:ext cx="870867" cy="854434"/>
            <a:chOff x="4195355" y="1700808"/>
            <a:chExt cx="1308575" cy="1301604"/>
          </a:xfrm>
          <a:solidFill>
            <a:srgbClr val="7C9DD6"/>
          </a:solidFill>
        </p:grpSpPr>
        <p:grpSp>
          <p:nvGrpSpPr>
            <p:cNvPr id="10" name="组合 33">
              <a:extLst>
                <a:ext uri="{FF2B5EF4-FFF2-40B4-BE49-F238E27FC236}">
                  <a16:creationId xmlns:a16="http://schemas.microsoft.com/office/drawing/2014/main" id="{012F0BC4-C845-9A67-3720-99CFA4027D8C}"/>
                </a:ext>
              </a:extLst>
            </p:cNvPr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894AB01-921D-BAEB-B849-98A6E46A8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7C9DD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AF3C832A-9353-5A92-BFD2-057C702FF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7C9DD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34">
              <a:extLst>
                <a:ext uri="{FF2B5EF4-FFF2-40B4-BE49-F238E27FC236}">
                  <a16:creationId xmlns:a16="http://schemas.microsoft.com/office/drawing/2014/main" id="{38F070B9-0768-AA47-365C-FDA5CDE03682}"/>
                </a:ext>
              </a:extLst>
            </p:cNvPr>
            <p:cNvSpPr/>
            <p:nvPr/>
          </p:nvSpPr>
          <p:spPr>
            <a:xfrm>
              <a:off x="4497174" y="1906229"/>
              <a:ext cx="711045" cy="890818"/>
            </a:xfrm>
            <a:prstGeom prst="rect">
              <a:avLst/>
            </a:prstGeom>
            <a:grpFill/>
            <a:ln>
              <a:solidFill>
                <a:srgbClr val="7C9DD6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n252 Fb Thu Huong Pham">
            <a:extLst>
              <a:ext uri="{FF2B5EF4-FFF2-40B4-BE49-F238E27FC236}">
                <a16:creationId xmlns:a16="http://schemas.microsoft.com/office/drawing/2014/main" id="{0C0EDD69-6D72-832D-5ADB-8971E7A3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80" y="2710007"/>
            <a:ext cx="4184922" cy="31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617B1-DA60-2A18-45F4-05A66AA5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56DF9F4E-AA0F-2BEE-60B5-BF4CEB064E1A}"/>
              </a:ext>
            </a:extLst>
          </p:cNvPr>
          <p:cNvSpPr txBox="1"/>
          <p:nvPr/>
        </p:nvSpPr>
        <p:spPr>
          <a:xfrm>
            <a:off x="1436997" y="1005317"/>
            <a:ext cx="238078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C9DD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 TRƯỜNG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3F3768B4-C37B-D492-AA69-F216860C1065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2FE7167A-B550-4889-8825-109ECFA8E418}"/>
              </a:ext>
            </a:extLst>
          </p:cNvPr>
          <p:cNvSpPr txBox="1"/>
          <p:nvPr/>
        </p:nvSpPr>
        <p:spPr>
          <a:xfrm>
            <a:off x="990574" y="1856461"/>
            <a:ext cx="870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2" descr="n252 Fb Thu Huong Pham">
            <a:extLst>
              <a:ext uri="{FF2B5EF4-FFF2-40B4-BE49-F238E27FC236}">
                <a16:creationId xmlns:a16="http://schemas.microsoft.com/office/drawing/2014/main" id="{E6E576E0-19B4-B3AF-EE08-33BABBEF1E9E}"/>
              </a:ext>
            </a:extLst>
          </p:cNvPr>
          <p:cNvGrpSpPr/>
          <p:nvPr/>
        </p:nvGrpSpPr>
        <p:grpSpPr>
          <a:xfrm>
            <a:off x="636470" y="838110"/>
            <a:ext cx="870867" cy="854434"/>
            <a:chOff x="4195355" y="1700808"/>
            <a:chExt cx="1308575" cy="1301604"/>
          </a:xfrm>
          <a:solidFill>
            <a:srgbClr val="7C9DD6"/>
          </a:solidFill>
        </p:grpSpPr>
        <p:grpSp>
          <p:nvGrpSpPr>
            <p:cNvPr id="10" name="组合 33">
              <a:extLst>
                <a:ext uri="{FF2B5EF4-FFF2-40B4-BE49-F238E27FC236}">
                  <a16:creationId xmlns:a16="http://schemas.microsoft.com/office/drawing/2014/main" id="{611F1FAD-4C8F-EEB9-1872-AF25C70C95ED}"/>
                </a:ext>
              </a:extLst>
            </p:cNvPr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7FF46057-6681-53F5-8345-40D1E9B92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7C9DD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871F358F-C166-A29C-736F-8E2BB1DCC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7C9DD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34">
              <a:extLst>
                <a:ext uri="{FF2B5EF4-FFF2-40B4-BE49-F238E27FC236}">
                  <a16:creationId xmlns:a16="http://schemas.microsoft.com/office/drawing/2014/main" id="{8D00D52B-D351-D520-4F6E-650FC5CA7143}"/>
                </a:ext>
              </a:extLst>
            </p:cNvPr>
            <p:cNvSpPr/>
            <p:nvPr/>
          </p:nvSpPr>
          <p:spPr>
            <a:xfrm>
              <a:off x="4497174" y="1906229"/>
              <a:ext cx="711045" cy="890818"/>
            </a:xfrm>
            <a:prstGeom prst="rect">
              <a:avLst/>
            </a:prstGeom>
            <a:grpFill/>
            <a:ln>
              <a:solidFill>
                <a:srgbClr val="7C9DD6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 descr="n252 Fb Thu Huong Pham">
            <a:extLst>
              <a:ext uri="{FF2B5EF4-FFF2-40B4-BE49-F238E27FC236}">
                <a16:creationId xmlns:a16="http://schemas.microsoft.com/office/drawing/2014/main" id="{872B94BD-47C2-A09E-6CC4-289494C4D38D}"/>
              </a:ext>
            </a:extLst>
          </p:cNvPr>
          <p:cNvSpPr txBox="1"/>
          <p:nvPr/>
        </p:nvSpPr>
        <p:spPr>
          <a:xfrm>
            <a:off x="2293707" y="3075732"/>
            <a:ext cx="623198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0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 descr="n252 Fb Thu Huong Pham">
            <a:extLst>
              <a:ext uri="{FF2B5EF4-FFF2-40B4-BE49-F238E27FC236}">
                <a16:creationId xmlns:a16="http://schemas.microsoft.com/office/drawing/2014/main" id="{31340538-818C-758F-B194-8D84742DA53C}"/>
              </a:ext>
            </a:extLst>
          </p:cNvPr>
          <p:cNvSpPr txBox="1"/>
          <p:nvPr/>
        </p:nvSpPr>
        <p:spPr>
          <a:xfrm>
            <a:off x="2205216" y="3690321"/>
            <a:ext cx="4808326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vĩnh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laptop,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n252 Fb Thu Huong Pham">
            <a:extLst>
              <a:ext uri="{FF2B5EF4-FFF2-40B4-BE49-F238E27FC236}">
                <a16:creationId xmlns:a16="http://schemas.microsoft.com/office/drawing/2014/main" id="{59A1E48E-8CA1-5DEC-5546-DE20919E6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22" y="1100234"/>
            <a:ext cx="1718870" cy="17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252 Fb Thu Huong Pham">
            <a:extLst>
              <a:ext uri="{FF2B5EF4-FFF2-40B4-BE49-F238E27FC236}">
                <a16:creationId xmlns:a16="http://schemas.microsoft.com/office/drawing/2014/main" id="{8B66F5AD-01B8-425E-E4E6-D1EBF5F96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59" y="4892088"/>
            <a:ext cx="1704610" cy="15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252 Fb Thu Huong Pham">
            <a:extLst>
              <a:ext uri="{FF2B5EF4-FFF2-40B4-BE49-F238E27FC236}">
                <a16:creationId xmlns:a16="http://schemas.microsoft.com/office/drawing/2014/main" id="{D8E72E0C-518D-B550-96D4-3A2E5BBF4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r="14698"/>
          <a:stretch/>
        </p:blipFill>
        <p:spPr bwMode="auto">
          <a:xfrm>
            <a:off x="7454521" y="3187731"/>
            <a:ext cx="1701629" cy="15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252 Fb Thu Huong Pham">
            <a:extLst>
              <a:ext uri="{FF2B5EF4-FFF2-40B4-BE49-F238E27FC236}">
                <a16:creationId xmlns:a16="http://schemas.microsoft.com/office/drawing/2014/main" id="{4D4956B7-3280-AE1D-99A2-D1090A4F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63" y="3192314"/>
            <a:ext cx="2230413" cy="13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252 Fb Thu Huong Pham">
            <a:extLst>
              <a:ext uri="{FF2B5EF4-FFF2-40B4-BE49-F238E27FC236}">
                <a16:creationId xmlns:a16="http://schemas.microsoft.com/office/drawing/2014/main" id="{B3313BA2-768C-5512-CAAE-56B38D9D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91" y="4713169"/>
            <a:ext cx="2470478" cy="17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7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C9FA8-7B66-3254-DEB9-91A05F70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239A183F-2467-1F34-915A-CEDBF2E8A567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B20C018D-D5E5-2946-5AD9-1274AE1B68E5}"/>
              </a:ext>
            </a:extLst>
          </p:cNvPr>
          <p:cNvSpPr txBox="1"/>
          <p:nvPr/>
        </p:nvSpPr>
        <p:spPr>
          <a:xfrm>
            <a:off x="1265733" y="165024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n252 Fb Thu Huong Pham">
            <a:extLst>
              <a:ext uri="{FF2B5EF4-FFF2-40B4-BE49-F238E27FC236}">
                <a16:creationId xmlns:a16="http://schemas.microsoft.com/office/drawing/2014/main" id="{13DDE2A0-7916-9C9F-6276-B15A7A6D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6184" l="10000" r="90000">
                        <a14:foregroundMark x1="61889" y1="8421" x2="61889" y2="8421"/>
                        <a14:foregroundMark x1="62222" y1="5132" x2="62222" y2="5132"/>
                        <a14:foregroundMark x1="62111" y1="3289" x2="62111" y2="3289"/>
                        <a14:foregroundMark x1="25556" y1="91842" x2="25556" y2="92368"/>
                        <a14:foregroundMark x1="24444" y1="96184" x2="24444" y2="9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955" y="2404308"/>
            <a:ext cx="956245" cy="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 descr="n252 Fb Thu Huong Pham">
            <a:extLst>
              <a:ext uri="{FF2B5EF4-FFF2-40B4-BE49-F238E27FC236}">
                <a16:creationId xmlns:a16="http://schemas.microsoft.com/office/drawing/2014/main" id="{82F2143B-5579-921B-48B7-64C1285EF2BC}"/>
              </a:ext>
            </a:extLst>
          </p:cNvPr>
          <p:cNvSpPr txBox="1"/>
          <p:nvPr/>
        </p:nvSpPr>
        <p:spPr>
          <a:xfrm>
            <a:off x="1436997" y="1005317"/>
            <a:ext cx="238078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A48AC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 TRƯỜNG</a:t>
            </a:r>
          </a:p>
        </p:txBody>
      </p:sp>
      <p:grpSp>
        <p:nvGrpSpPr>
          <p:cNvPr id="10" name="组合 32" descr="n252 Fb Thu Huong Pham">
            <a:extLst>
              <a:ext uri="{FF2B5EF4-FFF2-40B4-BE49-F238E27FC236}">
                <a16:creationId xmlns:a16="http://schemas.microsoft.com/office/drawing/2014/main" id="{827C23D5-8DEE-90C7-1E21-22AB91305A16}"/>
              </a:ext>
            </a:extLst>
          </p:cNvPr>
          <p:cNvGrpSpPr/>
          <p:nvPr/>
        </p:nvGrpSpPr>
        <p:grpSpPr>
          <a:xfrm>
            <a:off x="636470" y="838110"/>
            <a:ext cx="870867" cy="854434"/>
            <a:chOff x="4195355" y="1700808"/>
            <a:chExt cx="1308575" cy="1301604"/>
          </a:xfrm>
          <a:solidFill>
            <a:srgbClr val="A48AC6"/>
          </a:solidFill>
        </p:grpSpPr>
        <p:grpSp>
          <p:nvGrpSpPr>
            <p:cNvPr id="11" name="组合 33">
              <a:extLst>
                <a:ext uri="{FF2B5EF4-FFF2-40B4-BE49-F238E27FC236}">
                  <a16:creationId xmlns:a16="http://schemas.microsoft.com/office/drawing/2014/main" id="{34CFFBEE-0FF2-E884-CA22-0A6EF183F80B}"/>
                </a:ext>
              </a:extLst>
            </p:cNvPr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6E0DAFE1-7BA4-4823-DD48-73D7517A6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5C4B53E6-0E92-D873-E424-BA66271BAA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矩形 34">
              <a:extLst>
                <a:ext uri="{FF2B5EF4-FFF2-40B4-BE49-F238E27FC236}">
                  <a16:creationId xmlns:a16="http://schemas.microsoft.com/office/drawing/2014/main" id="{E6D72A0D-CA9E-F592-FB35-F0E0AF985F60}"/>
                </a:ext>
              </a:extLst>
            </p:cNvPr>
            <p:cNvSpPr/>
            <p:nvPr/>
          </p:nvSpPr>
          <p:spPr>
            <a:xfrm>
              <a:off x="4497174" y="1906229"/>
              <a:ext cx="711045" cy="890818"/>
            </a:xfrm>
            <a:prstGeom prst="rect">
              <a:avLst/>
            </a:prstGeom>
            <a:grpFill/>
            <a:ln>
              <a:solidFill>
                <a:srgbClr val="A48AC6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54" name="Picture 6" descr="n252 Fb Thu Huong Pham">
            <a:extLst>
              <a:ext uri="{FF2B5EF4-FFF2-40B4-BE49-F238E27FC236}">
                <a16:creationId xmlns:a16="http://schemas.microsoft.com/office/drawing/2014/main" id="{27BA7752-C4C0-C136-2ABF-81013B6E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27" y="4755187"/>
            <a:ext cx="1777608" cy="17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n252 Fb Thu Huong Pham">
            <a:extLst>
              <a:ext uri="{FF2B5EF4-FFF2-40B4-BE49-F238E27FC236}">
                <a16:creationId xmlns:a16="http://schemas.microsoft.com/office/drawing/2014/main" id="{4A69D713-32DB-C656-333F-812FBA0B20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0396" t="34978" r="51913" b="32044"/>
          <a:stretch/>
        </p:blipFill>
        <p:spPr>
          <a:xfrm>
            <a:off x="8574993" y="1528537"/>
            <a:ext cx="2441876" cy="1339378"/>
          </a:xfrm>
          <a:prstGeom prst="rect">
            <a:avLst/>
          </a:prstGeom>
        </p:spPr>
      </p:pic>
      <p:pic>
        <p:nvPicPr>
          <p:cNvPr id="4" name="Picture 16" descr="n252 Fb Thu Huong Pham">
            <a:extLst>
              <a:ext uri="{FF2B5EF4-FFF2-40B4-BE49-F238E27FC236}">
                <a16:creationId xmlns:a16="http://schemas.microsoft.com/office/drawing/2014/main" id="{DF45E70D-01C8-CBB3-F0B9-CFCA44FFF4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8173" y="3043540"/>
            <a:ext cx="2886409" cy="158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06F2D678-F0FB-F904-F1EB-B538F8DC22AC}"/>
              </a:ext>
            </a:extLst>
          </p:cNvPr>
          <p:cNvSpPr txBox="1"/>
          <p:nvPr/>
        </p:nvSpPr>
        <p:spPr>
          <a:xfrm>
            <a:off x="1458629" y="2665398"/>
            <a:ext cx="6096000" cy="1305037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 descr="n252 Fb Thu Huong Pham">
            <a:extLst>
              <a:ext uri="{FF2B5EF4-FFF2-40B4-BE49-F238E27FC236}">
                <a16:creationId xmlns:a16="http://schemas.microsoft.com/office/drawing/2014/main" id="{5D38B8D3-935B-5FBE-0758-F7DD2C8DE411}"/>
              </a:ext>
            </a:extLst>
          </p:cNvPr>
          <p:cNvSpPr txBox="1"/>
          <p:nvPr/>
        </p:nvSpPr>
        <p:spPr>
          <a:xfrm>
            <a:off x="1458629" y="4244608"/>
            <a:ext cx="6096000" cy="1951368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251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BDF78-D382-CF30-A623-7076929F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7C67C596-DF88-1EAD-6A85-228D73672E40}"/>
              </a:ext>
            </a:extLst>
          </p:cNvPr>
          <p:cNvSpPr txBox="1"/>
          <p:nvPr/>
        </p:nvSpPr>
        <p:spPr>
          <a:xfrm>
            <a:off x="1436997" y="1005317"/>
            <a:ext cx="238078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A48AC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 TRƯỜNG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005CE3FB-B0E2-1B93-20C7-3D2FCEF3CC01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C596E4FF-FF77-56A4-937A-85083A4C3075}"/>
              </a:ext>
            </a:extLst>
          </p:cNvPr>
          <p:cNvSpPr txBox="1"/>
          <p:nvPr/>
        </p:nvSpPr>
        <p:spPr>
          <a:xfrm>
            <a:off x="1265733" y="1510879"/>
            <a:ext cx="870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2" descr="n252 Fb Thu Huong Pham">
            <a:extLst>
              <a:ext uri="{FF2B5EF4-FFF2-40B4-BE49-F238E27FC236}">
                <a16:creationId xmlns:a16="http://schemas.microsoft.com/office/drawing/2014/main" id="{EEF6B62F-0B88-4146-A820-38F9DB4DE5BF}"/>
              </a:ext>
            </a:extLst>
          </p:cNvPr>
          <p:cNvGrpSpPr/>
          <p:nvPr/>
        </p:nvGrpSpPr>
        <p:grpSpPr>
          <a:xfrm>
            <a:off x="636470" y="838110"/>
            <a:ext cx="870867" cy="854434"/>
            <a:chOff x="4195355" y="1700808"/>
            <a:chExt cx="1308575" cy="1301604"/>
          </a:xfrm>
          <a:solidFill>
            <a:srgbClr val="A48AC6"/>
          </a:solidFill>
        </p:grpSpPr>
        <p:grpSp>
          <p:nvGrpSpPr>
            <p:cNvPr id="10" name="组合 33">
              <a:extLst>
                <a:ext uri="{FF2B5EF4-FFF2-40B4-BE49-F238E27FC236}">
                  <a16:creationId xmlns:a16="http://schemas.microsoft.com/office/drawing/2014/main" id="{C22547DA-7B01-EE46-C3DD-536FF31B76FB}"/>
                </a:ext>
              </a:extLst>
            </p:cNvPr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8644428-FB20-6F62-14AB-03B306B94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37679693-2A3B-47D4-718E-81059AD5A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34">
              <a:extLst>
                <a:ext uri="{FF2B5EF4-FFF2-40B4-BE49-F238E27FC236}">
                  <a16:creationId xmlns:a16="http://schemas.microsoft.com/office/drawing/2014/main" id="{3790FF69-A732-4E11-756C-ED62378531B6}"/>
                </a:ext>
              </a:extLst>
            </p:cNvPr>
            <p:cNvSpPr/>
            <p:nvPr/>
          </p:nvSpPr>
          <p:spPr>
            <a:xfrm>
              <a:off x="4497174" y="1906229"/>
              <a:ext cx="711045" cy="890818"/>
            </a:xfrm>
            <a:prstGeom prst="rect">
              <a:avLst/>
            </a:prstGeom>
            <a:grpFill/>
            <a:ln>
              <a:solidFill>
                <a:srgbClr val="A48AC6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 descr="n252 Fb Thu Huong Pham">
            <a:extLst>
              <a:ext uri="{FF2B5EF4-FFF2-40B4-BE49-F238E27FC236}">
                <a16:creationId xmlns:a16="http://schemas.microsoft.com/office/drawing/2014/main" id="{93F35BFB-C953-578D-79BB-4958AFD05E59}"/>
              </a:ext>
            </a:extLst>
          </p:cNvPr>
          <p:cNvSpPr txBox="1"/>
          <p:nvPr/>
        </p:nvSpPr>
        <p:spPr>
          <a:xfrm>
            <a:off x="2438322" y="2869422"/>
            <a:ext cx="4066173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4472C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4472C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4472C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n252 Fb Thu Huong Pham">
            <a:extLst>
              <a:ext uri="{FF2B5EF4-FFF2-40B4-BE49-F238E27FC236}">
                <a16:creationId xmlns:a16="http://schemas.microsoft.com/office/drawing/2014/main" id="{D1EEF3D8-E92D-8F80-F73F-5A6704BFA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3" y="2726739"/>
            <a:ext cx="1291794" cy="1047400"/>
          </a:xfrm>
          <a:prstGeom prst="rect">
            <a:avLst/>
          </a:prstGeom>
        </p:spPr>
      </p:pic>
      <p:pic>
        <p:nvPicPr>
          <p:cNvPr id="3074" name="Picture 2" descr="n252 Fb Thu Huong Pham">
            <a:extLst>
              <a:ext uri="{FF2B5EF4-FFF2-40B4-BE49-F238E27FC236}">
                <a16:creationId xmlns:a16="http://schemas.microsoft.com/office/drawing/2014/main" id="{D7D099EA-5619-C931-9463-8B5764CF0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10852" r="7390" b="6558"/>
          <a:stretch/>
        </p:blipFill>
        <p:spPr bwMode="auto">
          <a:xfrm>
            <a:off x="6985262" y="2208265"/>
            <a:ext cx="3487918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74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325D0-2563-6A8D-4C87-B60B101AB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EB0B8420-D5D1-59B0-1A09-D6952EBD0DFF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7B508F5D-ECEF-5FA5-7F27-E2C2E9A166AE}"/>
              </a:ext>
            </a:extLst>
          </p:cNvPr>
          <p:cNvSpPr txBox="1"/>
          <p:nvPr/>
        </p:nvSpPr>
        <p:spPr>
          <a:xfrm>
            <a:off x="1265733" y="1510879"/>
            <a:ext cx="870217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400" dirty="0">
              <a:solidFill>
                <a:srgbClr val="F2544B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4" descr="n252 Fb Thu Huong Pham">
            <a:extLst>
              <a:ext uri="{FF2B5EF4-FFF2-40B4-BE49-F238E27FC236}">
                <a16:creationId xmlns:a16="http://schemas.microsoft.com/office/drawing/2014/main" id="{0AA5F107-9FFE-E164-F617-1C7A925A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6184" l="10000" r="90000">
                        <a14:foregroundMark x1="61889" y1="8421" x2="61889" y2="8421"/>
                        <a14:foregroundMark x1="62222" y1="5132" x2="62222" y2="5132"/>
                        <a14:foregroundMark x1="62111" y1="3289" x2="62111" y2="3289"/>
                        <a14:foregroundMark x1="25556" y1="91842" x2="25556" y2="92368"/>
                        <a14:foregroundMark x1="24444" y1="96184" x2="24444" y2="9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611" y="2326133"/>
            <a:ext cx="956245" cy="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n252 Fb Thu Huong Pham">
                <a:extLst>
                  <a:ext uri="{FF2B5EF4-FFF2-40B4-BE49-F238E27FC236}">
                    <a16:creationId xmlns:a16="http://schemas.microsoft.com/office/drawing/2014/main" id="{9E277F60-2385-2A00-B56F-8E771C5FCAC9}"/>
                  </a:ext>
                </a:extLst>
              </p:cNvPr>
              <p:cNvSpPr txBox="1"/>
              <p:nvPr/>
            </p:nvSpPr>
            <p:spPr>
              <a:xfrm>
                <a:off x="1743856" y="2289002"/>
                <a:ext cx="5024692" cy="4199739"/>
              </a:xfrm>
              <a:prstGeom prst="rect">
                <a:avLst/>
              </a:prstGeom>
              <a:noFill/>
              <a:ln w="28575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Tx/>
                  <a:buChar char="-"/>
                </a:pP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Để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đặc trưng cho từ trường về mặt tác dụng lực người ta đưa vào một đại lượng vecto gọi là cảm ứng từ,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nam châm thử nằm cân </a:t>
                </a:r>
                <a:r>
                  <a:rPr lang="vi-VN" sz="24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 ở các điểm khác nhau trong từ trường thì nó định hướng theo các phương khác nhau. 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 ta quy ước lấy chiều 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ừ</a:t>
                </a:r>
                <a:r>
                  <a:rPr lang="vi-VN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cực Nam sang cực Bắc của nam châm thử là chiều của vectơ cảm ứng từ.</a:t>
                </a:r>
              </a:p>
            </p:txBody>
          </p:sp>
        </mc:Choice>
        <mc:Fallback xmlns="">
          <p:sp>
            <p:nvSpPr>
              <p:cNvPr id="19" name="TextBox 18" descr="n252 Fb Thu Huong Pham">
                <a:extLst>
                  <a:ext uri="{FF2B5EF4-FFF2-40B4-BE49-F238E27FC236}">
                    <a16:creationId xmlns:a16="http://schemas.microsoft.com/office/drawing/2014/main" id="{9E277F60-2385-2A00-B56F-8E771C5FC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856" y="2289002"/>
                <a:ext cx="5024692" cy="4199739"/>
              </a:xfrm>
              <a:prstGeom prst="rect">
                <a:avLst/>
              </a:prstGeom>
              <a:blipFill>
                <a:blip r:embed="rId4"/>
                <a:stretch>
                  <a:fillRect l="-1820" t="-1161" r="-1942" b="-2322"/>
                </a:stretch>
              </a:blipFill>
              <a:ln w="28575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 descr="n252 Fb Thu Huong Pham">
            <a:extLst>
              <a:ext uri="{FF2B5EF4-FFF2-40B4-BE49-F238E27FC236}">
                <a16:creationId xmlns:a16="http://schemas.microsoft.com/office/drawing/2014/main" id="{A4A76892-33CA-0DA2-BC06-EF94242BF84E}"/>
              </a:ext>
            </a:extLst>
          </p:cNvPr>
          <p:cNvSpPr txBox="1"/>
          <p:nvPr/>
        </p:nvSpPr>
        <p:spPr>
          <a:xfrm>
            <a:off x="1436997" y="1005317"/>
            <a:ext cx="238078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A48AC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 TRƯỜNG</a:t>
            </a:r>
          </a:p>
        </p:txBody>
      </p:sp>
      <p:grpSp>
        <p:nvGrpSpPr>
          <p:cNvPr id="10" name="组合 32" descr="n252 Fb Thu Huong Pham">
            <a:extLst>
              <a:ext uri="{FF2B5EF4-FFF2-40B4-BE49-F238E27FC236}">
                <a16:creationId xmlns:a16="http://schemas.microsoft.com/office/drawing/2014/main" id="{49495CB4-6F8D-9138-C26E-E077A4C9CA1F}"/>
              </a:ext>
            </a:extLst>
          </p:cNvPr>
          <p:cNvGrpSpPr/>
          <p:nvPr/>
        </p:nvGrpSpPr>
        <p:grpSpPr>
          <a:xfrm>
            <a:off x="636470" y="838110"/>
            <a:ext cx="870867" cy="854434"/>
            <a:chOff x="4195355" y="1700808"/>
            <a:chExt cx="1308575" cy="1301604"/>
          </a:xfrm>
          <a:solidFill>
            <a:srgbClr val="A48AC6"/>
          </a:solidFill>
        </p:grpSpPr>
        <p:grpSp>
          <p:nvGrpSpPr>
            <p:cNvPr id="11" name="组合 33">
              <a:extLst>
                <a:ext uri="{FF2B5EF4-FFF2-40B4-BE49-F238E27FC236}">
                  <a16:creationId xmlns:a16="http://schemas.microsoft.com/office/drawing/2014/main" id="{B9A29401-A99D-5269-C758-B5A07640F4BE}"/>
                </a:ext>
              </a:extLst>
            </p:cNvPr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CDCA153C-14B2-D165-DB1E-7F680A0DB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D53865E6-F41E-84D4-5B2D-9A692D737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矩形 34">
              <a:extLst>
                <a:ext uri="{FF2B5EF4-FFF2-40B4-BE49-F238E27FC236}">
                  <a16:creationId xmlns:a16="http://schemas.microsoft.com/office/drawing/2014/main" id="{75C78CBD-68B0-B7F2-2D76-84EE83BC220A}"/>
                </a:ext>
              </a:extLst>
            </p:cNvPr>
            <p:cNvSpPr/>
            <p:nvPr/>
          </p:nvSpPr>
          <p:spPr>
            <a:xfrm>
              <a:off x="4497174" y="1906229"/>
              <a:ext cx="711045" cy="890818"/>
            </a:xfrm>
            <a:prstGeom prst="rect">
              <a:avLst/>
            </a:prstGeom>
            <a:grpFill/>
            <a:ln>
              <a:solidFill>
                <a:srgbClr val="A48AC6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266" name="Picture 2" descr="n252 Fb Thu Huong Pham">
            <a:extLst>
              <a:ext uri="{FF2B5EF4-FFF2-40B4-BE49-F238E27FC236}">
                <a16:creationId xmlns:a16="http://schemas.microsoft.com/office/drawing/2014/main" id="{F5E8287F-2252-55C6-6195-6B1B6D5E3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71" y="1911930"/>
            <a:ext cx="3425784" cy="31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6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 descr="n252 Fb Thu Huong Pham">
            <a:extLst>
              <a:ext uri="{FF2B5EF4-FFF2-40B4-BE49-F238E27FC236}">
                <a16:creationId xmlns:a16="http://schemas.microsoft.com/office/drawing/2014/main" id="{39DD4904-32A2-2F8F-70EC-4A88AF90399E}"/>
              </a:ext>
            </a:extLst>
          </p:cNvPr>
          <p:cNvSpPr txBox="1"/>
          <p:nvPr/>
        </p:nvSpPr>
        <p:spPr>
          <a:xfrm>
            <a:off x="1253661" y="640874"/>
            <a:ext cx="5071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Ta thừa nhận rằng lực từ tác dụng lên một dòng điện (đoạn dây dẫn có dòng điện chạy qua) hay một nam châm đặt trong từ trường ở điểm nào lớn hơn thì cảm ứng từ tại điểm đó lớn hơn.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 descr="n252 Fb Thu Huong Pham">
            <a:extLst>
              <a:ext uri="{FF2B5EF4-FFF2-40B4-BE49-F238E27FC236}">
                <a16:creationId xmlns:a16="http://schemas.microsoft.com/office/drawing/2014/main" id="{57BFB822-B9D0-1944-F967-58EBE11EAA40}"/>
              </a:ext>
            </a:extLst>
          </p:cNvPr>
          <p:cNvSpPr txBox="1"/>
          <p:nvPr/>
        </p:nvSpPr>
        <p:spPr>
          <a:xfrm>
            <a:off x="1329074" y="4194677"/>
            <a:ext cx="5071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Từ trường đều là từ trường có cảm ứng từ tại mọi điểm đều bằng nhau.</a:t>
            </a:r>
          </a:p>
        </p:txBody>
      </p:sp>
      <p:pic>
        <p:nvPicPr>
          <p:cNvPr id="4" name="Picture 16" descr="n252 Fb Thu Huong Pham">
            <a:extLst>
              <a:ext uri="{FF2B5EF4-FFF2-40B4-BE49-F238E27FC236}">
                <a16:creationId xmlns:a16="http://schemas.microsoft.com/office/drawing/2014/main" id="{ACFD0DA3-5360-2E9A-2836-E6132283D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91" y="523691"/>
            <a:ext cx="4412264" cy="2425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n252 Fb Thu Huong Pham">
            <a:extLst>
              <a:ext uri="{FF2B5EF4-FFF2-40B4-BE49-F238E27FC236}">
                <a16:creationId xmlns:a16="http://schemas.microsoft.com/office/drawing/2014/main" id="{EEB0686B-6F2D-D58A-45DC-C2FB22D4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81" y="3070181"/>
            <a:ext cx="3900545" cy="30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50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F2122-D4F1-A404-6E50-29476852E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ACDFC6B1-BA70-A2A3-2DA6-24FA4A72A07C}"/>
              </a:ext>
            </a:extLst>
          </p:cNvPr>
          <p:cNvSpPr txBox="1"/>
          <p:nvPr/>
        </p:nvSpPr>
        <p:spPr>
          <a:xfrm>
            <a:off x="1467522" y="976634"/>
            <a:ext cx="30075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A48AC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 SỨC TỪ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96F888A5-3691-4FA6-C531-08E0C8A26569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E41A86A9-18B5-D734-7B90-56E6A9509BE5}"/>
              </a:ext>
            </a:extLst>
          </p:cNvPr>
          <p:cNvSpPr txBox="1"/>
          <p:nvPr/>
        </p:nvSpPr>
        <p:spPr>
          <a:xfrm>
            <a:off x="1434264" y="1787884"/>
            <a:ext cx="870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phổ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7" descr="n252 Fb Thu Huong Pham">
            <a:extLst>
              <a:ext uri="{FF2B5EF4-FFF2-40B4-BE49-F238E27FC236}">
                <a16:creationId xmlns:a16="http://schemas.microsoft.com/office/drawing/2014/main" id="{76CBC8B2-0D5B-ADBF-C737-EF25D82DA31C}"/>
              </a:ext>
            </a:extLst>
          </p:cNvPr>
          <p:cNvGrpSpPr/>
          <p:nvPr/>
        </p:nvGrpSpPr>
        <p:grpSpPr>
          <a:xfrm>
            <a:off x="633741" y="794686"/>
            <a:ext cx="956245" cy="854434"/>
            <a:chOff x="6593044" y="1700808"/>
            <a:chExt cx="1308575" cy="1301604"/>
          </a:xfrm>
          <a:solidFill>
            <a:srgbClr val="A48AC6"/>
          </a:solidFill>
        </p:grpSpPr>
        <p:grpSp>
          <p:nvGrpSpPr>
            <p:cNvPr id="10" name="组合 38">
              <a:extLst>
                <a:ext uri="{FF2B5EF4-FFF2-40B4-BE49-F238E27FC236}">
                  <a16:creationId xmlns:a16="http://schemas.microsoft.com/office/drawing/2014/main" id="{D5AEAB64-5B41-9FD3-BA97-D0A60F78BE07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88464B4C-1792-344E-A2EC-96DE3B5FA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4F7A4DF2-E643-43CA-FDE0-D806F68EA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0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39">
              <a:extLst>
                <a:ext uri="{FF2B5EF4-FFF2-40B4-BE49-F238E27FC236}">
                  <a16:creationId xmlns:a16="http://schemas.microsoft.com/office/drawing/2014/main" id="{F68B5235-2B12-AD27-C9E5-33F9E5E69795}"/>
                </a:ext>
              </a:extLst>
            </p:cNvPr>
            <p:cNvSpPr/>
            <p:nvPr/>
          </p:nvSpPr>
          <p:spPr>
            <a:xfrm>
              <a:off x="6810629" y="1954937"/>
              <a:ext cx="844987" cy="890818"/>
            </a:xfrm>
            <a:prstGeom prst="rect">
              <a:avLst/>
            </a:prstGeom>
            <a:grpFill/>
            <a:ln>
              <a:solidFill>
                <a:srgbClr val="A48AC6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42" name="Picture 2" descr="n252 Fb Thu Huong Pham">
            <a:extLst>
              <a:ext uri="{FF2B5EF4-FFF2-40B4-BE49-F238E27FC236}">
                <a16:creationId xmlns:a16="http://schemas.microsoft.com/office/drawing/2014/main" id="{7BF826B0-61BF-C2BC-566F-4A1301C1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78" y="2686167"/>
            <a:ext cx="6770243" cy="35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669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B0A56-9354-4D5F-A7F8-D2ADE70FC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 descr="n252 Fb Thu Huong Pham">
            <a:extLst>
              <a:ext uri="{FF2B5EF4-FFF2-40B4-BE49-F238E27FC236}">
                <a16:creationId xmlns:a16="http://schemas.microsoft.com/office/drawing/2014/main" id="{B7368406-F4BF-B0CA-2654-BAF89E6C8B89}"/>
              </a:ext>
            </a:extLst>
          </p:cNvPr>
          <p:cNvSpPr txBox="1"/>
          <p:nvPr/>
        </p:nvSpPr>
        <p:spPr>
          <a:xfrm>
            <a:off x="1359256" y="1439281"/>
            <a:ext cx="10242809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vi-V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Cambria" panose="02040503050406030204" pitchFamily="18" charset="0"/>
              </a:rPr>
              <a:t>Nhận xét hình ảnh các đường mạt sắt ở khoảng giữa của hai nam châm thẳng Hình 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14.4.b</a:t>
            </a:r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sz="2400" dirty="0">
                <a:latin typeface="Cambria" panose="02040503050406030204" pitchFamily="18" charset="0"/>
              </a:rPr>
              <a:t>à ở khoảng giữa của hai nam châm thẳng Hình 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14.4.c</a:t>
            </a:r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: Rounded Corners 3" descr="n252 Fb Thu Huong Pham">
            <a:extLst>
              <a:ext uri="{FF2B5EF4-FFF2-40B4-BE49-F238E27FC236}">
                <a16:creationId xmlns:a16="http://schemas.microsoft.com/office/drawing/2014/main" id="{DE3A5E5C-E033-3B9F-1EEF-9485A80DC047}"/>
              </a:ext>
            </a:extLst>
          </p:cNvPr>
          <p:cNvSpPr/>
          <p:nvPr/>
        </p:nvSpPr>
        <p:spPr>
          <a:xfrm>
            <a:off x="3412787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2 </a:t>
            </a:r>
          </a:p>
        </p:txBody>
      </p:sp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139CBD90-D9E7-7DED-4D78-6D4FAE5F5E72}"/>
              </a:ext>
            </a:extLst>
          </p:cNvPr>
          <p:cNvSpPr txBox="1"/>
          <p:nvPr/>
        </p:nvSpPr>
        <p:spPr>
          <a:xfrm>
            <a:off x="820132" y="2741221"/>
            <a:ext cx="7761401" cy="387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endParaRPr lang="en-US" sz="2400" b="1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Trong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14.4b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xu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Trong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14.4c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xu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 descr="n252 Fb Thu Huong Pham">
            <a:extLst>
              <a:ext uri="{FF2B5EF4-FFF2-40B4-BE49-F238E27FC236}">
                <a16:creationId xmlns:a16="http://schemas.microsoft.com/office/drawing/2014/main" id="{529E7B18-9115-5CA7-DB6C-9EB0B8D54E61}"/>
              </a:ext>
            </a:extLst>
          </p:cNvPr>
          <p:cNvSpPr/>
          <p:nvPr/>
        </p:nvSpPr>
        <p:spPr>
          <a:xfrm>
            <a:off x="1237177" y="1439281"/>
            <a:ext cx="10581197" cy="1301940"/>
          </a:xfrm>
          <a:prstGeom prst="round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1" descr="n252 Fb Thu Huong Pham">
            <a:extLst>
              <a:ext uri="{FF2B5EF4-FFF2-40B4-BE49-F238E27FC236}">
                <a16:creationId xmlns:a16="http://schemas.microsoft.com/office/drawing/2014/main" id="{E33C8C17-720C-FE17-03EA-3ABB27B6A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01" r="72237" b="40436"/>
          <a:stretch/>
        </p:blipFill>
        <p:spPr>
          <a:xfrm>
            <a:off x="8581534" y="3116705"/>
            <a:ext cx="2790334" cy="1607162"/>
          </a:xfrm>
          <a:prstGeom prst="rect">
            <a:avLst/>
          </a:prstGeom>
        </p:spPr>
      </p:pic>
      <p:pic>
        <p:nvPicPr>
          <p:cNvPr id="5" name="Picture 21" descr="n252 Fb Thu Huong Pham">
            <a:extLst>
              <a:ext uri="{FF2B5EF4-FFF2-40B4-BE49-F238E27FC236}">
                <a16:creationId xmlns:a16="http://schemas.microsoft.com/office/drawing/2014/main" id="{AC7F1A3F-E691-B675-48FD-48210539C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31" r="72237" b="10323"/>
          <a:stretch/>
        </p:blipFill>
        <p:spPr>
          <a:xfrm>
            <a:off x="8581534" y="4894022"/>
            <a:ext cx="2790334" cy="17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1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DF98B-E55D-0808-C6B5-27B0320E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 descr="n252 Fb Thu Huong Pham">
            <a:extLst>
              <a:ext uri="{FF2B5EF4-FFF2-40B4-BE49-F238E27FC236}">
                <a16:creationId xmlns:a16="http://schemas.microsoft.com/office/drawing/2014/main" id="{259B693D-129A-1EAC-24BB-A7CDE0A18469}"/>
              </a:ext>
            </a:extLst>
          </p:cNvPr>
          <p:cNvSpPr txBox="1"/>
          <p:nvPr/>
        </p:nvSpPr>
        <p:spPr>
          <a:xfrm>
            <a:off x="1562100" y="1517714"/>
            <a:ext cx="9486917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latin typeface="Cambria" panose="02040503050406030204" pitchFamily="18" charset="0"/>
              </a:rPr>
              <a:t>Nhận xét về hình ảnh các đường mạt sắt ở giữa hai cực nam châm hình U. Từ đó có thể rút ra kết luận gì về từ trường trong khoảng giữa hai cực của nam châm hình U .</a:t>
            </a:r>
          </a:p>
        </p:txBody>
      </p:sp>
      <p:sp>
        <p:nvSpPr>
          <p:cNvPr id="20" name="Rectangle: Rounded Corners 3" descr="n252 Fb Thu Huong Pham">
            <a:extLst>
              <a:ext uri="{FF2B5EF4-FFF2-40B4-BE49-F238E27FC236}">
                <a16:creationId xmlns:a16="http://schemas.microsoft.com/office/drawing/2014/main" id="{9A6FC7EE-0794-FC1E-DCDE-C0C266A06E3E}"/>
              </a:ext>
            </a:extLst>
          </p:cNvPr>
          <p:cNvSpPr/>
          <p:nvPr/>
        </p:nvSpPr>
        <p:spPr>
          <a:xfrm>
            <a:off x="3412787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2 </a:t>
            </a:r>
          </a:p>
        </p:txBody>
      </p:sp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866E62FB-CDB2-A398-8C44-9E76F6129E9A}"/>
              </a:ext>
            </a:extLst>
          </p:cNvPr>
          <p:cNvSpPr txBox="1"/>
          <p:nvPr/>
        </p:nvSpPr>
        <p:spPr>
          <a:xfrm>
            <a:off x="1422087" y="3470228"/>
            <a:ext cx="6684966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endParaRPr lang="en-US" sz="2400" b="1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U, ta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Ta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 descr="n252 Fb Thu Huong Pham">
            <a:extLst>
              <a:ext uri="{FF2B5EF4-FFF2-40B4-BE49-F238E27FC236}">
                <a16:creationId xmlns:a16="http://schemas.microsoft.com/office/drawing/2014/main" id="{1E7AE8C9-7D24-A239-56C0-8F13FDFD6E8D}"/>
              </a:ext>
            </a:extLst>
          </p:cNvPr>
          <p:cNvSpPr/>
          <p:nvPr/>
        </p:nvSpPr>
        <p:spPr>
          <a:xfrm>
            <a:off x="1422086" y="1517713"/>
            <a:ext cx="9790796" cy="1823265"/>
          </a:xfrm>
          <a:prstGeom prst="round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n252 Fb Thu Huong Pham">
            <a:extLst>
              <a:ext uri="{FF2B5EF4-FFF2-40B4-BE49-F238E27FC236}">
                <a16:creationId xmlns:a16="http://schemas.microsoft.com/office/drawing/2014/main" id="{D7909B27-5FA1-9415-D0C4-44E5A7E50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 bwMode="auto">
          <a:xfrm>
            <a:off x="8524223" y="3617272"/>
            <a:ext cx="2524794" cy="26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12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2AA17-9D43-75C6-8FFC-9B81DA1CF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 descr="n252 Fb Thu Huong Pham">
            <a:extLst>
              <a:ext uri="{FF2B5EF4-FFF2-40B4-BE49-F238E27FC236}">
                <a16:creationId xmlns:a16="http://schemas.microsoft.com/office/drawing/2014/main" id="{DE23DDAC-635B-86AC-91E9-908B5ADD38E4}"/>
              </a:ext>
            </a:extLst>
          </p:cNvPr>
          <p:cNvSpPr/>
          <p:nvPr/>
        </p:nvSpPr>
        <p:spPr>
          <a:xfrm>
            <a:off x="3412787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3 </a:t>
            </a:r>
          </a:p>
        </p:txBody>
      </p:sp>
      <p:sp>
        <p:nvSpPr>
          <p:cNvPr id="3" name="Rectangle: Rounded Corners 2" descr="n252 Fb Thu Huong Pham">
            <a:extLst>
              <a:ext uri="{FF2B5EF4-FFF2-40B4-BE49-F238E27FC236}">
                <a16:creationId xmlns:a16="http://schemas.microsoft.com/office/drawing/2014/main" id="{3D16A9FB-5AB9-FC2A-9482-D34F186525E9}"/>
              </a:ext>
            </a:extLst>
          </p:cNvPr>
          <p:cNvSpPr/>
          <p:nvPr/>
        </p:nvSpPr>
        <p:spPr>
          <a:xfrm>
            <a:off x="1661246" y="1628126"/>
            <a:ext cx="9312475" cy="4761417"/>
          </a:xfrm>
          <a:prstGeom prst="round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AFB52ABB-909C-1CBD-CE93-6B0660D86F9F}"/>
              </a:ext>
            </a:extLst>
          </p:cNvPr>
          <p:cNvSpPr txBox="1"/>
          <p:nvPr/>
        </p:nvSpPr>
        <p:spPr>
          <a:xfrm>
            <a:off x="2231089" y="1931591"/>
            <a:ext cx="8065850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 NGHIỆM 2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1564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n252 Fb Thu Huong Pham">
            <a:extLst>
              <a:ext uri="{FF2B5EF4-FFF2-40B4-BE49-F238E27FC236}">
                <a16:creationId xmlns:a16="http://schemas.microsoft.com/office/drawing/2014/main" id="{C3A46B1F-ED6F-EA82-D9BD-5CFE0568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67" y="4293088"/>
            <a:ext cx="3139207" cy="21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15" descr="n252 Fb Thu Huong Pham">
            <a:extLst>
              <a:ext uri="{FF2B5EF4-FFF2-40B4-BE49-F238E27FC236}">
                <a16:creationId xmlns:a16="http://schemas.microsoft.com/office/drawing/2014/main" id="{D77C0FEF-1BA2-BDC2-48F6-CFEBE33C8F32}"/>
              </a:ext>
            </a:extLst>
          </p:cNvPr>
          <p:cNvGrpSpPr/>
          <p:nvPr/>
        </p:nvGrpSpPr>
        <p:grpSpPr>
          <a:xfrm>
            <a:off x="569843" y="1593189"/>
            <a:ext cx="3666302" cy="2862817"/>
            <a:chOff x="1236832" y="2385044"/>
            <a:chExt cx="2128527" cy="3438102"/>
          </a:xfrm>
        </p:grpSpPr>
        <p:sp>
          <p:nvSpPr>
            <p:cNvPr id="5" name="Rectangle 69">
              <a:extLst>
                <a:ext uri="{FF2B5EF4-FFF2-40B4-BE49-F238E27FC236}">
                  <a16:creationId xmlns:a16="http://schemas.microsoft.com/office/drawing/2014/main" id="{CDFEDCFD-4E1A-AAA3-67AB-616415D38878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rgbClr val="A48AC6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5400" b="1" kern="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id="{296F7AD9-8E80-14A8-C670-B054D810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组合 18" descr="n252 Fb Thu Huong Pham">
            <a:extLst>
              <a:ext uri="{FF2B5EF4-FFF2-40B4-BE49-F238E27FC236}">
                <a16:creationId xmlns:a16="http://schemas.microsoft.com/office/drawing/2014/main" id="{4C85FDFB-E19C-AB4A-C722-43A4D551E498}"/>
              </a:ext>
            </a:extLst>
          </p:cNvPr>
          <p:cNvGrpSpPr/>
          <p:nvPr/>
        </p:nvGrpSpPr>
        <p:grpSpPr>
          <a:xfrm>
            <a:off x="3859871" y="1593190"/>
            <a:ext cx="3649589" cy="2839210"/>
            <a:chOff x="3644224" y="2385044"/>
            <a:chExt cx="2118824" cy="3409751"/>
          </a:xfrm>
        </p:grpSpPr>
        <p:sp>
          <p:nvSpPr>
            <p:cNvPr id="8" name="Rectangle 76">
              <a:extLst>
                <a:ext uri="{FF2B5EF4-FFF2-40B4-BE49-F238E27FC236}">
                  <a16:creationId xmlns:a16="http://schemas.microsoft.com/office/drawing/2014/main" id="{5B596FA2-1B89-76C6-3F44-FBFF1FB1805C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rgbClr val="7C9DD6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5400" b="1" kern="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20">
              <a:extLst>
                <a:ext uri="{FF2B5EF4-FFF2-40B4-BE49-F238E27FC236}">
                  <a16:creationId xmlns:a16="http://schemas.microsoft.com/office/drawing/2014/main" id="{B8715171-F4C4-3AD5-8472-31E083795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组合 21" descr="n252 Fb Thu Huong Pham">
            <a:extLst>
              <a:ext uri="{FF2B5EF4-FFF2-40B4-BE49-F238E27FC236}">
                <a16:creationId xmlns:a16="http://schemas.microsoft.com/office/drawing/2014/main" id="{2DB18FF7-382A-61E4-5E05-5534C0FFC0CB}"/>
              </a:ext>
            </a:extLst>
          </p:cNvPr>
          <p:cNvGrpSpPr/>
          <p:nvPr/>
        </p:nvGrpSpPr>
        <p:grpSpPr>
          <a:xfrm>
            <a:off x="7208885" y="1593189"/>
            <a:ext cx="3573891" cy="2863380"/>
            <a:chOff x="6085861" y="2385044"/>
            <a:chExt cx="2074876" cy="3438778"/>
          </a:xfrm>
        </p:grpSpPr>
        <p:sp>
          <p:nvSpPr>
            <p:cNvPr id="11" name="Rectangle 79">
              <a:extLst>
                <a:ext uri="{FF2B5EF4-FFF2-40B4-BE49-F238E27FC236}">
                  <a16:creationId xmlns:a16="http://schemas.microsoft.com/office/drawing/2014/main" id="{725EA738-2C09-60B4-0F12-18FD9880912E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rgbClr val="F2544B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5400" b="1" kern="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23">
              <a:extLst>
                <a:ext uri="{FF2B5EF4-FFF2-40B4-BE49-F238E27FC236}">
                  <a16:creationId xmlns:a16="http://schemas.microsoft.com/office/drawing/2014/main" id="{3F197F4D-0AA4-2E61-09FB-69BC00B0E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13" name="矩形 24" descr="n252 Fb Thu Huong Pham">
            <a:extLst>
              <a:ext uri="{FF2B5EF4-FFF2-40B4-BE49-F238E27FC236}">
                <a16:creationId xmlns:a16="http://schemas.microsoft.com/office/drawing/2014/main" id="{2E4D1179-8AB6-A61E-2124-32571F501EE9}"/>
              </a:ext>
            </a:extLst>
          </p:cNvPr>
          <p:cNvSpPr/>
          <p:nvPr/>
        </p:nvSpPr>
        <p:spPr>
          <a:xfrm>
            <a:off x="1069560" y="3021070"/>
            <a:ext cx="3142552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A48AC6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rPr>
              <a:t>TƯƠNG TÁC TỪ</a:t>
            </a:r>
            <a:endParaRPr lang="zh-CN" altLang="en-US" sz="2800" b="1" dirty="0">
              <a:solidFill>
                <a:srgbClr val="A48AC6"/>
              </a:solidFill>
              <a:latin typeface="Cambria" panose="020405030504060302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25" descr="n252 Fb Thu Huong Pham">
            <a:extLst>
              <a:ext uri="{FF2B5EF4-FFF2-40B4-BE49-F238E27FC236}">
                <a16:creationId xmlns:a16="http://schemas.microsoft.com/office/drawing/2014/main" id="{F8104FD7-0022-4A82-D7AA-BBBC602E614C}"/>
              </a:ext>
            </a:extLst>
          </p:cNvPr>
          <p:cNvSpPr/>
          <p:nvPr/>
        </p:nvSpPr>
        <p:spPr>
          <a:xfrm>
            <a:off x="4402602" y="2976008"/>
            <a:ext cx="3166582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7C9DD6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rPr>
              <a:t>TỪ TRƯỜNG</a:t>
            </a:r>
            <a:endParaRPr lang="en-US" altLang="zh-CN" sz="2800" b="1" dirty="0">
              <a:solidFill>
                <a:srgbClr val="7C9DD6"/>
              </a:solidFill>
              <a:latin typeface="Cambria" panose="02040503050406030204" pitchFamily="18" charset="0"/>
              <a:ea typeface="微软雅黑"/>
              <a:cs typeface="Times New Roman" panose="02020603050405020304" pitchFamily="18" charset="0"/>
              <a:sym typeface="Lato Light" charset="0"/>
            </a:endParaRPr>
          </a:p>
          <a:p>
            <a:pPr lvl="0" algn="ctr">
              <a:lnSpc>
                <a:spcPct val="120000"/>
              </a:lnSpc>
            </a:pPr>
            <a:endParaRPr lang="zh-CN" altLang="en-US" sz="2800" b="1" dirty="0">
              <a:solidFill>
                <a:srgbClr val="C00000"/>
              </a:solidFill>
              <a:latin typeface="Cambria" panose="020405030504060302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26" descr="n252 Fb Thu Huong Pham">
            <a:extLst>
              <a:ext uri="{FF2B5EF4-FFF2-40B4-BE49-F238E27FC236}">
                <a16:creationId xmlns:a16="http://schemas.microsoft.com/office/drawing/2014/main" id="{DA52F254-27DC-8761-FEFB-877A01C29A0C}"/>
              </a:ext>
            </a:extLst>
          </p:cNvPr>
          <p:cNvSpPr/>
          <p:nvPr/>
        </p:nvSpPr>
        <p:spPr>
          <a:xfrm>
            <a:off x="7710215" y="3021070"/>
            <a:ext cx="3195560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rgbClr val="F2544B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rPr>
              <a:t>ĐƯỜNG SỨC TỪ</a:t>
            </a:r>
            <a:endParaRPr lang="zh-CN" altLang="en-US" sz="2800" b="1" dirty="0">
              <a:solidFill>
                <a:srgbClr val="F2544B"/>
              </a:solidFill>
              <a:latin typeface="Cambria" panose="020405030504060302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27" descr="n252 Fb Thu Huong Pham">
            <a:extLst>
              <a:ext uri="{FF2B5EF4-FFF2-40B4-BE49-F238E27FC236}">
                <a16:creationId xmlns:a16="http://schemas.microsoft.com/office/drawing/2014/main" id="{DEA39236-6163-B11F-FF61-A7E171E6B9F9}"/>
              </a:ext>
            </a:extLst>
          </p:cNvPr>
          <p:cNvGrpSpPr/>
          <p:nvPr/>
        </p:nvGrpSpPr>
        <p:grpSpPr>
          <a:xfrm>
            <a:off x="1912095" y="908953"/>
            <a:ext cx="1736239" cy="1083811"/>
            <a:chOff x="1797665" y="1700808"/>
            <a:chExt cx="1308575" cy="1301604"/>
          </a:xfrm>
        </p:grpSpPr>
        <p:grpSp>
          <p:nvGrpSpPr>
            <p:cNvPr id="17" name="组合 28">
              <a:extLst>
                <a:ext uri="{FF2B5EF4-FFF2-40B4-BE49-F238E27FC236}">
                  <a16:creationId xmlns:a16="http://schemas.microsoft.com/office/drawing/2014/main" id="{C18D79CD-F9C9-9D63-B54C-6F9548105F45}"/>
                </a:ext>
              </a:extLst>
            </p:cNvPr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FBB6D3CF-E1AF-FA47-1C6B-294E14F8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CB6F325B-4E2F-D0F5-CD79-EA031C697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A48AC6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矩形 29">
              <a:extLst>
                <a:ext uri="{FF2B5EF4-FFF2-40B4-BE49-F238E27FC236}">
                  <a16:creationId xmlns:a16="http://schemas.microsoft.com/office/drawing/2014/main" id="{6A9CEE2F-F7D9-09F0-DF5F-8B5D2DEEDFAE}"/>
                </a:ext>
              </a:extLst>
            </p:cNvPr>
            <p:cNvSpPr/>
            <p:nvPr/>
          </p:nvSpPr>
          <p:spPr>
            <a:xfrm>
              <a:off x="2329176" y="1997798"/>
              <a:ext cx="247914" cy="702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32" descr="n252 Fb Thu Huong Pham">
            <a:extLst>
              <a:ext uri="{FF2B5EF4-FFF2-40B4-BE49-F238E27FC236}">
                <a16:creationId xmlns:a16="http://schemas.microsoft.com/office/drawing/2014/main" id="{ABF4024D-707C-4442-7616-9DA8185A60CD}"/>
              </a:ext>
            </a:extLst>
          </p:cNvPr>
          <p:cNvGrpSpPr/>
          <p:nvPr/>
        </p:nvGrpSpPr>
        <p:grpSpPr>
          <a:xfrm>
            <a:off x="5185413" y="908953"/>
            <a:ext cx="1736239" cy="1083811"/>
            <a:chOff x="4195355" y="1700808"/>
            <a:chExt cx="1308575" cy="1301604"/>
          </a:xfrm>
        </p:grpSpPr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14EF26B9-4DE9-9C31-9CDB-6BA44415EBD9}"/>
                </a:ext>
              </a:extLst>
            </p:cNvPr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24" name="Oval 15">
                <a:extLst>
                  <a:ext uri="{FF2B5EF4-FFF2-40B4-BE49-F238E27FC236}">
                    <a16:creationId xmlns:a16="http://schemas.microsoft.com/office/drawing/2014/main" id="{2EF8BD40-A20D-CA94-E11E-5DC7E851A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7C9DD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3CD131EB-51F4-8073-C38D-6791BEB19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7C9DD6"/>
              </a:solidFill>
              <a:ln w="12700" cap="flat" cmpd="sng" algn="ctr">
                <a:solidFill>
                  <a:srgbClr val="7C9DD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矩形 34">
              <a:extLst>
                <a:ext uri="{FF2B5EF4-FFF2-40B4-BE49-F238E27FC236}">
                  <a16:creationId xmlns:a16="http://schemas.microsoft.com/office/drawing/2014/main" id="{8BC6131D-B2AC-02B4-62D0-EE8E174FAA4A}"/>
                </a:ext>
              </a:extLst>
            </p:cNvPr>
            <p:cNvSpPr/>
            <p:nvPr/>
          </p:nvSpPr>
          <p:spPr>
            <a:xfrm>
              <a:off x="4665520" y="1997798"/>
              <a:ext cx="356648" cy="702286"/>
            </a:xfrm>
            <a:prstGeom prst="rect">
              <a:avLst/>
            </a:prstGeom>
            <a:ln>
              <a:solidFill>
                <a:srgbClr val="7C9DD6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7" descr="n252 Fb Thu Huong Pham">
            <a:extLst>
              <a:ext uri="{FF2B5EF4-FFF2-40B4-BE49-F238E27FC236}">
                <a16:creationId xmlns:a16="http://schemas.microsoft.com/office/drawing/2014/main" id="{1A76C706-C94F-5B98-27E3-0591BFD9E11D}"/>
              </a:ext>
            </a:extLst>
          </p:cNvPr>
          <p:cNvGrpSpPr/>
          <p:nvPr/>
        </p:nvGrpSpPr>
        <p:grpSpPr>
          <a:xfrm>
            <a:off x="8458729" y="908953"/>
            <a:ext cx="1736239" cy="1083811"/>
            <a:chOff x="6593044" y="1700808"/>
            <a:chExt cx="1308575" cy="1301604"/>
          </a:xfrm>
        </p:grpSpPr>
        <p:grpSp>
          <p:nvGrpSpPr>
            <p:cNvPr id="27" name="组合 38">
              <a:extLst>
                <a:ext uri="{FF2B5EF4-FFF2-40B4-BE49-F238E27FC236}">
                  <a16:creationId xmlns:a16="http://schemas.microsoft.com/office/drawing/2014/main" id="{7B585537-548D-BC4A-D08B-C43B96F776B3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29" name="Oval 15">
                <a:extLst>
                  <a:ext uri="{FF2B5EF4-FFF2-40B4-BE49-F238E27FC236}">
                    <a16:creationId xmlns:a16="http://schemas.microsoft.com/office/drawing/2014/main" id="{A9DA7604-5305-39A7-57DB-C4CFF2400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2544B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id="{74E48C03-F217-41D0-E800-FA6C1AE02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F2544B"/>
              </a:solidFill>
              <a:ln w="12700" cap="flat" cmpd="sng" algn="ctr">
                <a:solidFill>
                  <a:srgbClr val="F2544B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矩形 39">
              <a:extLst>
                <a:ext uri="{FF2B5EF4-FFF2-40B4-BE49-F238E27FC236}">
                  <a16:creationId xmlns:a16="http://schemas.microsoft.com/office/drawing/2014/main" id="{7A7B9001-4CEB-5B98-A2EB-565B9CA6DD90}"/>
                </a:ext>
              </a:extLst>
            </p:cNvPr>
            <p:cNvSpPr/>
            <p:nvPr/>
          </p:nvSpPr>
          <p:spPr>
            <a:xfrm>
              <a:off x="7000430" y="1997798"/>
              <a:ext cx="465382" cy="702286"/>
            </a:xfrm>
            <a:prstGeom prst="rect">
              <a:avLst/>
            </a:prstGeom>
            <a:ln>
              <a:solidFill>
                <a:srgbClr val="F2544B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1" descr="n252 Fb Thu Huong Pham">
            <a:extLst>
              <a:ext uri="{FF2B5EF4-FFF2-40B4-BE49-F238E27FC236}">
                <a16:creationId xmlns:a16="http://schemas.microsoft.com/office/drawing/2014/main" id="{659BE691-D9E2-ACE6-6499-6BD6FBD50FF6}"/>
              </a:ext>
            </a:extLst>
          </p:cNvPr>
          <p:cNvSpPr txBox="1"/>
          <p:nvPr/>
        </p:nvSpPr>
        <p:spPr>
          <a:xfrm>
            <a:off x="2878169" y="1705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pic>
        <p:nvPicPr>
          <p:cNvPr id="1032" name="Picture 8" descr="n252 Fb Thu Huong Pham">
            <a:extLst>
              <a:ext uri="{FF2B5EF4-FFF2-40B4-BE49-F238E27FC236}">
                <a16:creationId xmlns:a16="http://schemas.microsoft.com/office/drawing/2014/main" id="{19A21C31-5053-0E36-5302-3510DECB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93" y="4305090"/>
            <a:ext cx="3139207" cy="23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252 Fb Thu Huong Pham">
            <a:extLst>
              <a:ext uri="{FF2B5EF4-FFF2-40B4-BE49-F238E27FC236}">
                <a16:creationId xmlns:a16="http://schemas.microsoft.com/office/drawing/2014/main" id="{AAF4B9F5-C2F3-81A0-0CF6-BF078789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77" y="4293089"/>
            <a:ext cx="3273314" cy="202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1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DEAD4-6485-E008-AF52-C827F04D8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 descr="n252 Fb Thu Huong Pham">
            <a:extLst>
              <a:ext uri="{FF2B5EF4-FFF2-40B4-BE49-F238E27FC236}">
                <a16:creationId xmlns:a16="http://schemas.microsoft.com/office/drawing/2014/main" id="{29DF396E-0F51-869A-0005-572720DFF084}"/>
              </a:ext>
            </a:extLst>
          </p:cNvPr>
          <p:cNvSpPr/>
          <p:nvPr/>
        </p:nvSpPr>
        <p:spPr>
          <a:xfrm>
            <a:off x="3412787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3 </a:t>
            </a:r>
          </a:p>
        </p:txBody>
      </p:sp>
      <p:sp>
        <p:nvSpPr>
          <p:cNvPr id="3" name="Rectangle: Rounded Corners 2" descr="n252 Fb Thu Huong Pham">
            <a:extLst>
              <a:ext uri="{FF2B5EF4-FFF2-40B4-BE49-F238E27FC236}">
                <a16:creationId xmlns:a16="http://schemas.microsoft.com/office/drawing/2014/main" id="{A85020CF-9FB3-85B8-DAA4-C4985B41E2D1}"/>
              </a:ext>
            </a:extLst>
          </p:cNvPr>
          <p:cNvSpPr/>
          <p:nvPr/>
        </p:nvSpPr>
        <p:spPr>
          <a:xfrm>
            <a:off x="1661246" y="1931591"/>
            <a:ext cx="9312475" cy="1301940"/>
          </a:xfrm>
          <a:prstGeom prst="round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BB2FC70C-3058-8350-80B7-DD3296C74A4F}"/>
              </a:ext>
            </a:extLst>
          </p:cNvPr>
          <p:cNvSpPr txBox="1"/>
          <p:nvPr/>
        </p:nvSpPr>
        <p:spPr>
          <a:xfrm>
            <a:off x="2231089" y="1931591"/>
            <a:ext cx="806585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 descr="n252 Fb Thu Huong Pham">
            <a:extLst>
              <a:ext uri="{FF2B5EF4-FFF2-40B4-BE49-F238E27FC236}">
                <a16:creationId xmlns:a16="http://schemas.microsoft.com/office/drawing/2014/main" id="{E07C5E1A-6161-D5F0-3466-6BFA69D2AE24}"/>
              </a:ext>
            </a:extLst>
          </p:cNvPr>
          <p:cNvSpPr txBox="1"/>
          <p:nvPr/>
        </p:nvSpPr>
        <p:spPr>
          <a:xfrm>
            <a:off x="2100134" y="3766827"/>
            <a:ext cx="5347041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endParaRPr lang="en-US" sz="2400" b="1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phẳng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n252 Fb Thu Huong Pham">
            <a:extLst>
              <a:ext uri="{FF2B5EF4-FFF2-40B4-BE49-F238E27FC236}">
                <a16:creationId xmlns:a16="http://schemas.microsoft.com/office/drawing/2014/main" id="{780DB8B8-DB51-FFDD-E6A0-4365577A3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 bwMode="auto">
          <a:xfrm>
            <a:off x="8212336" y="3563350"/>
            <a:ext cx="2524794" cy="26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87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826A0-BDAC-903F-BE4C-530A2C025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 descr="n252 Fb Thu Huong Pham">
            <a:extLst>
              <a:ext uri="{FF2B5EF4-FFF2-40B4-BE49-F238E27FC236}">
                <a16:creationId xmlns:a16="http://schemas.microsoft.com/office/drawing/2014/main" id="{BD31CF95-9B6C-E462-611C-9B3FEB2A0991}"/>
              </a:ext>
            </a:extLst>
          </p:cNvPr>
          <p:cNvSpPr/>
          <p:nvPr/>
        </p:nvSpPr>
        <p:spPr>
          <a:xfrm>
            <a:off x="3412787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3 </a:t>
            </a:r>
          </a:p>
        </p:txBody>
      </p:sp>
      <p:sp>
        <p:nvSpPr>
          <p:cNvPr id="3" name="Rectangle: Rounded Corners 2" descr="n252 Fb Thu Huong Pham">
            <a:extLst>
              <a:ext uri="{FF2B5EF4-FFF2-40B4-BE49-F238E27FC236}">
                <a16:creationId xmlns:a16="http://schemas.microsoft.com/office/drawing/2014/main" id="{F721E1B7-C5C0-36C6-272E-54BDFF05BBA7}"/>
              </a:ext>
            </a:extLst>
          </p:cNvPr>
          <p:cNvSpPr/>
          <p:nvPr/>
        </p:nvSpPr>
        <p:spPr>
          <a:xfrm>
            <a:off x="1824535" y="1602550"/>
            <a:ext cx="8985895" cy="1433126"/>
          </a:xfrm>
          <a:prstGeom prst="round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E483A050-8A28-0C3B-A9DB-DF2685C90C89}"/>
              </a:ext>
            </a:extLst>
          </p:cNvPr>
          <p:cNvSpPr txBox="1"/>
          <p:nvPr/>
        </p:nvSpPr>
        <p:spPr>
          <a:xfrm>
            <a:off x="2284558" y="1752131"/>
            <a:ext cx="806585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C4788F4E-3758-962B-ED15-DB4D2C11F845}"/>
              </a:ext>
            </a:extLst>
          </p:cNvPr>
          <p:cNvSpPr txBox="1"/>
          <p:nvPr/>
        </p:nvSpPr>
        <p:spPr>
          <a:xfrm>
            <a:off x="1707503" y="3429000"/>
            <a:ext cx="5293066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n252 Fb Thu Huong Pham">
            <a:extLst>
              <a:ext uri="{FF2B5EF4-FFF2-40B4-BE49-F238E27FC236}">
                <a16:creationId xmlns:a16="http://schemas.microsoft.com/office/drawing/2014/main" id="{20A5A163-8A2E-17E7-815D-33F30917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65" y="3686905"/>
            <a:ext cx="4528793" cy="271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05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7F11F-D8A7-9683-3140-B4C5A6A3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 descr="n252 Fb Thu Huong Pham">
            <a:extLst>
              <a:ext uri="{FF2B5EF4-FFF2-40B4-BE49-F238E27FC236}">
                <a16:creationId xmlns:a16="http://schemas.microsoft.com/office/drawing/2014/main" id="{F5360E0C-924F-4FF4-E5AF-943AB47DB740}"/>
              </a:ext>
            </a:extLst>
          </p:cNvPr>
          <p:cNvSpPr/>
          <p:nvPr/>
        </p:nvSpPr>
        <p:spPr>
          <a:xfrm>
            <a:off x="3412787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3 </a:t>
            </a:r>
          </a:p>
        </p:txBody>
      </p:sp>
      <p:sp>
        <p:nvSpPr>
          <p:cNvPr id="3" name="Rectangle: Rounded Corners 2" descr="n252 Fb Thu Huong Pham">
            <a:extLst>
              <a:ext uri="{FF2B5EF4-FFF2-40B4-BE49-F238E27FC236}">
                <a16:creationId xmlns:a16="http://schemas.microsoft.com/office/drawing/2014/main" id="{A4371AFA-6C48-EDD1-9726-69A10367BB33}"/>
              </a:ext>
            </a:extLst>
          </p:cNvPr>
          <p:cNvSpPr/>
          <p:nvPr/>
        </p:nvSpPr>
        <p:spPr>
          <a:xfrm>
            <a:off x="1647994" y="1437714"/>
            <a:ext cx="9312475" cy="1437430"/>
          </a:xfrm>
          <a:prstGeom prst="round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8CEA344B-CC90-A061-C120-5F77CA3FE685}"/>
              </a:ext>
            </a:extLst>
          </p:cNvPr>
          <p:cNvSpPr txBox="1"/>
          <p:nvPr/>
        </p:nvSpPr>
        <p:spPr>
          <a:xfrm>
            <a:off x="2231089" y="1548130"/>
            <a:ext cx="8453716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 descr="n252 Fb Thu Huong Pham">
            <a:extLst>
              <a:ext uri="{FF2B5EF4-FFF2-40B4-BE49-F238E27FC236}">
                <a16:creationId xmlns:a16="http://schemas.microsoft.com/office/drawing/2014/main" id="{AB3F1B46-508B-7055-B352-F64953E67AEE}"/>
              </a:ext>
            </a:extLst>
          </p:cNvPr>
          <p:cNvSpPr txBox="1"/>
          <p:nvPr/>
        </p:nvSpPr>
        <p:spPr>
          <a:xfrm>
            <a:off x="1507195" y="4922666"/>
            <a:ext cx="9453274" cy="16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4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endParaRPr lang="en-US" sz="2400" b="1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8" name="Picture 4" descr="n252 Fb Thu Huong Pham">
            <a:extLst>
              <a:ext uri="{FF2B5EF4-FFF2-40B4-BE49-F238E27FC236}">
                <a16:creationId xmlns:a16="http://schemas.microsoft.com/office/drawing/2014/main" id="{400A6389-8021-85C6-CA42-6B41B619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95" y="3077357"/>
            <a:ext cx="5328987" cy="18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94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5C60A-ED4A-1F6D-75C1-59410A7FC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57C9291A-A26E-6701-548C-D1D5BA01E402}"/>
              </a:ext>
            </a:extLst>
          </p:cNvPr>
          <p:cNvSpPr txBox="1"/>
          <p:nvPr/>
        </p:nvSpPr>
        <p:spPr>
          <a:xfrm>
            <a:off x="1467522" y="976634"/>
            <a:ext cx="30075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 SỨC TỪ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5BA326C1-EFF3-4789-6A87-4E7F73A8F5AF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E90EE579-B9E8-DDF4-B43D-BA4BBA02DEA7}"/>
              </a:ext>
            </a:extLst>
          </p:cNvPr>
          <p:cNvSpPr txBox="1"/>
          <p:nvPr/>
        </p:nvSpPr>
        <p:spPr>
          <a:xfrm>
            <a:off x="1265733" y="1650247"/>
            <a:ext cx="870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phổ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n252 Fb Thu Huong Pham">
            <a:extLst>
              <a:ext uri="{FF2B5EF4-FFF2-40B4-BE49-F238E27FC236}">
                <a16:creationId xmlns:a16="http://schemas.microsoft.com/office/drawing/2014/main" id="{5422E308-A1E8-49BC-92C7-31991913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6184" l="10000" r="90000">
                        <a14:foregroundMark x1="61889" y1="8421" x2="61889" y2="8421"/>
                        <a14:foregroundMark x1="62222" y1="5132" x2="62222" y2="5132"/>
                        <a14:foregroundMark x1="62111" y1="3289" x2="62111" y2="3289"/>
                        <a14:foregroundMark x1="25556" y1="91842" x2="25556" y2="92368"/>
                        <a14:foregroundMark x1="24444" y1="96184" x2="24444" y2="9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932" y="2334067"/>
            <a:ext cx="956245" cy="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 descr="n252 Fb Thu Huong Pham">
            <a:extLst>
              <a:ext uri="{FF2B5EF4-FFF2-40B4-BE49-F238E27FC236}">
                <a16:creationId xmlns:a16="http://schemas.microsoft.com/office/drawing/2014/main" id="{4C3F2E28-C128-45A7-B815-02B95BA17B0F}"/>
              </a:ext>
            </a:extLst>
          </p:cNvPr>
          <p:cNvSpPr txBox="1"/>
          <p:nvPr/>
        </p:nvSpPr>
        <p:spPr>
          <a:xfrm>
            <a:off x="1646177" y="2551863"/>
            <a:ext cx="5148505" cy="2795958"/>
          </a:xfrm>
          <a:prstGeom prst="rect">
            <a:avLst/>
          </a:prstGeom>
          <a:noFill/>
          <a:ln w="28575">
            <a:solidFill>
              <a:srgbClr val="7C9DD6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mạt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组合 37" descr="n252 Fb Thu Huong Pham">
            <a:extLst>
              <a:ext uri="{FF2B5EF4-FFF2-40B4-BE49-F238E27FC236}">
                <a16:creationId xmlns:a16="http://schemas.microsoft.com/office/drawing/2014/main" id="{68CC2C0A-72A5-A946-BD55-23DF319B071C}"/>
              </a:ext>
            </a:extLst>
          </p:cNvPr>
          <p:cNvGrpSpPr/>
          <p:nvPr/>
        </p:nvGrpSpPr>
        <p:grpSpPr>
          <a:xfrm>
            <a:off x="633741" y="794686"/>
            <a:ext cx="956245" cy="854434"/>
            <a:chOff x="6593044" y="1700808"/>
            <a:chExt cx="1308575" cy="1301604"/>
          </a:xfrm>
          <a:solidFill>
            <a:srgbClr val="F2544B"/>
          </a:solidFill>
        </p:grpSpPr>
        <p:grpSp>
          <p:nvGrpSpPr>
            <p:cNvPr id="10" name="组合 38">
              <a:extLst>
                <a:ext uri="{FF2B5EF4-FFF2-40B4-BE49-F238E27FC236}">
                  <a16:creationId xmlns:a16="http://schemas.microsoft.com/office/drawing/2014/main" id="{DED12293-5D3C-A0C4-9918-D1C67AD767B0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2E611BBE-FB55-4D89-BB55-470CA3835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2544B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B78CC01B-44D2-AB9B-9650-25867F609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0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2544B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39">
              <a:extLst>
                <a:ext uri="{FF2B5EF4-FFF2-40B4-BE49-F238E27FC236}">
                  <a16:creationId xmlns:a16="http://schemas.microsoft.com/office/drawing/2014/main" id="{274EBF7B-3C77-30FB-6D12-8913F5272764}"/>
                </a:ext>
              </a:extLst>
            </p:cNvPr>
            <p:cNvSpPr/>
            <p:nvPr/>
          </p:nvSpPr>
          <p:spPr>
            <a:xfrm>
              <a:off x="6810629" y="1954937"/>
              <a:ext cx="844987" cy="89081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997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A6C39-050D-CB26-4B3D-A43ACEAA6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2775E505-0A2D-4E73-C11A-705998596EAC}"/>
              </a:ext>
            </a:extLst>
          </p:cNvPr>
          <p:cNvSpPr txBox="1"/>
          <p:nvPr/>
        </p:nvSpPr>
        <p:spPr>
          <a:xfrm>
            <a:off x="1467522" y="976634"/>
            <a:ext cx="30075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 SỨC TỪ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A1F6F2B6-A717-3F03-2CAF-3B94A3D91D6A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28DB8578-3894-504D-2846-B928D17FCAB1}"/>
              </a:ext>
            </a:extLst>
          </p:cNvPr>
          <p:cNvSpPr txBox="1"/>
          <p:nvPr/>
        </p:nvSpPr>
        <p:spPr>
          <a:xfrm>
            <a:off x="1265733" y="1650247"/>
            <a:ext cx="870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n252 Fb Thu Huong Pham">
            <a:extLst>
              <a:ext uri="{FF2B5EF4-FFF2-40B4-BE49-F238E27FC236}">
                <a16:creationId xmlns:a16="http://schemas.microsoft.com/office/drawing/2014/main" id="{070369B4-A1A9-08C8-A43D-07DA5B79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6184" l="10000" r="90000">
                        <a14:foregroundMark x1="61889" y1="8421" x2="61889" y2="8421"/>
                        <a14:foregroundMark x1="62222" y1="5132" x2="62222" y2="5132"/>
                        <a14:foregroundMark x1="62111" y1="3289" x2="62111" y2="3289"/>
                        <a14:foregroundMark x1="25556" y1="91842" x2="25556" y2="92368"/>
                        <a14:foregroundMark x1="24444" y1="96184" x2="24444" y2="9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693" y="2350974"/>
            <a:ext cx="956245" cy="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 descr="n252 Fb Thu Huong Pham">
            <a:extLst>
              <a:ext uri="{FF2B5EF4-FFF2-40B4-BE49-F238E27FC236}">
                <a16:creationId xmlns:a16="http://schemas.microsoft.com/office/drawing/2014/main" id="{8116B894-3FE6-2671-01DF-9749EF143DC7}"/>
              </a:ext>
            </a:extLst>
          </p:cNvPr>
          <p:cNvSpPr txBox="1"/>
          <p:nvPr/>
        </p:nvSpPr>
        <p:spPr>
          <a:xfrm>
            <a:off x="1438770" y="2350974"/>
            <a:ext cx="6889153" cy="4455772"/>
          </a:xfrm>
          <a:prstGeom prst="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véctơ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vecto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Nam.</a:t>
            </a:r>
          </a:p>
        </p:txBody>
      </p:sp>
      <p:grpSp>
        <p:nvGrpSpPr>
          <p:cNvPr id="2" name="组合 37" descr="n252 Fb Thu Huong Pham">
            <a:extLst>
              <a:ext uri="{FF2B5EF4-FFF2-40B4-BE49-F238E27FC236}">
                <a16:creationId xmlns:a16="http://schemas.microsoft.com/office/drawing/2014/main" id="{FBEEDA05-13AE-6F47-62F7-17E62AE0F205}"/>
              </a:ext>
            </a:extLst>
          </p:cNvPr>
          <p:cNvGrpSpPr/>
          <p:nvPr/>
        </p:nvGrpSpPr>
        <p:grpSpPr>
          <a:xfrm>
            <a:off x="633741" y="794686"/>
            <a:ext cx="956245" cy="854434"/>
            <a:chOff x="6593044" y="1700808"/>
            <a:chExt cx="1308575" cy="1301604"/>
          </a:xfrm>
          <a:solidFill>
            <a:srgbClr val="F2544B"/>
          </a:solidFill>
        </p:grpSpPr>
        <p:grpSp>
          <p:nvGrpSpPr>
            <p:cNvPr id="10" name="组合 38">
              <a:extLst>
                <a:ext uri="{FF2B5EF4-FFF2-40B4-BE49-F238E27FC236}">
                  <a16:creationId xmlns:a16="http://schemas.microsoft.com/office/drawing/2014/main" id="{64E7E20A-CD71-D28A-B11E-76835C189202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70A86CFE-5C07-F2D6-D03B-DC873291A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2544B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0E661E66-E26D-DE40-A808-3F62808E0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0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2544B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39">
              <a:extLst>
                <a:ext uri="{FF2B5EF4-FFF2-40B4-BE49-F238E27FC236}">
                  <a16:creationId xmlns:a16="http://schemas.microsoft.com/office/drawing/2014/main" id="{05C15C6E-6DD9-DD68-DDD2-DF5A86D2A3DE}"/>
                </a:ext>
              </a:extLst>
            </p:cNvPr>
            <p:cNvSpPr/>
            <p:nvPr/>
          </p:nvSpPr>
          <p:spPr>
            <a:xfrm>
              <a:off x="6810629" y="1954937"/>
              <a:ext cx="844987" cy="8908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290" name="Picture 2" descr="n252 Fb Thu Huong Pham">
            <a:extLst>
              <a:ext uri="{FF2B5EF4-FFF2-40B4-BE49-F238E27FC236}">
                <a16:creationId xmlns:a16="http://schemas.microsoft.com/office/drawing/2014/main" id="{A92DF041-1F3A-DFA6-5A23-6BE317FE8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56" y="3413011"/>
            <a:ext cx="2892305" cy="17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87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7C9F8-434A-55B1-DC26-51E60C1CB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5CB0F1BA-EF35-D61C-31E3-B865BCEACFFC}"/>
              </a:ext>
            </a:extLst>
          </p:cNvPr>
          <p:cNvSpPr txBox="1"/>
          <p:nvPr/>
        </p:nvSpPr>
        <p:spPr>
          <a:xfrm>
            <a:off x="1467522" y="976634"/>
            <a:ext cx="30075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 SỨC TỪ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CF863BCC-8B33-69C8-4661-55341D36C8A6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E63FCBF8-98CE-268E-116E-4EB054AC19B2}"/>
              </a:ext>
            </a:extLst>
          </p:cNvPr>
          <p:cNvSpPr txBox="1"/>
          <p:nvPr/>
        </p:nvSpPr>
        <p:spPr>
          <a:xfrm>
            <a:off x="1294013" y="1664950"/>
            <a:ext cx="870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n252 Fb Thu Huong Pham">
            <a:extLst>
              <a:ext uri="{FF2B5EF4-FFF2-40B4-BE49-F238E27FC236}">
                <a16:creationId xmlns:a16="http://schemas.microsoft.com/office/drawing/2014/main" id="{9C4198B3-D8B0-2471-3DB0-7F51ADD5D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6184" l="10000" r="90000">
                        <a14:foregroundMark x1="61889" y1="8421" x2="61889" y2="8421"/>
                        <a14:foregroundMark x1="62222" y1="5132" x2="62222" y2="5132"/>
                        <a14:foregroundMark x1="62111" y1="3289" x2="62111" y2="3289"/>
                        <a14:foregroundMark x1="25556" y1="91842" x2="25556" y2="92368"/>
                        <a14:foregroundMark x1="24444" y1="96184" x2="24444" y2="9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550" y="2159251"/>
            <a:ext cx="956245" cy="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 descr="n252 Fb Thu Huong Pham">
            <a:extLst>
              <a:ext uri="{FF2B5EF4-FFF2-40B4-BE49-F238E27FC236}">
                <a16:creationId xmlns:a16="http://schemas.microsoft.com/office/drawing/2014/main" id="{4999CA58-3D98-12FE-7334-1657E12E7C71}"/>
              </a:ext>
            </a:extLst>
          </p:cNvPr>
          <p:cNvSpPr txBox="1"/>
          <p:nvPr/>
        </p:nvSpPr>
        <p:spPr>
          <a:xfrm>
            <a:off x="1467522" y="2245741"/>
            <a:ext cx="6827324" cy="3901774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kín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dày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组合 37" descr="n252 Fb Thu Huong Pham">
            <a:extLst>
              <a:ext uri="{FF2B5EF4-FFF2-40B4-BE49-F238E27FC236}">
                <a16:creationId xmlns:a16="http://schemas.microsoft.com/office/drawing/2014/main" id="{36C64094-2D87-9089-A6EE-5C5ABB212FAA}"/>
              </a:ext>
            </a:extLst>
          </p:cNvPr>
          <p:cNvGrpSpPr/>
          <p:nvPr/>
        </p:nvGrpSpPr>
        <p:grpSpPr>
          <a:xfrm>
            <a:off x="633741" y="794686"/>
            <a:ext cx="956245" cy="854434"/>
            <a:chOff x="6593044" y="1700808"/>
            <a:chExt cx="1308575" cy="1301604"/>
          </a:xfrm>
          <a:solidFill>
            <a:srgbClr val="F2544B"/>
          </a:solidFill>
        </p:grpSpPr>
        <p:grpSp>
          <p:nvGrpSpPr>
            <p:cNvPr id="10" name="组合 38">
              <a:extLst>
                <a:ext uri="{FF2B5EF4-FFF2-40B4-BE49-F238E27FC236}">
                  <a16:creationId xmlns:a16="http://schemas.microsoft.com/office/drawing/2014/main" id="{F142B89A-9E5A-ECA4-2334-4FF27B8799F1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  <a:grpFill/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72DE5151-A8E6-04CB-B09F-EEE73FBC3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46AFD886-F3A7-F981-4EC2-A5C9F2AA9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0"/>
                <a:ext cx="1154786" cy="1148634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39">
              <a:extLst>
                <a:ext uri="{FF2B5EF4-FFF2-40B4-BE49-F238E27FC236}">
                  <a16:creationId xmlns:a16="http://schemas.microsoft.com/office/drawing/2014/main" id="{89DE1B02-1E4B-6475-2D93-D2F5B6E90638}"/>
                </a:ext>
              </a:extLst>
            </p:cNvPr>
            <p:cNvSpPr/>
            <p:nvPr/>
          </p:nvSpPr>
          <p:spPr>
            <a:xfrm>
              <a:off x="6810629" y="1954937"/>
              <a:ext cx="844987" cy="89081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314" name="Picture 2" descr="n252 Fb Thu Huong Pham">
            <a:extLst>
              <a:ext uri="{FF2B5EF4-FFF2-40B4-BE49-F238E27FC236}">
                <a16:creationId xmlns:a16="http://schemas.microsoft.com/office/drawing/2014/main" id="{04EAB80C-8199-F644-69FF-263E3C70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0514" y="2937977"/>
            <a:ext cx="4540604" cy="2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4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252 Fb Thu Huong Pham">
            <a:extLst>
              <a:ext uri="{FF2B5EF4-FFF2-40B4-BE49-F238E27FC236}">
                <a16:creationId xmlns:a16="http://schemas.microsoft.com/office/drawing/2014/main" id="{ACB74EB6-563A-3952-EEEF-BFA96166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16" y="273886"/>
            <a:ext cx="3205726" cy="29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252 Fb Thu Huong Pham">
            <a:extLst>
              <a:ext uri="{FF2B5EF4-FFF2-40B4-BE49-F238E27FC236}">
                <a16:creationId xmlns:a16="http://schemas.microsoft.com/office/drawing/2014/main" id="{FF86D631-997E-54BF-73A0-33D430E33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32" y="858752"/>
            <a:ext cx="4522537" cy="2191043"/>
          </a:xfrm>
          <a:prstGeom prst="rect">
            <a:avLst/>
          </a:prstGeom>
        </p:spPr>
      </p:pic>
      <p:sp>
        <p:nvSpPr>
          <p:cNvPr id="6" name="TextBox 5" descr="n252 Fb Thu Huong Pham">
            <a:extLst>
              <a:ext uri="{FF2B5EF4-FFF2-40B4-BE49-F238E27FC236}">
                <a16:creationId xmlns:a16="http://schemas.microsoft.com/office/drawing/2014/main" id="{8114460F-4D18-EBF0-13FE-39D1CB9B67A9}"/>
              </a:ext>
            </a:extLst>
          </p:cNvPr>
          <p:cNvSpPr txBox="1"/>
          <p:nvPr/>
        </p:nvSpPr>
        <p:spPr>
          <a:xfrm>
            <a:off x="346139" y="3180424"/>
            <a:ext cx="11729746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Em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Em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nắm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ống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8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37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CF3C-85C9-E2D1-D285-E22DDC2B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E5BAE62F-FEE8-585E-4837-06201D32788D}"/>
              </a:ext>
            </a:extLst>
          </p:cNvPr>
          <p:cNvSpPr txBox="1"/>
          <p:nvPr/>
        </p:nvSpPr>
        <p:spPr>
          <a:xfrm>
            <a:off x="1425319" y="885512"/>
            <a:ext cx="30075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 SỨC TỪ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FEA20FE8-3E3B-4A58-A370-75BFB4D63982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8" name="TextBox 7" descr="n252 Fb Thu Huong Pham">
            <a:extLst>
              <a:ext uri="{FF2B5EF4-FFF2-40B4-BE49-F238E27FC236}">
                <a16:creationId xmlns:a16="http://schemas.microsoft.com/office/drawing/2014/main" id="{0081BB57-8E68-18D8-21D7-890E0B939755}"/>
              </a:ext>
            </a:extLst>
          </p:cNvPr>
          <p:cNvSpPr txBox="1"/>
          <p:nvPr/>
        </p:nvSpPr>
        <p:spPr>
          <a:xfrm>
            <a:off x="1293690" y="1655345"/>
            <a:ext cx="870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n252 Fb Thu Huong Pham">
            <a:extLst>
              <a:ext uri="{FF2B5EF4-FFF2-40B4-BE49-F238E27FC236}">
                <a16:creationId xmlns:a16="http://schemas.microsoft.com/office/drawing/2014/main" id="{9EA047AE-DD24-DE64-DAE9-592000E47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6184" l="10000" r="90000">
                        <a14:foregroundMark x1="61889" y1="8421" x2="61889" y2="8421"/>
                        <a14:foregroundMark x1="62222" y1="5132" x2="62222" y2="5132"/>
                        <a14:foregroundMark x1="62111" y1="3289" x2="62111" y2="3289"/>
                        <a14:foregroundMark x1="25556" y1="91842" x2="25556" y2="92368"/>
                        <a14:foregroundMark x1="24444" y1="96184" x2="24444" y2="9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004" y="2475626"/>
            <a:ext cx="956245" cy="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 descr="n252 Fb Thu Huong Pham">
            <a:extLst>
              <a:ext uri="{FF2B5EF4-FFF2-40B4-BE49-F238E27FC236}">
                <a16:creationId xmlns:a16="http://schemas.microsoft.com/office/drawing/2014/main" id="{B4341942-F15F-357C-8E12-69A5D18CC163}"/>
              </a:ext>
            </a:extLst>
          </p:cNvPr>
          <p:cNvSpPr txBox="1"/>
          <p:nvPr/>
        </p:nvSpPr>
        <p:spPr>
          <a:xfrm>
            <a:off x="1293690" y="2644664"/>
            <a:ext cx="6219472" cy="314708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Dùng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vi-VN" sz="2800" b="1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800" b="1">
                <a:latin typeface="Cambria" panose="02040503050406030204" pitchFamily="18" charset="0"/>
                <a:cs typeface="Times New Roman" panose="02020603050405020304" pitchFamily="18" charset="0"/>
              </a:rPr>
              <a:t>Cũng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Cambria" panose="02040503050406030204" pitchFamily="18" charset="0"/>
                <a:cs typeface="Times New Roman" panose="02020603050405020304" pitchFamily="18" charset="0"/>
              </a:rPr>
              <a:t>phải.</a:t>
            </a:r>
            <a:endParaRPr lang="en-US" sz="28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7" descr="n252 Fb Thu Huong Pham">
            <a:extLst>
              <a:ext uri="{FF2B5EF4-FFF2-40B4-BE49-F238E27FC236}">
                <a16:creationId xmlns:a16="http://schemas.microsoft.com/office/drawing/2014/main" id="{AD8B9EF2-F853-94B8-0DF0-68AA047D462D}"/>
              </a:ext>
            </a:extLst>
          </p:cNvPr>
          <p:cNvGrpSpPr/>
          <p:nvPr/>
        </p:nvGrpSpPr>
        <p:grpSpPr>
          <a:xfrm>
            <a:off x="591538" y="703564"/>
            <a:ext cx="956245" cy="854434"/>
            <a:chOff x="6593044" y="1700808"/>
            <a:chExt cx="1308575" cy="1301604"/>
          </a:xfrm>
        </p:grpSpPr>
        <p:grpSp>
          <p:nvGrpSpPr>
            <p:cNvPr id="10" name="组合 38">
              <a:extLst>
                <a:ext uri="{FF2B5EF4-FFF2-40B4-BE49-F238E27FC236}">
                  <a16:creationId xmlns:a16="http://schemas.microsoft.com/office/drawing/2014/main" id="{E32604D4-7F51-3054-90B9-7231F8F1119B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A1D83DC-8ACA-7A82-BECC-E00C5F04F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F29319EB-5258-5361-F1F5-94AAFDDAC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0"/>
                <a:ext cx="1154786" cy="1148634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39">
              <a:extLst>
                <a:ext uri="{FF2B5EF4-FFF2-40B4-BE49-F238E27FC236}">
                  <a16:creationId xmlns:a16="http://schemas.microsoft.com/office/drawing/2014/main" id="{DDF9EAB7-40AC-774F-D6A8-881B53BF0CF8}"/>
                </a:ext>
              </a:extLst>
            </p:cNvPr>
            <p:cNvSpPr/>
            <p:nvPr/>
          </p:nvSpPr>
          <p:spPr>
            <a:xfrm>
              <a:off x="6810628" y="1954937"/>
              <a:ext cx="844989" cy="890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III</a:t>
              </a:r>
              <a:endParaRPr lang="zh-CN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 descr="n252 Fb Thu Huong Pham">
            <a:extLst>
              <a:ext uri="{FF2B5EF4-FFF2-40B4-BE49-F238E27FC236}">
                <a16:creationId xmlns:a16="http://schemas.microsoft.com/office/drawing/2014/main" id="{2AB1E39A-6018-2F3A-1D5F-D42F7636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94" y="2594346"/>
            <a:ext cx="3425784" cy="31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40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 descr="n252 Fb Thu Huong Pham">
            <a:extLst>
              <a:ext uri="{FF2B5EF4-FFF2-40B4-BE49-F238E27FC236}">
                <a16:creationId xmlns:a16="http://schemas.microsoft.com/office/drawing/2014/main" id="{9B1C8FBA-6F15-4376-8CF2-2BB1480AEC18}"/>
              </a:ext>
            </a:extLst>
          </p:cNvPr>
          <p:cNvGrpSpPr/>
          <p:nvPr/>
        </p:nvGrpSpPr>
        <p:grpSpPr>
          <a:xfrm>
            <a:off x="916619" y="749126"/>
            <a:ext cx="4722005" cy="5554148"/>
            <a:chOff x="916619" y="749126"/>
            <a:chExt cx="4722005" cy="5554148"/>
          </a:xfrm>
        </p:grpSpPr>
        <p:sp>
          <p:nvSpPr>
            <p:cNvPr id="5" name="Hộp Văn bản 4" descr="Gv Lý Ha Phuong">
              <a:extLst>
                <a:ext uri="{FF2B5EF4-FFF2-40B4-BE49-F238E27FC236}">
                  <a16:creationId xmlns:a16="http://schemas.microsoft.com/office/drawing/2014/main" id="{382895B5-170C-4D76-929B-BE2B8908CFF5}"/>
                </a:ext>
              </a:extLst>
            </p:cNvPr>
            <p:cNvSpPr txBox="1"/>
            <p:nvPr/>
          </p:nvSpPr>
          <p:spPr>
            <a:xfrm>
              <a:off x="916619" y="3592596"/>
              <a:ext cx="4722005" cy="2710678"/>
            </a:xfrm>
            <a:prstGeom prst="rect">
              <a:avLst/>
            </a:prstGeom>
            <a:noFill/>
            <a:ln w="28575">
              <a:solidFill>
                <a:srgbClr val="4472C4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Giơ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kia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6" name="Picture 2" descr="Gv Lý Ha Phuong">
              <a:extLst>
                <a:ext uri="{FF2B5EF4-FFF2-40B4-BE49-F238E27FC236}">
                  <a16:creationId xmlns:a16="http://schemas.microsoft.com/office/drawing/2014/main" id="{360A7E95-CFB6-3AD1-8DE6-8B298E6F8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219" y="749126"/>
              <a:ext cx="2864134" cy="260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Nhóm 2" descr="n252 Fb Thu Huong Pham">
            <a:extLst>
              <a:ext uri="{FF2B5EF4-FFF2-40B4-BE49-F238E27FC236}">
                <a16:creationId xmlns:a16="http://schemas.microsoft.com/office/drawing/2014/main" id="{70421737-2E7F-4ADD-A49F-EE3A93755424}"/>
              </a:ext>
            </a:extLst>
          </p:cNvPr>
          <p:cNvGrpSpPr/>
          <p:nvPr/>
        </p:nvGrpSpPr>
        <p:grpSpPr>
          <a:xfrm>
            <a:off x="6326181" y="816107"/>
            <a:ext cx="4949200" cy="5492506"/>
            <a:chOff x="6326181" y="816107"/>
            <a:chExt cx="4949200" cy="5492506"/>
          </a:xfrm>
        </p:grpSpPr>
        <p:pic>
          <p:nvPicPr>
            <p:cNvPr id="7" name="Picture 3" descr="Gv Lý Ha Phuong">
              <a:extLst>
                <a:ext uri="{FF2B5EF4-FFF2-40B4-BE49-F238E27FC236}">
                  <a16:creationId xmlns:a16="http://schemas.microsoft.com/office/drawing/2014/main" id="{D2F0FE56-62C8-EBCA-44D2-8F317AA80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6181" y="816107"/>
              <a:ext cx="4522537" cy="2191043"/>
            </a:xfrm>
            <a:prstGeom prst="rect">
              <a:avLst/>
            </a:prstGeom>
          </p:spPr>
        </p:pic>
        <p:sp>
          <p:nvSpPr>
            <p:cNvPr id="8" name="Hộp Văn bản 7" descr="Gv Lý Ha Phuong">
              <a:extLst>
                <a:ext uri="{FF2B5EF4-FFF2-40B4-BE49-F238E27FC236}">
                  <a16:creationId xmlns:a16="http://schemas.microsoft.com/office/drawing/2014/main" id="{3E4D7873-4410-9C7E-602B-7738F79853F3}"/>
                </a:ext>
              </a:extLst>
            </p:cNvPr>
            <p:cNvSpPr txBox="1"/>
            <p:nvPr/>
          </p:nvSpPr>
          <p:spPr>
            <a:xfrm>
              <a:off x="6326181" y="3597935"/>
              <a:ext cx="4949200" cy="2710678"/>
            </a:xfrm>
            <a:prstGeom prst="rect">
              <a:avLst/>
            </a:prstGeom>
            <a:noFill/>
            <a:ln w="28575">
              <a:solidFill>
                <a:srgbClr val="4472C4"/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4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chạy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ngón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choãi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0" name="Hộp Văn bản 9" descr="n252 Fb Thu Huong Pham">
            <a:extLst>
              <a:ext uri="{FF2B5EF4-FFF2-40B4-BE49-F238E27FC236}">
                <a16:creationId xmlns:a16="http://schemas.microsoft.com/office/drawing/2014/main" id="{0E1C6851-84FB-1671-7188-CDBF0910041A}"/>
              </a:ext>
            </a:extLst>
          </p:cNvPr>
          <p:cNvSpPr txBox="1"/>
          <p:nvPr/>
        </p:nvSpPr>
        <p:spPr>
          <a:xfrm>
            <a:off x="3515828" y="236802"/>
            <a:ext cx="50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254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dirty="0">
                <a:solidFill>
                  <a:srgbClr val="F254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 TẮC NẮM BÀN TAY </a:t>
            </a:r>
            <a:r>
              <a:rPr lang="vi-VN" sz="2800" b="1" dirty="0">
                <a:solidFill>
                  <a:srgbClr val="F2544B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endParaRPr lang="en-US" sz="2800" dirty="0">
              <a:solidFill>
                <a:srgbClr val="F254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3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1EA3-0ADF-D245-24AB-1BC5EB697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n252 Fb Thu Huong Pham">
            <a:extLst>
              <a:ext uri="{FF2B5EF4-FFF2-40B4-BE49-F238E27FC236}">
                <a16:creationId xmlns:a16="http://schemas.microsoft.com/office/drawing/2014/main" id="{83B8A84C-B7DE-AC28-9D23-AF905865B7F4}"/>
              </a:ext>
            </a:extLst>
          </p:cNvPr>
          <p:cNvSpPr txBox="1"/>
          <p:nvPr/>
        </p:nvSpPr>
        <p:spPr>
          <a:xfrm>
            <a:off x="638472" y="1433728"/>
            <a:ext cx="6054559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2544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 </a:t>
            </a:r>
          </a:p>
          <a:p>
            <a:pPr algn="ctr">
              <a:lnSpc>
                <a:spcPct val="115000"/>
              </a:lnSpc>
            </a:pPr>
            <a:r>
              <a:rPr lang="en-US" sz="28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(SGK – tr60).</a:t>
            </a:r>
            <a:endParaRPr lang="en-US" sz="24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14.11.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kern="0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4472C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n252 Fb Thu Huong Pham">
            <a:extLst>
              <a:ext uri="{FF2B5EF4-FFF2-40B4-BE49-F238E27FC236}">
                <a16:creationId xmlns:a16="http://schemas.microsoft.com/office/drawing/2014/main" id="{FFACCCD7-17A9-6572-38A4-4FA20BC3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91" y="3638757"/>
            <a:ext cx="4970709" cy="3219243"/>
          </a:xfrm>
          <a:prstGeom prst="rect">
            <a:avLst/>
          </a:prstGeom>
        </p:spPr>
      </p:pic>
      <p:pic>
        <p:nvPicPr>
          <p:cNvPr id="5" name="Picture 1" descr="n252 Fb Thu Huong Pham">
            <a:extLst>
              <a:ext uri="{FF2B5EF4-FFF2-40B4-BE49-F238E27FC236}">
                <a16:creationId xmlns:a16="http://schemas.microsoft.com/office/drawing/2014/main" id="{044016E3-D796-4D75-81DB-97485419D2D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21" y="397564"/>
            <a:ext cx="3786809" cy="249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8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 descr="n252 Fb Thu Huong Pham">
            <a:extLst>
              <a:ext uri="{FF2B5EF4-FFF2-40B4-BE49-F238E27FC236}">
                <a16:creationId xmlns:a16="http://schemas.microsoft.com/office/drawing/2014/main" id="{F79E0450-1EDD-7102-543C-CEC0C6FA6E34}"/>
              </a:ext>
            </a:extLst>
          </p:cNvPr>
          <p:cNvSpPr txBox="1"/>
          <p:nvPr/>
        </p:nvSpPr>
        <p:spPr>
          <a:xfrm>
            <a:off x="2878169" y="17056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5" name="TextBox 2" descr="n252 Fb Thu Huong Pham">
            <a:extLst>
              <a:ext uri="{FF2B5EF4-FFF2-40B4-BE49-F238E27FC236}">
                <a16:creationId xmlns:a16="http://schemas.microsoft.com/office/drawing/2014/main" id="{E3661FCD-2F38-384D-241D-4A9E0A1743EF}"/>
              </a:ext>
            </a:extLst>
          </p:cNvPr>
          <p:cNvSpPr txBox="1"/>
          <p:nvPr/>
        </p:nvSpPr>
        <p:spPr>
          <a:xfrm>
            <a:off x="1085358" y="901342"/>
            <a:ext cx="296908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A48AC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TƯƠNG TÁC TỪ</a:t>
            </a:r>
          </a:p>
        </p:txBody>
      </p:sp>
      <p:grpSp>
        <p:nvGrpSpPr>
          <p:cNvPr id="6" name="组合 27" descr="n252 Fb Thu Huong Pham">
            <a:extLst>
              <a:ext uri="{FF2B5EF4-FFF2-40B4-BE49-F238E27FC236}">
                <a16:creationId xmlns:a16="http://schemas.microsoft.com/office/drawing/2014/main" id="{6A9170CC-A74F-BDC1-34CB-8A4D1CEB02BB}"/>
              </a:ext>
            </a:extLst>
          </p:cNvPr>
          <p:cNvGrpSpPr/>
          <p:nvPr/>
        </p:nvGrpSpPr>
        <p:grpSpPr>
          <a:xfrm>
            <a:off x="478302" y="809049"/>
            <a:ext cx="831747" cy="688533"/>
            <a:chOff x="1797665" y="1700808"/>
            <a:chExt cx="1308575" cy="1301604"/>
          </a:xfrm>
        </p:grpSpPr>
        <p:grpSp>
          <p:nvGrpSpPr>
            <p:cNvPr id="7" name="组合 28">
              <a:extLst>
                <a:ext uri="{FF2B5EF4-FFF2-40B4-BE49-F238E27FC236}">
                  <a16:creationId xmlns:a16="http://schemas.microsoft.com/office/drawing/2014/main" id="{836732D4-88F2-F1B9-139F-8AE8FF9CB950}"/>
                </a:ext>
              </a:extLst>
            </p:cNvPr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9" name="Oval 15">
                <a:extLst>
                  <a:ext uri="{FF2B5EF4-FFF2-40B4-BE49-F238E27FC236}">
                    <a16:creationId xmlns:a16="http://schemas.microsoft.com/office/drawing/2014/main" id="{AA5ADA12-0933-1585-7970-2DBF39A0D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15">
                <a:extLst>
                  <a:ext uri="{FF2B5EF4-FFF2-40B4-BE49-F238E27FC236}">
                    <a16:creationId xmlns:a16="http://schemas.microsoft.com/office/drawing/2014/main" id="{E199BA49-282E-D54A-E872-41EDC33DD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199" y="1852125"/>
                <a:ext cx="1140380" cy="1148635"/>
              </a:xfrm>
              <a:prstGeom prst="ellipse">
                <a:avLst/>
              </a:prstGeom>
              <a:solidFill>
                <a:srgbClr val="A48AC6"/>
              </a:solidFill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矩形 29">
              <a:extLst>
                <a:ext uri="{FF2B5EF4-FFF2-40B4-BE49-F238E27FC236}">
                  <a16:creationId xmlns:a16="http://schemas.microsoft.com/office/drawing/2014/main" id="{AA042BEC-1107-B4B8-E13B-6B168BF7F024}"/>
                </a:ext>
              </a:extLst>
            </p:cNvPr>
            <p:cNvSpPr/>
            <p:nvPr/>
          </p:nvSpPr>
          <p:spPr>
            <a:xfrm>
              <a:off x="2193197" y="1809234"/>
              <a:ext cx="517510" cy="110546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44137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 descr="n252 Fb Thu Huong Pham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 descr="n252 Fb Thu Huong Pham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 descr="n252 Fb Thu Huong Pham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 descr="n252 Fb Thu Huong Pham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Hộp Văn bản 4" descr="n252 Fb Thu Huong Pham">
            <a:extLst>
              <a:ext uri="{FF2B5EF4-FFF2-40B4-BE49-F238E27FC236}">
                <a16:creationId xmlns:a16="http://schemas.microsoft.com/office/drawing/2014/main" id="{DA8A0B30-DAFA-4146-B535-4EA70D390D4C}"/>
              </a:ext>
            </a:extLst>
          </p:cNvPr>
          <p:cNvSpPr txBox="1"/>
          <p:nvPr/>
        </p:nvSpPr>
        <p:spPr>
          <a:xfrm>
            <a:off x="573077" y="821530"/>
            <a:ext cx="3515244" cy="534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NHIỆM VỤ VỀ NHÀ</a:t>
            </a:r>
          </a:p>
        </p:txBody>
      </p:sp>
      <p:graphicFrame>
        <p:nvGraphicFramePr>
          <p:cNvPr id="2" name="Diagram 1" descr="n252 Fb Thu Huong Pham">
            <a:extLst>
              <a:ext uri="{FF2B5EF4-FFF2-40B4-BE49-F238E27FC236}">
                <a16:creationId xmlns:a16="http://schemas.microsoft.com/office/drawing/2014/main" id="{04902650-23F2-DA20-E1BC-8839A7DBB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75438"/>
              </p:ext>
            </p:extLst>
          </p:nvPr>
        </p:nvGraphicFramePr>
        <p:xfrm>
          <a:off x="4985886" y="231006"/>
          <a:ext cx="6968691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86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 descr="n252 Fb Thu Huong Pham">
            <a:extLst>
              <a:ext uri="{FF2B5EF4-FFF2-40B4-BE49-F238E27FC236}">
                <a16:creationId xmlns:a16="http://schemas.microsoft.com/office/drawing/2014/main" id="{82BBCA4F-33E3-B754-8015-DC1CA68B51F8}"/>
              </a:ext>
            </a:extLst>
          </p:cNvPr>
          <p:cNvSpPr txBox="1"/>
          <p:nvPr/>
        </p:nvSpPr>
        <p:spPr>
          <a:xfrm>
            <a:off x="875163" y="1338464"/>
            <a:ext cx="68529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14.1)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400" dirty="0"/>
          </a:p>
        </p:txBody>
      </p:sp>
      <p:sp>
        <p:nvSpPr>
          <p:cNvPr id="6" name="TextBox 5" descr="n252 Fb Thu Huong Pham">
            <a:extLst>
              <a:ext uri="{FF2B5EF4-FFF2-40B4-BE49-F238E27FC236}">
                <a16:creationId xmlns:a16="http://schemas.microsoft.com/office/drawing/2014/main" id="{BEA7CC55-808A-615A-F61B-0232CCC78ED9}"/>
              </a:ext>
            </a:extLst>
          </p:cNvPr>
          <p:cNvSpPr txBox="1"/>
          <p:nvPr/>
        </p:nvSpPr>
        <p:spPr>
          <a:xfrm>
            <a:off x="904981" y="2488374"/>
            <a:ext cx="68231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lệch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14.2).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Trong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9" descr="n252 Fb Thu Huong Pham">
            <a:extLst>
              <a:ext uri="{FF2B5EF4-FFF2-40B4-BE49-F238E27FC236}">
                <a16:creationId xmlns:a16="http://schemas.microsoft.com/office/drawing/2014/main" id="{2E26F209-EA7F-FD94-3967-26F312798E6B}"/>
              </a:ext>
            </a:extLst>
          </p:cNvPr>
          <p:cNvSpPr txBox="1"/>
          <p:nvPr/>
        </p:nvSpPr>
        <p:spPr>
          <a:xfrm>
            <a:off x="904982" y="4796698"/>
            <a:ext cx="68231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mỏng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14.3, ta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3" descr="n252 Fb Thu Huong Pham">
            <a:extLst>
              <a:ext uri="{FF2B5EF4-FFF2-40B4-BE49-F238E27FC236}">
                <a16:creationId xmlns:a16="http://schemas.microsoft.com/office/drawing/2014/main" id="{67F208C6-44BD-66FC-A8E2-8D85AA19982F}"/>
              </a:ext>
            </a:extLst>
          </p:cNvPr>
          <p:cNvSpPr/>
          <p:nvPr/>
        </p:nvSpPr>
        <p:spPr>
          <a:xfrm>
            <a:off x="3419061" y="297014"/>
            <a:ext cx="5803121" cy="559048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1 </a:t>
            </a:r>
          </a:p>
        </p:txBody>
      </p:sp>
      <p:sp>
        <p:nvSpPr>
          <p:cNvPr id="11" name="Rectangle: Rounded Corners 4" descr="n252 Fb Thu Huong Pham">
            <a:extLst>
              <a:ext uri="{FF2B5EF4-FFF2-40B4-BE49-F238E27FC236}">
                <a16:creationId xmlns:a16="http://schemas.microsoft.com/office/drawing/2014/main" id="{BC2DCABC-BFFB-A59E-273E-B22A4E35CD7E}"/>
              </a:ext>
            </a:extLst>
          </p:cNvPr>
          <p:cNvSpPr/>
          <p:nvPr/>
        </p:nvSpPr>
        <p:spPr>
          <a:xfrm>
            <a:off x="622852" y="1139778"/>
            <a:ext cx="7380506" cy="5479217"/>
          </a:xfrm>
          <a:prstGeom prst="roundRect">
            <a:avLst>
              <a:gd name="adj" fmla="val 8409"/>
            </a:avLst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n252 Fb Thu Huong Pham">
            <a:extLst>
              <a:ext uri="{FF2B5EF4-FFF2-40B4-BE49-F238E27FC236}">
                <a16:creationId xmlns:a16="http://schemas.microsoft.com/office/drawing/2014/main" id="{900032EB-10D2-2951-42A9-44A4A9AA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8865" y="1107752"/>
            <a:ext cx="2743556" cy="1719852"/>
          </a:xfrm>
          <a:prstGeom prst="rect">
            <a:avLst/>
          </a:prstGeom>
        </p:spPr>
      </p:pic>
      <p:pic>
        <p:nvPicPr>
          <p:cNvPr id="3" name="Picture 7" descr="n252 Fb Thu Huong Pham">
            <a:extLst>
              <a:ext uri="{FF2B5EF4-FFF2-40B4-BE49-F238E27FC236}">
                <a16:creationId xmlns:a16="http://schemas.microsoft.com/office/drawing/2014/main" id="{96C4246F-0B65-3D2D-1C83-A5C6A7953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505"/>
          <a:stretch/>
        </p:blipFill>
        <p:spPr>
          <a:xfrm>
            <a:off x="9146931" y="4513013"/>
            <a:ext cx="1468135" cy="2047973"/>
          </a:xfrm>
          <a:prstGeom prst="rect">
            <a:avLst/>
          </a:prstGeom>
        </p:spPr>
      </p:pic>
      <p:pic>
        <p:nvPicPr>
          <p:cNvPr id="5" name="Picture 6" descr="n252 Fb Thu Huong Pham">
            <a:extLst>
              <a:ext uri="{FF2B5EF4-FFF2-40B4-BE49-F238E27FC236}">
                <a16:creationId xmlns:a16="http://schemas.microsoft.com/office/drawing/2014/main" id="{74F67390-1A95-7C33-A643-CBDA8E36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94" y="2827604"/>
            <a:ext cx="2342727" cy="16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943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4CBB-35C0-4545-BC3B-BA8CAF4C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E5C2720D-0C80-82EF-5E89-186B9F1AAD4E}"/>
              </a:ext>
            </a:extLst>
          </p:cNvPr>
          <p:cNvSpPr txBox="1"/>
          <p:nvPr/>
        </p:nvSpPr>
        <p:spPr>
          <a:xfrm>
            <a:off x="1319753" y="3429000"/>
            <a:ext cx="56937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endParaRPr lang="en-US" sz="2400" b="1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Khi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Khi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0D2245A9-26FD-5000-9A7F-5ECAF8D44E8E}"/>
              </a:ext>
            </a:extLst>
          </p:cNvPr>
          <p:cNvSpPr txBox="1"/>
          <p:nvPr/>
        </p:nvSpPr>
        <p:spPr>
          <a:xfrm>
            <a:off x="1435424" y="1483966"/>
            <a:ext cx="9764119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 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14.1)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3" descr="n252 Fb Thu Huong Pham">
            <a:extLst>
              <a:ext uri="{FF2B5EF4-FFF2-40B4-BE49-F238E27FC236}">
                <a16:creationId xmlns:a16="http://schemas.microsoft.com/office/drawing/2014/main" id="{D1A76E21-CE3F-C701-FEB3-35BFA2ED0F0D}"/>
              </a:ext>
            </a:extLst>
          </p:cNvPr>
          <p:cNvSpPr/>
          <p:nvPr/>
        </p:nvSpPr>
        <p:spPr>
          <a:xfrm>
            <a:off x="3412787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1 </a:t>
            </a:r>
          </a:p>
        </p:txBody>
      </p:sp>
      <p:sp>
        <p:nvSpPr>
          <p:cNvPr id="6" name="Rectangle: Rounded Corners 5" descr="n252 Fb Thu Huong Pham">
            <a:extLst>
              <a:ext uri="{FF2B5EF4-FFF2-40B4-BE49-F238E27FC236}">
                <a16:creationId xmlns:a16="http://schemas.microsoft.com/office/drawing/2014/main" id="{831C7F6F-4D36-E043-D824-EE979C63115B}"/>
              </a:ext>
            </a:extLst>
          </p:cNvPr>
          <p:cNvSpPr/>
          <p:nvPr/>
        </p:nvSpPr>
        <p:spPr>
          <a:xfrm>
            <a:off x="1435424" y="1483966"/>
            <a:ext cx="9764120" cy="1444488"/>
          </a:xfrm>
          <a:prstGeom prst="round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n252 Fb Thu Huong Pham">
            <a:extLst>
              <a:ext uri="{FF2B5EF4-FFF2-40B4-BE49-F238E27FC236}">
                <a16:creationId xmlns:a16="http://schemas.microsoft.com/office/drawing/2014/main" id="{4E95087A-83B2-37CE-1A7E-0F2E90AB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3543" y="3461100"/>
            <a:ext cx="4739814" cy="29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7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8FDA5-A622-9F6B-37E2-ED77D820B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6BC74433-9BEF-FC2E-94D7-DE398B47A39F}"/>
              </a:ext>
            </a:extLst>
          </p:cNvPr>
          <p:cNvSpPr txBox="1"/>
          <p:nvPr/>
        </p:nvSpPr>
        <p:spPr>
          <a:xfrm>
            <a:off x="1343119" y="3636388"/>
            <a:ext cx="61606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endParaRPr lang="en-US" sz="2400" b="1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xa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4472C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14F6E3D2-0593-8FFE-12D9-E8BDB35E09FB}"/>
              </a:ext>
            </a:extLst>
          </p:cNvPr>
          <p:cNvSpPr txBox="1"/>
          <p:nvPr/>
        </p:nvSpPr>
        <p:spPr>
          <a:xfrm>
            <a:off x="1429789" y="1146790"/>
            <a:ext cx="9552610" cy="2282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Khi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lệch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14.2).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Trong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3" descr="n252 Fb Thu Huong Pham">
            <a:extLst>
              <a:ext uri="{FF2B5EF4-FFF2-40B4-BE49-F238E27FC236}">
                <a16:creationId xmlns:a16="http://schemas.microsoft.com/office/drawing/2014/main" id="{D567DA54-EE5E-4B76-1CE4-D39DEAC70F41}"/>
              </a:ext>
            </a:extLst>
          </p:cNvPr>
          <p:cNvSpPr/>
          <p:nvPr/>
        </p:nvSpPr>
        <p:spPr>
          <a:xfrm>
            <a:off x="3412787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1 </a:t>
            </a:r>
          </a:p>
        </p:txBody>
      </p:sp>
      <p:sp>
        <p:nvSpPr>
          <p:cNvPr id="6" name="Rectangle: Rounded Corners 5" descr="n252 Fb Thu Huong Pham">
            <a:extLst>
              <a:ext uri="{FF2B5EF4-FFF2-40B4-BE49-F238E27FC236}">
                <a16:creationId xmlns:a16="http://schemas.microsoft.com/office/drawing/2014/main" id="{BAEF6C7D-8A0B-3D50-C707-ABFE932E800A}"/>
              </a:ext>
            </a:extLst>
          </p:cNvPr>
          <p:cNvSpPr/>
          <p:nvPr/>
        </p:nvSpPr>
        <p:spPr>
          <a:xfrm>
            <a:off x="1343119" y="1187040"/>
            <a:ext cx="9948728" cy="2253879"/>
          </a:xfrm>
          <a:prstGeom prst="roundRect">
            <a:avLst>
              <a:gd name="adj" fmla="val 10028"/>
            </a:avLst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n252 Fb Thu Huong Pham">
            <a:extLst>
              <a:ext uri="{FF2B5EF4-FFF2-40B4-BE49-F238E27FC236}">
                <a16:creationId xmlns:a16="http://schemas.microsoft.com/office/drawing/2014/main" id="{9F460CE8-D078-29EE-C21A-7BBDD0AF7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366"/>
          <a:stretch/>
        </p:blipFill>
        <p:spPr>
          <a:xfrm>
            <a:off x="7668775" y="3812028"/>
            <a:ext cx="3464453" cy="27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46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358E6-1CC1-A2DA-2014-C9B4722AB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9A71C173-F3A1-A3BA-97D0-1E90D2CDF7A2}"/>
              </a:ext>
            </a:extLst>
          </p:cNvPr>
          <p:cNvSpPr txBox="1"/>
          <p:nvPr/>
        </p:nvSpPr>
        <p:spPr>
          <a:xfrm>
            <a:off x="1485670" y="3863546"/>
            <a:ext cx="6442271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endParaRPr lang="en-US" sz="24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hút</a:t>
            </a:r>
            <a:r>
              <a:rPr lang="en-US" sz="24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9FC11BCE-D533-0DEB-3AAD-067F54FBC943}"/>
              </a:ext>
            </a:extLst>
          </p:cNvPr>
          <p:cNvSpPr txBox="1"/>
          <p:nvPr/>
        </p:nvSpPr>
        <p:spPr>
          <a:xfrm>
            <a:off x="1652569" y="1855027"/>
            <a:ext cx="932983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mỏng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14.3, ta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đoán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0033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Rectangle: Rounded Corners 3" descr="n252 Fb Thu Huong Pham">
            <a:extLst>
              <a:ext uri="{FF2B5EF4-FFF2-40B4-BE49-F238E27FC236}">
                <a16:creationId xmlns:a16="http://schemas.microsoft.com/office/drawing/2014/main" id="{1E45FF1E-B2BE-BA82-DD37-E31E08A8A488}"/>
              </a:ext>
            </a:extLst>
          </p:cNvPr>
          <p:cNvSpPr/>
          <p:nvPr/>
        </p:nvSpPr>
        <p:spPr>
          <a:xfrm>
            <a:off x="3387848" y="425654"/>
            <a:ext cx="5809395" cy="525667"/>
          </a:xfrm>
          <a:prstGeom prst="roundRect">
            <a:avLst>
              <a:gd name="adj" fmla="val 50000"/>
            </a:avLst>
          </a:prstGeom>
          <a:solidFill>
            <a:srgbClr val="A48AC6"/>
          </a:solidFill>
          <a:ln w="28575" cap="flat" cmpd="sng" algn="ctr">
            <a:solidFill>
              <a:srgbClr val="A48AC6"/>
            </a:solidFill>
            <a:prstDash val="solid"/>
            <a:miter lim="800000"/>
          </a:ln>
          <a:effectLst>
            <a:glow rad="63500">
              <a:srgbClr val="5B9BD5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algn="ctr" defTabSz="1371600">
              <a:defRPr/>
            </a:pPr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 HỌC TẬP SỐ 1 </a:t>
            </a:r>
          </a:p>
        </p:txBody>
      </p:sp>
      <p:sp>
        <p:nvSpPr>
          <p:cNvPr id="6" name="Rectangle: Rounded Corners 5" descr="n252 Fb Thu Huong Pham">
            <a:extLst>
              <a:ext uri="{FF2B5EF4-FFF2-40B4-BE49-F238E27FC236}">
                <a16:creationId xmlns:a16="http://schemas.microsoft.com/office/drawing/2014/main" id="{4870187E-4648-65DE-2F19-2AECC8E2379A}"/>
              </a:ext>
            </a:extLst>
          </p:cNvPr>
          <p:cNvSpPr/>
          <p:nvPr/>
        </p:nvSpPr>
        <p:spPr>
          <a:xfrm>
            <a:off x="1509307" y="1764730"/>
            <a:ext cx="9616354" cy="1868555"/>
          </a:xfrm>
          <a:prstGeom prst="roundRect">
            <a:avLst/>
          </a:prstGeom>
          <a:noFill/>
          <a:ln w="28575">
            <a:solidFill>
              <a:srgbClr val="A48AC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252 Fb Thu Huong Pham">
            <a:extLst>
              <a:ext uri="{FF2B5EF4-FFF2-40B4-BE49-F238E27FC236}">
                <a16:creationId xmlns:a16="http://schemas.microsoft.com/office/drawing/2014/main" id="{87E55411-F860-5C0F-0898-2001F0E11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505"/>
          <a:stretch/>
        </p:blipFill>
        <p:spPr>
          <a:xfrm>
            <a:off x="8465270" y="3723582"/>
            <a:ext cx="2059309" cy="30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1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AC3DF-74F2-B37E-F3CD-4F2CD231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n252 Fb Thu Huong Pham">
            <a:extLst>
              <a:ext uri="{FF2B5EF4-FFF2-40B4-BE49-F238E27FC236}">
                <a16:creationId xmlns:a16="http://schemas.microsoft.com/office/drawing/2014/main" id="{0B9C38C4-78C4-AE7F-2ED8-2690E446FD80}"/>
              </a:ext>
            </a:extLst>
          </p:cNvPr>
          <p:cNvSpPr txBox="1"/>
          <p:nvPr/>
        </p:nvSpPr>
        <p:spPr>
          <a:xfrm>
            <a:off x="1085358" y="901342"/>
            <a:ext cx="296908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A48AC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TƯƠNG TÁC TỪ</a:t>
            </a: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32BF9B24-4EB5-27E4-9C63-544B87CE700D}"/>
              </a:ext>
            </a:extLst>
          </p:cNvPr>
          <p:cNvSpPr txBox="1"/>
          <p:nvPr/>
        </p:nvSpPr>
        <p:spPr>
          <a:xfrm>
            <a:off x="2878169" y="310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5E548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 14: TỪ TRƯỜNG</a:t>
            </a:r>
          </a:p>
        </p:txBody>
      </p:sp>
      <p:sp>
        <p:nvSpPr>
          <p:cNvPr id="11" name="矩形 5" descr="n252 Fb Thu Huong Pham">
            <a:extLst>
              <a:ext uri="{FF2B5EF4-FFF2-40B4-BE49-F238E27FC236}">
                <a16:creationId xmlns:a16="http://schemas.microsoft.com/office/drawing/2014/main" id="{19A47820-8102-8877-5FCC-A7305736D24D}"/>
              </a:ext>
            </a:extLst>
          </p:cNvPr>
          <p:cNvSpPr/>
          <p:nvPr/>
        </p:nvSpPr>
        <p:spPr>
          <a:xfrm>
            <a:off x="6337069" y="1761590"/>
            <a:ext cx="4196021" cy="2191300"/>
          </a:xfrm>
          <a:prstGeom prst="rect">
            <a:avLst/>
          </a:prstGeom>
          <a:solidFill>
            <a:srgbClr val="7C9DD6"/>
          </a:solidFill>
          <a:ln w="12700" cap="flat" cmpd="sng" algn="ctr">
            <a:solidFill>
              <a:srgbClr val="A48AC6"/>
            </a:solidFill>
            <a:prstDash val="solid"/>
            <a:miter lim="800000"/>
          </a:ln>
          <a:effectLst/>
        </p:spPr>
        <p:txBody>
          <a:bodyPr lIns="100774" tIns="50388" rIns="100774" bIns="50388" anchor="ctr"/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矩形 7" descr="n252 Fb Thu Huong Pham">
            <a:extLst>
              <a:ext uri="{FF2B5EF4-FFF2-40B4-BE49-F238E27FC236}">
                <a16:creationId xmlns:a16="http://schemas.microsoft.com/office/drawing/2014/main" id="{E9D8DB65-C4FB-8F17-47C6-1066169B8031}"/>
              </a:ext>
            </a:extLst>
          </p:cNvPr>
          <p:cNvSpPr/>
          <p:nvPr/>
        </p:nvSpPr>
        <p:spPr>
          <a:xfrm>
            <a:off x="2018415" y="3952890"/>
            <a:ext cx="4318654" cy="2027100"/>
          </a:xfrm>
          <a:prstGeom prst="rect">
            <a:avLst/>
          </a:prstGeom>
          <a:solidFill>
            <a:srgbClr val="7C9DD6"/>
          </a:solidFill>
          <a:ln w="12700" cap="flat" cmpd="sng" algn="ctr">
            <a:solidFill>
              <a:srgbClr val="A48AC6"/>
            </a:solidFill>
            <a:prstDash val="solid"/>
            <a:miter lim="800000"/>
          </a:ln>
          <a:effectLst/>
        </p:spPr>
        <p:txBody>
          <a:bodyPr lIns="100774" tIns="50388" rIns="100774" bIns="50388" anchor="ctr"/>
          <a:lstStyle/>
          <a:p>
            <a:pPr algn="ctr"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  <a:defRPr/>
            </a:pPr>
            <a:endParaRPr lang="zh-CN" altLang="en-US" sz="2400" kern="0" dirty="0">
              <a:solidFill>
                <a:srgbClr val="F9F9F9"/>
              </a:solidFill>
              <a:latin typeface="Cambria" panose="020405030504060302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n252 Fb Thu Huong Pham">
            <a:extLst>
              <a:ext uri="{FF2B5EF4-FFF2-40B4-BE49-F238E27FC236}">
                <a16:creationId xmlns:a16="http://schemas.microsoft.com/office/drawing/2014/main" id="{81D336B4-2283-BDE7-5629-6075DD00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15" y="2014643"/>
            <a:ext cx="4318654" cy="1685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n252 Fb Thu Huong Pham">
            <a:extLst>
              <a:ext uri="{FF2B5EF4-FFF2-40B4-BE49-F238E27FC236}">
                <a16:creationId xmlns:a16="http://schemas.microsoft.com/office/drawing/2014/main" id="{F1091211-7D88-10D5-60FE-37FE4504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094" y="3942452"/>
            <a:ext cx="3706505" cy="203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n252 Fb Thu Huong Pham">
            <a:extLst>
              <a:ext uri="{FF2B5EF4-FFF2-40B4-BE49-F238E27FC236}">
                <a16:creationId xmlns:a16="http://schemas.microsoft.com/office/drawing/2014/main" id="{D14B3FDA-62F6-841C-CFFD-0D13A2C7E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8" b="96184" l="10000" r="90000">
                        <a14:foregroundMark x1="61889" y1="8421" x2="61889" y2="8421"/>
                        <a14:foregroundMark x1="62222" y1="5132" x2="62222" y2="5132"/>
                        <a14:foregroundMark x1="62111" y1="3289" x2="62111" y2="3289"/>
                        <a14:foregroundMark x1="25556" y1="91842" x2="25556" y2="92368"/>
                        <a14:foregroundMark x1="24444" y1="96184" x2="24444" y2="96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723" y="1930038"/>
            <a:ext cx="956245" cy="8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27" descr="n252 Fb Thu Huong Pham">
            <a:extLst>
              <a:ext uri="{FF2B5EF4-FFF2-40B4-BE49-F238E27FC236}">
                <a16:creationId xmlns:a16="http://schemas.microsoft.com/office/drawing/2014/main" id="{8C88536E-EB99-4AD7-183A-814C8BAC96C7}"/>
              </a:ext>
            </a:extLst>
          </p:cNvPr>
          <p:cNvGrpSpPr/>
          <p:nvPr/>
        </p:nvGrpSpPr>
        <p:grpSpPr>
          <a:xfrm>
            <a:off x="478302" y="809049"/>
            <a:ext cx="831747" cy="688533"/>
            <a:chOff x="1797665" y="1700808"/>
            <a:chExt cx="1308575" cy="1301604"/>
          </a:xfrm>
        </p:grpSpPr>
        <p:grpSp>
          <p:nvGrpSpPr>
            <p:cNvPr id="8" name="组合 28">
              <a:extLst>
                <a:ext uri="{FF2B5EF4-FFF2-40B4-BE49-F238E27FC236}">
                  <a16:creationId xmlns:a16="http://schemas.microsoft.com/office/drawing/2014/main" id="{6743CB50-AA8C-20AA-84D1-C4A6EBDFA120}"/>
                </a:ext>
              </a:extLst>
            </p:cNvPr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F779B33-4BE3-FFBE-6BBC-513C57DF3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4A7E448E-2BE7-2401-08C4-6CDC66D87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199" y="1852125"/>
                <a:ext cx="1140380" cy="1148635"/>
              </a:xfrm>
              <a:prstGeom prst="ellipse">
                <a:avLst/>
              </a:prstGeom>
              <a:solidFill>
                <a:srgbClr val="A48AC6"/>
              </a:solidFill>
              <a:ln w="12700" cap="flat" cmpd="sng" algn="ctr">
                <a:solidFill>
                  <a:srgbClr val="A48AC6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61957" tIns="80979" rIns="161957" bIns="8097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矩形 29">
              <a:extLst>
                <a:ext uri="{FF2B5EF4-FFF2-40B4-BE49-F238E27FC236}">
                  <a16:creationId xmlns:a16="http://schemas.microsoft.com/office/drawing/2014/main" id="{256907DC-04E8-C731-4AAB-6D8880C5A72A}"/>
                </a:ext>
              </a:extLst>
            </p:cNvPr>
            <p:cNvSpPr/>
            <p:nvPr/>
          </p:nvSpPr>
          <p:spPr>
            <a:xfrm>
              <a:off x="2193197" y="1809234"/>
              <a:ext cx="517510" cy="110546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837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n252 Fb Thu Huong Pham">
            <a:extLst>
              <a:ext uri="{FF2B5EF4-FFF2-40B4-BE49-F238E27FC236}">
                <a16:creationId xmlns:a16="http://schemas.microsoft.com/office/drawing/2014/main" id="{81E69A1F-B2C4-0056-3947-CD218315B996}"/>
              </a:ext>
            </a:extLst>
          </p:cNvPr>
          <p:cNvSpPr txBox="1"/>
          <p:nvPr/>
        </p:nvSpPr>
        <p:spPr>
          <a:xfrm>
            <a:off x="1050463" y="766331"/>
            <a:ext cx="10183837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(SGK – tr57)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24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 descr="n252 Fb Thu Huong Pham">
            <a:extLst>
              <a:ext uri="{FF2B5EF4-FFF2-40B4-BE49-F238E27FC236}">
                <a16:creationId xmlns:a16="http://schemas.microsoft.com/office/drawing/2014/main" id="{EF77BD20-99BA-242D-33D8-A2D19274A133}"/>
              </a:ext>
            </a:extLst>
          </p:cNvPr>
          <p:cNvSpPr txBox="1"/>
          <p:nvPr/>
        </p:nvSpPr>
        <p:spPr>
          <a:xfrm>
            <a:off x="957700" y="2098812"/>
            <a:ext cx="60924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sz="3200" b="1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(SGK – tr57)</a:t>
            </a:r>
          </a:p>
          <a:p>
            <a:pPr algn="just"/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Treo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U,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lệch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3200" i="1" dirty="0" err="1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i="1" dirty="0">
                <a:solidFill>
                  <a:srgbClr val="4472C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solidFill>
                <a:srgbClr val="4472C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3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2131</Words>
  <Application>Microsoft Office PowerPoint</Application>
  <PresentationFormat>Widescreen</PresentationFormat>
  <Paragraphs>152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Bahnschrift SemiBold</vt:lpstr>
      <vt:lpstr>Calibri</vt:lpstr>
      <vt:lpstr>Calibri Light</vt:lpstr>
      <vt:lpstr>Cambria</vt:lpstr>
      <vt:lpstr>Cambria Math</vt:lpstr>
      <vt:lpstr>Courier New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63</cp:revision>
  <cp:lastPrinted>2024-08-02T10:55:03Z</cp:lastPrinted>
  <dcterms:created xsi:type="dcterms:W3CDTF">2024-03-02T16:01:51Z</dcterms:created>
  <dcterms:modified xsi:type="dcterms:W3CDTF">2025-10-18T15:33:38Z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2024-10-08T09:11:31Z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5921db0d-cb74-4eba-8426-e8ab089e7823</vt:lpwstr>
  </property>
  <property fmtid="{D5CDD505-2E9C-101B-9397-08002B2CF9AE}" pid="7" name="MSIP_Label_defa4170-0d19-0005-0004-bc88714345d2_ActionId">
    <vt:lpwstr>b7f9697c-2975-442b-8af3-df2a6367dea0</vt:lpwstr>
  </property>
  <property fmtid="{D5CDD505-2E9C-101B-9397-08002B2CF9AE}" pid="8" name="MSIP_Label_defa4170-0d19-0005-0004-bc88714345d2_ContentBits">
    <vt:lpwstr>0</vt:lpwstr>
  </property>
</Properties>
</file>