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707" r:id="rId2"/>
    <p:sldMasterId id="2147483719" r:id="rId3"/>
  </p:sldMasterIdLst>
  <p:notesMasterIdLst>
    <p:notesMasterId r:id="rId20"/>
  </p:notesMasterIdLst>
  <p:sldIdLst>
    <p:sldId id="748" r:id="rId4"/>
    <p:sldId id="265" r:id="rId5"/>
    <p:sldId id="267" r:id="rId6"/>
    <p:sldId id="775" r:id="rId7"/>
    <p:sldId id="776" r:id="rId8"/>
    <p:sldId id="777" r:id="rId9"/>
    <p:sldId id="778" r:id="rId10"/>
    <p:sldId id="779" r:id="rId11"/>
    <p:sldId id="781" r:id="rId12"/>
    <p:sldId id="271" r:id="rId13"/>
    <p:sldId id="784" r:id="rId14"/>
    <p:sldId id="349" r:id="rId15"/>
    <p:sldId id="351" r:id="rId16"/>
    <p:sldId id="353" r:id="rId17"/>
    <p:sldId id="355" r:id="rId18"/>
    <p:sldId id="266" r:id="rId19"/>
  </p:sldIdLst>
  <p:sldSz cx="9144000" cy="5143500" type="screen16x9"/>
  <p:notesSz cx="9144000" cy="6858000"/>
  <p:embeddedFontLst>
    <p:embeddedFont>
      <p:font typeface="Bowlby One SC" panose="020B0604020202020204" charset="0"/>
      <p:regular r:id="rId21"/>
    </p:embeddedFont>
    <p:embeddedFont>
      <p:font typeface="Cambria" panose="02040503050406030204" pitchFamily="18" charset="0"/>
      <p:regular r:id="rId22"/>
      <p:bold r:id="rId23"/>
      <p:italic r:id="rId24"/>
      <p:boldItalic r:id="rId25"/>
    </p:embeddedFont>
    <p:embeddedFont>
      <p:font typeface="Cambria Math" panose="02040503050406030204" pitchFamily="18" charset="0"/>
      <p:regular r:id="rId26"/>
    </p:embeddedFont>
    <p:embeddedFont>
      <p:font typeface="Quicksand" panose="020B0604020202020204" charset="0"/>
      <p:regular r:id="rId27"/>
      <p:bold r:id="rId28"/>
    </p:embeddedFont>
    <p:embeddedFont>
      <p:font typeface="Quicksand Medium"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4D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8FB10C-1E07-4B4A-BFCF-47B30435B062}">
  <a:tblStyle styleId="{508FB10C-1E07-4B4A-BFCF-47B30435B06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84" autoAdjust="0"/>
  </p:normalViewPr>
  <p:slideViewPr>
    <p:cSldViewPr snapToGrid="0">
      <p:cViewPr varScale="1">
        <p:scale>
          <a:sx n="85" d="100"/>
          <a:sy n="85"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200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92a80f1fd5_0_42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92a80f1fd5_0_42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94757fc287_0_3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94757fc287_0_3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94757fc287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94757fc287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94757fc287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94757fc287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006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929f6098dc_1_39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929f6098dc_1_39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2442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flipH="1">
            <a:off x="-353775" y="-343096"/>
            <a:ext cx="9727953" cy="5591571"/>
          </a:xfrm>
          <a:custGeom>
            <a:avLst/>
            <a:gdLst/>
            <a:ahLst/>
            <a:cxnLst/>
            <a:rect l="l" t="t" r="r" b="b"/>
            <a:pathLst>
              <a:path w="325268" h="177948" extrusionOk="0">
                <a:moveTo>
                  <a:pt x="164369" y="0"/>
                </a:moveTo>
                <a:cubicBezTo>
                  <a:pt x="124940" y="0"/>
                  <a:pt x="117839" y="15517"/>
                  <a:pt x="113063" y="24295"/>
                </a:cubicBezTo>
                <a:cubicBezTo>
                  <a:pt x="112323" y="25651"/>
                  <a:pt x="110735" y="26161"/>
                  <a:pt x="108459" y="26161"/>
                </a:cubicBezTo>
                <a:cubicBezTo>
                  <a:pt x="101547" y="26161"/>
                  <a:pt x="88292" y="21456"/>
                  <a:pt x="73188" y="21456"/>
                </a:cubicBezTo>
                <a:cubicBezTo>
                  <a:pt x="60128" y="21456"/>
                  <a:pt x="45685" y="24974"/>
                  <a:pt x="32767" y="38094"/>
                </a:cubicBezTo>
                <a:cubicBezTo>
                  <a:pt x="1" y="71384"/>
                  <a:pt x="18837" y="117044"/>
                  <a:pt x="18837" y="117044"/>
                </a:cubicBezTo>
                <a:cubicBezTo>
                  <a:pt x="22107" y="140216"/>
                  <a:pt x="48895" y="157017"/>
                  <a:pt x="66235" y="157017"/>
                </a:cubicBezTo>
                <a:cubicBezTo>
                  <a:pt x="70608" y="157017"/>
                  <a:pt x="74380" y="155948"/>
                  <a:pt x="77022" y="153644"/>
                </a:cubicBezTo>
                <a:cubicBezTo>
                  <a:pt x="79095" y="151839"/>
                  <a:pt x="81290" y="151068"/>
                  <a:pt x="83592" y="151068"/>
                </a:cubicBezTo>
                <a:cubicBezTo>
                  <a:pt x="95851" y="151068"/>
                  <a:pt x="111135" y="172935"/>
                  <a:pt x="126993" y="176944"/>
                </a:cubicBezTo>
                <a:cubicBezTo>
                  <a:pt x="129738" y="177638"/>
                  <a:pt x="132552" y="177948"/>
                  <a:pt x="135382" y="177948"/>
                </a:cubicBezTo>
                <a:cubicBezTo>
                  <a:pt x="151988" y="177948"/>
                  <a:pt x="169155" y="167278"/>
                  <a:pt x="176154" y="160788"/>
                </a:cubicBezTo>
                <a:cubicBezTo>
                  <a:pt x="176976" y="160022"/>
                  <a:pt x="177947" y="159689"/>
                  <a:pt x="179086" y="159689"/>
                </a:cubicBezTo>
                <a:cubicBezTo>
                  <a:pt x="186763" y="159689"/>
                  <a:pt x="202077" y="174828"/>
                  <a:pt x="230874" y="174828"/>
                </a:cubicBezTo>
                <a:cubicBezTo>
                  <a:pt x="240330" y="174828"/>
                  <a:pt x="251238" y="173196"/>
                  <a:pt x="263808" y="168860"/>
                </a:cubicBezTo>
                <a:cubicBezTo>
                  <a:pt x="320350" y="149370"/>
                  <a:pt x="264629" y="129867"/>
                  <a:pt x="292490" y="127486"/>
                </a:cubicBezTo>
                <a:cubicBezTo>
                  <a:pt x="320350" y="125105"/>
                  <a:pt x="325268" y="68991"/>
                  <a:pt x="293692" y="34713"/>
                </a:cubicBezTo>
                <a:cubicBezTo>
                  <a:pt x="275738" y="15222"/>
                  <a:pt x="259274" y="9293"/>
                  <a:pt x="247504" y="9293"/>
                </a:cubicBezTo>
                <a:cubicBezTo>
                  <a:pt x="238574" y="9293"/>
                  <a:pt x="232347" y="12706"/>
                  <a:pt x="230220" y="16198"/>
                </a:cubicBezTo>
                <a:cubicBezTo>
                  <a:pt x="229494" y="17393"/>
                  <a:pt x="228555" y="17904"/>
                  <a:pt x="227343" y="17904"/>
                </a:cubicBezTo>
                <a:cubicBezTo>
                  <a:pt x="220345" y="17904"/>
                  <a:pt x="204274" y="854"/>
                  <a:pt x="167950" y="42"/>
                </a:cubicBezTo>
                <a:cubicBezTo>
                  <a:pt x="166728" y="14"/>
                  <a:pt x="165534" y="0"/>
                  <a:pt x="164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485968" y="1643832"/>
            <a:ext cx="124043" cy="141736"/>
          </a:xfrm>
          <a:custGeom>
            <a:avLst/>
            <a:gdLst/>
            <a:ahLst/>
            <a:cxnLst/>
            <a:rect l="l" t="t" r="r" b="b"/>
            <a:pathLst>
              <a:path w="3870" h="4422" extrusionOk="0">
                <a:moveTo>
                  <a:pt x="1739" y="1"/>
                </a:moveTo>
                <a:cubicBezTo>
                  <a:pt x="1596" y="1"/>
                  <a:pt x="1274" y="1763"/>
                  <a:pt x="1274" y="1763"/>
                </a:cubicBezTo>
                <a:cubicBezTo>
                  <a:pt x="1274" y="1763"/>
                  <a:pt x="167" y="2299"/>
                  <a:pt x="84" y="2418"/>
                </a:cubicBezTo>
                <a:cubicBezTo>
                  <a:pt x="0" y="2561"/>
                  <a:pt x="1298" y="2811"/>
                  <a:pt x="1298" y="2811"/>
                </a:cubicBezTo>
                <a:cubicBezTo>
                  <a:pt x="1298" y="2811"/>
                  <a:pt x="1869" y="4323"/>
                  <a:pt x="1977" y="4418"/>
                </a:cubicBezTo>
                <a:cubicBezTo>
                  <a:pt x="1979" y="4420"/>
                  <a:pt x="1982" y="4421"/>
                  <a:pt x="1985" y="4421"/>
                </a:cubicBezTo>
                <a:cubicBezTo>
                  <a:pt x="2104" y="4421"/>
                  <a:pt x="2503" y="2855"/>
                  <a:pt x="2608" y="2715"/>
                </a:cubicBezTo>
                <a:cubicBezTo>
                  <a:pt x="2703" y="2584"/>
                  <a:pt x="3572" y="2382"/>
                  <a:pt x="3715" y="2168"/>
                </a:cubicBezTo>
                <a:cubicBezTo>
                  <a:pt x="3870" y="1965"/>
                  <a:pt x="2584" y="1763"/>
                  <a:pt x="2465" y="1620"/>
                </a:cubicBezTo>
                <a:cubicBezTo>
                  <a:pt x="2381" y="1525"/>
                  <a:pt x="1893" y="1"/>
                  <a:pt x="1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276309" y="3634479"/>
            <a:ext cx="124043" cy="141736"/>
          </a:xfrm>
          <a:custGeom>
            <a:avLst/>
            <a:gdLst/>
            <a:ahLst/>
            <a:cxnLst/>
            <a:rect l="l" t="t" r="r" b="b"/>
            <a:pathLst>
              <a:path w="3870" h="4422" extrusionOk="0">
                <a:moveTo>
                  <a:pt x="1751" y="1"/>
                </a:moveTo>
                <a:cubicBezTo>
                  <a:pt x="1596" y="1"/>
                  <a:pt x="1286" y="1775"/>
                  <a:pt x="1286" y="1775"/>
                </a:cubicBezTo>
                <a:cubicBezTo>
                  <a:pt x="1286" y="1775"/>
                  <a:pt x="179" y="2298"/>
                  <a:pt x="96" y="2429"/>
                </a:cubicBezTo>
                <a:cubicBezTo>
                  <a:pt x="1" y="2560"/>
                  <a:pt x="1298" y="2810"/>
                  <a:pt x="1298" y="2810"/>
                </a:cubicBezTo>
                <a:cubicBezTo>
                  <a:pt x="1298" y="2810"/>
                  <a:pt x="1882" y="4334"/>
                  <a:pt x="1977" y="4418"/>
                </a:cubicBezTo>
                <a:cubicBezTo>
                  <a:pt x="1980" y="4420"/>
                  <a:pt x="1983" y="4422"/>
                  <a:pt x="1987" y="4422"/>
                </a:cubicBezTo>
                <a:cubicBezTo>
                  <a:pt x="2107" y="4422"/>
                  <a:pt x="2504" y="2854"/>
                  <a:pt x="2608" y="2727"/>
                </a:cubicBezTo>
                <a:cubicBezTo>
                  <a:pt x="2715" y="2596"/>
                  <a:pt x="3572" y="2382"/>
                  <a:pt x="3727" y="2179"/>
                </a:cubicBezTo>
                <a:cubicBezTo>
                  <a:pt x="3870" y="1965"/>
                  <a:pt x="2596" y="1775"/>
                  <a:pt x="2477" y="1620"/>
                </a:cubicBezTo>
                <a:cubicBezTo>
                  <a:pt x="2382" y="1536"/>
                  <a:pt x="1894" y="1"/>
                  <a:pt x="17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48480" y="2452186"/>
            <a:ext cx="124043" cy="141704"/>
          </a:xfrm>
          <a:custGeom>
            <a:avLst/>
            <a:gdLst/>
            <a:ahLst/>
            <a:cxnLst/>
            <a:rect l="l" t="t" r="r" b="b"/>
            <a:pathLst>
              <a:path w="3870" h="4421" extrusionOk="0">
                <a:moveTo>
                  <a:pt x="1750" y="0"/>
                </a:moveTo>
                <a:cubicBezTo>
                  <a:pt x="1596" y="0"/>
                  <a:pt x="1286" y="1762"/>
                  <a:pt x="1286" y="1762"/>
                </a:cubicBezTo>
                <a:cubicBezTo>
                  <a:pt x="1286" y="1762"/>
                  <a:pt x="179" y="2298"/>
                  <a:pt x="95" y="2417"/>
                </a:cubicBezTo>
                <a:cubicBezTo>
                  <a:pt x="0" y="2560"/>
                  <a:pt x="1298" y="2810"/>
                  <a:pt x="1298" y="2810"/>
                </a:cubicBezTo>
                <a:cubicBezTo>
                  <a:pt x="1298" y="2810"/>
                  <a:pt x="1881" y="4322"/>
                  <a:pt x="1989" y="4418"/>
                </a:cubicBezTo>
                <a:cubicBezTo>
                  <a:pt x="1991" y="4420"/>
                  <a:pt x="1993" y="4421"/>
                  <a:pt x="1996" y="4421"/>
                </a:cubicBezTo>
                <a:cubicBezTo>
                  <a:pt x="2104" y="4421"/>
                  <a:pt x="2503" y="2854"/>
                  <a:pt x="2608" y="2715"/>
                </a:cubicBezTo>
                <a:cubicBezTo>
                  <a:pt x="2715" y="2584"/>
                  <a:pt x="3572" y="2382"/>
                  <a:pt x="3727" y="2167"/>
                </a:cubicBezTo>
                <a:cubicBezTo>
                  <a:pt x="3870" y="1953"/>
                  <a:pt x="2596" y="1762"/>
                  <a:pt x="2477" y="1620"/>
                </a:cubicBezTo>
                <a:cubicBezTo>
                  <a:pt x="2381" y="1524"/>
                  <a:pt x="1893" y="0"/>
                  <a:pt x="17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534929" y="1404811"/>
            <a:ext cx="124075" cy="142089"/>
          </a:xfrm>
          <a:custGeom>
            <a:avLst/>
            <a:gdLst/>
            <a:ahLst/>
            <a:cxnLst/>
            <a:rect l="l" t="t" r="r" b="b"/>
            <a:pathLst>
              <a:path w="3871" h="4433" extrusionOk="0">
                <a:moveTo>
                  <a:pt x="1739" y="0"/>
                </a:moveTo>
                <a:cubicBezTo>
                  <a:pt x="1596" y="0"/>
                  <a:pt x="1275" y="1774"/>
                  <a:pt x="1275" y="1774"/>
                </a:cubicBezTo>
                <a:cubicBezTo>
                  <a:pt x="1275" y="1774"/>
                  <a:pt x="167" y="2298"/>
                  <a:pt x="84" y="2429"/>
                </a:cubicBezTo>
                <a:cubicBezTo>
                  <a:pt x="1" y="2560"/>
                  <a:pt x="1298" y="2822"/>
                  <a:pt x="1298" y="2822"/>
                </a:cubicBezTo>
                <a:cubicBezTo>
                  <a:pt x="1298" y="2822"/>
                  <a:pt x="1870" y="4334"/>
                  <a:pt x="1977" y="4429"/>
                </a:cubicBezTo>
                <a:cubicBezTo>
                  <a:pt x="1980" y="4431"/>
                  <a:pt x="1983" y="4432"/>
                  <a:pt x="1986" y="4432"/>
                </a:cubicBezTo>
                <a:cubicBezTo>
                  <a:pt x="2105" y="4432"/>
                  <a:pt x="2504" y="2855"/>
                  <a:pt x="2608" y="2727"/>
                </a:cubicBezTo>
                <a:cubicBezTo>
                  <a:pt x="2703" y="2596"/>
                  <a:pt x="3573" y="2393"/>
                  <a:pt x="3715" y="2179"/>
                </a:cubicBezTo>
                <a:cubicBezTo>
                  <a:pt x="3870" y="1965"/>
                  <a:pt x="2584" y="1774"/>
                  <a:pt x="2465" y="1631"/>
                </a:cubicBezTo>
                <a:cubicBezTo>
                  <a:pt x="2382" y="1536"/>
                  <a:pt x="1894"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1674015">
            <a:off x="4016834" y="541376"/>
            <a:ext cx="1213709" cy="790294"/>
            <a:chOff x="5640092" y="225779"/>
            <a:chExt cx="1213796" cy="790351"/>
          </a:xfrm>
        </p:grpSpPr>
        <p:sp>
          <p:nvSpPr>
            <p:cNvPr id="15" name="Google Shape;15;p2"/>
            <p:cNvSpPr/>
            <p:nvPr/>
          </p:nvSpPr>
          <p:spPr>
            <a:xfrm>
              <a:off x="5897545" y="509964"/>
              <a:ext cx="546495" cy="404278"/>
            </a:xfrm>
            <a:custGeom>
              <a:avLst/>
              <a:gdLst/>
              <a:ahLst/>
              <a:cxnLst/>
              <a:rect l="l" t="t" r="r" b="b"/>
              <a:pathLst>
                <a:path w="17050" h="12613" extrusionOk="0">
                  <a:moveTo>
                    <a:pt x="8646" y="0"/>
                  </a:moveTo>
                  <a:cubicBezTo>
                    <a:pt x="4474" y="0"/>
                    <a:pt x="1389" y="3882"/>
                    <a:pt x="0" y="6028"/>
                  </a:cubicBezTo>
                  <a:cubicBezTo>
                    <a:pt x="1119" y="6600"/>
                    <a:pt x="2012" y="6993"/>
                    <a:pt x="2334" y="6993"/>
                  </a:cubicBezTo>
                  <a:cubicBezTo>
                    <a:pt x="3247" y="6983"/>
                    <a:pt x="5961" y="2583"/>
                    <a:pt x="8931" y="2583"/>
                  </a:cubicBezTo>
                  <a:cubicBezTo>
                    <a:pt x="9484" y="2583"/>
                    <a:pt x="10047" y="2736"/>
                    <a:pt x="10609" y="3099"/>
                  </a:cubicBezTo>
                  <a:cubicBezTo>
                    <a:pt x="14180" y="5409"/>
                    <a:pt x="11525" y="10291"/>
                    <a:pt x="12418" y="11434"/>
                  </a:cubicBezTo>
                  <a:cubicBezTo>
                    <a:pt x="12645" y="11731"/>
                    <a:pt x="13287" y="12148"/>
                    <a:pt x="14097" y="12613"/>
                  </a:cubicBezTo>
                  <a:cubicBezTo>
                    <a:pt x="15133" y="9886"/>
                    <a:pt x="17050" y="3052"/>
                    <a:pt x="11633" y="659"/>
                  </a:cubicBezTo>
                  <a:cubicBezTo>
                    <a:pt x="10586" y="198"/>
                    <a:pt x="9588" y="0"/>
                    <a:pt x="8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809751" y="400502"/>
              <a:ext cx="744964" cy="563355"/>
            </a:xfrm>
            <a:custGeom>
              <a:avLst/>
              <a:gdLst/>
              <a:ahLst/>
              <a:cxnLst/>
              <a:rect l="l" t="t" r="r" b="b"/>
              <a:pathLst>
                <a:path w="23242" h="17576" extrusionOk="0">
                  <a:moveTo>
                    <a:pt x="11893" y="1"/>
                  </a:moveTo>
                  <a:cubicBezTo>
                    <a:pt x="5974" y="1"/>
                    <a:pt x="1473" y="5802"/>
                    <a:pt x="1" y="7967"/>
                  </a:cubicBezTo>
                  <a:cubicBezTo>
                    <a:pt x="941" y="8491"/>
                    <a:pt x="1906" y="9015"/>
                    <a:pt x="2739" y="9443"/>
                  </a:cubicBezTo>
                  <a:cubicBezTo>
                    <a:pt x="4128" y="7306"/>
                    <a:pt x="7215" y="3416"/>
                    <a:pt x="11389" y="3416"/>
                  </a:cubicBezTo>
                  <a:cubicBezTo>
                    <a:pt x="12330" y="3416"/>
                    <a:pt x="13327" y="3614"/>
                    <a:pt x="14372" y="4074"/>
                  </a:cubicBezTo>
                  <a:cubicBezTo>
                    <a:pt x="19789" y="6455"/>
                    <a:pt x="17860" y="13301"/>
                    <a:pt x="16848" y="16004"/>
                  </a:cubicBezTo>
                  <a:cubicBezTo>
                    <a:pt x="17765" y="16516"/>
                    <a:pt x="18896" y="17063"/>
                    <a:pt x="20003" y="17575"/>
                  </a:cubicBezTo>
                  <a:cubicBezTo>
                    <a:pt x="20813" y="14849"/>
                    <a:pt x="23242" y="4848"/>
                    <a:pt x="16646" y="1276"/>
                  </a:cubicBezTo>
                  <a:cubicBezTo>
                    <a:pt x="14988" y="374"/>
                    <a:pt x="13395" y="1"/>
                    <a:pt x="1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721219" y="305720"/>
              <a:ext cx="903336" cy="695539"/>
            </a:xfrm>
            <a:custGeom>
              <a:avLst/>
              <a:gdLst/>
              <a:ahLst/>
              <a:cxnLst/>
              <a:rect l="l" t="t" r="r" b="b"/>
              <a:pathLst>
                <a:path w="28183" h="21700" extrusionOk="0">
                  <a:moveTo>
                    <a:pt x="14802" y="1"/>
                  </a:moveTo>
                  <a:cubicBezTo>
                    <a:pt x="13783" y="1"/>
                    <a:pt x="12730" y="123"/>
                    <a:pt x="11657" y="387"/>
                  </a:cubicBezTo>
                  <a:cubicBezTo>
                    <a:pt x="5525" y="1911"/>
                    <a:pt x="1286" y="7471"/>
                    <a:pt x="0" y="9340"/>
                  </a:cubicBezTo>
                  <a:cubicBezTo>
                    <a:pt x="762" y="9781"/>
                    <a:pt x="1751" y="10353"/>
                    <a:pt x="2775" y="10912"/>
                  </a:cubicBezTo>
                  <a:cubicBezTo>
                    <a:pt x="4238" y="8755"/>
                    <a:pt x="8749" y="2952"/>
                    <a:pt x="14668" y="2952"/>
                  </a:cubicBezTo>
                  <a:cubicBezTo>
                    <a:pt x="16167" y="2952"/>
                    <a:pt x="17755" y="3324"/>
                    <a:pt x="19408" y="4221"/>
                  </a:cubicBezTo>
                  <a:cubicBezTo>
                    <a:pt x="26004" y="7793"/>
                    <a:pt x="23575" y="17794"/>
                    <a:pt x="22753" y="20532"/>
                  </a:cubicBezTo>
                  <a:cubicBezTo>
                    <a:pt x="23777" y="20985"/>
                    <a:pt x="24777" y="21425"/>
                    <a:pt x="25563" y="21699"/>
                  </a:cubicBezTo>
                  <a:cubicBezTo>
                    <a:pt x="26492" y="18592"/>
                    <a:pt x="28183" y="11257"/>
                    <a:pt x="25706" y="6483"/>
                  </a:cubicBezTo>
                  <a:cubicBezTo>
                    <a:pt x="23796" y="2810"/>
                    <a:pt x="19679" y="1"/>
                    <a:pt x="14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640092" y="225779"/>
              <a:ext cx="1213796" cy="790351"/>
            </a:xfrm>
            <a:custGeom>
              <a:avLst/>
              <a:gdLst/>
              <a:ahLst/>
              <a:cxnLst/>
              <a:rect l="l" t="t" r="r" b="b"/>
              <a:pathLst>
                <a:path w="37869" h="24658" extrusionOk="0">
                  <a:moveTo>
                    <a:pt x="16682" y="0"/>
                  </a:moveTo>
                  <a:cubicBezTo>
                    <a:pt x="6315" y="0"/>
                    <a:pt x="0" y="10284"/>
                    <a:pt x="1067" y="10965"/>
                  </a:cubicBezTo>
                  <a:cubicBezTo>
                    <a:pt x="1067" y="10965"/>
                    <a:pt x="1650" y="11311"/>
                    <a:pt x="2531" y="11834"/>
                  </a:cubicBezTo>
                  <a:cubicBezTo>
                    <a:pt x="3817" y="9965"/>
                    <a:pt x="8032" y="4405"/>
                    <a:pt x="14188" y="2881"/>
                  </a:cubicBezTo>
                  <a:cubicBezTo>
                    <a:pt x="15263" y="2617"/>
                    <a:pt x="16318" y="2494"/>
                    <a:pt x="17340" y="2494"/>
                  </a:cubicBezTo>
                  <a:cubicBezTo>
                    <a:pt x="22213" y="2494"/>
                    <a:pt x="26328" y="5296"/>
                    <a:pt x="28237" y="8977"/>
                  </a:cubicBezTo>
                  <a:cubicBezTo>
                    <a:pt x="30714" y="13763"/>
                    <a:pt x="29023" y="21086"/>
                    <a:pt x="28118" y="24229"/>
                  </a:cubicBezTo>
                  <a:cubicBezTo>
                    <a:pt x="28785" y="24479"/>
                    <a:pt x="29309" y="24646"/>
                    <a:pt x="29523" y="24658"/>
                  </a:cubicBezTo>
                  <a:cubicBezTo>
                    <a:pt x="29525" y="24658"/>
                    <a:pt x="29526" y="24658"/>
                    <a:pt x="29528" y="24658"/>
                  </a:cubicBezTo>
                  <a:cubicBezTo>
                    <a:pt x="30584" y="24658"/>
                    <a:pt x="37868" y="7573"/>
                    <a:pt x="23558" y="1476"/>
                  </a:cubicBezTo>
                  <a:cubicBezTo>
                    <a:pt x="21114" y="435"/>
                    <a:pt x="18812" y="0"/>
                    <a:pt x="16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775931">
            <a:off x="-2674" y="-358520"/>
            <a:ext cx="2994542" cy="1722810"/>
            <a:chOff x="-22388" y="-12378"/>
            <a:chExt cx="2221316" cy="1278053"/>
          </a:xfrm>
        </p:grpSpPr>
        <p:sp>
          <p:nvSpPr>
            <p:cNvPr id="20" name="Google Shape;20;p2"/>
            <p:cNvSpPr/>
            <p:nvPr/>
          </p:nvSpPr>
          <p:spPr>
            <a:xfrm>
              <a:off x="-22388" y="-12378"/>
              <a:ext cx="1984082" cy="955677"/>
            </a:xfrm>
            <a:custGeom>
              <a:avLst/>
              <a:gdLst/>
              <a:ahLst/>
              <a:cxnLst/>
              <a:rect l="l" t="t" r="r" b="b"/>
              <a:pathLst>
                <a:path w="61901" h="29816" extrusionOk="0">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732" y="849730"/>
              <a:ext cx="449152" cy="415945"/>
            </a:xfrm>
            <a:custGeom>
              <a:avLst/>
              <a:gdLst/>
              <a:ahLst/>
              <a:cxnLst/>
              <a:rect l="l" t="t" r="r" b="b"/>
              <a:pathLst>
                <a:path w="14013" h="12977" extrusionOk="0">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13415" y="801105"/>
              <a:ext cx="442773" cy="430305"/>
            </a:xfrm>
            <a:custGeom>
              <a:avLst/>
              <a:gdLst/>
              <a:ahLst/>
              <a:cxnLst/>
              <a:rect l="l" t="t" r="r" b="b"/>
              <a:pathLst>
                <a:path w="13814" h="13425" extrusionOk="0">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50142" y="621093"/>
              <a:ext cx="423926" cy="439183"/>
            </a:xfrm>
            <a:custGeom>
              <a:avLst/>
              <a:gdLst/>
              <a:ahLst/>
              <a:cxnLst/>
              <a:rect l="l" t="t" r="r" b="b"/>
              <a:pathLst>
                <a:path w="13226" h="13702" extrusionOk="0">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348790" y="385469"/>
              <a:ext cx="479473" cy="428542"/>
            </a:xfrm>
            <a:custGeom>
              <a:avLst/>
              <a:gdLst/>
              <a:ahLst/>
              <a:cxnLst/>
              <a:rect l="l" t="t" r="r" b="b"/>
              <a:pathLst>
                <a:path w="14959" h="13370" extrusionOk="0">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08589" y="60095"/>
              <a:ext cx="490339" cy="388508"/>
            </a:xfrm>
            <a:custGeom>
              <a:avLst/>
              <a:gdLst/>
              <a:ahLst/>
              <a:cxnLst/>
              <a:rect l="l" t="t" r="r" b="b"/>
              <a:pathLst>
                <a:path w="15298" h="12121" extrusionOk="0">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a:off x="392834" y="294972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162418" y="456181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600471" y="2432329"/>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225680" y="388632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950914" y="2217182"/>
            <a:ext cx="151480" cy="108818"/>
          </a:xfrm>
          <a:custGeom>
            <a:avLst/>
            <a:gdLst/>
            <a:ahLst/>
            <a:cxnLst/>
            <a:rect l="l" t="t" r="r" b="b"/>
            <a:pathLst>
              <a:path w="4726" h="3395" extrusionOk="0">
                <a:moveTo>
                  <a:pt x="3277" y="1"/>
                </a:moveTo>
                <a:cubicBezTo>
                  <a:pt x="2472" y="1"/>
                  <a:pt x="2382" y="1287"/>
                  <a:pt x="2382" y="1287"/>
                </a:cubicBezTo>
                <a:cubicBezTo>
                  <a:pt x="2340" y="970"/>
                  <a:pt x="1816" y="305"/>
                  <a:pt x="1298" y="305"/>
                </a:cubicBezTo>
                <a:cubicBezTo>
                  <a:pt x="1078" y="305"/>
                  <a:pt x="860" y="424"/>
                  <a:pt x="679" y="740"/>
                </a:cubicBezTo>
                <a:cubicBezTo>
                  <a:pt x="1" y="1907"/>
                  <a:pt x="1775" y="3181"/>
                  <a:pt x="1775" y="3181"/>
                </a:cubicBezTo>
                <a:cubicBezTo>
                  <a:pt x="1947" y="3329"/>
                  <a:pt x="2128" y="3395"/>
                  <a:pt x="2309" y="3395"/>
                </a:cubicBezTo>
                <a:cubicBezTo>
                  <a:pt x="3506" y="3395"/>
                  <a:pt x="4725" y="552"/>
                  <a:pt x="3691" y="97"/>
                </a:cubicBezTo>
                <a:cubicBezTo>
                  <a:pt x="3536" y="30"/>
                  <a:pt x="3399" y="1"/>
                  <a:pt x="3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588368" y="13665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rot="9621805">
            <a:off x="4319118" y="4016037"/>
            <a:ext cx="578326" cy="554948"/>
            <a:chOff x="16870550" y="-1013100"/>
            <a:chExt cx="417325" cy="306025"/>
          </a:xfrm>
        </p:grpSpPr>
        <p:sp>
          <p:nvSpPr>
            <p:cNvPr id="34" name="Google Shape;34;p2"/>
            <p:cNvSpPr/>
            <p:nvPr/>
          </p:nvSpPr>
          <p:spPr>
            <a:xfrm>
              <a:off x="17034250" y="-1013100"/>
              <a:ext cx="120000" cy="306025"/>
            </a:xfrm>
            <a:custGeom>
              <a:avLst/>
              <a:gdLst/>
              <a:ahLst/>
              <a:cxnLst/>
              <a:rect l="l" t="t" r="r" b="b"/>
              <a:pathLst>
                <a:path w="4800" h="12241" extrusionOk="0">
                  <a:moveTo>
                    <a:pt x="2537" y="1"/>
                  </a:moveTo>
                  <a:cubicBezTo>
                    <a:pt x="2406" y="1"/>
                    <a:pt x="2263" y="37"/>
                    <a:pt x="2144" y="84"/>
                  </a:cubicBezTo>
                  <a:cubicBezTo>
                    <a:pt x="1882" y="168"/>
                    <a:pt x="1668" y="346"/>
                    <a:pt x="1465" y="584"/>
                  </a:cubicBezTo>
                  <a:cubicBezTo>
                    <a:pt x="1275" y="822"/>
                    <a:pt x="1108" y="1120"/>
                    <a:pt x="965" y="1489"/>
                  </a:cubicBezTo>
                  <a:cubicBezTo>
                    <a:pt x="811" y="1846"/>
                    <a:pt x="680" y="2251"/>
                    <a:pt x="572" y="2716"/>
                  </a:cubicBezTo>
                  <a:cubicBezTo>
                    <a:pt x="310" y="3799"/>
                    <a:pt x="191" y="4882"/>
                    <a:pt x="132" y="5716"/>
                  </a:cubicBezTo>
                  <a:cubicBezTo>
                    <a:pt x="37" y="6704"/>
                    <a:pt x="1" y="7716"/>
                    <a:pt x="1" y="8835"/>
                  </a:cubicBezTo>
                  <a:cubicBezTo>
                    <a:pt x="1" y="9526"/>
                    <a:pt x="1" y="10216"/>
                    <a:pt x="25" y="10859"/>
                  </a:cubicBezTo>
                  <a:cubicBezTo>
                    <a:pt x="37" y="11109"/>
                    <a:pt x="60" y="11359"/>
                    <a:pt x="72" y="11598"/>
                  </a:cubicBezTo>
                  <a:lnTo>
                    <a:pt x="120" y="12086"/>
                  </a:lnTo>
                  <a:cubicBezTo>
                    <a:pt x="120" y="12121"/>
                    <a:pt x="132" y="12169"/>
                    <a:pt x="156" y="12193"/>
                  </a:cubicBezTo>
                  <a:cubicBezTo>
                    <a:pt x="180" y="12205"/>
                    <a:pt x="203" y="12229"/>
                    <a:pt x="239" y="12241"/>
                  </a:cubicBezTo>
                  <a:cubicBezTo>
                    <a:pt x="358" y="12110"/>
                    <a:pt x="453" y="11967"/>
                    <a:pt x="561" y="11836"/>
                  </a:cubicBezTo>
                  <a:cubicBezTo>
                    <a:pt x="858" y="11359"/>
                    <a:pt x="1192" y="10883"/>
                    <a:pt x="1489" y="10455"/>
                  </a:cubicBezTo>
                  <a:lnTo>
                    <a:pt x="1513" y="10395"/>
                  </a:lnTo>
                  <a:cubicBezTo>
                    <a:pt x="1858" y="9883"/>
                    <a:pt x="2227" y="9347"/>
                    <a:pt x="2573" y="8812"/>
                  </a:cubicBezTo>
                  <a:cubicBezTo>
                    <a:pt x="3037" y="7978"/>
                    <a:pt x="3704" y="6716"/>
                    <a:pt x="4204" y="5347"/>
                  </a:cubicBezTo>
                  <a:cubicBezTo>
                    <a:pt x="4466" y="4680"/>
                    <a:pt x="4621" y="4073"/>
                    <a:pt x="4716" y="3489"/>
                  </a:cubicBezTo>
                  <a:cubicBezTo>
                    <a:pt x="4799" y="2858"/>
                    <a:pt x="4799" y="2346"/>
                    <a:pt x="4680" y="1870"/>
                  </a:cubicBezTo>
                  <a:cubicBezTo>
                    <a:pt x="4621" y="1632"/>
                    <a:pt x="4537" y="1406"/>
                    <a:pt x="4418" y="1180"/>
                  </a:cubicBezTo>
                  <a:cubicBezTo>
                    <a:pt x="4299" y="989"/>
                    <a:pt x="4144" y="799"/>
                    <a:pt x="3954" y="632"/>
                  </a:cubicBezTo>
                  <a:cubicBezTo>
                    <a:pt x="3609" y="322"/>
                    <a:pt x="3299" y="144"/>
                    <a:pt x="2989" y="37"/>
                  </a:cubicBezTo>
                  <a:cubicBezTo>
                    <a:pt x="2811" y="25"/>
                    <a:pt x="2680" y="1"/>
                    <a:pt x="2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870550" y="-949975"/>
              <a:ext cx="67600" cy="180700"/>
            </a:xfrm>
            <a:custGeom>
              <a:avLst/>
              <a:gdLst/>
              <a:ahLst/>
              <a:cxnLst/>
              <a:rect l="l" t="t" r="r" b="b"/>
              <a:pathLst>
                <a:path w="2704" h="7228" extrusionOk="0">
                  <a:moveTo>
                    <a:pt x="929" y="0"/>
                  </a:moveTo>
                  <a:cubicBezTo>
                    <a:pt x="893" y="0"/>
                    <a:pt x="858" y="0"/>
                    <a:pt x="810" y="12"/>
                  </a:cubicBezTo>
                  <a:cubicBezTo>
                    <a:pt x="715" y="24"/>
                    <a:pt x="608" y="71"/>
                    <a:pt x="512" y="143"/>
                  </a:cubicBezTo>
                  <a:cubicBezTo>
                    <a:pt x="441" y="202"/>
                    <a:pt x="370" y="298"/>
                    <a:pt x="298" y="417"/>
                  </a:cubicBezTo>
                  <a:cubicBezTo>
                    <a:pt x="239" y="512"/>
                    <a:pt x="191" y="631"/>
                    <a:pt x="143" y="786"/>
                  </a:cubicBezTo>
                  <a:cubicBezTo>
                    <a:pt x="96" y="953"/>
                    <a:pt x="72" y="1131"/>
                    <a:pt x="48" y="1226"/>
                  </a:cubicBezTo>
                  <a:cubicBezTo>
                    <a:pt x="12" y="1548"/>
                    <a:pt x="0" y="1869"/>
                    <a:pt x="12" y="2286"/>
                  </a:cubicBezTo>
                  <a:cubicBezTo>
                    <a:pt x="24" y="2548"/>
                    <a:pt x="48" y="2798"/>
                    <a:pt x="96" y="3048"/>
                  </a:cubicBezTo>
                  <a:cubicBezTo>
                    <a:pt x="167" y="3334"/>
                    <a:pt x="262" y="3584"/>
                    <a:pt x="346" y="3822"/>
                  </a:cubicBezTo>
                  <a:cubicBezTo>
                    <a:pt x="465" y="4120"/>
                    <a:pt x="608" y="4405"/>
                    <a:pt x="751" y="4667"/>
                  </a:cubicBezTo>
                  <a:cubicBezTo>
                    <a:pt x="1036" y="5191"/>
                    <a:pt x="1394" y="5727"/>
                    <a:pt x="1870" y="6358"/>
                  </a:cubicBezTo>
                  <a:cubicBezTo>
                    <a:pt x="2096" y="6656"/>
                    <a:pt x="2334" y="6929"/>
                    <a:pt x="2548" y="7227"/>
                  </a:cubicBezTo>
                  <a:cubicBezTo>
                    <a:pt x="2584" y="6977"/>
                    <a:pt x="2596" y="6751"/>
                    <a:pt x="2608" y="6513"/>
                  </a:cubicBezTo>
                  <a:lnTo>
                    <a:pt x="2656" y="5620"/>
                  </a:lnTo>
                  <a:cubicBezTo>
                    <a:pt x="2703" y="4798"/>
                    <a:pt x="2703" y="4131"/>
                    <a:pt x="2691" y="3524"/>
                  </a:cubicBezTo>
                  <a:cubicBezTo>
                    <a:pt x="2667" y="3131"/>
                    <a:pt x="2644" y="2810"/>
                    <a:pt x="2596" y="2477"/>
                  </a:cubicBezTo>
                  <a:cubicBezTo>
                    <a:pt x="2548" y="2143"/>
                    <a:pt x="2489" y="1822"/>
                    <a:pt x="2417" y="1560"/>
                  </a:cubicBezTo>
                  <a:cubicBezTo>
                    <a:pt x="2346" y="1274"/>
                    <a:pt x="2239" y="1024"/>
                    <a:pt x="2108" y="798"/>
                  </a:cubicBezTo>
                  <a:cubicBezTo>
                    <a:pt x="2060" y="714"/>
                    <a:pt x="1989" y="619"/>
                    <a:pt x="1917" y="512"/>
                  </a:cubicBezTo>
                  <a:cubicBezTo>
                    <a:pt x="1822" y="417"/>
                    <a:pt x="1715" y="321"/>
                    <a:pt x="1620" y="250"/>
                  </a:cubicBezTo>
                  <a:cubicBezTo>
                    <a:pt x="1477" y="143"/>
                    <a:pt x="1334" y="71"/>
                    <a:pt x="1167" y="24"/>
                  </a:cubicBezTo>
                  <a:cubicBezTo>
                    <a:pt x="1096" y="12"/>
                    <a:pt x="1024" y="0"/>
                    <a:pt x="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7136950" y="-883025"/>
              <a:ext cx="150925" cy="167025"/>
            </a:xfrm>
            <a:custGeom>
              <a:avLst/>
              <a:gdLst/>
              <a:ahLst/>
              <a:cxnLst/>
              <a:rect l="l" t="t" r="r" b="b"/>
              <a:pathLst>
                <a:path w="6037" h="6681" extrusionOk="0">
                  <a:moveTo>
                    <a:pt x="5204" y="1"/>
                  </a:moveTo>
                  <a:cubicBezTo>
                    <a:pt x="5073" y="13"/>
                    <a:pt x="4954" y="60"/>
                    <a:pt x="4787" y="132"/>
                  </a:cubicBezTo>
                  <a:cubicBezTo>
                    <a:pt x="4620" y="203"/>
                    <a:pt x="4477" y="310"/>
                    <a:pt x="4358" y="394"/>
                  </a:cubicBezTo>
                  <a:cubicBezTo>
                    <a:pt x="4049" y="632"/>
                    <a:pt x="3751" y="918"/>
                    <a:pt x="3370" y="1311"/>
                  </a:cubicBezTo>
                  <a:cubicBezTo>
                    <a:pt x="3060" y="1656"/>
                    <a:pt x="2751" y="2025"/>
                    <a:pt x="2382" y="2477"/>
                  </a:cubicBezTo>
                  <a:cubicBezTo>
                    <a:pt x="1703" y="3430"/>
                    <a:pt x="929" y="4561"/>
                    <a:pt x="334" y="5835"/>
                  </a:cubicBezTo>
                  <a:cubicBezTo>
                    <a:pt x="203" y="6109"/>
                    <a:pt x="84" y="6383"/>
                    <a:pt x="1" y="6621"/>
                  </a:cubicBezTo>
                  <a:cubicBezTo>
                    <a:pt x="12" y="6645"/>
                    <a:pt x="12" y="6668"/>
                    <a:pt x="24" y="6680"/>
                  </a:cubicBezTo>
                  <a:cubicBezTo>
                    <a:pt x="370" y="6526"/>
                    <a:pt x="691" y="6395"/>
                    <a:pt x="1013" y="6252"/>
                  </a:cubicBezTo>
                  <a:cubicBezTo>
                    <a:pt x="1263" y="6097"/>
                    <a:pt x="1513" y="5954"/>
                    <a:pt x="1751" y="5799"/>
                  </a:cubicBezTo>
                  <a:cubicBezTo>
                    <a:pt x="2453" y="5371"/>
                    <a:pt x="3060" y="4966"/>
                    <a:pt x="3596" y="4549"/>
                  </a:cubicBezTo>
                  <a:cubicBezTo>
                    <a:pt x="4287" y="4037"/>
                    <a:pt x="4799" y="3573"/>
                    <a:pt x="5204" y="3108"/>
                  </a:cubicBezTo>
                  <a:cubicBezTo>
                    <a:pt x="5430" y="2847"/>
                    <a:pt x="5608" y="2585"/>
                    <a:pt x="5739" y="2335"/>
                  </a:cubicBezTo>
                  <a:cubicBezTo>
                    <a:pt x="5799" y="2227"/>
                    <a:pt x="5847" y="2108"/>
                    <a:pt x="5906" y="1954"/>
                  </a:cubicBezTo>
                  <a:cubicBezTo>
                    <a:pt x="5954" y="1823"/>
                    <a:pt x="5978" y="1692"/>
                    <a:pt x="6013" y="1549"/>
                  </a:cubicBezTo>
                  <a:cubicBezTo>
                    <a:pt x="6025" y="1418"/>
                    <a:pt x="6037" y="1299"/>
                    <a:pt x="6025" y="1156"/>
                  </a:cubicBezTo>
                  <a:cubicBezTo>
                    <a:pt x="6025" y="1037"/>
                    <a:pt x="6013" y="918"/>
                    <a:pt x="5978" y="799"/>
                  </a:cubicBezTo>
                  <a:cubicBezTo>
                    <a:pt x="5954" y="620"/>
                    <a:pt x="5894" y="465"/>
                    <a:pt x="5811" y="322"/>
                  </a:cubicBezTo>
                  <a:cubicBezTo>
                    <a:pt x="5739" y="203"/>
                    <a:pt x="5656" y="108"/>
                    <a:pt x="5537" y="49"/>
                  </a:cubicBezTo>
                  <a:cubicBezTo>
                    <a:pt x="5489" y="13"/>
                    <a:pt x="5382" y="1"/>
                    <a:pt x="5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txBox="1">
            <a:spLocks noGrp="1"/>
          </p:cNvSpPr>
          <p:nvPr>
            <p:ph type="ctrTitle"/>
          </p:nvPr>
        </p:nvSpPr>
        <p:spPr>
          <a:xfrm>
            <a:off x="1818300" y="1633400"/>
            <a:ext cx="5507400" cy="1283700"/>
          </a:xfrm>
          <a:prstGeom prst="rect">
            <a:avLst/>
          </a:prstGeom>
        </p:spPr>
        <p:txBody>
          <a:bodyPr spcFirstLastPara="1" wrap="square" lIns="91425" tIns="91425" rIns="91425" bIns="91425" anchor="t" anchorCtr="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38" name="Google Shape;38;p2"/>
          <p:cNvSpPr txBox="1">
            <a:spLocks noGrp="1"/>
          </p:cNvSpPr>
          <p:nvPr>
            <p:ph type="subTitle" idx="1"/>
          </p:nvPr>
        </p:nvSpPr>
        <p:spPr>
          <a:xfrm>
            <a:off x="2033400" y="3066700"/>
            <a:ext cx="5077200" cy="533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grpSp>
        <p:nvGrpSpPr>
          <p:cNvPr id="39" name="Google Shape;39;p2"/>
          <p:cNvGrpSpPr/>
          <p:nvPr/>
        </p:nvGrpSpPr>
        <p:grpSpPr>
          <a:xfrm rot="-775931" flipH="1">
            <a:off x="6224701" y="-358520"/>
            <a:ext cx="2994542" cy="1722810"/>
            <a:chOff x="-22388" y="-12378"/>
            <a:chExt cx="2221316" cy="1278053"/>
          </a:xfrm>
        </p:grpSpPr>
        <p:sp>
          <p:nvSpPr>
            <p:cNvPr id="40" name="Google Shape;40;p2"/>
            <p:cNvSpPr/>
            <p:nvPr/>
          </p:nvSpPr>
          <p:spPr>
            <a:xfrm>
              <a:off x="-22388" y="-12378"/>
              <a:ext cx="1984082" cy="955677"/>
            </a:xfrm>
            <a:custGeom>
              <a:avLst/>
              <a:gdLst/>
              <a:ahLst/>
              <a:cxnLst/>
              <a:rect l="l" t="t" r="r" b="b"/>
              <a:pathLst>
                <a:path w="61901" h="29816" extrusionOk="0">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9732" y="849730"/>
              <a:ext cx="449152" cy="415945"/>
            </a:xfrm>
            <a:custGeom>
              <a:avLst/>
              <a:gdLst/>
              <a:ahLst/>
              <a:cxnLst/>
              <a:rect l="l" t="t" r="r" b="b"/>
              <a:pathLst>
                <a:path w="14013" h="12977" extrusionOk="0">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3415" y="801105"/>
              <a:ext cx="442773" cy="430305"/>
            </a:xfrm>
            <a:custGeom>
              <a:avLst/>
              <a:gdLst/>
              <a:ahLst/>
              <a:cxnLst/>
              <a:rect l="l" t="t" r="r" b="b"/>
              <a:pathLst>
                <a:path w="13814" h="13425" extrusionOk="0">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50142" y="621093"/>
              <a:ext cx="423926" cy="439183"/>
            </a:xfrm>
            <a:custGeom>
              <a:avLst/>
              <a:gdLst/>
              <a:ahLst/>
              <a:cxnLst/>
              <a:rect l="l" t="t" r="r" b="b"/>
              <a:pathLst>
                <a:path w="13226" h="13702" extrusionOk="0">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348790" y="385469"/>
              <a:ext cx="479473" cy="428542"/>
            </a:xfrm>
            <a:custGeom>
              <a:avLst/>
              <a:gdLst/>
              <a:ahLst/>
              <a:cxnLst/>
              <a:rect l="l" t="t" r="r" b="b"/>
              <a:pathLst>
                <a:path w="14959" h="13370" extrusionOk="0">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708589" y="60095"/>
              <a:ext cx="490339" cy="388508"/>
            </a:xfrm>
            <a:custGeom>
              <a:avLst/>
              <a:gdLst/>
              <a:ahLst/>
              <a:cxnLst/>
              <a:rect l="l" t="t" r="r" b="b"/>
              <a:pathLst>
                <a:path w="15298" h="12121" extrusionOk="0">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16">
    <p:spTree>
      <p:nvGrpSpPr>
        <p:cNvPr id="1" name="Shape 103"/>
        <p:cNvGrpSpPr/>
        <p:nvPr/>
      </p:nvGrpSpPr>
      <p:grpSpPr>
        <a:xfrm>
          <a:off x="0" y="0"/>
          <a:ext cx="0" cy="0"/>
          <a:chOff x="0" y="0"/>
          <a:chExt cx="0" cy="0"/>
        </a:xfrm>
      </p:grpSpPr>
      <p:sp>
        <p:nvSpPr>
          <p:cNvPr id="104" name="Google Shape;104;p15"/>
          <p:cNvSpPr txBox="1">
            <a:spLocks noGrp="1"/>
          </p:cNvSpPr>
          <p:nvPr>
            <p:ph type="subTitle" idx="1"/>
          </p:nvPr>
        </p:nvSpPr>
        <p:spPr>
          <a:xfrm>
            <a:off x="1611000" y="1163200"/>
            <a:ext cx="5922000" cy="32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atin typeface="Quicksand"/>
                <a:ea typeface="Quicksand"/>
                <a:cs typeface="Quicksand"/>
                <a:sym typeface="Quicksand"/>
              </a:defRPr>
            </a:lvl2pPr>
            <a:lvl3pPr lvl="2" algn="ctr" rtl="0">
              <a:lnSpc>
                <a:spcPct val="100000"/>
              </a:lnSpc>
              <a:spcBef>
                <a:spcPts val="0"/>
              </a:spcBef>
              <a:spcAft>
                <a:spcPts val="0"/>
              </a:spcAft>
              <a:buNone/>
              <a:defRPr b="1">
                <a:latin typeface="Quicksand"/>
                <a:ea typeface="Quicksand"/>
                <a:cs typeface="Quicksand"/>
                <a:sym typeface="Quicksand"/>
              </a:defRPr>
            </a:lvl3pPr>
            <a:lvl4pPr lvl="3" algn="ctr" rtl="0">
              <a:lnSpc>
                <a:spcPct val="100000"/>
              </a:lnSpc>
              <a:spcBef>
                <a:spcPts val="0"/>
              </a:spcBef>
              <a:spcAft>
                <a:spcPts val="0"/>
              </a:spcAft>
              <a:buNone/>
              <a:defRPr b="1">
                <a:latin typeface="Quicksand"/>
                <a:ea typeface="Quicksand"/>
                <a:cs typeface="Quicksand"/>
                <a:sym typeface="Quicksand"/>
              </a:defRPr>
            </a:lvl4pPr>
            <a:lvl5pPr lvl="4" algn="ctr" rtl="0">
              <a:lnSpc>
                <a:spcPct val="100000"/>
              </a:lnSpc>
              <a:spcBef>
                <a:spcPts val="0"/>
              </a:spcBef>
              <a:spcAft>
                <a:spcPts val="0"/>
              </a:spcAft>
              <a:buNone/>
              <a:defRPr b="1">
                <a:latin typeface="Quicksand"/>
                <a:ea typeface="Quicksand"/>
                <a:cs typeface="Quicksand"/>
                <a:sym typeface="Quicksand"/>
              </a:defRPr>
            </a:lvl5pPr>
            <a:lvl6pPr lvl="5" algn="ctr" rtl="0">
              <a:lnSpc>
                <a:spcPct val="100000"/>
              </a:lnSpc>
              <a:spcBef>
                <a:spcPts val="0"/>
              </a:spcBef>
              <a:spcAft>
                <a:spcPts val="0"/>
              </a:spcAft>
              <a:buNone/>
              <a:defRPr b="1">
                <a:latin typeface="Quicksand"/>
                <a:ea typeface="Quicksand"/>
                <a:cs typeface="Quicksand"/>
                <a:sym typeface="Quicksand"/>
              </a:defRPr>
            </a:lvl6pPr>
            <a:lvl7pPr lvl="6" algn="ctr" rtl="0">
              <a:lnSpc>
                <a:spcPct val="100000"/>
              </a:lnSpc>
              <a:spcBef>
                <a:spcPts val="0"/>
              </a:spcBef>
              <a:spcAft>
                <a:spcPts val="0"/>
              </a:spcAft>
              <a:buNone/>
              <a:defRPr b="1">
                <a:latin typeface="Quicksand"/>
                <a:ea typeface="Quicksand"/>
                <a:cs typeface="Quicksand"/>
                <a:sym typeface="Quicksand"/>
              </a:defRPr>
            </a:lvl7pPr>
            <a:lvl8pPr lvl="7" algn="ctr" rtl="0">
              <a:lnSpc>
                <a:spcPct val="100000"/>
              </a:lnSpc>
              <a:spcBef>
                <a:spcPts val="0"/>
              </a:spcBef>
              <a:spcAft>
                <a:spcPts val="0"/>
              </a:spcAft>
              <a:buNone/>
              <a:defRPr b="1">
                <a:latin typeface="Quicksand"/>
                <a:ea typeface="Quicksand"/>
                <a:cs typeface="Quicksand"/>
                <a:sym typeface="Quicksand"/>
              </a:defRPr>
            </a:lvl8pPr>
            <a:lvl9pPr lvl="8" algn="ctr" rtl="0">
              <a:lnSpc>
                <a:spcPct val="100000"/>
              </a:lnSpc>
              <a:spcBef>
                <a:spcPts val="0"/>
              </a:spcBef>
              <a:spcAft>
                <a:spcPts val="0"/>
              </a:spcAft>
              <a:buNone/>
              <a:defRPr b="1">
                <a:latin typeface="Quicksand"/>
                <a:ea typeface="Quicksand"/>
                <a:cs typeface="Quicksand"/>
                <a:sym typeface="Quicksand"/>
              </a:defRPr>
            </a:lvl9pPr>
          </a:lstStyle>
          <a:p>
            <a:endParaRPr/>
          </a:p>
        </p:txBody>
      </p:sp>
      <p:sp>
        <p:nvSpPr>
          <p:cNvPr id="105" name="Google Shape;105;p15"/>
          <p:cNvSpPr txBox="1">
            <a:spLocks noGrp="1"/>
          </p:cNvSpPr>
          <p:nvPr>
            <p:ph type="title"/>
          </p:nvPr>
        </p:nvSpPr>
        <p:spPr>
          <a:xfrm>
            <a:off x="1972200" y="445025"/>
            <a:ext cx="519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06" name="Google Shape;106;p15"/>
          <p:cNvSpPr/>
          <p:nvPr/>
        </p:nvSpPr>
        <p:spPr>
          <a:xfrm>
            <a:off x="100" y="50"/>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flipH="1">
            <a:off x="7084395" y="50"/>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15"/>
          <p:cNvGrpSpPr/>
          <p:nvPr/>
        </p:nvGrpSpPr>
        <p:grpSpPr>
          <a:xfrm>
            <a:off x="7537693" y="609977"/>
            <a:ext cx="1421896" cy="3159697"/>
            <a:chOff x="7521693" y="305177"/>
            <a:chExt cx="1421896" cy="3159697"/>
          </a:xfrm>
        </p:grpSpPr>
        <p:sp>
          <p:nvSpPr>
            <p:cNvPr id="109" name="Google Shape;109;p15"/>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7521693" y="3322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5"/>
          <p:cNvGrpSpPr/>
          <p:nvPr/>
        </p:nvGrpSpPr>
        <p:grpSpPr>
          <a:xfrm flipH="1">
            <a:off x="184393" y="609977"/>
            <a:ext cx="1231180" cy="2158057"/>
            <a:chOff x="7712409" y="305177"/>
            <a:chExt cx="1231180" cy="2158057"/>
          </a:xfrm>
        </p:grpSpPr>
        <p:sp>
          <p:nvSpPr>
            <p:cNvPr id="116" name="Google Shape;116;p15"/>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CUSTOM_3">
    <p:spTree>
      <p:nvGrpSpPr>
        <p:cNvPr id="1" name="Shape 121"/>
        <p:cNvGrpSpPr/>
        <p:nvPr/>
      </p:nvGrpSpPr>
      <p:grpSpPr>
        <a:xfrm>
          <a:off x="0" y="0"/>
          <a:ext cx="0" cy="0"/>
          <a:chOff x="0" y="0"/>
          <a:chExt cx="0" cy="0"/>
        </a:xfrm>
      </p:grpSpPr>
      <p:sp>
        <p:nvSpPr>
          <p:cNvPr id="122" name="Google Shape;122;p16"/>
          <p:cNvSpPr/>
          <p:nvPr/>
        </p:nvSpPr>
        <p:spPr>
          <a:xfrm rot="-5400000">
            <a:off x="6956997" y="-759087"/>
            <a:ext cx="1490484" cy="2883340"/>
          </a:xfrm>
          <a:custGeom>
            <a:avLst/>
            <a:gdLst/>
            <a:ahLst/>
            <a:cxnLst/>
            <a:rect l="l" t="t" r="r" b="b"/>
            <a:pathLst>
              <a:path w="73832" h="142828" extrusionOk="0">
                <a:moveTo>
                  <a:pt x="73831" y="0"/>
                </a:moveTo>
                <a:cubicBezTo>
                  <a:pt x="73617" y="215"/>
                  <a:pt x="73427" y="441"/>
                  <a:pt x="73212" y="774"/>
                </a:cubicBezTo>
                <a:cubicBezTo>
                  <a:pt x="72998" y="1036"/>
                  <a:pt x="72796" y="1310"/>
                  <a:pt x="72593" y="1596"/>
                </a:cubicBezTo>
                <a:cubicBezTo>
                  <a:pt x="72510" y="1715"/>
                  <a:pt x="72415" y="1834"/>
                  <a:pt x="72343" y="1953"/>
                </a:cubicBezTo>
                <a:cubicBezTo>
                  <a:pt x="70974" y="4013"/>
                  <a:pt x="70129" y="6382"/>
                  <a:pt x="69379" y="8811"/>
                </a:cubicBezTo>
                <a:cubicBezTo>
                  <a:pt x="69343" y="8930"/>
                  <a:pt x="69307" y="9049"/>
                  <a:pt x="69259" y="9168"/>
                </a:cubicBezTo>
                <a:cubicBezTo>
                  <a:pt x="68581" y="11478"/>
                  <a:pt x="67950" y="13824"/>
                  <a:pt x="67057" y="16026"/>
                </a:cubicBezTo>
                <a:cubicBezTo>
                  <a:pt x="67021" y="16145"/>
                  <a:pt x="66962" y="16264"/>
                  <a:pt x="66914" y="16383"/>
                </a:cubicBezTo>
                <a:cubicBezTo>
                  <a:pt x="66747" y="16753"/>
                  <a:pt x="66581" y="17134"/>
                  <a:pt x="66402" y="17503"/>
                </a:cubicBezTo>
                <a:cubicBezTo>
                  <a:pt x="66283" y="17729"/>
                  <a:pt x="66188" y="17967"/>
                  <a:pt x="66045" y="18181"/>
                </a:cubicBezTo>
                <a:cubicBezTo>
                  <a:pt x="65628" y="18943"/>
                  <a:pt x="65176" y="19670"/>
                  <a:pt x="64640" y="20372"/>
                </a:cubicBezTo>
                <a:cubicBezTo>
                  <a:pt x="63771" y="21479"/>
                  <a:pt x="62794" y="22408"/>
                  <a:pt x="61723" y="23230"/>
                </a:cubicBezTo>
                <a:lnTo>
                  <a:pt x="61223" y="23587"/>
                </a:lnTo>
                <a:cubicBezTo>
                  <a:pt x="60365" y="24230"/>
                  <a:pt x="59425" y="24777"/>
                  <a:pt x="58460" y="25289"/>
                </a:cubicBezTo>
                <a:cubicBezTo>
                  <a:pt x="58341" y="25361"/>
                  <a:pt x="58222" y="25420"/>
                  <a:pt x="58103" y="25480"/>
                </a:cubicBezTo>
                <a:cubicBezTo>
                  <a:pt x="55722" y="26694"/>
                  <a:pt x="53115" y="27647"/>
                  <a:pt x="50531" y="28635"/>
                </a:cubicBezTo>
                <a:lnTo>
                  <a:pt x="50174" y="28766"/>
                </a:lnTo>
                <a:cubicBezTo>
                  <a:pt x="48805" y="29302"/>
                  <a:pt x="47435" y="29849"/>
                  <a:pt x="46102" y="30468"/>
                </a:cubicBezTo>
                <a:cubicBezTo>
                  <a:pt x="45852" y="30588"/>
                  <a:pt x="45602" y="30707"/>
                  <a:pt x="45364" y="30826"/>
                </a:cubicBezTo>
                <a:cubicBezTo>
                  <a:pt x="44733" y="31123"/>
                  <a:pt x="44113" y="31457"/>
                  <a:pt x="43518" y="31802"/>
                </a:cubicBezTo>
                <a:cubicBezTo>
                  <a:pt x="43209" y="31981"/>
                  <a:pt x="42887" y="32171"/>
                  <a:pt x="42589" y="32373"/>
                </a:cubicBezTo>
                <a:cubicBezTo>
                  <a:pt x="42470" y="32445"/>
                  <a:pt x="42351" y="32516"/>
                  <a:pt x="42232" y="32612"/>
                </a:cubicBezTo>
                <a:cubicBezTo>
                  <a:pt x="40149" y="34017"/>
                  <a:pt x="38279" y="35731"/>
                  <a:pt x="36696" y="37684"/>
                </a:cubicBezTo>
                <a:cubicBezTo>
                  <a:pt x="36613" y="37803"/>
                  <a:pt x="36505" y="37922"/>
                  <a:pt x="36422" y="38041"/>
                </a:cubicBezTo>
                <a:cubicBezTo>
                  <a:pt x="35791" y="38839"/>
                  <a:pt x="35196" y="39696"/>
                  <a:pt x="34660" y="40565"/>
                </a:cubicBezTo>
                <a:cubicBezTo>
                  <a:pt x="34541" y="40767"/>
                  <a:pt x="34422" y="40970"/>
                  <a:pt x="34303" y="41184"/>
                </a:cubicBezTo>
                <a:cubicBezTo>
                  <a:pt x="33624" y="42351"/>
                  <a:pt x="33041" y="43601"/>
                  <a:pt x="32552" y="44887"/>
                </a:cubicBezTo>
                <a:cubicBezTo>
                  <a:pt x="32493" y="45006"/>
                  <a:pt x="32445" y="45125"/>
                  <a:pt x="32410" y="45244"/>
                </a:cubicBezTo>
                <a:cubicBezTo>
                  <a:pt x="31743" y="47078"/>
                  <a:pt x="31279" y="48995"/>
                  <a:pt x="31064" y="50923"/>
                </a:cubicBezTo>
                <a:cubicBezTo>
                  <a:pt x="31017" y="51328"/>
                  <a:pt x="30969" y="51721"/>
                  <a:pt x="30957" y="52102"/>
                </a:cubicBezTo>
                <a:cubicBezTo>
                  <a:pt x="30945" y="52221"/>
                  <a:pt x="30945" y="52340"/>
                  <a:pt x="30945" y="52459"/>
                </a:cubicBezTo>
                <a:cubicBezTo>
                  <a:pt x="30802" y="54733"/>
                  <a:pt x="30969" y="57031"/>
                  <a:pt x="31219" y="59317"/>
                </a:cubicBezTo>
                <a:lnTo>
                  <a:pt x="31267" y="59674"/>
                </a:lnTo>
                <a:cubicBezTo>
                  <a:pt x="31540" y="61972"/>
                  <a:pt x="31921" y="64258"/>
                  <a:pt x="32255" y="66544"/>
                </a:cubicBezTo>
                <a:cubicBezTo>
                  <a:pt x="32279" y="66663"/>
                  <a:pt x="32291" y="66782"/>
                  <a:pt x="32314" y="66902"/>
                </a:cubicBezTo>
                <a:cubicBezTo>
                  <a:pt x="32636" y="69188"/>
                  <a:pt x="32922" y="71485"/>
                  <a:pt x="32969" y="73760"/>
                </a:cubicBezTo>
                <a:lnTo>
                  <a:pt x="32969" y="74117"/>
                </a:lnTo>
                <a:cubicBezTo>
                  <a:pt x="32993" y="76141"/>
                  <a:pt x="32850" y="78177"/>
                  <a:pt x="32398" y="80189"/>
                </a:cubicBezTo>
                <a:cubicBezTo>
                  <a:pt x="32338" y="80439"/>
                  <a:pt x="32267" y="80713"/>
                  <a:pt x="32207" y="80963"/>
                </a:cubicBezTo>
                <a:lnTo>
                  <a:pt x="32112" y="81320"/>
                </a:lnTo>
                <a:cubicBezTo>
                  <a:pt x="31445" y="83785"/>
                  <a:pt x="30362" y="86047"/>
                  <a:pt x="29016" y="88178"/>
                </a:cubicBezTo>
                <a:cubicBezTo>
                  <a:pt x="28957" y="88297"/>
                  <a:pt x="28873" y="88416"/>
                  <a:pt x="28790" y="88535"/>
                </a:cubicBezTo>
                <a:cubicBezTo>
                  <a:pt x="28159" y="89535"/>
                  <a:pt x="27445" y="90500"/>
                  <a:pt x="26695" y="91440"/>
                </a:cubicBezTo>
                <a:cubicBezTo>
                  <a:pt x="26576" y="91583"/>
                  <a:pt x="26468" y="91738"/>
                  <a:pt x="26337" y="91881"/>
                </a:cubicBezTo>
                <a:cubicBezTo>
                  <a:pt x="25373" y="93095"/>
                  <a:pt x="24325" y="94250"/>
                  <a:pt x="23242" y="95393"/>
                </a:cubicBezTo>
                <a:cubicBezTo>
                  <a:pt x="23123" y="95512"/>
                  <a:pt x="23004" y="95631"/>
                  <a:pt x="22897" y="95750"/>
                </a:cubicBezTo>
                <a:cubicBezTo>
                  <a:pt x="21563" y="97155"/>
                  <a:pt x="20182" y="98513"/>
                  <a:pt x="18765" y="99858"/>
                </a:cubicBezTo>
                <a:cubicBezTo>
                  <a:pt x="18646" y="99965"/>
                  <a:pt x="18527" y="100084"/>
                  <a:pt x="18408" y="100203"/>
                </a:cubicBezTo>
                <a:cubicBezTo>
                  <a:pt x="17586" y="101013"/>
                  <a:pt x="16741" y="101811"/>
                  <a:pt x="15919" y="102620"/>
                </a:cubicBezTo>
                <a:cubicBezTo>
                  <a:pt x="15788" y="102739"/>
                  <a:pt x="15669" y="102858"/>
                  <a:pt x="15550" y="102977"/>
                </a:cubicBezTo>
                <a:cubicBezTo>
                  <a:pt x="14241" y="104251"/>
                  <a:pt x="12943" y="105549"/>
                  <a:pt x="11740" y="106871"/>
                </a:cubicBezTo>
                <a:cubicBezTo>
                  <a:pt x="11431" y="107204"/>
                  <a:pt x="11109" y="107561"/>
                  <a:pt x="10812" y="107895"/>
                </a:cubicBezTo>
                <a:cubicBezTo>
                  <a:pt x="10693" y="108038"/>
                  <a:pt x="10574" y="108180"/>
                  <a:pt x="10454" y="108311"/>
                </a:cubicBezTo>
                <a:cubicBezTo>
                  <a:pt x="10038" y="108811"/>
                  <a:pt x="9621" y="109312"/>
                  <a:pt x="9228" y="109823"/>
                </a:cubicBezTo>
                <a:cubicBezTo>
                  <a:pt x="9121" y="109943"/>
                  <a:pt x="9026" y="110062"/>
                  <a:pt x="8942" y="110181"/>
                </a:cubicBezTo>
                <a:cubicBezTo>
                  <a:pt x="7240" y="112336"/>
                  <a:pt x="5716" y="114622"/>
                  <a:pt x="4430" y="117039"/>
                </a:cubicBezTo>
                <a:cubicBezTo>
                  <a:pt x="4358" y="117158"/>
                  <a:pt x="4299" y="117277"/>
                  <a:pt x="4239" y="117396"/>
                </a:cubicBezTo>
                <a:cubicBezTo>
                  <a:pt x="3751" y="118336"/>
                  <a:pt x="3299" y="119289"/>
                  <a:pt x="2882" y="120253"/>
                </a:cubicBezTo>
                <a:cubicBezTo>
                  <a:pt x="2763" y="120539"/>
                  <a:pt x="2644" y="120837"/>
                  <a:pt x="2525" y="121111"/>
                </a:cubicBezTo>
                <a:cubicBezTo>
                  <a:pt x="2120" y="122146"/>
                  <a:pt x="1751" y="123194"/>
                  <a:pt x="1441" y="124254"/>
                </a:cubicBezTo>
                <a:cubicBezTo>
                  <a:pt x="1394" y="124373"/>
                  <a:pt x="1370" y="124492"/>
                  <a:pt x="1334" y="124611"/>
                </a:cubicBezTo>
                <a:cubicBezTo>
                  <a:pt x="858" y="126290"/>
                  <a:pt x="513" y="128004"/>
                  <a:pt x="310" y="129766"/>
                </a:cubicBezTo>
                <a:cubicBezTo>
                  <a:pt x="251" y="130326"/>
                  <a:pt x="191" y="130909"/>
                  <a:pt x="156" y="131457"/>
                </a:cubicBezTo>
                <a:cubicBezTo>
                  <a:pt x="144" y="131576"/>
                  <a:pt x="144" y="131695"/>
                  <a:pt x="144" y="131814"/>
                </a:cubicBezTo>
                <a:cubicBezTo>
                  <a:pt x="1" y="134303"/>
                  <a:pt x="132" y="136577"/>
                  <a:pt x="537" y="138672"/>
                </a:cubicBezTo>
                <a:cubicBezTo>
                  <a:pt x="548" y="138791"/>
                  <a:pt x="560" y="138910"/>
                  <a:pt x="596" y="139029"/>
                </a:cubicBezTo>
                <a:cubicBezTo>
                  <a:pt x="858" y="140387"/>
                  <a:pt x="1227" y="141637"/>
                  <a:pt x="1703" y="142828"/>
                </a:cubicBezTo>
                <a:lnTo>
                  <a:pt x="73831" y="142828"/>
                </a:lnTo>
                <a:lnTo>
                  <a:pt x="738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p:nvPr/>
        </p:nvSpPr>
        <p:spPr>
          <a:xfrm rot="5400000" flipH="1">
            <a:off x="696422" y="-710299"/>
            <a:ext cx="1490484" cy="2883340"/>
          </a:xfrm>
          <a:custGeom>
            <a:avLst/>
            <a:gdLst/>
            <a:ahLst/>
            <a:cxnLst/>
            <a:rect l="l" t="t" r="r" b="b"/>
            <a:pathLst>
              <a:path w="73832" h="142828" extrusionOk="0">
                <a:moveTo>
                  <a:pt x="73831" y="0"/>
                </a:moveTo>
                <a:cubicBezTo>
                  <a:pt x="73617" y="215"/>
                  <a:pt x="73427" y="441"/>
                  <a:pt x="73212" y="774"/>
                </a:cubicBezTo>
                <a:cubicBezTo>
                  <a:pt x="72998" y="1036"/>
                  <a:pt x="72796" y="1310"/>
                  <a:pt x="72593" y="1596"/>
                </a:cubicBezTo>
                <a:cubicBezTo>
                  <a:pt x="72510" y="1715"/>
                  <a:pt x="72415" y="1834"/>
                  <a:pt x="72343" y="1953"/>
                </a:cubicBezTo>
                <a:cubicBezTo>
                  <a:pt x="70974" y="4013"/>
                  <a:pt x="70129" y="6382"/>
                  <a:pt x="69379" y="8811"/>
                </a:cubicBezTo>
                <a:cubicBezTo>
                  <a:pt x="69343" y="8930"/>
                  <a:pt x="69307" y="9049"/>
                  <a:pt x="69259" y="9168"/>
                </a:cubicBezTo>
                <a:cubicBezTo>
                  <a:pt x="68581" y="11478"/>
                  <a:pt x="67950" y="13824"/>
                  <a:pt x="67057" y="16026"/>
                </a:cubicBezTo>
                <a:cubicBezTo>
                  <a:pt x="67021" y="16145"/>
                  <a:pt x="66962" y="16264"/>
                  <a:pt x="66914" y="16383"/>
                </a:cubicBezTo>
                <a:cubicBezTo>
                  <a:pt x="66747" y="16753"/>
                  <a:pt x="66581" y="17134"/>
                  <a:pt x="66402" y="17503"/>
                </a:cubicBezTo>
                <a:cubicBezTo>
                  <a:pt x="66283" y="17729"/>
                  <a:pt x="66188" y="17967"/>
                  <a:pt x="66045" y="18181"/>
                </a:cubicBezTo>
                <a:cubicBezTo>
                  <a:pt x="65628" y="18943"/>
                  <a:pt x="65176" y="19670"/>
                  <a:pt x="64640" y="20372"/>
                </a:cubicBezTo>
                <a:cubicBezTo>
                  <a:pt x="63771" y="21479"/>
                  <a:pt x="62794" y="22408"/>
                  <a:pt x="61723" y="23230"/>
                </a:cubicBezTo>
                <a:lnTo>
                  <a:pt x="61223" y="23587"/>
                </a:lnTo>
                <a:cubicBezTo>
                  <a:pt x="60365" y="24230"/>
                  <a:pt x="59425" y="24777"/>
                  <a:pt x="58460" y="25289"/>
                </a:cubicBezTo>
                <a:cubicBezTo>
                  <a:pt x="58341" y="25361"/>
                  <a:pt x="58222" y="25420"/>
                  <a:pt x="58103" y="25480"/>
                </a:cubicBezTo>
                <a:cubicBezTo>
                  <a:pt x="55722" y="26694"/>
                  <a:pt x="53115" y="27647"/>
                  <a:pt x="50531" y="28635"/>
                </a:cubicBezTo>
                <a:lnTo>
                  <a:pt x="50174" y="28766"/>
                </a:lnTo>
                <a:cubicBezTo>
                  <a:pt x="48805" y="29302"/>
                  <a:pt x="47435" y="29849"/>
                  <a:pt x="46102" y="30468"/>
                </a:cubicBezTo>
                <a:cubicBezTo>
                  <a:pt x="45852" y="30588"/>
                  <a:pt x="45602" y="30707"/>
                  <a:pt x="45364" y="30826"/>
                </a:cubicBezTo>
                <a:cubicBezTo>
                  <a:pt x="44733" y="31123"/>
                  <a:pt x="44113" y="31457"/>
                  <a:pt x="43518" y="31802"/>
                </a:cubicBezTo>
                <a:cubicBezTo>
                  <a:pt x="43209" y="31981"/>
                  <a:pt x="42887" y="32171"/>
                  <a:pt x="42589" y="32373"/>
                </a:cubicBezTo>
                <a:cubicBezTo>
                  <a:pt x="42470" y="32445"/>
                  <a:pt x="42351" y="32516"/>
                  <a:pt x="42232" y="32612"/>
                </a:cubicBezTo>
                <a:cubicBezTo>
                  <a:pt x="40149" y="34017"/>
                  <a:pt x="38279" y="35731"/>
                  <a:pt x="36696" y="37684"/>
                </a:cubicBezTo>
                <a:cubicBezTo>
                  <a:pt x="36613" y="37803"/>
                  <a:pt x="36505" y="37922"/>
                  <a:pt x="36422" y="38041"/>
                </a:cubicBezTo>
                <a:cubicBezTo>
                  <a:pt x="35791" y="38839"/>
                  <a:pt x="35196" y="39696"/>
                  <a:pt x="34660" y="40565"/>
                </a:cubicBezTo>
                <a:cubicBezTo>
                  <a:pt x="34541" y="40767"/>
                  <a:pt x="34422" y="40970"/>
                  <a:pt x="34303" y="41184"/>
                </a:cubicBezTo>
                <a:cubicBezTo>
                  <a:pt x="33624" y="42351"/>
                  <a:pt x="33041" y="43601"/>
                  <a:pt x="32552" y="44887"/>
                </a:cubicBezTo>
                <a:cubicBezTo>
                  <a:pt x="32493" y="45006"/>
                  <a:pt x="32445" y="45125"/>
                  <a:pt x="32410" y="45244"/>
                </a:cubicBezTo>
                <a:cubicBezTo>
                  <a:pt x="31743" y="47078"/>
                  <a:pt x="31279" y="48995"/>
                  <a:pt x="31064" y="50923"/>
                </a:cubicBezTo>
                <a:cubicBezTo>
                  <a:pt x="31017" y="51328"/>
                  <a:pt x="30969" y="51721"/>
                  <a:pt x="30957" y="52102"/>
                </a:cubicBezTo>
                <a:cubicBezTo>
                  <a:pt x="30945" y="52221"/>
                  <a:pt x="30945" y="52340"/>
                  <a:pt x="30945" y="52459"/>
                </a:cubicBezTo>
                <a:cubicBezTo>
                  <a:pt x="30802" y="54733"/>
                  <a:pt x="30969" y="57031"/>
                  <a:pt x="31219" y="59317"/>
                </a:cubicBezTo>
                <a:lnTo>
                  <a:pt x="31267" y="59674"/>
                </a:lnTo>
                <a:cubicBezTo>
                  <a:pt x="31540" y="61972"/>
                  <a:pt x="31921" y="64258"/>
                  <a:pt x="32255" y="66544"/>
                </a:cubicBezTo>
                <a:cubicBezTo>
                  <a:pt x="32279" y="66663"/>
                  <a:pt x="32291" y="66782"/>
                  <a:pt x="32314" y="66902"/>
                </a:cubicBezTo>
                <a:cubicBezTo>
                  <a:pt x="32636" y="69188"/>
                  <a:pt x="32922" y="71485"/>
                  <a:pt x="32969" y="73760"/>
                </a:cubicBezTo>
                <a:lnTo>
                  <a:pt x="32969" y="74117"/>
                </a:lnTo>
                <a:cubicBezTo>
                  <a:pt x="32993" y="76141"/>
                  <a:pt x="32850" y="78177"/>
                  <a:pt x="32398" y="80189"/>
                </a:cubicBezTo>
                <a:cubicBezTo>
                  <a:pt x="32338" y="80439"/>
                  <a:pt x="32267" y="80713"/>
                  <a:pt x="32207" y="80963"/>
                </a:cubicBezTo>
                <a:lnTo>
                  <a:pt x="32112" y="81320"/>
                </a:lnTo>
                <a:cubicBezTo>
                  <a:pt x="31445" y="83785"/>
                  <a:pt x="30362" y="86047"/>
                  <a:pt x="29016" y="88178"/>
                </a:cubicBezTo>
                <a:cubicBezTo>
                  <a:pt x="28957" y="88297"/>
                  <a:pt x="28873" y="88416"/>
                  <a:pt x="28790" y="88535"/>
                </a:cubicBezTo>
                <a:cubicBezTo>
                  <a:pt x="28159" y="89535"/>
                  <a:pt x="27445" y="90500"/>
                  <a:pt x="26695" y="91440"/>
                </a:cubicBezTo>
                <a:cubicBezTo>
                  <a:pt x="26576" y="91583"/>
                  <a:pt x="26468" y="91738"/>
                  <a:pt x="26337" y="91881"/>
                </a:cubicBezTo>
                <a:cubicBezTo>
                  <a:pt x="25373" y="93095"/>
                  <a:pt x="24325" y="94250"/>
                  <a:pt x="23242" y="95393"/>
                </a:cubicBezTo>
                <a:cubicBezTo>
                  <a:pt x="23123" y="95512"/>
                  <a:pt x="23004" y="95631"/>
                  <a:pt x="22897" y="95750"/>
                </a:cubicBezTo>
                <a:cubicBezTo>
                  <a:pt x="21563" y="97155"/>
                  <a:pt x="20182" y="98513"/>
                  <a:pt x="18765" y="99858"/>
                </a:cubicBezTo>
                <a:cubicBezTo>
                  <a:pt x="18646" y="99965"/>
                  <a:pt x="18527" y="100084"/>
                  <a:pt x="18408" y="100203"/>
                </a:cubicBezTo>
                <a:cubicBezTo>
                  <a:pt x="17586" y="101013"/>
                  <a:pt x="16741" y="101811"/>
                  <a:pt x="15919" y="102620"/>
                </a:cubicBezTo>
                <a:cubicBezTo>
                  <a:pt x="15788" y="102739"/>
                  <a:pt x="15669" y="102858"/>
                  <a:pt x="15550" y="102977"/>
                </a:cubicBezTo>
                <a:cubicBezTo>
                  <a:pt x="14241" y="104251"/>
                  <a:pt x="12943" y="105549"/>
                  <a:pt x="11740" y="106871"/>
                </a:cubicBezTo>
                <a:cubicBezTo>
                  <a:pt x="11431" y="107204"/>
                  <a:pt x="11109" y="107561"/>
                  <a:pt x="10812" y="107895"/>
                </a:cubicBezTo>
                <a:cubicBezTo>
                  <a:pt x="10693" y="108038"/>
                  <a:pt x="10574" y="108180"/>
                  <a:pt x="10454" y="108311"/>
                </a:cubicBezTo>
                <a:cubicBezTo>
                  <a:pt x="10038" y="108811"/>
                  <a:pt x="9621" y="109312"/>
                  <a:pt x="9228" y="109823"/>
                </a:cubicBezTo>
                <a:cubicBezTo>
                  <a:pt x="9121" y="109943"/>
                  <a:pt x="9026" y="110062"/>
                  <a:pt x="8942" y="110181"/>
                </a:cubicBezTo>
                <a:cubicBezTo>
                  <a:pt x="7240" y="112336"/>
                  <a:pt x="5716" y="114622"/>
                  <a:pt x="4430" y="117039"/>
                </a:cubicBezTo>
                <a:cubicBezTo>
                  <a:pt x="4358" y="117158"/>
                  <a:pt x="4299" y="117277"/>
                  <a:pt x="4239" y="117396"/>
                </a:cubicBezTo>
                <a:cubicBezTo>
                  <a:pt x="3751" y="118336"/>
                  <a:pt x="3299" y="119289"/>
                  <a:pt x="2882" y="120253"/>
                </a:cubicBezTo>
                <a:cubicBezTo>
                  <a:pt x="2763" y="120539"/>
                  <a:pt x="2644" y="120837"/>
                  <a:pt x="2525" y="121111"/>
                </a:cubicBezTo>
                <a:cubicBezTo>
                  <a:pt x="2120" y="122146"/>
                  <a:pt x="1751" y="123194"/>
                  <a:pt x="1441" y="124254"/>
                </a:cubicBezTo>
                <a:cubicBezTo>
                  <a:pt x="1394" y="124373"/>
                  <a:pt x="1370" y="124492"/>
                  <a:pt x="1334" y="124611"/>
                </a:cubicBezTo>
                <a:cubicBezTo>
                  <a:pt x="858" y="126290"/>
                  <a:pt x="513" y="128004"/>
                  <a:pt x="310" y="129766"/>
                </a:cubicBezTo>
                <a:cubicBezTo>
                  <a:pt x="251" y="130326"/>
                  <a:pt x="191" y="130909"/>
                  <a:pt x="156" y="131457"/>
                </a:cubicBezTo>
                <a:cubicBezTo>
                  <a:pt x="144" y="131576"/>
                  <a:pt x="144" y="131695"/>
                  <a:pt x="144" y="131814"/>
                </a:cubicBezTo>
                <a:cubicBezTo>
                  <a:pt x="1" y="134303"/>
                  <a:pt x="132" y="136577"/>
                  <a:pt x="537" y="138672"/>
                </a:cubicBezTo>
                <a:cubicBezTo>
                  <a:pt x="548" y="138791"/>
                  <a:pt x="560" y="138910"/>
                  <a:pt x="596" y="139029"/>
                </a:cubicBezTo>
                <a:cubicBezTo>
                  <a:pt x="858" y="140387"/>
                  <a:pt x="1227" y="141637"/>
                  <a:pt x="1703" y="142828"/>
                </a:cubicBezTo>
                <a:lnTo>
                  <a:pt x="73831" y="142828"/>
                </a:lnTo>
                <a:lnTo>
                  <a:pt x="738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txBox="1">
            <a:spLocks noGrp="1"/>
          </p:cNvSpPr>
          <p:nvPr>
            <p:ph type="title"/>
          </p:nvPr>
        </p:nvSpPr>
        <p:spPr>
          <a:xfrm>
            <a:off x="2508450" y="445025"/>
            <a:ext cx="412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4">
    <p:spTree>
      <p:nvGrpSpPr>
        <p:cNvPr id="1" name="Shape 125"/>
        <p:cNvGrpSpPr/>
        <p:nvPr/>
      </p:nvGrpSpPr>
      <p:grpSpPr>
        <a:xfrm>
          <a:off x="0" y="0"/>
          <a:ext cx="0" cy="0"/>
          <a:chOff x="0" y="0"/>
          <a:chExt cx="0" cy="0"/>
        </a:xfrm>
      </p:grpSpPr>
      <p:sp>
        <p:nvSpPr>
          <p:cNvPr id="126" name="Google Shape;126;p17"/>
          <p:cNvSpPr/>
          <p:nvPr/>
        </p:nvSpPr>
        <p:spPr>
          <a:xfrm flipH="1">
            <a:off x="6811233" y="-852846"/>
            <a:ext cx="2798389" cy="3195992"/>
          </a:xfrm>
          <a:custGeom>
            <a:avLst/>
            <a:gdLst/>
            <a:ahLst/>
            <a:cxnLst/>
            <a:rect l="l" t="t" r="r" b="b"/>
            <a:pathLst>
              <a:path w="86893" h="99239" extrusionOk="0">
                <a:moveTo>
                  <a:pt x="0" y="0"/>
                </a:moveTo>
                <a:lnTo>
                  <a:pt x="0" y="98012"/>
                </a:lnTo>
                <a:cubicBezTo>
                  <a:pt x="84" y="98036"/>
                  <a:pt x="191" y="98072"/>
                  <a:pt x="298" y="98096"/>
                </a:cubicBezTo>
                <a:cubicBezTo>
                  <a:pt x="369" y="98132"/>
                  <a:pt x="441" y="98143"/>
                  <a:pt x="500" y="98155"/>
                </a:cubicBezTo>
                <a:cubicBezTo>
                  <a:pt x="667" y="98215"/>
                  <a:pt x="846" y="98263"/>
                  <a:pt x="1024" y="98310"/>
                </a:cubicBezTo>
                <a:cubicBezTo>
                  <a:pt x="2810" y="98798"/>
                  <a:pt x="4608" y="99096"/>
                  <a:pt x="6275" y="99203"/>
                </a:cubicBezTo>
                <a:cubicBezTo>
                  <a:pt x="6394" y="99203"/>
                  <a:pt x="6513" y="99215"/>
                  <a:pt x="6632" y="99215"/>
                </a:cubicBezTo>
                <a:cubicBezTo>
                  <a:pt x="7037" y="99239"/>
                  <a:pt x="7406" y="99239"/>
                  <a:pt x="7775" y="99239"/>
                </a:cubicBezTo>
                <a:cubicBezTo>
                  <a:pt x="9966" y="99239"/>
                  <a:pt x="12157" y="98870"/>
                  <a:pt x="14228" y="98167"/>
                </a:cubicBezTo>
                <a:cubicBezTo>
                  <a:pt x="14300" y="98143"/>
                  <a:pt x="14371" y="98132"/>
                  <a:pt x="14443" y="98096"/>
                </a:cubicBezTo>
                <a:lnTo>
                  <a:pt x="14585" y="98048"/>
                </a:lnTo>
                <a:cubicBezTo>
                  <a:pt x="14847" y="97965"/>
                  <a:pt x="15133" y="97858"/>
                  <a:pt x="15395" y="97739"/>
                </a:cubicBezTo>
                <a:cubicBezTo>
                  <a:pt x="16217" y="97417"/>
                  <a:pt x="17002" y="97036"/>
                  <a:pt x="17764" y="96608"/>
                </a:cubicBezTo>
                <a:cubicBezTo>
                  <a:pt x="18169" y="96405"/>
                  <a:pt x="18550" y="96143"/>
                  <a:pt x="18931" y="95905"/>
                </a:cubicBezTo>
                <a:cubicBezTo>
                  <a:pt x="20098" y="95155"/>
                  <a:pt x="21193" y="94262"/>
                  <a:pt x="22158" y="93262"/>
                </a:cubicBezTo>
                <a:cubicBezTo>
                  <a:pt x="22277" y="93131"/>
                  <a:pt x="22396" y="93012"/>
                  <a:pt x="22515" y="92869"/>
                </a:cubicBezTo>
                <a:cubicBezTo>
                  <a:pt x="23098" y="92250"/>
                  <a:pt x="23610" y="91583"/>
                  <a:pt x="24087" y="90869"/>
                </a:cubicBezTo>
                <a:cubicBezTo>
                  <a:pt x="24182" y="90750"/>
                  <a:pt x="24253" y="90631"/>
                  <a:pt x="24325" y="90512"/>
                </a:cubicBezTo>
                <a:cubicBezTo>
                  <a:pt x="24622" y="90035"/>
                  <a:pt x="24908" y="89535"/>
                  <a:pt x="25158" y="89035"/>
                </a:cubicBezTo>
                <a:cubicBezTo>
                  <a:pt x="26015" y="87321"/>
                  <a:pt x="26551" y="85523"/>
                  <a:pt x="26873" y="83677"/>
                </a:cubicBezTo>
                <a:lnTo>
                  <a:pt x="26873" y="83665"/>
                </a:lnTo>
                <a:cubicBezTo>
                  <a:pt x="26908" y="83546"/>
                  <a:pt x="26920" y="83427"/>
                  <a:pt x="26932" y="83308"/>
                </a:cubicBezTo>
                <a:cubicBezTo>
                  <a:pt x="26944" y="83165"/>
                  <a:pt x="26980" y="83034"/>
                  <a:pt x="26992" y="82903"/>
                </a:cubicBezTo>
                <a:cubicBezTo>
                  <a:pt x="27325" y="80784"/>
                  <a:pt x="27408" y="78629"/>
                  <a:pt x="27408" y="76438"/>
                </a:cubicBezTo>
                <a:lnTo>
                  <a:pt x="27408" y="76081"/>
                </a:lnTo>
                <a:cubicBezTo>
                  <a:pt x="27408" y="73902"/>
                  <a:pt x="27349" y="71700"/>
                  <a:pt x="27361" y="69533"/>
                </a:cubicBezTo>
                <a:lnTo>
                  <a:pt x="27361" y="69223"/>
                </a:lnTo>
                <a:lnTo>
                  <a:pt x="27361" y="68866"/>
                </a:lnTo>
                <a:cubicBezTo>
                  <a:pt x="27420" y="66604"/>
                  <a:pt x="27658" y="64235"/>
                  <a:pt x="28182" y="62008"/>
                </a:cubicBezTo>
                <a:lnTo>
                  <a:pt x="28278" y="61651"/>
                </a:lnTo>
                <a:cubicBezTo>
                  <a:pt x="28694" y="59996"/>
                  <a:pt x="29266" y="58400"/>
                  <a:pt x="30040" y="56960"/>
                </a:cubicBezTo>
                <a:cubicBezTo>
                  <a:pt x="30159" y="56757"/>
                  <a:pt x="30266" y="56531"/>
                  <a:pt x="30397" y="56317"/>
                </a:cubicBezTo>
                <a:cubicBezTo>
                  <a:pt x="30718" y="55805"/>
                  <a:pt x="31076" y="55293"/>
                  <a:pt x="31457" y="54805"/>
                </a:cubicBezTo>
                <a:cubicBezTo>
                  <a:pt x="31552" y="54686"/>
                  <a:pt x="31647" y="54567"/>
                  <a:pt x="31754" y="54448"/>
                </a:cubicBezTo>
                <a:cubicBezTo>
                  <a:pt x="32183" y="53936"/>
                  <a:pt x="32659" y="53483"/>
                  <a:pt x="33171" y="53043"/>
                </a:cubicBezTo>
                <a:lnTo>
                  <a:pt x="33397" y="52864"/>
                </a:lnTo>
                <a:cubicBezTo>
                  <a:pt x="33766" y="52566"/>
                  <a:pt x="34147" y="52293"/>
                  <a:pt x="34564" y="52031"/>
                </a:cubicBezTo>
                <a:cubicBezTo>
                  <a:pt x="35267" y="51602"/>
                  <a:pt x="35993" y="51245"/>
                  <a:pt x="36743" y="50983"/>
                </a:cubicBezTo>
                <a:cubicBezTo>
                  <a:pt x="36802" y="50947"/>
                  <a:pt x="36874" y="50923"/>
                  <a:pt x="36933" y="50900"/>
                </a:cubicBezTo>
                <a:cubicBezTo>
                  <a:pt x="37279" y="50780"/>
                  <a:pt x="37624" y="50685"/>
                  <a:pt x="37981" y="50590"/>
                </a:cubicBezTo>
                <a:lnTo>
                  <a:pt x="38338" y="50507"/>
                </a:lnTo>
                <a:cubicBezTo>
                  <a:pt x="39599" y="50206"/>
                  <a:pt x="40908" y="50083"/>
                  <a:pt x="42247" y="50083"/>
                </a:cubicBezTo>
                <a:cubicBezTo>
                  <a:pt x="43450" y="50083"/>
                  <a:pt x="44676" y="50182"/>
                  <a:pt x="45911" y="50340"/>
                </a:cubicBezTo>
                <a:lnTo>
                  <a:pt x="46268" y="50388"/>
                </a:lnTo>
                <a:cubicBezTo>
                  <a:pt x="48792" y="50745"/>
                  <a:pt x="51352" y="51304"/>
                  <a:pt x="53840" y="51793"/>
                </a:cubicBezTo>
                <a:cubicBezTo>
                  <a:pt x="53959" y="51828"/>
                  <a:pt x="54078" y="51840"/>
                  <a:pt x="54197" y="51876"/>
                </a:cubicBezTo>
                <a:lnTo>
                  <a:pt x="54912" y="52007"/>
                </a:lnTo>
                <a:cubicBezTo>
                  <a:pt x="57162" y="52412"/>
                  <a:pt x="59472" y="52674"/>
                  <a:pt x="61770" y="52733"/>
                </a:cubicBezTo>
                <a:lnTo>
                  <a:pt x="62127" y="52733"/>
                </a:lnTo>
                <a:cubicBezTo>
                  <a:pt x="62378" y="52738"/>
                  <a:pt x="62629" y="52740"/>
                  <a:pt x="62880" y="52740"/>
                </a:cubicBezTo>
                <a:cubicBezTo>
                  <a:pt x="65186" y="52740"/>
                  <a:pt x="67478" y="52539"/>
                  <a:pt x="69711" y="52066"/>
                </a:cubicBezTo>
                <a:cubicBezTo>
                  <a:pt x="69830" y="52054"/>
                  <a:pt x="69949" y="52019"/>
                  <a:pt x="70069" y="51995"/>
                </a:cubicBezTo>
                <a:cubicBezTo>
                  <a:pt x="71521" y="51673"/>
                  <a:pt x="72938" y="51245"/>
                  <a:pt x="74319" y="50685"/>
                </a:cubicBezTo>
                <a:lnTo>
                  <a:pt x="74545" y="50590"/>
                </a:lnTo>
                <a:cubicBezTo>
                  <a:pt x="75438" y="50221"/>
                  <a:pt x="76295" y="49804"/>
                  <a:pt x="77129" y="49316"/>
                </a:cubicBezTo>
                <a:cubicBezTo>
                  <a:pt x="77308" y="49221"/>
                  <a:pt x="77474" y="49102"/>
                  <a:pt x="77653" y="48995"/>
                </a:cubicBezTo>
                <a:lnTo>
                  <a:pt x="78010" y="48768"/>
                </a:lnTo>
                <a:cubicBezTo>
                  <a:pt x="78558" y="48411"/>
                  <a:pt x="79093" y="48030"/>
                  <a:pt x="79617" y="47613"/>
                </a:cubicBezTo>
                <a:cubicBezTo>
                  <a:pt x="79772" y="47494"/>
                  <a:pt x="79903" y="47375"/>
                  <a:pt x="80046" y="47256"/>
                </a:cubicBezTo>
                <a:cubicBezTo>
                  <a:pt x="80213" y="47125"/>
                  <a:pt x="80367" y="47006"/>
                  <a:pt x="80510" y="46851"/>
                </a:cubicBezTo>
                <a:cubicBezTo>
                  <a:pt x="80570" y="46816"/>
                  <a:pt x="80617" y="46768"/>
                  <a:pt x="80665" y="46720"/>
                </a:cubicBezTo>
                <a:cubicBezTo>
                  <a:pt x="82606" y="44935"/>
                  <a:pt x="84201" y="42756"/>
                  <a:pt x="85285" y="40398"/>
                </a:cubicBezTo>
                <a:cubicBezTo>
                  <a:pt x="85344" y="40279"/>
                  <a:pt x="85404" y="40160"/>
                  <a:pt x="85451" y="40041"/>
                </a:cubicBezTo>
                <a:cubicBezTo>
                  <a:pt x="85511" y="39934"/>
                  <a:pt x="85559" y="39815"/>
                  <a:pt x="85606" y="39696"/>
                </a:cubicBezTo>
                <a:cubicBezTo>
                  <a:pt x="85725" y="39386"/>
                  <a:pt x="85856" y="39053"/>
                  <a:pt x="85963" y="38743"/>
                </a:cubicBezTo>
                <a:cubicBezTo>
                  <a:pt x="86582" y="36922"/>
                  <a:pt x="86892" y="35052"/>
                  <a:pt x="86833" y="33159"/>
                </a:cubicBezTo>
                <a:cubicBezTo>
                  <a:pt x="86833" y="33040"/>
                  <a:pt x="86821" y="32921"/>
                  <a:pt x="86821" y="32802"/>
                </a:cubicBezTo>
                <a:cubicBezTo>
                  <a:pt x="86773" y="31909"/>
                  <a:pt x="86642" y="31052"/>
                  <a:pt x="86416" y="30171"/>
                </a:cubicBezTo>
                <a:cubicBezTo>
                  <a:pt x="86285" y="29671"/>
                  <a:pt x="86118" y="29159"/>
                  <a:pt x="85940" y="28671"/>
                </a:cubicBezTo>
                <a:cubicBezTo>
                  <a:pt x="85844" y="28373"/>
                  <a:pt x="85725" y="28075"/>
                  <a:pt x="85582" y="27790"/>
                </a:cubicBezTo>
                <a:cubicBezTo>
                  <a:pt x="85320" y="27147"/>
                  <a:pt x="84987" y="26539"/>
                  <a:pt x="84654" y="25944"/>
                </a:cubicBezTo>
                <a:lnTo>
                  <a:pt x="84427" y="25587"/>
                </a:lnTo>
                <a:cubicBezTo>
                  <a:pt x="82868" y="23039"/>
                  <a:pt x="80701" y="20824"/>
                  <a:pt x="78427" y="18729"/>
                </a:cubicBezTo>
                <a:cubicBezTo>
                  <a:pt x="78296" y="18610"/>
                  <a:pt x="78177" y="18491"/>
                  <a:pt x="78046" y="18372"/>
                </a:cubicBezTo>
                <a:lnTo>
                  <a:pt x="78010" y="18336"/>
                </a:lnTo>
                <a:cubicBezTo>
                  <a:pt x="77891" y="18241"/>
                  <a:pt x="77772" y="18134"/>
                  <a:pt x="77653" y="18015"/>
                </a:cubicBezTo>
                <a:cubicBezTo>
                  <a:pt x="77117" y="17526"/>
                  <a:pt x="76581" y="17050"/>
                  <a:pt x="76045" y="16574"/>
                </a:cubicBezTo>
                <a:cubicBezTo>
                  <a:pt x="75986" y="16526"/>
                  <a:pt x="75938" y="16479"/>
                  <a:pt x="75903" y="16431"/>
                </a:cubicBezTo>
                <a:cubicBezTo>
                  <a:pt x="75629" y="16193"/>
                  <a:pt x="75367" y="15955"/>
                  <a:pt x="75105" y="15717"/>
                </a:cubicBezTo>
                <a:cubicBezTo>
                  <a:pt x="73914" y="14645"/>
                  <a:pt x="72712" y="13514"/>
                  <a:pt x="71593" y="12311"/>
                </a:cubicBezTo>
                <a:cubicBezTo>
                  <a:pt x="71557" y="12264"/>
                  <a:pt x="71509" y="12228"/>
                  <a:pt x="71473" y="12181"/>
                </a:cubicBezTo>
                <a:cubicBezTo>
                  <a:pt x="71271" y="11966"/>
                  <a:pt x="71081" y="11728"/>
                  <a:pt x="70866" y="11514"/>
                </a:cubicBezTo>
                <a:lnTo>
                  <a:pt x="70557" y="11157"/>
                </a:lnTo>
                <a:cubicBezTo>
                  <a:pt x="70390" y="10978"/>
                  <a:pt x="70223" y="10776"/>
                  <a:pt x="70080" y="10585"/>
                </a:cubicBezTo>
                <a:cubicBezTo>
                  <a:pt x="69961" y="10418"/>
                  <a:pt x="69830" y="10276"/>
                  <a:pt x="69723" y="10121"/>
                </a:cubicBezTo>
                <a:cubicBezTo>
                  <a:pt x="68294" y="8323"/>
                  <a:pt x="67116" y="6370"/>
                  <a:pt x="66437" y="4287"/>
                </a:cubicBezTo>
                <a:cubicBezTo>
                  <a:pt x="66389" y="4168"/>
                  <a:pt x="66342" y="4049"/>
                  <a:pt x="66318" y="3929"/>
                </a:cubicBezTo>
                <a:cubicBezTo>
                  <a:pt x="65961" y="2763"/>
                  <a:pt x="65747" y="1524"/>
                  <a:pt x="65735" y="262"/>
                </a:cubicBezTo>
                <a:lnTo>
                  <a:pt x="657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flipH="1">
            <a:off x="-374400" y="543725"/>
            <a:ext cx="3200433" cy="4599776"/>
          </a:xfrm>
          <a:custGeom>
            <a:avLst/>
            <a:gdLst/>
            <a:ahLst/>
            <a:cxnLst/>
            <a:rect l="l" t="t" r="r" b="b"/>
            <a:pathLst>
              <a:path w="73832" h="142828" extrusionOk="0">
                <a:moveTo>
                  <a:pt x="73831" y="0"/>
                </a:moveTo>
                <a:cubicBezTo>
                  <a:pt x="73617" y="215"/>
                  <a:pt x="73427" y="441"/>
                  <a:pt x="73212" y="774"/>
                </a:cubicBezTo>
                <a:cubicBezTo>
                  <a:pt x="72998" y="1036"/>
                  <a:pt x="72796" y="1310"/>
                  <a:pt x="72593" y="1596"/>
                </a:cubicBezTo>
                <a:cubicBezTo>
                  <a:pt x="72510" y="1715"/>
                  <a:pt x="72415" y="1834"/>
                  <a:pt x="72343" y="1953"/>
                </a:cubicBezTo>
                <a:cubicBezTo>
                  <a:pt x="70974" y="4013"/>
                  <a:pt x="70129" y="6382"/>
                  <a:pt x="69379" y="8811"/>
                </a:cubicBezTo>
                <a:cubicBezTo>
                  <a:pt x="69343" y="8930"/>
                  <a:pt x="69307" y="9049"/>
                  <a:pt x="69259" y="9168"/>
                </a:cubicBezTo>
                <a:cubicBezTo>
                  <a:pt x="68581" y="11478"/>
                  <a:pt x="67950" y="13824"/>
                  <a:pt x="67057" y="16026"/>
                </a:cubicBezTo>
                <a:cubicBezTo>
                  <a:pt x="67021" y="16145"/>
                  <a:pt x="66962" y="16264"/>
                  <a:pt x="66914" y="16383"/>
                </a:cubicBezTo>
                <a:cubicBezTo>
                  <a:pt x="66747" y="16753"/>
                  <a:pt x="66581" y="17134"/>
                  <a:pt x="66402" y="17503"/>
                </a:cubicBezTo>
                <a:cubicBezTo>
                  <a:pt x="66283" y="17729"/>
                  <a:pt x="66188" y="17967"/>
                  <a:pt x="66045" y="18181"/>
                </a:cubicBezTo>
                <a:cubicBezTo>
                  <a:pt x="65628" y="18943"/>
                  <a:pt x="65176" y="19670"/>
                  <a:pt x="64640" y="20372"/>
                </a:cubicBezTo>
                <a:cubicBezTo>
                  <a:pt x="63771" y="21479"/>
                  <a:pt x="62794" y="22408"/>
                  <a:pt x="61723" y="23230"/>
                </a:cubicBezTo>
                <a:lnTo>
                  <a:pt x="61223" y="23587"/>
                </a:lnTo>
                <a:cubicBezTo>
                  <a:pt x="60365" y="24230"/>
                  <a:pt x="59425" y="24777"/>
                  <a:pt x="58460" y="25289"/>
                </a:cubicBezTo>
                <a:cubicBezTo>
                  <a:pt x="58341" y="25361"/>
                  <a:pt x="58222" y="25420"/>
                  <a:pt x="58103" y="25480"/>
                </a:cubicBezTo>
                <a:cubicBezTo>
                  <a:pt x="55722" y="26694"/>
                  <a:pt x="53115" y="27647"/>
                  <a:pt x="50531" y="28635"/>
                </a:cubicBezTo>
                <a:lnTo>
                  <a:pt x="50174" y="28766"/>
                </a:lnTo>
                <a:cubicBezTo>
                  <a:pt x="48805" y="29302"/>
                  <a:pt x="47435" y="29849"/>
                  <a:pt x="46102" y="30468"/>
                </a:cubicBezTo>
                <a:cubicBezTo>
                  <a:pt x="45852" y="30588"/>
                  <a:pt x="45602" y="30707"/>
                  <a:pt x="45364" y="30826"/>
                </a:cubicBezTo>
                <a:cubicBezTo>
                  <a:pt x="44733" y="31123"/>
                  <a:pt x="44113" y="31457"/>
                  <a:pt x="43518" y="31802"/>
                </a:cubicBezTo>
                <a:cubicBezTo>
                  <a:pt x="43209" y="31981"/>
                  <a:pt x="42887" y="32171"/>
                  <a:pt x="42589" y="32373"/>
                </a:cubicBezTo>
                <a:cubicBezTo>
                  <a:pt x="42470" y="32445"/>
                  <a:pt x="42351" y="32516"/>
                  <a:pt x="42232" y="32612"/>
                </a:cubicBezTo>
                <a:cubicBezTo>
                  <a:pt x="40149" y="34017"/>
                  <a:pt x="38279" y="35731"/>
                  <a:pt x="36696" y="37684"/>
                </a:cubicBezTo>
                <a:cubicBezTo>
                  <a:pt x="36613" y="37803"/>
                  <a:pt x="36505" y="37922"/>
                  <a:pt x="36422" y="38041"/>
                </a:cubicBezTo>
                <a:cubicBezTo>
                  <a:pt x="35791" y="38839"/>
                  <a:pt x="35196" y="39696"/>
                  <a:pt x="34660" y="40565"/>
                </a:cubicBezTo>
                <a:cubicBezTo>
                  <a:pt x="34541" y="40767"/>
                  <a:pt x="34422" y="40970"/>
                  <a:pt x="34303" y="41184"/>
                </a:cubicBezTo>
                <a:cubicBezTo>
                  <a:pt x="33624" y="42351"/>
                  <a:pt x="33041" y="43601"/>
                  <a:pt x="32552" y="44887"/>
                </a:cubicBezTo>
                <a:cubicBezTo>
                  <a:pt x="32493" y="45006"/>
                  <a:pt x="32445" y="45125"/>
                  <a:pt x="32410" y="45244"/>
                </a:cubicBezTo>
                <a:cubicBezTo>
                  <a:pt x="31743" y="47078"/>
                  <a:pt x="31279" y="48995"/>
                  <a:pt x="31064" y="50923"/>
                </a:cubicBezTo>
                <a:cubicBezTo>
                  <a:pt x="31017" y="51328"/>
                  <a:pt x="30969" y="51721"/>
                  <a:pt x="30957" y="52102"/>
                </a:cubicBezTo>
                <a:cubicBezTo>
                  <a:pt x="30945" y="52221"/>
                  <a:pt x="30945" y="52340"/>
                  <a:pt x="30945" y="52459"/>
                </a:cubicBezTo>
                <a:cubicBezTo>
                  <a:pt x="30802" y="54733"/>
                  <a:pt x="30969" y="57031"/>
                  <a:pt x="31219" y="59317"/>
                </a:cubicBezTo>
                <a:lnTo>
                  <a:pt x="31267" y="59674"/>
                </a:lnTo>
                <a:cubicBezTo>
                  <a:pt x="31540" y="61972"/>
                  <a:pt x="31921" y="64258"/>
                  <a:pt x="32255" y="66544"/>
                </a:cubicBezTo>
                <a:cubicBezTo>
                  <a:pt x="32279" y="66663"/>
                  <a:pt x="32291" y="66782"/>
                  <a:pt x="32314" y="66902"/>
                </a:cubicBezTo>
                <a:cubicBezTo>
                  <a:pt x="32636" y="69188"/>
                  <a:pt x="32922" y="71485"/>
                  <a:pt x="32969" y="73760"/>
                </a:cubicBezTo>
                <a:lnTo>
                  <a:pt x="32969" y="74117"/>
                </a:lnTo>
                <a:cubicBezTo>
                  <a:pt x="32993" y="76141"/>
                  <a:pt x="32850" y="78177"/>
                  <a:pt x="32398" y="80189"/>
                </a:cubicBezTo>
                <a:cubicBezTo>
                  <a:pt x="32338" y="80439"/>
                  <a:pt x="32267" y="80713"/>
                  <a:pt x="32207" y="80963"/>
                </a:cubicBezTo>
                <a:lnTo>
                  <a:pt x="32112" y="81320"/>
                </a:lnTo>
                <a:cubicBezTo>
                  <a:pt x="31445" y="83785"/>
                  <a:pt x="30362" y="86047"/>
                  <a:pt x="29016" y="88178"/>
                </a:cubicBezTo>
                <a:cubicBezTo>
                  <a:pt x="28957" y="88297"/>
                  <a:pt x="28873" y="88416"/>
                  <a:pt x="28790" y="88535"/>
                </a:cubicBezTo>
                <a:cubicBezTo>
                  <a:pt x="28159" y="89535"/>
                  <a:pt x="27445" y="90500"/>
                  <a:pt x="26695" y="91440"/>
                </a:cubicBezTo>
                <a:cubicBezTo>
                  <a:pt x="26576" y="91583"/>
                  <a:pt x="26468" y="91738"/>
                  <a:pt x="26337" y="91881"/>
                </a:cubicBezTo>
                <a:cubicBezTo>
                  <a:pt x="25373" y="93095"/>
                  <a:pt x="24325" y="94250"/>
                  <a:pt x="23242" y="95393"/>
                </a:cubicBezTo>
                <a:cubicBezTo>
                  <a:pt x="23123" y="95512"/>
                  <a:pt x="23004" y="95631"/>
                  <a:pt x="22897" y="95750"/>
                </a:cubicBezTo>
                <a:cubicBezTo>
                  <a:pt x="21563" y="97155"/>
                  <a:pt x="20182" y="98513"/>
                  <a:pt x="18765" y="99858"/>
                </a:cubicBezTo>
                <a:cubicBezTo>
                  <a:pt x="18646" y="99965"/>
                  <a:pt x="18527" y="100084"/>
                  <a:pt x="18408" y="100203"/>
                </a:cubicBezTo>
                <a:cubicBezTo>
                  <a:pt x="17586" y="101013"/>
                  <a:pt x="16741" y="101811"/>
                  <a:pt x="15919" y="102620"/>
                </a:cubicBezTo>
                <a:cubicBezTo>
                  <a:pt x="15788" y="102739"/>
                  <a:pt x="15669" y="102858"/>
                  <a:pt x="15550" y="102977"/>
                </a:cubicBezTo>
                <a:cubicBezTo>
                  <a:pt x="14241" y="104251"/>
                  <a:pt x="12943" y="105549"/>
                  <a:pt x="11740" y="106871"/>
                </a:cubicBezTo>
                <a:cubicBezTo>
                  <a:pt x="11431" y="107204"/>
                  <a:pt x="11109" y="107561"/>
                  <a:pt x="10812" y="107895"/>
                </a:cubicBezTo>
                <a:cubicBezTo>
                  <a:pt x="10693" y="108038"/>
                  <a:pt x="10574" y="108180"/>
                  <a:pt x="10454" y="108311"/>
                </a:cubicBezTo>
                <a:cubicBezTo>
                  <a:pt x="10038" y="108811"/>
                  <a:pt x="9621" y="109312"/>
                  <a:pt x="9228" y="109823"/>
                </a:cubicBezTo>
                <a:cubicBezTo>
                  <a:pt x="9121" y="109943"/>
                  <a:pt x="9026" y="110062"/>
                  <a:pt x="8942" y="110181"/>
                </a:cubicBezTo>
                <a:cubicBezTo>
                  <a:pt x="7240" y="112336"/>
                  <a:pt x="5716" y="114622"/>
                  <a:pt x="4430" y="117039"/>
                </a:cubicBezTo>
                <a:cubicBezTo>
                  <a:pt x="4358" y="117158"/>
                  <a:pt x="4299" y="117277"/>
                  <a:pt x="4239" y="117396"/>
                </a:cubicBezTo>
                <a:cubicBezTo>
                  <a:pt x="3751" y="118336"/>
                  <a:pt x="3299" y="119289"/>
                  <a:pt x="2882" y="120253"/>
                </a:cubicBezTo>
                <a:cubicBezTo>
                  <a:pt x="2763" y="120539"/>
                  <a:pt x="2644" y="120837"/>
                  <a:pt x="2525" y="121111"/>
                </a:cubicBezTo>
                <a:cubicBezTo>
                  <a:pt x="2120" y="122146"/>
                  <a:pt x="1751" y="123194"/>
                  <a:pt x="1441" y="124254"/>
                </a:cubicBezTo>
                <a:cubicBezTo>
                  <a:pt x="1394" y="124373"/>
                  <a:pt x="1370" y="124492"/>
                  <a:pt x="1334" y="124611"/>
                </a:cubicBezTo>
                <a:cubicBezTo>
                  <a:pt x="858" y="126290"/>
                  <a:pt x="513" y="128004"/>
                  <a:pt x="310" y="129766"/>
                </a:cubicBezTo>
                <a:cubicBezTo>
                  <a:pt x="251" y="130326"/>
                  <a:pt x="191" y="130909"/>
                  <a:pt x="156" y="131457"/>
                </a:cubicBezTo>
                <a:cubicBezTo>
                  <a:pt x="144" y="131576"/>
                  <a:pt x="144" y="131695"/>
                  <a:pt x="144" y="131814"/>
                </a:cubicBezTo>
                <a:cubicBezTo>
                  <a:pt x="1" y="134303"/>
                  <a:pt x="132" y="136577"/>
                  <a:pt x="537" y="138672"/>
                </a:cubicBezTo>
                <a:cubicBezTo>
                  <a:pt x="548" y="138791"/>
                  <a:pt x="560" y="138910"/>
                  <a:pt x="596" y="139029"/>
                </a:cubicBezTo>
                <a:cubicBezTo>
                  <a:pt x="858" y="140387"/>
                  <a:pt x="1227" y="141637"/>
                  <a:pt x="1703" y="142828"/>
                </a:cubicBezTo>
                <a:lnTo>
                  <a:pt x="73831" y="142828"/>
                </a:lnTo>
                <a:lnTo>
                  <a:pt x="738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flipH="1">
            <a:off x="964081"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flipH="1">
            <a:off x="1587948" y="446141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flipH="1">
            <a:off x="-173955"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flipH="1">
            <a:off x="1286561" y="361962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flipH="1">
            <a:off x="241023"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p:nvPr/>
        </p:nvSpPr>
        <p:spPr>
          <a:xfrm flipH="1">
            <a:off x="2495498" y="4846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7"/>
          <p:cNvSpPr txBox="1">
            <a:spLocks noGrp="1"/>
          </p:cNvSpPr>
          <p:nvPr>
            <p:ph type="subTitle" idx="1"/>
          </p:nvPr>
        </p:nvSpPr>
        <p:spPr>
          <a:xfrm>
            <a:off x="3423300" y="2571750"/>
            <a:ext cx="3853800" cy="1409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135" name="Google Shape;135;p17"/>
          <p:cNvSpPr txBox="1">
            <a:spLocks noGrp="1"/>
          </p:cNvSpPr>
          <p:nvPr>
            <p:ph type="title"/>
          </p:nvPr>
        </p:nvSpPr>
        <p:spPr>
          <a:xfrm>
            <a:off x="4248000" y="1016400"/>
            <a:ext cx="3029100" cy="941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36" name="Google Shape;136;p17"/>
          <p:cNvSpPr txBox="1">
            <a:spLocks noGrp="1"/>
          </p:cNvSpPr>
          <p:nvPr>
            <p:ph type="subTitle" idx="2"/>
          </p:nvPr>
        </p:nvSpPr>
        <p:spPr>
          <a:xfrm>
            <a:off x="3423300" y="2247900"/>
            <a:ext cx="3853800" cy="32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000" b="1">
                <a:latin typeface="Quicksand"/>
                <a:ea typeface="Quicksand"/>
                <a:cs typeface="Quicksand"/>
                <a:sym typeface="Quicksand"/>
              </a:defRPr>
            </a:lvl1pPr>
            <a:lvl2pPr lvl="1" algn="r" rtl="0">
              <a:lnSpc>
                <a:spcPct val="100000"/>
              </a:lnSpc>
              <a:spcBef>
                <a:spcPts val="0"/>
              </a:spcBef>
              <a:spcAft>
                <a:spcPts val="0"/>
              </a:spcAft>
              <a:buNone/>
              <a:defRPr sz="2000" b="1">
                <a:latin typeface="Quicksand"/>
                <a:ea typeface="Quicksand"/>
                <a:cs typeface="Quicksand"/>
                <a:sym typeface="Quicksand"/>
              </a:defRPr>
            </a:lvl2pPr>
            <a:lvl3pPr lvl="2" algn="r" rtl="0">
              <a:lnSpc>
                <a:spcPct val="100000"/>
              </a:lnSpc>
              <a:spcBef>
                <a:spcPts val="0"/>
              </a:spcBef>
              <a:spcAft>
                <a:spcPts val="0"/>
              </a:spcAft>
              <a:buNone/>
              <a:defRPr sz="2000" b="1">
                <a:latin typeface="Quicksand"/>
                <a:ea typeface="Quicksand"/>
                <a:cs typeface="Quicksand"/>
                <a:sym typeface="Quicksand"/>
              </a:defRPr>
            </a:lvl3pPr>
            <a:lvl4pPr lvl="3" algn="r" rtl="0">
              <a:lnSpc>
                <a:spcPct val="100000"/>
              </a:lnSpc>
              <a:spcBef>
                <a:spcPts val="0"/>
              </a:spcBef>
              <a:spcAft>
                <a:spcPts val="0"/>
              </a:spcAft>
              <a:buNone/>
              <a:defRPr sz="2000" b="1">
                <a:latin typeface="Quicksand"/>
                <a:ea typeface="Quicksand"/>
                <a:cs typeface="Quicksand"/>
                <a:sym typeface="Quicksand"/>
              </a:defRPr>
            </a:lvl4pPr>
            <a:lvl5pPr lvl="4" algn="r" rtl="0">
              <a:lnSpc>
                <a:spcPct val="100000"/>
              </a:lnSpc>
              <a:spcBef>
                <a:spcPts val="0"/>
              </a:spcBef>
              <a:spcAft>
                <a:spcPts val="0"/>
              </a:spcAft>
              <a:buNone/>
              <a:defRPr sz="2000" b="1">
                <a:latin typeface="Quicksand"/>
                <a:ea typeface="Quicksand"/>
                <a:cs typeface="Quicksand"/>
                <a:sym typeface="Quicksand"/>
              </a:defRPr>
            </a:lvl5pPr>
            <a:lvl6pPr lvl="5" algn="r" rtl="0">
              <a:lnSpc>
                <a:spcPct val="100000"/>
              </a:lnSpc>
              <a:spcBef>
                <a:spcPts val="0"/>
              </a:spcBef>
              <a:spcAft>
                <a:spcPts val="0"/>
              </a:spcAft>
              <a:buNone/>
              <a:defRPr sz="2000" b="1">
                <a:latin typeface="Quicksand"/>
                <a:ea typeface="Quicksand"/>
                <a:cs typeface="Quicksand"/>
                <a:sym typeface="Quicksand"/>
              </a:defRPr>
            </a:lvl6pPr>
            <a:lvl7pPr lvl="6" algn="r" rtl="0">
              <a:lnSpc>
                <a:spcPct val="100000"/>
              </a:lnSpc>
              <a:spcBef>
                <a:spcPts val="0"/>
              </a:spcBef>
              <a:spcAft>
                <a:spcPts val="0"/>
              </a:spcAft>
              <a:buNone/>
              <a:defRPr sz="2000" b="1">
                <a:latin typeface="Quicksand"/>
                <a:ea typeface="Quicksand"/>
                <a:cs typeface="Quicksand"/>
                <a:sym typeface="Quicksand"/>
              </a:defRPr>
            </a:lvl7pPr>
            <a:lvl8pPr lvl="7" algn="r" rtl="0">
              <a:lnSpc>
                <a:spcPct val="100000"/>
              </a:lnSpc>
              <a:spcBef>
                <a:spcPts val="0"/>
              </a:spcBef>
              <a:spcAft>
                <a:spcPts val="0"/>
              </a:spcAft>
              <a:buNone/>
              <a:defRPr sz="2000" b="1">
                <a:latin typeface="Quicksand"/>
                <a:ea typeface="Quicksand"/>
                <a:cs typeface="Quicksand"/>
                <a:sym typeface="Quicksand"/>
              </a:defRPr>
            </a:lvl8pPr>
            <a:lvl9pPr lvl="8" algn="r" rtl="0">
              <a:lnSpc>
                <a:spcPct val="100000"/>
              </a:lnSpc>
              <a:spcBef>
                <a:spcPts val="0"/>
              </a:spcBef>
              <a:spcAft>
                <a:spcPts val="0"/>
              </a:spcAft>
              <a:buNone/>
              <a:defRPr sz="2000" b="1">
                <a:latin typeface="Quicksand"/>
                <a:ea typeface="Quicksand"/>
                <a:cs typeface="Quicksand"/>
                <a:sym typeface="Quicksand"/>
              </a:defRPr>
            </a:lvl9pPr>
          </a:lstStyle>
          <a:p>
            <a:endParaRPr/>
          </a:p>
        </p:txBody>
      </p:sp>
      <p:sp>
        <p:nvSpPr>
          <p:cNvPr id="137" name="Google Shape;137;p17"/>
          <p:cNvSpPr txBox="1">
            <a:spLocks noGrp="1"/>
          </p:cNvSpPr>
          <p:nvPr>
            <p:ph type="title" idx="3" hasCustomPrompt="1"/>
          </p:nvPr>
        </p:nvSpPr>
        <p:spPr>
          <a:xfrm>
            <a:off x="7494025" y="1283225"/>
            <a:ext cx="93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269"/>
        <p:cNvGrpSpPr/>
        <p:nvPr/>
      </p:nvGrpSpPr>
      <p:grpSpPr>
        <a:xfrm>
          <a:off x="0" y="0"/>
          <a:ext cx="0" cy="0"/>
          <a:chOff x="0" y="0"/>
          <a:chExt cx="0" cy="0"/>
        </a:xfrm>
      </p:grpSpPr>
      <p:sp>
        <p:nvSpPr>
          <p:cNvPr id="270" name="Google Shape;270;p31"/>
          <p:cNvSpPr/>
          <p:nvPr/>
        </p:nvSpPr>
        <p:spPr>
          <a:xfrm>
            <a:off x="100" y="50"/>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flipH="1">
            <a:off x="7084395" y="50"/>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31"/>
          <p:cNvGrpSpPr/>
          <p:nvPr/>
        </p:nvGrpSpPr>
        <p:grpSpPr>
          <a:xfrm>
            <a:off x="7537693" y="609977"/>
            <a:ext cx="1421896" cy="3159697"/>
            <a:chOff x="7521693" y="305177"/>
            <a:chExt cx="1421896" cy="3159697"/>
          </a:xfrm>
        </p:grpSpPr>
        <p:sp>
          <p:nvSpPr>
            <p:cNvPr id="273" name="Google Shape;273;p31"/>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1"/>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p:nvPr/>
          </p:nvSpPr>
          <p:spPr>
            <a:xfrm>
              <a:off x="7521693" y="3322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31"/>
          <p:cNvGrpSpPr/>
          <p:nvPr/>
        </p:nvGrpSpPr>
        <p:grpSpPr>
          <a:xfrm flipH="1">
            <a:off x="184393" y="609977"/>
            <a:ext cx="1231180" cy="2158057"/>
            <a:chOff x="7712409" y="305177"/>
            <a:chExt cx="1231180" cy="2158057"/>
          </a:xfrm>
        </p:grpSpPr>
        <p:sp>
          <p:nvSpPr>
            <p:cNvPr id="280" name="Google Shape;280;p31"/>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18_1">
    <p:spTree>
      <p:nvGrpSpPr>
        <p:cNvPr id="1" name="Shape 285"/>
        <p:cNvGrpSpPr/>
        <p:nvPr/>
      </p:nvGrpSpPr>
      <p:grpSpPr>
        <a:xfrm>
          <a:off x="0" y="0"/>
          <a:ext cx="0" cy="0"/>
          <a:chOff x="0" y="0"/>
          <a:chExt cx="0" cy="0"/>
        </a:xfrm>
      </p:grpSpPr>
      <p:sp>
        <p:nvSpPr>
          <p:cNvPr id="286" name="Google Shape;286;p32"/>
          <p:cNvSpPr/>
          <p:nvPr/>
        </p:nvSpPr>
        <p:spPr>
          <a:xfrm rot="10800000" flipH="1">
            <a:off x="0" y="-18316"/>
            <a:ext cx="1352275" cy="1504216"/>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flipH="1">
            <a:off x="7925075" y="4096484"/>
            <a:ext cx="1352275" cy="1504216"/>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18_1_1">
    <p:spTree>
      <p:nvGrpSpPr>
        <p:cNvPr id="1" name="Shape 288"/>
        <p:cNvGrpSpPr/>
        <p:nvPr/>
      </p:nvGrpSpPr>
      <p:grpSpPr>
        <a:xfrm>
          <a:off x="0" y="0"/>
          <a:ext cx="0" cy="0"/>
          <a:chOff x="0" y="0"/>
          <a:chExt cx="0" cy="0"/>
        </a:xfrm>
      </p:grpSpPr>
      <p:sp>
        <p:nvSpPr>
          <p:cNvPr id="289" name="Google Shape;289;p33"/>
          <p:cNvSpPr/>
          <p:nvPr/>
        </p:nvSpPr>
        <p:spPr>
          <a:xfrm>
            <a:off x="6372500" y="-394225"/>
            <a:ext cx="2771500" cy="1601750"/>
          </a:xfrm>
          <a:custGeom>
            <a:avLst/>
            <a:gdLst/>
            <a:ahLst/>
            <a:cxnLst/>
            <a:rect l="l" t="t" r="r" b="b"/>
            <a:pathLst>
              <a:path w="110860" h="64070" extrusionOk="0">
                <a:moveTo>
                  <a:pt x="110789" y="0"/>
                </a:moveTo>
                <a:lnTo>
                  <a:pt x="1" y="119"/>
                </a:lnTo>
                <a:cubicBezTo>
                  <a:pt x="251" y="1405"/>
                  <a:pt x="584" y="2679"/>
                  <a:pt x="1025" y="3894"/>
                </a:cubicBezTo>
                <a:cubicBezTo>
                  <a:pt x="1049" y="3965"/>
                  <a:pt x="1072" y="4048"/>
                  <a:pt x="1108" y="4120"/>
                </a:cubicBezTo>
                <a:cubicBezTo>
                  <a:pt x="1120" y="4179"/>
                  <a:pt x="1132" y="4227"/>
                  <a:pt x="1144" y="4263"/>
                </a:cubicBezTo>
                <a:cubicBezTo>
                  <a:pt x="1251" y="4525"/>
                  <a:pt x="1358" y="4786"/>
                  <a:pt x="1465" y="5037"/>
                </a:cubicBezTo>
                <a:cubicBezTo>
                  <a:pt x="1680" y="5560"/>
                  <a:pt x="1918" y="6072"/>
                  <a:pt x="2180" y="6572"/>
                </a:cubicBezTo>
                <a:cubicBezTo>
                  <a:pt x="3013" y="8192"/>
                  <a:pt x="4001" y="9716"/>
                  <a:pt x="5168" y="11097"/>
                </a:cubicBezTo>
                <a:cubicBezTo>
                  <a:pt x="5252" y="11216"/>
                  <a:pt x="5359" y="11335"/>
                  <a:pt x="5466" y="11454"/>
                </a:cubicBezTo>
                <a:cubicBezTo>
                  <a:pt x="6537" y="12704"/>
                  <a:pt x="7740" y="13871"/>
                  <a:pt x="9038" y="14907"/>
                </a:cubicBezTo>
                <a:cubicBezTo>
                  <a:pt x="9157" y="15002"/>
                  <a:pt x="9276" y="15097"/>
                  <a:pt x="9395" y="15193"/>
                </a:cubicBezTo>
                <a:cubicBezTo>
                  <a:pt x="10871" y="16371"/>
                  <a:pt x="12479" y="17395"/>
                  <a:pt x="14146" y="18288"/>
                </a:cubicBezTo>
                <a:cubicBezTo>
                  <a:pt x="14360" y="18407"/>
                  <a:pt x="14586" y="18526"/>
                  <a:pt x="14824" y="18645"/>
                </a:cubicBezTo>
                <a:cubicBezTo>
                  <a:pt x="15527" y="19003"/>
                  <a:pt x="16241" y="19324"/>
                  <a:pt x="16955" y="19645"/>
                </a:cubicBezTo>
                <a:cubicBezTo>
                  <a:pt x="17074" y="19705"/>
                  <a:pt x="17194" y="19765"/>
                  <a:pt x="17313" y="19800"/>
                </a:cubicBezTo>
                <a:cubicBezTo>
                  <a:pt x="19777" y="20848"/>
                  <a:pt x="22337" y="21622"/>
                  <a:pt x="24885" y="22158"/>
                </a:cubicBezTo>
                <a:cubicBezTo>
                  <a:pt x="25004" y="22181"/>
                  <a:pt x="25123" y="22217"/>
                  <a:pt x="25242" y="22229"/>
                </a:cubicBezTo>
                <a:lnTo>
                  <a:pt x="25957" y="22360"/>
                </a:lnTo>
                <a:cubicBezTo>
                  <a:pt x="28207" y="22777"/>
                  <a:pt x="30517" y="23039"/>
                  <a:pt x="32815" y="23301"/>
                </a:cubicBezTo>
                <a:lnTo>
                  <a:pt x="33172" y="23348"/>
                </a:lnTo>
                <a:cubicBezTo>
                  <a:pt x="35732" y="23646"/>
                  <a:pt x="38291" y="23967"/>
                  <a:pt x="40756" y="24539"/>
                </a:cubicBezTo>
                <a:lnTo>
                  <a:pt x="41113" y="24634"/>
                </a:lnTo>
                <a:cubicBezTo>
                  <a:pt x="42101" y="24848"/>
                  <a:pt x="43078" y="25134"/>
                  <a:pt x="44030" y="25456"/>
                </a:cubicBezTo>
                <a:cubicBezTo>
                  <a:pt x="44340" y="25587"/>
                  <a:pt x="44661" y="25682"/>
                  <a:pt x="44983" y="25825"/>
                </a:cubicBezTo>
                <a:cubicBezTo>
                  <a:pt x="46269" y="26325"/>
                  <a:pt x="47507" y="26956"/>
                  <a:pt x="48686" y="27730"/>
                </a:cubicBezTo>
                <a:cubicBezTo>
                  <a:pt x="48805" y="27801"/>
                  <a:pt x="48924" y="27873"/>
                  <a:pt x="49043" y="27968"/>
                </a:cubicBezTo>
                <a:cubicBezTo>
                  <a:pt x="49067" y="27992"/>
                  <a:pt x="49114" y="28027"/>
                  <a:pt x="49150" y="28039"/>
                </a:cubicBezTo>
                <a:cubicBezTo>
                  <a:pt x="50995" y="29325"/>
                  <a:pt x="52519" y="30921"/>
                  <a:pt x="53924" y="32671"/>
                </a:cubicBezTo>
                <a:cubicBezTo>
                  <a:pt x="54008" y="32790"/>
                  <a:pt x="54115" y="32897"/>
                  <a:pt x="54210" y="33028"/>
                </a:cubicBezTo>
                <a:cubicBezTo>
                  <a:pt x="55043" y="34112"/>
                  <a:pt x="55829" y="35255"/>
                  <a:pt x="56603" y="36421"/>
                </a:cubicBezTo>
                <a:cubicBezTo>
                  <a:pt x="56722" y="36600"/>
                  <a:pt x="56841" y="36767"/>
                  <a:pt x="56960" y="36969"/>
                </a:cubicBezTo>
                <a:lnTo>
                  <a:pt x="58830" y="39874"/>
                </a:lnTo>
                <a:cubicBezTo>
                  <a:pt x="58913" y="39981"/>
                  <a:pt x="58984" y="40100"/>
                  <a:pt x="59068" y="40219"/>
                </a:cubicBezTo>
                <a:cubicBezTo>
                  <a:pt x="60318" y="42113"/>
                  <a:pt x="61604" y="43994"/>
                  <a:pt x="63092" y="45672"/>
                </a:cubicBezTo>
                <a:cubicBezTo>
                  <a:pt x="63521" y="46149"/>
                  <a:pt x="63949" y="46613"/>
                  <a:pt x="64414" y="47054"/>
                </a:cubicBezTo>
                <a:cubicBezTo>
                  <a:pt x="64461" y="47101"/>
                  <a:pt x="64509" y="47149"/>
                  <a:pt x="64545" y="47173"/>
                </a:cubicBezTo>
                <a:cubicBezTo>
                  <a:pt x="64628" y="47268"/>
                  <a:pt x="64711" y="47339"/>
                  <a:pt x="64783" y="47411"/>
                </a:cubicBezTo>
                <a:cubicBezTo>
                  <a:pt x="64819" y="47458"/>
                  <a:pt x="64866" y="47506"/>
                  <a:pt x="64902" y="47530"/>
                </a:cubicBezTo>
                <a:cubicBezTo>
                  <a:pt x="67188" y="49709"/>
                  <a:pt x="69772" y="51542"/>
                  <a:pt x="72486" y="53185"/>
                </a:cubicBezTo>
                <a:lnTo>
                  <a:pt x="72843" y="53412"/>
                </a:lnTo>
                <a:cubicBezTo>
                  <a:pt x="73320" y="53697"/>
                  <a:pt x="73796" y="53983"/>
                  <a:pt x="74272" y="54245"/>
                </a:cubicBezTo>
                <a:cubicBezTo>
                  <a:pt x="74474" y="54364"/>
                  <a:pt x="74689" y="54483"/>
                  <a:pt x="74903" y="54602"/>
                </a:cubicBezTo>
                <a:cubicBezTo>
                  <a:pt x="76606" y="55567"/>
                  <a:pt x="78368" y="56495"/>
                  <a:pt x="80094" y="57400"/>
                </a:cubicBezTo>
                <a:cubicBezTo>
                  <a:pt x="80189" y="57460"/>
                  <a:pt x="80309" y="57519"/>
                  <a:pt x="80416" y="57579"/>
                </a:cubicBezTo>
                <a:cubicBezTo>
                  <a:pt x="80535" y="57638"/>
                  <a:pt x="80654" y="57710"/>
                  <a:pt x="80773" y="57769"/>
                </a:cubicBezTo>
                <a:cubicBezTo>
                  <a:pt x="83237" y="59067"/>
                  <a:pt x="85774" y="60365"/>
                  <a:pt x="88345" y="61424"/>
                </a:cubicBezTo>
                <a:cubicBezTo>
                  <a:pt x="88381" y="61436"/>
                  <a:pt x="88405" y="61448"/>
                  <a:pt x="88441" y="61448"/>
                </a:cubicBezTo>
                <a:cubicBezTo>
                  <a:pt x="88524" y="61496"/>
                  <a:pt x="88619" y="61520"/>
                  <a:pt x="88702" y="61555"/>
                </a:cubicBezTo>
                <a:cubicBezTo>
                  <a:pt x="88917" y="61639"/>
                  <a:pt x="89119" y="61734"/>
                  <a:pt x="89333" y="61805"/>
                </a:cubicBezTo>
                <a:cubicBezTo>
                  <a:pt x="91596" y="62698"/>
                  <a:pt x="93917" y="63401"/>
                  <a:pt x="96275" y="63770"/>
                </a:cubicBezTo>
                <a:lnTo>
                  <a:pt x="96632" y="63818"/>
                </a:lnTo>
                <a:cubicBezTo>
                  <a:pt x="97382" y="63925"/>
                  <a:pt x="98120" y="64008"/>
                  <a:pt x="98870" y="64044"/>
                </a:cubicBezTo>
                <a:cubicBezTo>
                  <a:pt x="99248" y="64061"/>
                  <a:pt x="99624" y="64070"/>
                  <a:pt x="99999" y="64070"/>
                </a:cubicBezTo>
                <a:cubicBezTo>
                  <a:pt x="101424" y="64070"/>
                  <a:pt x="102836" y="63946"/>
                  <a:pt x="104240" y="63710"/>
                </a:cubicBezTo>
                <a:cubicBezTo>
                  <a:pt x="104359" y="63698"/>
                  <a:pt x="104478" y="63663"/>
                  <a:pt x="104597" y="63651"/>
                </a:cubicBezTo>
                <a:cubicBezTo>
                  <a:pt x="106657" y="63258"/>
                  <a:pt x="108634" y="62639"/>
                  <a:pt x="110550" y="61793"/>
                </a:cubicBezTo>
                <a:cubicBezTo>
                  <a:pt x="110646" y="61746"/>
                  <a:pt x="110765" y="61698"/>
                  <a:pt x="110860" y="61663"/>
                </a:cubicBezTo>
                <a:lnTo>
                  <a:pt x="1107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p:nvPr/>
        </p:nvSpPr>
        <p:spPr>
          <a:xfrm>
            <a:off x="-2413100" y="3714350"/>
            <a:ext cx="3586175" cy="1429150"/>
          </a:xfrm>
          <a:custGeom>
            <a:avLst/>
            <a:gdLst/>
            <a:ahLst/>
            <a:cxnLst/>
            <a:rect l="l" t="t" r="r" b="b"/>
            <a:pathLst>
              <a:path w="143447" h="57166" extrusionOk="0">
                <a:moveTo>
                  <a:pt x="91977" y="0"/>
                </a:moveTo>
                <a:cubicBezTo>
                  <a:pt x="90008" y="0"/>
                  <a:pt x="88029" y="153"/>
                  <a:pt x="85999" y="421"/>
                </a:cubicBezTo>
                <a:cubicBezTo>
                  <a:pt x="85880" y="445"/>
                  <a:pt x="85761" y="457"/>
                  <a:pt x="85642" y="480"/>
                </a:cubicBezTo>
                <a:cubicBezTo>
                  <a:pt x="83106" y="885"/>
                  <a:pt x="80641" y="1540"/>
                  <a:pt x="78260" y="2481"/>
                </a:cubicBezTo>
                <a:cubicBezTo>
                  <a:pt x="78200" y="2504"/>
                  <a:pt x="78129" y="2528"/>
                  <a:pt x="78069" y="2552"/>
                </a:cubicBezTo>
                <a:cubicBezTo>
                  <a:pt x="77950" y="2600"/>
                  <a:pt x="77831" y="2659"/>
                  <a:pt x="77712" y="2707"/>
                </a:cubicBezTo>
                <a:cubicBezTo>
                  <a:pt x="77605" y="2742"/>
                  <a:pt x="77486" y="2802"/>
                  <a:pt x="77379" y="2850"/>
                </a:cubicBezTo>
                <a:cubicBezTo>
                  <a:pt x="76069" y="3397"/>
                  <a:pt x="74795" y="4028"/>
                  <a:pt x="73557" y="4743"/>
                </a:cubicBezTo>
                <a:cubicBezTo>
                  <a:pt x="72378" y="5409"/>
                  <a:pt x="71247" y="6160"/>
                  <a:pt x="70128" y="6933"/>
                </a:cubicBezTo>
                <a:cubicBezTo>
                  <a:pt x="70009" y="7005"/>
                  <a:pt x="69890" y="7100"/>
                  <a:pt x="69771" y="7184"/>
                </a:cubicBezTo>
                <a:cubicBezTo>
                  <a:pt x="68616" y="8005"/>
                  <a:pt x="67473" y="8850"/>
                  <a:pt x="66342" y="9720"/>
                </a:cubicBezTo>
                <a:lnTo>
                  <a:pt x="65842" y="10077"/>
                </a:lnTo>
                <a:cubicBezTo>
                  <a:pt x="64627" y="10994"/>
                  <a:pt x="63425" y="11922"/>
                  <a:pt x="62186" y="12791"/>
                </a:cubicBezTo>
                <a:cubicBezTo>
                  <a:pt x="62067" y="12875"/>
                  <a:pt x="61948" y="12958"/>
                  <a:pt x="61829" y="13053"/>
                </a:cubicBezTo>
                <a:cubicBezTo>
                  <a:pt x="59734" y="14542"/>
                  <a:pt x="57567" y="15887"/>
                  <a:pt x="55245" y="16935"/>
                </a:cubicBezTo>
                <a:lnTo>
                  <a:pt x="54400" y="17292"/>
                </a:lnTo>
                <a:cubicBezTo>
                  <a:pt x="54352" y="17316"/>
                  <a:pt x="54293" y="17340"/>
                  <a:pt x="54257" y="17351"/>
                </a:cubicBezTo>
                <a:cubicBezTo>
                  <a:pt x="54138" y="17411"/>
                  <a:pt x="54019" y="17459"/>
                  <a:pt x="53900" y="17494"/>
                </a:cubicBezTo>
                <a:cubicBezTo>
                  <a:pt x="53400" y="17685"/>
                  <a:pt x="52923" y="17851"/>
                  <a:pt x="52435" y="18006"/>
                </a:cubicBezTo>
                <a:cubicBezTo>
                  <a:pt x="50423" y="18613"/>
                  <a:pt x="48375" y="18947"/>
                  <a:pt x="46303" y="19078"/>
                </a:cubicBezTo>
                <a:cubicBezTo>
                  <a:pt x="46184" y="19090"/>
                  <a:pt x="46065" y="19090"/>
                  <a:pt x="45946" y="19090"/>
                </a:cubicBezTo>
                <a:cubicBezTo>
                  <a:pt x="45378" y="19120"/>
                  <a:pt x="44808" y="19133"/>
                  <a:pt x="44236" y="19133"/>
                </a:cubicBezTo>
                <a:cubicBezTo>
                  <a:pt x="42296" y="19133"/>
                  <a:pt x="40342" y="18974"/>
                  <a:pt x="38374" y="18744"/>
                </a:cubicBezTo>
                <a:lnTo>
                  <a:pt x="38017" y="18709"/>
                </a:lnTo>
                <a:cubicBezTo>
                  <a:pt x="35481" y="18387"/>
                  <a:pt x="32957" y="17959"/>
                  <a:pt x="30444" y="17554"/>
                </a:cubicBezTo>
                <a:cubicBezTo>
                  <a:pt x="30325" y="17530"/>
                  <a:pt x="30206" y="17518"/>
                  <a:pt x="30087" y="17494"/>
                </a:cubicBezTo>
                <a:cubicBezTo>
                  <a:pt x="29670" y="17423"/>
                  <a:pt x="29230" y="17351"/>
                  <a:pt x="28801" y="17292"/>
                </a:cubicBezTo>
                <a:cubicBezTo>
                  <a:pt x="28754" y="17292"/>
                  <a:pt x="28718" y="17280"/>
                  <a:pt x="28670" y="17280"/>
                </a:cubicBezTo>
                <a:cubicBezTo>
                  <a:pt x="27861" y="17161"/>
                  <a:pt x="27051" y="17042"/>
                  <a:pt x="26241" y="16935"/>
                </a:cubicBezTo>
                <a:cubicBezTo>
                  <a:pt x="25003" y="16756"/>
                  <a:pt x="23753" y="16625"/>
                  <a:pt x="22503" y="16506"/>
                </a:cubicBezTo>
                <a:cubicBezTo>
                  <a:pt x="22384" y="16482"/>
                  <a:pt x="22265" y="16470"/>
                  <a:pt x="22146" y="16470"/>
                </a:cubicBezTo>
                <a:cubicBezTo>
                  <a:pt x="19748" y="16243"/>
                  <a:pt x="17339" y="16124"/>
                  <a:pt x="14920" y="16124"/>
                </a:cubicBezTo>
                <a:cubicBezTo>
                  <a:pt x="14804" y="16124"/>
                  <a:pt x="14689" y="16125"/>
                  <a:pt x="14573" y="16125"/>
                </a:cubicBezTo>
                <a:lnTo>
                  <a:pt x="14216" y="16125"/>
                </a:lnTo>
                <a:cubicBezTo>
                  <a:pt x="11692" y="16161"/>
                  <a:pt x="9144" y="16339"/>
                  <a:pt x="6644" y="16697"/>
                </a:cubicBezTo>
                <a:cubicBezTo>
                  <a:pt x="6525" y="16697"/>
                  <a:pt x="6406" y="16720"/>
                  <a:pt x="6287" y="16744"/>
                </a:cubicBezTo>
                <a:cubicBezTo>
                  <a:pt x="5882" y="16804"/>
                  <a:pt x="5501" y="16863"/>
                  <a:pt x="5096" y="16935"/>
                </a:cubicBezTo>
                <a:cubicBezTo>
                  <a:pt x="4465" y="17042"/>
                  <a:pt x="3858" y="17161"/>
                  <a:pt x="3250" y="17292"/>
                </a:cubicBezTo>
                <a:cubicBezTo>
                  <a:pt x="2905" y="17363"/>
                  <a:pt x="2548" y="17459"/>
                  <a:pt x="2203" y="17530"/>
                </a:cubicBezTo>
                <a:cubicBezTo>
                  <a:pt x="1476" y="17709"/>
                  <a:pt x="738" y="17899"/>
                  <a:pt x="0" y="18125"/>
                </a:cubicBezTo>
                <a:lnTo>
                  <a:pt x="0" y="57166"/>
                </a:lnTo>
                <a:lnTo>
                  <a:pt x="143447" y="57166"/>
                </a:lnTo>
                <a:cubicBezTo>
                  <a:pt x="143208" y="55856"/>
                  <a:pt x="142816" y="54570"/>
                  <a:pt x="142256" y="53368"/>
                </a:cubicBezTo>
                <a:lnTo>
                  <a:pt x="142077" y="53011"/>
                </a:lnTo>
                <a:cubicBezTo>
                  <a:pt x="141946" y="52725"/>
                  <a:pt x="141803" y="52463"/>
                  <a:pt x="141649" y="52189"/>
                </a:cubicBezTo>
                <a:cubicBezTo>
                  <a:pt x="141625" y="52177"/>
                  <a:pt x="141625" y="52141"/>
                  <a:pt x="141613" y="52130"/>
                </a:cubicBezTo>
                <a:cubicBezTo>
                  <a:pt x="141506" y="51963"/>
                  <a:pt x="141411" y="51784"/>
                  <a:pt x="141292" y="51618"/>
                </a:cubicBezTo>
                <a:cubicBezTo>
                  <a:pt x="139946" y="49498"/>
                  <a:pt x="138101" y="47772"/>
                  <a:pt x="136124" y="46164"/>
                </a:cubicBezTo>
                <a:cubicBezTo>
                  <a:pt x="135958" y="46045"/>
                  <a:pt x="135815" y="45926"/>
                  <a:pt x="135660" y="45807"/>
                </a:cubicBezTo>
                <a:cubicBezTo>
                  <a:pt x="135017" y="45283"/>
                  <a:pt x="134386" y="44795"/>
                  <a:pt x="133707" y="44295"/>
                </a:cubicBezTo>
                <a:cubicBezTo>
                  <a:pt x="133588" y="44224"/>
                  <a:pt x="133469" y="44129"/>
                  <a:pt x="133350" y="44033"/>
                </a:cubicBezTo>
                <a:cubicBezTo>
                  <a:pt x="132195" y="43164"/>
                  <a:pt x="131028" y="42307"/>
                  <a:pt x="129933" y="41402"/>
                </a:cubicBezTo>
                <a:cubicBezTo>
                  <a:pt x="129004" y="40640"/>
                  <a:pt x="128099" y="39818"/>
                  <a:pt x="127242" y="38961"/>
                </a:cubicBezTo>
                <a:cubicBezTo>
                  <a:pt x="127123" y="38842"/>
                  <a:pt x="127004" y="38723"/>
                  <a:pt x="126897" y="38604"/>
                </a:cubicBezTo>
                <a:cubicBezTo>
                  <a:pt x="126504" y="38199"/>
                  <a:pt x="126135" y="37806"/>
                  <a:pt x="125790" y="37390"/>
                </a:cubicBezTo>
                <a:cubicBezTo>
                  <a:pt x="125671" y="37259"/>
                  <a:pt x="125551" y="37128"/>
                  <a:pt x="125432" y="36985"/>
                </a:cubicBezTo>
                <a:cubicBezTo>
                  <a:pt x="124087" y="35366"/>
                  <a:pt x="122896" y="33615"/>
                  <a:pt x="122003" y="31734"/>
                </a:cubicBezTo>
                <a:lnTo>
                  <a:pt x="121825" y="31377"/>
                </a:lnTo>
                <a:cubicBezTo>
                  <a:pt x="120908" y="29436"/>
                  <a:pt x="120313" y="27365"/>
                  <a:pt x="120158" y="25186"/>
                </a:cubicBezTo>
                <a:cubicBezTo>
                  <a:pt x="120134" y="24971"/>
                  <a:pt x="120122" y="24745"/>
                  <a:pt x="120122" y="24519"/>
                </a:cubicBezTo>
                <a:lnTo>
                  <a:pt x="120122" y="24162"/>
                </a:lnTo>
                <a:cubicBezTo>
                  <a:pt x="120051" y="21888"/>
                  <a:pt x="120337" y="19554"/>
                  <a:pt x="120241" y="17304"/>
                </a:cubicBezTo>
                <a:cubicBezTo>
                  <a:pt x="120241" y="17185"/>
                  <a:pt x="120229" y="17066"/>
                  <a:pt x="120229" y="16947"/>
                </a:cubicBezTo>
                <a:cubicBezTo>
                  <a:pt x="120134" y="15601"/>
                  <a:pt x="119932" y="14315"/>
                  <a:pt x="119408" y="13077"/>
                </a:cubicBezTo>
                <a:cubicBezTo>
                  <a:pt x="119027" y="12148"/>
                  <a:pt x="118491" y="11303"/>
                  <a:pt x="117860" y="10529"/>
                </a:cubicBezTo>
                <a:cubicBezTo>
                  <a:pt x="117741" y="10386"/>
                  <a:pt x="117622" y="10232"/>
                  <a:pt x="117503" y="10101"/>
                </a:cubicBezTo>
                <a:lnTo>
                  <a:pt x="117491" y="10089"/>
                </a:lnTo>
                <a:cubicBezTo>
                  <a:pt x="117384" y="9970"/>
                  <a:pt x="117265" y="9851"/>
                  <a:pt x="117146" y="9731"/>
                </a:cubicBezTo>
                <a:cubicBezTo>
                  <a:pt x="116360" y="8898"/>
                  <a:pt x="115479" y="8148"/>
                  <a:pt x="114574" y="7457"/>
                </a:cubicBezTo>
                <a:cubicBezTo>
                  <a:pt x="113109" y="6338"/>
                  <a:pt x="111550" y="5338"/>
                  <a:pt x="109930" y="4457"/>
                </a:cubicBezTo>
                <a:cubicBezTo>
                  <a:pt x="109811" y="4397"/>
                  <a:pt x="109692" y="4326"/>
                  <a:pt x="109573" y="4266"/>
                </a:cubicBezTo>
                <a:cubicBezTo>
                  <a:pt x="108585" y="3743"/>
                  <a:pt x="107597" y="3290"/>
                  <a:pt x="106585" y="2873"/>
                </a:cubicBezTo>
                <a:cubicBezTo>
                  <a:pt x="106263" y="2754"/>
                  <a:pt x="105966" y="2635"/>
                  <a:pt x="105656" y="2516"/>
                </a:cubicBezTo>
                <a:cubicBezTo>
                  <a:pt x="104454" y="2052"/>
                  <a:pt x="103227" y="1647"/>
                  <a:pt x="101977" y="1326"/>
                </a:cubicBezTo>
                <a:cubicBezTo>
                  <a:pt x="101858" y="1278"/>
                  <a:pt x="101739" y="1242"/>
                  <a:pt x="101620" y="1219"/>
                </a:cubicBezTo>
                <a:cubicBezTo>
                  <a:pt x="99155" y="576"/>
                  <a:pt x="96607" y="195"/>
                  <a:pt x="94048" y="52"/>
                </a:cubicBezTo>
                <a:cubicBezTo>
                  <a:pt x="93928" y="40"/>
                  <a:pt x="93809" y="40"/>
                  <a:pt x="93690" y="40"/>
                </a:cubicBezTo>
                <a:cubicBezTo>
                  <a:pt x="93119" y="13"/>
                  <a:pt x="92549" y="0"/>
                  <a:pt x="919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88219D-55DF-45EB-B25E-1C948F6C6EA0}"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1643934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8219D-55DF-45EB-B25E-1C948F6C6EA0}"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1061508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88219D-55DF-45EB-B25E-1C948F6C6EA0}"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4064025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88219D-55DF-45EB-B25E-1C948F6C6EA0}" type="datetimeFigureOut">
              <a:rPr lang="en-US" smtClean="0"/>
              <a:t>11/16/2025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138526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88219D-55DF-45EB-B25E-1C948F6C6EA0}" type="datetimeFigureOut">
              <a:rPr lang="en-US" smtClean="0"/>
              <a:t>11/16/2025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3228986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88219D-55DF-45EB-B25E-1C948F6C6EA0}" type="datetimeFigureOut">
              <a:rPr lang="en-US" smtClean="0"/>
              <a:t>11/16/2025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3210313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8219D-55DF-45EB-B25E-1C948F6C6EA0}" type="datetimeFigureOut">
              <a:rPr lang="en-US" smtClean="0"/>
              <a:t>11/16/2025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549343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88219D-55DF-45EB-B25E-1C948F6C6EA0}" type="datetimeFigureOut">
              <a:rPr lang="en-US" smtClean="0"/>
              <a:t>11/16/2025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186903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88219D-55DF-45EB-B25E-1C948F6C6EA0}" type="datetimeFigureOut">
              <a:rPr lang="en-US" smtClean="0"/>
              <a:t>11/16/2025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2718418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8219D-55DF-45EB-B25E-1C948F6C6EA0}"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29297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8219D-55DF-45EB-B25E-1C948F6C6EA0}"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170160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1535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9858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155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
        <p:cNvGrpSpPr/>
        <p:nvPr/>
      </p:nvGrpSpPr>
      <p:grpSpPr>
        <a:xfrm>
          <a:off x="0" y="0"/>
          <a:ext cx="0" cy="0"/>
          <a:chOff x="0" y="0"/>
          <a:chExt cx="0" cy="0"/>
        </a:xfrm>
      </p:grpSpPr>
      <p:sp>
        <p:nvSpPr>
          <p:cNvPr id="49" name="Google Shape;49;p4"/>
          <p:cNvSpPr/>
          <p:nvPr/>
        </p:nvSpPr>
        <p:spPr>
          <a:xfrm>
            <a:off x="6150093" y="4846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txBox="1">
            <a:spLocks noGrp="1"/>
          </p:cNvSpPr>
          <p:nvPr>
            <p:ph type="title"/>
          </p:nvPr>
        </p:nvSpPr>
        <p:spPr>
          <a:xfrm>
            <a:off x="1972200" y="445025"/>
            <a:ext cx="519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9872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352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984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0933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7560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2516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90018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747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3" name="Google Shape;5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4" name="Google Shape;5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9"/>
        <p:cNvGrpSpPr/>
        <p:nvPr/>
      </p:nvGrpSpPr>
      <p:grpSpPr>
        <a:xfrm>
          <a:off x="0" y="0"/>
          <a:ext cx="0" cy="0"/>
          <a:chOff x="0" y="0"/>
          <a:chExt cx="0" cy="0"/>
        </a:xfrm>
      </p:grpSpPr>
      <p:sp>
        <p:nvSpPr>
          <p:cNvPr id="60" name="Google Shape;60;p7"/>
          <p:cNvSpPr txBox="1">
            <a:spLocks noGrp="1"/>
          </p:cNvSpPr>
          <p:nvPr>
            <p:ph type="subTitle" idx="1"/>
          </p:nvPr>
        </p:nvSpPr>
        <p:spPr>
          <a:xfrm>
            <a:off x="1611000" y="1563250"/>
            <a:ext cx="5922000" cy="252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atin typeface="Quicksand"/>
                <a:ea typeface="Quicksand"/>
                <a:cs typeface="Quicksand"/>
                <a:sym typeface="Quicksand"/>
              </a:defRPr>
            </a:lvl2pPr>
            <a:lvl3pPr lvl="2" algn="ctr" rtl="0">
              <a:lnSpc>
                <a:spcPct val="100000"/>
              </a:lnSpc>
              <a:spcBef>
                <a:spcPts val="0"/>
              </a:spcBef>
              <a:spcAft>
                <a:spcPts val="0"/>
              </a:spcAft>
              <a:buNone/>
              <a:defRPr b="1">
                <a:latin typeface="Quicksand"/>
                <a:ea typeface="Quicksand"/>
                <a:cs typeface="Quicksand"/>
                <a:sym typeface="Quicksand"/>
              </a:defRPr>
            </a:lvl3pPr>
            <a:lvl4pPr lvl="3" algn="ctr" rtl="0">
              <a:lnSpc>
                <a:spcPct val="100000"/>
              </a:lnSpc>
              <a:spcBef>
                <a:spcPts val="0"/>
              </a:spcBef>
              <a:spcAft>
                <a:spcPts val="0"/>
              </a:spcAft>
              <a:buNone/>
              <a:defRPr b="1">
                <a:latin typeface="Quicksand"/>
                <a:ea typeface="Quicksand"/>
                <a:cs typeface="Quicksand"/>
                <a:sym typeface="Quicksand"/>
              </a:defRPr>
            </a:lvl4pPr>
            <a:lvl5pPr lvl="4" algn="ctr" rtl="0">
              <a:lnSpc>
                <a:spcPct val="100000"/>
              </a:lnSpc>
              <a:spcBef>
                <a:spcPts val="0"/>
              </a:spcBef>
              <a:spcAft>
                <a:spcPts val="0"/>
              </a:spcAft>
              <a:buNone/>
              <a:defRPr b="1">
                <a:latin typeface="Quicksand"/>
                <a:ea typeface="Quicksand"/>
                <a:cs typeface="Quicksand"/>
                <a:sym typeface="Quicksand"/>
              </a:defRPr>
            </a:lvl5pPr>
            <a:lvl6pPr lvl="5" algn="ctr" rtl="0">
              <a:lnSpc>
                <a:spcPct val="100000"/>
              </a:lnSpc>
              <a:spcBef>
                <a:spcPts val="0"/>
              </a:spcBef>
              <a:spcAft>
                <a:spcPts val="0"/>
              </a:spcAft>
              <a:buNone/>
              <a:defRPr b="1">
                <a:latin typeface="Quicksand"/>
                <a:ea typeface="Quicksand"/>
                <a:cs typeface="Quicksand"/>
                <a:sym typeface="Quicksand"/>
              </a:defRPr>
            </a:lvl6pPr>
            <a:lvl7pPr lvl="6" algn="ctr" rtl="0">
              <a:lnSpc>
                <a:spcPct val="100000"/>
              </a:lnSpc>
              <a:spcBef>
                <a:spcPts val="0"/>
              </a:spcBef>
              <a:spcAft>
                <a:spcPts val="0"/>
              </a:spcAft>
              <a:buNone/>
              <a:defRPr b="1">
                <a:latin typeface="Quicksand"/>
                <a:ea typeface="Quicksand"/>
                <a:cs typeface="Quicksand"/>
                <a:sym typeface="Quicksand"/>
              </a:defRPr>
            </a:lvl7pPr>
            <a:lvl8pPr lvl="7" algn="ctr" rtl="0">
              <a:lnSpc>
                <a:spcPct val="100000"/>
              </a:lnSpc>
              <a:spcBef>
                <a:spcPts val="0"/>
              </a:spcBef>
              <a:spcAft>
                <a:spcPts val="0"/>
              </a:spcAft>
              <a:buNone/>
              <a:defRPr b="1">
                <a:latin typeface="Quicksand"/>
                <a:ea typeface="Quicksand"/>
                <a:cs typeface="Quicksand"/>
                <a:sym typeface="Quicksand"/>
              </a:defRPr>
            </a:lvl8pPr>
            <a:lvl9pPr lvl="8" algn="ctr" rtl="0">
              <a:lnSpc>
                <a:spcPct val="100000"/>
              </a:lnSpc>
              <a:spcBef>
                <a:spcPts val="0"/>
              </a:spcBef>
              <a:spcAft>
                <a:spcPts val="0"/>
              </a:spcAft>
              <a:buNone/>
              <a:defRPr b="1">
                <a:latin typeface="Quicksand"/>
                <a:ea typeface="Quicksand"/>
                <a:cs typeface="Quicksand"/>
                <a:sym typeface="Quicksand"/>
              </a:defRPr>
            </a:lvl9pPr>
          </a:lstStyle>
          <a:p>
            <a:endParaRPr/>
          </a:p>
        </p:txBody>
      </p:sp>
      <p:sp>
        <p:nvSpPr>
          <p:cNvPr id="61" name="Google Shape;61;p7"/>
          <p:cNvSpPr txBox="1">
            <a:spLocks noGrp="1"/>
          </p:cNvSpPr>
          <p:nvPr>
            <p:ph type="title"/>
          </p:nvPr>
        </p:nvSpPr>
        <p:spPr>
          <a:xfrm>
            <a:off x="1972200" y="445025"/>
            <a:ext cx="519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4"/>
        <p:cNvGrpSpPr/>
        <p:nvPr/>
      </p:nvGrpSpPr>
      <p:grpSpPr>
        <a:xfrm>
          <a:off x="0" y="0"/>
          <a:ext cx="0" cy="0"/>
          <a:chOff x="0" y="0"/>
          <a:chExt cx="0" cy="0"/>
        </a:xfrm>
      </p:grpSpPr>
      <p:sp>
        <p:nvSpPr>
          <p:cNvPr id="65" name="Google Shape;65;p9"/>
          <p:cNvSpPr txBox="1">
            <a:spLocks noGrp="1"/>
          </p:cNvSpPr>
          <p:nvPr>
            <p:ph type="subTitle" idx="1"/>
          </p:nvPr>
        </p:nvSpPr>
        <p:spPr>
          <a:xfrm>
            <a:off x="1866900" y="2571750"/>
            <a:ext cx="3853800" cy="1409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6" name="Google Shape;66;p9"/>
          <p:cNvSpPr/>
          <p:nvPr/>
        </p:nvSpPr>
        <p:spPr>
          <a:xfrm>
            <a:off x="-374400" y="-700446"/>
            <a:ext cx="2798389" cy="3195992"/>
          </a:xfrm>
          <a:custGeom>
            <a:avLst/>
            <a:gdLst/>
            <a:ahLst/>
            <a:cxnLst/>
            <a:rect l="l" t="t" r="r" b="b"/>
            <a:pathLst>
              <a:path w="86893" h="99239" extrusionOk="0">
                <a:moveTo>
                  <a:pt x="0" y="0"/>
                </a:moveTo>
                <a:lnTo>
                  <a:pt x="0" y="98012"/>
                </a:lnTo>
                <a:cubicBezTo>
                  <a:pt x="84" y="98036"/>
                  <a:pt x="191" y="98072"/>
                  <a:pt x="298" y="98096"/>
                </a:cubicBezTo>
                <a:cubicBezTo>
                  <a:pt x="369" y="98132"/>
                  <a:pt x="441" y="98143"/>
                  <a:pt x="500" y="98155"/>
                </a:cubicBezTo>
                <a:cubicBezTo>
                  <a:pt x="667" y="98215"/>
                  <a:pt x="846" y="98263"/>
                  <a:pt x="1024" y="98310"/>
                </a:cubicBezTo>
                <a:cubicBezTo>
                  <a:pt x="2810" y="98798"/>
                  <a:pt x="4608" y="99096"/>
                  <a:pt x="6275" y="99203"/>
                </a:cubicBezTo>
                <a:cubicBezTo>
                  <a:pt x="6394" y="99203"/>
                  <a:pt x="6513" y="99215"/>
                  <a:pt x="6632" y="99215"/>
                </a:cubicBezTo>
                <a:cubicBezTo>
                  <a:pt x="7037" y="99239"/>
                  <a:pt x="7406" y="99239"/>
                  <a:pt x="7775" y="99239"/>
                </a:cubicBezTo>
                <a:cubicBezTo>
                  <a:pt x="9966" y="99239"/>
                  <a:pt x="12157" y="98870"/>
                  <a:pt x="14228" y="98167"/>
                </a:cubicBezTo>
                <a:cubicBezTo>
                  <a:pt x="14300" y="98143"/>
                  <a:pt x="14371" y="98132"/>
                  <a:pt x="14443" y="98096"/>
                </a:cubicBezTo>
                <a:lnTo>
                  <a:pt x="14585" y="98048"/>
                </a:lnTo>
                <a:cubicBezTo>
                  <a:pt x="14847" y="97965"/>
                  <a:pt x="15133" y="97858"/>
                  <a:pt x="15395" y="97739"/>
                </a:cubicBezTo>
                <a:cubicBezTo>
                  <a:pt x="16217" y="97417"/>
                  <a:pt x="17002" y="97036"/>
                  <a:pt x="17764" y="96608"/>
                </a:cubicBezTo>
                <a:cubicBezTo>
                  <a:pt x="18169" y="96405"/>
                  <a:pt x="18550" y="96143"/>
                  <a:pt x="18931" y="95905"/>
                </a:cubicBezTo>
                <a:cubicBezTo>
                  <a:pt x="20098" y="95155"/>
                  <a:pt x="21193" y="94262"/>
                  <a:pt x="22158" y="93262"/>
                </a:cubicBezTo>
                <a:cubicBezTo>
                  <a:pt x="22277" y="93131"/>
                  <a:pt x="22396" y="93012"/>
                  <a:pt x="22515" y="92869"/>
                </a:cubicBezTo>
                <a:cubicBezTo>
                  <a:pt x="23098" y="92250"/>
                  <a:pt x="23610" y="91583"/>
                  <a:pt x="24087" y="90869"/>
                </a:cubicBezTo>
                <a:cubicBezTo>
                  <a:pt x="24182" y="90750"/>
                  <a:pt x="24253" y="90631"/>
                  <a:pt x="24325" y="90512"/>
                </a:cubicBezTo>
                <a:cubicBezTo>
                  <a:pt x="24622" y="90035"/>
                  <a:pt x="24908" y="89535"/>
                  <a:pt x="25158" y="89035"/>
                </a:cubicBezTo>
                <a:cubicBezTo>
                  <a:pt x="26015" y="87321"/>
                  <a:pt x="26551" y="85523"/>
                  <a:pt x="26873" y="83677"/>
                </a:cubicBezTo>
                <a:lnTo>
                  <a:pt x="26873" y="83665"/>
                </a:lnTo>
                <a:cubicBezTo>
                  <a:pt x="26908" y="83546"/>
                  <a:pt x="26920" y="83427"/>
                  <a:pt x="26932" y="83308"/>
                </a:cubicBezTo>
                <a:cubicBezTo>
                  <a:pt x="26944" y="83165"/>
                  <a:pt x="26980" y="83034"/>
                  <a:pt x="26992" y="82903"/>
                </a:cubicBezTo>
                <a:cubicBezTo>
                  <a:pt x="27325" y="80784"/>
                  <a:pt x="27408" y="78629"/>
                  <a:pt x="27408" y="76438"/>
                </a:cubicBezTo>
                <a:lnTo>
                  <a:pt x="27408" y="76081"/>
                </a:lnTo>
                <a:cubicBezTo>
                  <a:pt x="27408" y="73902"/>
                  <a:pt x="27349" y="71700"/>
                  <a:pt x="27361" y="69533"/>
                </a:cubicBezTo>
                <a:lnTo>
                  <a:pt x="27361" y="69223"/>
                </a:lnTo>
                <a:lnTo>
                  <a:pt x="27361" y="68866"/>
                </a:lnTo>
                <a:cubicBezTo>
                  <a:pt x="27420" y="66604"/>
                  <a:pt x="27658" y="64235"/>
                  <a:pt x="28182" y="62008"/>
                </a:cubicBezTo>
                <a:lnTo>
                  <a:pt x="28278" y="61651"/>
                </a:lnTo>
                <a:cubicBezTo>
                  <a:pt x="28694" y="59996"/>
                  <a:pt x="29266" y="58400"/>
                  <a:pt x="30040" y="56960"/>
                </a:cubicBezTo>
                <a:cubicBezTo>
                  <a:pt x="30159" y="56757"/>
                  <a:pt x="30266" y="56531"/>
                  <a:pt x="30397" y="56317"/>
                </a:cubicBezTo>
                <a:cubicBezTo>
                  <a:pt x="30718" y="55805"/>
                  <a:pt x="31076" y="55293"/>
                  <a:pt x="31457" y="54805"/>
                </a:cubicBezTo>
                <a:cubicBezTo>
                  <a:pt x="31552" y="54686"/>
                  <a:pt x="31647" y="54567"/>
                  <a:pt x="31754" y="54448"/>
                </a:cubicBezTo>
                <a:cubicBezTo>
                  <a:pt x="32183" y="53936"/>
                  <a:pt x="32659" y="53483"/>
                  <a:pt x="33171" y="53043"/>
                </a:cubicBezTo>
                <a:lnTo>
                  <a:pt x="33397" y="52864"/>
                </a:lnTo>
                <a:cubicBezTo>
                  <a:pt x="33766" y="52566"/>
                  <a:pt x="34147" y="52293"/>
                  <a:pt x="34564" y="52031"/>
                </a:cubicBezTo>
                <a:cubicBezTo>
                  <a:pt x="35267" y="51602"/>
                  <a:pt x="35993" y="51245"/>
                  <a:pt x="36743" y="50983"/>
                </a:cubicBezTo>
                <a:cubicBezTo>
                  <a:pt x="36802" y="50947"/>
                  <a:pt x="36874" y="50923"/>
                  <a:pt x="36933" y="50900"/>
                </a:cubicBezTo>
                <a:cubicBezTo>
                  <a:pt x="37279" y="50780"/>
                  <a:pt x="37624" y="50685"/>
                  <a:pt x="37981" y="50590"/>
                </a:cubicBezTo>
                <a:lnTo>
                  <a:pt x="38338" y="50507"/>
                </a:lnTo>
                <a:cubicBezTo>
                  <a:pt x="39599" y="50206"/>
                  <a:pt x="40908" y="50083"/>
                  <a:pt x="42247" y="50083"/>
                </a:cubicBezTo>
                <a:cubicBezTo>
                  <a:pt x="43450" y="50083"/>
                  <a:pt x="44676" y="50182"/>
                  <a:pt x="45911" y="50340"/>
                </a:cubicBezTo>
                <a:lnTo>
                  <a:pt x="46268" y="50388"/>
                </a:lnTo>
                <a:cubicBezTo>
                  <a:pt x="48792" y="50745"/>
                  <a:pt x="51352" y="51304"/>
                  <a:pt x="53840" y="51793"/>
                </a:cubicBezTo>
                <a:cubicBezTo>
                  <a:pt x="53959" y="51828"/>
                  <a:pt x="54078" y="51840"/>
                  <a:pt x="54197" y="51876"/>
                </a:cubicBezTo>
                <a:lnTo>
                  <a:pt x="54912" y="52007"/>
                </a:lnTo>
                <a:cubicBezTo>
                  <a:pt x="57162" y="52412"/>
                  <a:pt x="59472" y="52674"/>
                  <a:pt x="61770" y="52733"/>
                </a:cubicBezTo>
                <a:lnTo>
                  <a:pt x="62127" y="52733"/>
                </a:lnTo>
                <a:cubicBezTo>
                  <a:pt x="62378" y="52738"/>
                  <a:pt x="62629" y="52740"/>
                  <a:pt x="62880" y="52740"/>
                </a:cubicBezTo>
                <a:cubicBezTo>
                  <a:pt x="65186" y="52740"/>
                  <a:pt x="67478" y="52539"/>
                  <a:pt x="69711" y="52066"/>
                </a:cubicBezTo>
                <a:cubicBezTo>
                  <a:pt x="69830" y="52054"/>
                  <a:pt x="69949" y="52019"/>
                  <a:pt x="70069" y="51995"/>
                </a:cubicBezTo>
                <a:cubicBezTo>
                  <a:pt x="71521" y="51673"/>
                  <a:pt x="72938" y="51245"/>
                  <a:pt x="74319" y="50685"/>
                </a:cubicBezTo>
                <a:lnTo>
                  <a:pt x="74545" y="50590"/>
                </a:lnTo>
                <a:cubicBezTo>
                  <a:pt x="75438" y="50221"/>
                  <a:pt x="76295" y="49804"/>
                  <a:pt x="77129" y="49316"/>
                </a:cubicBezTo>
                <a:cubicBezTo>
                  <a:pt x="77308" y="49221"/>
                  <a:pt x="77474" y="49102"/>
                  <a:pt x="77653" y="48995"/>
                </a:cubicBezTo>
                <a:lnTo>
                  <a:pt x="78010" y="48768"/>
                </a:lnTo>
                <a:cubicBezTo>
                  <a:pt x="78558" y="48411"/>
                  <a:pt x="79093" y="48030"/>
                  <a:pt x="79617" y="47613"/>
                </a:cubicBezTo>
                <a:cubicBezTo>
                  <a:pt x="79772" y="47494"/>
                  <a:pt x="79903" y="47375"/>
                  <a:pt x="80046" y="47256"/>
                </a:cubicBezTo>
                <a:cubicBezTo>
                  <a:pt x="80213" y="47125"/>
                  <a:pt x="80367" y="47006"/>
                  <a:pt x="80510" y="46851"/>
                </a:cubicBezTo>
                <a:cubicBezTo>
                  <a:pt x="80570" y="46816"/>
                  <a:pt x="80617" y="46768"/>
                  <a:pt x="80665" y="46720"/>
                </a:cubicBezTo>
                <a:cubicBezTo>
                  <a:pt x="82606" y="44935"/>
                  <a:pt x="84201" y="42756"/>
                  <a:pt x="85285" y="40398"/>
                </a:cubicBezTo>
                <a:cubicBezTo>
                  <a:pt x="85344" y="40279"/>
                  <a:pt x="85404" y="40160"/>
                  <a:pt x="85451" y="40041"/>
                </a:cubicBezTo>
                <a:cubicBezTo>
                  <a:pt x="85511" y="39934"/>
                  <a:pt x="85559" y="39815"/>
                  <a:pt x="85606" y="39696"/>
                </a:cubicBezTo>
                <a:cubicBezTo>
                  <a:pt x="85725" y="39386"/>
                  <a:pt x="85856" y="39053"/>
                  <a:pt x="85963" y="38743"/>
                </a:cubicBezTo>
                <a:cubicBezTo>
                  <a:pt x="86582" y="36922"/>
                  <a:pt x="86892" y="35052"/>
                  <a:pt x="86833" y="33159"/>
                </a:cubicBezTo>
                <a:cubicBezTo>
                  <a:pt x="86833" y="33040"/>
                  <a:pt x="86821" y="32921"/>
                  <a:pt x="86821" y="32802"/>
                </a:cubicBezTo>
                <a:cubicBezTo>
                  <a:pt x="86773" y="31909"/>
                  <a:pt x="86642" y="31052"/>
                  <a:pt x="86416" y="30171"/>
                </a:cubicBezTo>
                <a:cubicBezTo>
                  <a:pt x="86285" y="29671"/>
                  <a:pt x="86118" y="29159"/>
                  <a:pt x="85940" y="28671"/>
                </a:cubicBezTo>
                <a:cubicBezTo>
                  <a:pt x="85844" y="28373"/>
                  <a:pt x="85725" y="28075"/>
                  <a:pt x="85582" y="27790"/>
                </a:cubicBezTo>
                <a:cubicBezTo>
                  <a:pt x="85320" y="27147"/>
                  <a:pt x="84987" y="26539"/>
                  <a:pt x="84654" y="25944"/>
                </a:cubicBezTo>
                <a:lnTo>
                  <a:pt x="84427" y="25587"/>
                </a:lnTo>
                <a:cubicBezTo>
                  <a:pt x="82868" y="23039"/>
                  <a:pt x="80701" y="20824"/>
                  <a:pt x="78427" y="18729"/>
                </a:cubicBezTo>
                <a:cubicBezTo>
                  <a:pt x="78296" y="18610"/>
                  <a:pt x="78177" y="18491"/>
                  <a:pt x="78046" y="18372"/>
                </a:cubicBezTo>
                <a:lnTo>
                  <a:pt x="78010" y="18336"/>
                </a:lnTo>
                <a:cubicBezTo>
                  <a:pt x="77891" y="18241"/>
                  <a:pt x="77772" y="18134"/>
                  <a:pt x="77653" y="18015"/>
                </a:cubicBezTo>
                <a:cubicBezTo>
                  <a:pt x="77117" y="17526"/>
                  <a:pt x="76581" y="17050"/>
                  <a:pt x="76045" y="16574"/>
                </a:cubicBezTo>
                <a:cubicBezTo>
                  <a:pt x="75986" y="16526"/>
                  <a:pt x="75938" y="16479"/>
                  <a:pt x="75903" y="16431"/>
                </a:cubicBezTo>
                <a:cubicBezTo>
                  <a:pt x="75629" y="16193"/>
                  <a:pt x="75367" y="15955"/>
                  <a:pt x="75105" y="15717"/>
                </a:cubicBezTo>
                <a:cubicBezTo>
                  <a:pt x="73914" y="14645"/>
                  <a:pt x="72712" y="13514"/>
                  <a:pt x="71593" y="12311"/>
                </a:cubicBezTo>
                <a:cubicBezTo>
                  <a:pt x="71557" y="12264"/>
                  <a:pt x="71509" y="12228"/>
                  <a:pt x="71473" y="12181"/>
                </a:cubicBezTo>
                <a:cubicBezTo>
                  <a:pt x="71271" y="11966"/>
                  <a:pt x="71081" y="11728"/>
                  <a:pt x="70866" y="11514"/>
                </a:cubicBezTo>
                <a:lnTo>
                  <a:pt x="70557" y="11157"/>
                </a:lnTo>
                <a:cubicBezTo>
                  <a:pt x="70390" y="10978"/>
                  <a:pt x="70223" y="10776"/>
                  <a:pt x="70080" y="10585"/>
                </a:cubicBezTo>
                <a:cubicBezTo>
                  <a:pt x="69961" y="10418"/>
                  <a:pt x="69830" y="10276"/>
                  <a:pt x="69723" y="10121"/>
                </a:cubicBezTo>
                <a:cubicBezTo>
                  <a:pt x="68294" y="8323"/>
                  <a:pt x="67116" y="6370"/>
                  <a:pt x="66437" y="4287"/>
                </a:cubicBezTo>
                <a:cubicBezTo>
                  <a:pt x="66389" y="4168"/>
                  <a:pt x="66342" y="4049"/>
                  <a:pt x="66318" y="3929"/>
                </a:cubicBezTo>
                <a:cubicBezTo>
                  <a:pt x="65961" y="2763"/>
                  <a:pt x="65747" y="1524"/>
                  <a:pt x="65735" y="262"/>
                </a:cubicBezTo>
                <a:lnTo>
                  <a:pt x="657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p:nvPr/>
        </p:nvSpPr>
        <p:spPr>
          <a:xfrm>
            <a:off x="5943601" y="543725"/>
            <a:ext cx="3200433" cy="4599776"/>
          </a:xfrm>
          <a:custGeom>
            <a:avLst/>
            <a:gdLst/>
            <a:ahLst/>
            <a:cxnLst/>
            <a:rect l="l" t="t" r="r" b="b"/>
            <a:pathLst>
              <a:path w="73832" h="142828" extrusionOk="0">
                <a:moveTo>
                  <a:pt x="73831" y="0"/>
                </a:moveTo>
                <a:cubicBezTo>
                  <a:pt x="73617" y="215"/>
                  <a:pt x="73427" y="441"/>
                  <a:pt x="73212" y="774"/>
                </a:cubicBezTo>
                <a:cubicBezTo>
                  <a:pt x="72998" y="1036"/>
                  <a:pt x="72796" y="1310"/>
                  <a:pt x="72593" y="1596"/>
                </a:cubicBezTo>
                <a:cubicBezTo>
                  <a:pt x="72510" y="1715"/>
                  <a:pt x="72415" y="1834"/>
                  <a:pt x="72343" y="1953"/>
                </a:cubicBezTo>
                <a:cubicBezTo>
                  <a:pt x="70974" y="4013"/>
                  <a:pt x="70129" y="6382"/>
                  <a:pt x="69379" y="8811"/>
                </a:cubicBezTo>
                <a:cubicBezTo>
                  <a:pt x="69343" y="8930"/>
                  <a:pt x="69307" y="9049"/>
                  <a:pt x="69259" y="9168"/>
                </a:cubicBezTo>
                <a:cubicBezTo>
                  <a:pt x="68581" y="11478"/>
                  <a:pt x="67950" y="13824"/>
                  <a:pt x="67057" y="16026"/>
                </a:cubicBezTo>
                <a:cubicBezTo>
                  <a:pt x="67021" y="16145"/>
                  <a:pt x="66962" y="16264"/>
                  <a:pt x="66914" y="16383"/>
                </a:cubicBezTo>
                <a:cubicBezTo>
                  <a:pt x="66747" y="16753"/>
                  <a:pt x="66581" y="17134"/>
                  <a:pt x="66402" y="17503"/>
                </a:cubicBezTo>
                <a:cubicBezTo>
                  <a:pt x="66283" y="17729"/>
                  <a:pt x="66188" y="17967"/>
                  <a:pt x="66045" y="18181"/>
                </a:cubicBezTo>
                <a:cubicBezTo>
                  <a:pt x="65628" y="18943"/>
                  <a:pt x="65176" y="19670"/>
                  <a:pt x="64640" y="20372"/>
                </a:cubicBezTo>
                <a:cubicBezTo>
                  <a:pt x="63771" y="21479"/>
                  <a:pt x="62794" y="22408"/>
                  <a:pt x="61723" y="23230"/>
                </a:cubicBezTo>
                <a:lnTo>
                  <a:pt x="61223" y="23587"/>
                </a:lnTo>
                <a:cubicBezTo>
                  <a:pt x="60365" y="24230"/>
                  <a:pt x="59425" y="24777"/>
                  <a:pt x="58460" y="25289"/>
                </a:cubicBezTo>
                <a:cubicBezTo>
                  <a:pt x="58341" y="25361"/>
                  <a:pt x="58222" y="25420"/>
                  <a:pt x="58103" y="25480"/>
                </a:cubicBezTo>
                <a:cubicBezTo>
                  <a:pt x="55722" y="26694"/>
                  <a:pt x="53115" y="27647"/>
                  <a:pt x="50531" y="28635"/>
                </a:cubicBezTo>
                <a:lnTo>
                  <a:pt x="50174" y="28766"/>
                </a:lnTo>
                <a:cubicBezTo>
                  <a:pt x="48805" y="29302"/>
                  <a:pt x="47435" y="29849"/>
                  <a:pt x="46102" y="30468"/>
                </a:cubicBezTo>
                <a:cubicBezTo>
                  <a:pt x="45852" y="30588"/>
                  <a:pt x="45602" y="30707"/>
                  <a:pt x="45364" y="30826"/>
                </a:cubicBezTo>
                <a:cubicBezTo>
                  <a:pt x="44733" y="31123"/>
                  <a:pt x="44113" y="31457"/>
                  <a:pt x="43518" y="31802"/>
                </a:cubicBezTo>
                <a:cubicBezTo>
                  <a:pt x="43209" y="31981"/>
                  <a:pt x="42887" y="32171"/>
                  <a:pt x="42589" y="32373"/>
                </a:cubicBezTo>
                <a:cubicBezTo>
                  <a:pt x="42470" y="32445"/>
                  <a:pt x="42351" y="32516"/>
                  <a:pt x="42232" y="32612"/>
                </a:cubicBezTo>
                <a:cubicBezTo>
                  <a:pt x="40149" y="34017"/>
                  <a:pt x="38279" y="35731"/>
                  <a:pt x="36696" y="37684"/>
                </a:cubicBezTo>
                <a:cubicBezTo>
                  <a:pt x="36613" y="37803"/>
                  <a:pt x="36505" y="37922"/>
                  <a:pt x="36422" y="38041"/>
                </a:cubicBezTo>
                <a:cubicBezTo>
                  <a:pt x="35791" y="38839"/>
                  <a:pt x="35196" y="39696"/>
                  <a:pt x="34660" y="40565"/>
                </a:cubicBezTo>
                <a:cubicBezTo>
                  <a:pt x="34541" y="40767"/>
                  <a:pt x="34422" y="40970"/>
                  <a:pt x="34303" y="41184"/>
                </a:cubicBezTo>
                <a:cubicBezTo>
                  <a:pt x="33624" y="42351"/>
                  <a:pt x="33041" y="43601"/>
                  <a:pt x="32552" y="44887"/>
                </a:cubicBezTo>
                <a:cubicBezTo>
                  <a:pt x="32493" y="45006"/>
                  <a:pt x="32445" y="45125"/>
                  <a:pt x="32410" y="45244"/>
                </a:cubicBezTo>
                <a:cubicBezTo>
                  <a:pt x="31743" y="47078"/>
                  <a:pt x="31279" y="48995"/>
                  <a:pt x="31064" y="50923"/>
                </a:cubicBezTo>
                <a:cubicBezTo>
                  <a:pt x="31017" y="51328"/>
                  <a:pt x="30969" y="51721"/>
                  <a:pt x="30957" y="52102"/>
                </a:cubicBezTo>
                <a:cubicBezTo>
                  <a:pt x="30945" y="52221"/>
                  <a:pt x="30945" y="52340"/>
                  <a:pt x="30945" y="52459"/>
                </a:cubicBezTo>
                <a:cubicBezTo>
                  <a:pt x="30802" y="54733"/>
                  <a:pt x="30969" y="57031"/>
                  <a:pt x="31219" y="59317"/>
                </a:cubicBezTo>
                <a:lnTo>
                  <a:pt x="31267" y="59674"/>
                </a:lnTo>
                <a:cubicBezTo>
                  <a:pt x="31540" y="61972"/>
                  <a:pt x="31921" y="64258"/>
                  <a:pt x="32255" y="66544"/>
                </a:cubicBezTo>
                <a:cubicBezTo>
                  <a:pt x="32279" y="66663"/>
                  <a:pt x="32291" y="66782"/>
                  <a:pt x="32314" y="66902"/>
                </a:cubicBezTo>
                <a:cubicBezTo>
                  <a:pt x="32636" y="69188"/>
                  <a:pt x="32922" y="71485"/>
                  <a:pt x="32969" y="73760"/>
                </a:cubicBezTo>
                <a:lnTo>
                  <a:pt x="32969" y="74117"/>
                </a:lnTo>
                <a:cubicBezTo>
                  <a:pt x="32993" y="76141"/>
                  <a:pt x="32850" y="78177"/>
                  <a:pt x="32398" y="80189"/>
                </a:cubicBezTo>
                <a:cubicBezTo>
                  <a:pt x="32338" y="80439"/>
                  <a:pt x="32267" y="80713"/>
                  <a:pt x="32207" y="80963"/>
                </a:cubicBezTo>
                <a:lnTo>
                  <a:pt x="32112" y="81320"/>
                </a:lnTo>
                <a:cubicBezTo>
                  <a:pt x="31445" y="83785"/>
                  <a:pt x="30362" y="86047"/>
                  <a:pt x="29016" y="88178"/>
                </a:cubicBezTo>
                <a:cubicBezTo>
                  <a:pt x="28957" y="88297"/>
                  <a:pt x="28873" y="88416"/>
                  <a:pt x="28790" y="88535"/>
                </a:cubicBezTo>
                <a:cubicBezTo>
                  <a:pt x="28159" y="89535"/>
                  <a:pt x="27445" y="90500"/>
                  <a:pt x="26695" y="91440"/>
                </a:cubicBezTo>
                <a:cubicBezTo>
                  <a:pt x="26576" y="91583"/>
                  <a:pt x="26468" y="91738"/>
                  <a:pt x="26337" y="91881"/>
                </a:cubicBezTo>
                <a:cubicBezTo>
                  <a:pt x="25373" y="93095"/>
                  <a:pt x="24325" y="94250"/>
                  <a:pt x="23242" y="95393"/>
                </a:cubicBezTo>
                <a:cubicBezTo>
                  <a:pt x="23123" y="95512"/>
                  <a:pt x="23004" y="95631"/>
                  <a:pt x="22897" y="95750"/>
                </a:cubicBezTo>
                <a:cubicBezTo>
                  <a:pt x="21563" y="97155"/>
                  <a:pt x="20182" y="98513"/>
                  <a:pt x="18765" y="99858"/>
                </a:cubicBezTo>
                <a:cubicBezTo>
                  <a:pt x="18646" y="99965"/>
                  <a:pt x="18527" y="100084"/>
                  <a:pt x="18408" y="100203"/>
                </a:cubicBezTo>
                <a:cubicBezTo>
                  <a:pt x="17586" y="101013"/>
                  <a:pt x="16741" y="101811"/>
                  <a:pt x="15919" y="102620"/>
                </a:cubicBezTo>
                <a:cubicBezTo>
                  <a:pt x="15788" y="102739"/>
                  <a:pt x="15669" y="102858"/>
                  <a:pt x="15550" y="102977"/>
                </a:cubicBezTo>
                <a:cubicBezTo>
                  <a:pt x="14241" y="104251"/>
                  <a:pt x="12943" y="105549"/>
                  <a:pt x="11740" y="106871"/>
                </a:cubicBezTo>
                <a:cubicBezTo>
                  <a:pt x="11431" y="107204"/>
                  <a:pt x="11109" y="107561"/>
                  <a:pt x="10812" y="107895"/>
                </a:cubicBezTo>
                <a:cubicBezTo>
                  <a:pt x="10693" y="108038"/>
                  <a:pt x="10574" y="108180"/>
                  <a:pt x="10454" y="108311"/>
                </a:cubicBezTo>
                <a:cubicBezTo>
                  <a:pt x="10038" y="108811"/>
                  <a:pt x="9621" y="109312"/>
                  <a:pt x="9228" y="109823"/>
                </a:cubicBezTo>
                <a:cubicBezTo>
                  <a:pt x="9121" y="109943"/>
                  <a:pt x="9026" y="110062"/>
                  <a:pt x="8942" y="110181"/>
                </a:cubicBezTo>
                <a:cubicBezTo>
                  <a:pt x="7240" y="112336"/>
                  <a:pt x="5716" y="114622"/>
                  <a:pt x="4430" y="117039"/>
                </a:cubicBezTo>
                <a:cubicBezTo>
                  <a:pt x="4358" y="117158"/>
                  <a:pt x="4299" y="117277"/>
                  <a:pt x="4239" y="117396"/>
                </a:cubicBezTo>
                <a:cubicBezTo>
                  <a:pt x="3751" y="118336"/>
                  <a:pt x="3299" y="119289"/>
                  <a:pt x="2882" y="120253"/>
                </a:cubicBezTo>
                <a:cubicBezTo>
                  <a:pt x="2763" y="120539"/>
                  <a:pt x="2644" y="120837"/>
                  <a:pt x="2525" y="121111"/>
                </a:cubicBezTo>
                <a:cubicBezTo>
                  <a:pt x="2120" y="122146"/>
                  <a:pt x="1751" y="123194"/>
                  <a:pt x="1441" y="124254"/>
                </a:cubicBezTo>
                <a:cubicBezTo>
                  <a:pt x="1394" y="124373"/>
                  <a:pt x="1370" y="124492"/>
                  <a:pt x="1334" y="124611"/>
                </a:cubicBezTo>
                <a:cubicBezTo>
                  <a:pt x="858" y="126290"/>
                  <a:pt x="513" y="128004"/>
                  <a:pt x="310" y="129766"/>
                </a:cubicBezTo>
                <a:cubicBezTo>
                  <a:pt x="251" y="130326"/>
                  <a:pt x="191" y="130909"/>
                  <a:pt x="156" y="131457"/>
                </a:cubicBezTo>
                <a:cubicBezTo>
                  <a:pt x="144" y="131576"/>
                  <a:pt x="144" y="131695"/>
                  <a:pt x="144" y="131814"/>
                </a:cubicBezTo>
                <a:cubicBezTo>
                  <a:pt x="1" y="134303"/>
                  <a:pt x="132" y="136577"/>
                  <a:pt x="537" y="138672"/>
                </a:cubicBezTo>
                <a:cubicBezTo>
                  <a:pt x="548" y="138791"/>
                  <a:pt x="560" y="138910"/>
                  <a:pt x="596" y="139029"/>
                </a:cubicBezTo>
                <a:cubicBezTo>
                  <a:pt x="858" y="140387"/>
                  <a:pt x="1227" y="141637"/>
                  <a:pt x="1703" y="142828"/>
                </a:cubicBezTo>
                <a:lnTo>
                  <a:pt x="73831" y="142828"/>
                </a:lnTo>
                <a:lnTo>
                  <a:pt x="738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txBox="1">
            <a:spLocks noGrp="1"/>
          </p:cNvSpPr>
          <p:nvPr>
            <p:ph type="title"/>
          </p:nvPr>
        </p:nvSpPr>
        <p:spPr>
          <a:xfrm>
            <a:off x="1866900" y="1016400"/>
            <a:ext cx="3029100" cy="941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9"/>
          <p:cNvSpPr txBox="1">
            <a:spLocks noGrp="1"/>
          </p:cNvSpPr>
          <p:nvPr>
            <p:ph type="title" idx="2" hasCustomPrompt="1"/>
          </p:nvPr>
        </p:nvSpPr>
        <p:spPr>
          <a:xfrm>
            <a:off x="720000" y="1283225"/>
            <a:ext cx="93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70" name="Google Shape;70;p9"/>
          <p:cNvSpPr txBox="1">
            <a:spLocks noGrp="1"/>
          </p:cNvSpPr>
          <p:nvPr>
            <p:ph type="subTitle" idx="3"/>
          </p:nvPr>
        </p:nvSpPr>
        <p:spPr>
          <a:xfrm>
            <a:off x="1866900" y="2247900"/>
            <a:ext cx="3853800" cy="323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latin typeface="Quicksand"/>
                <a:ea typeface="Quicksand"/>
                <a:cs typeface="Quicksand"/>
                <a:sym typeface="Quicksand"/>
              </a:defRPr>
            </a:lvl1pPr>
            <a:lvl2pPr lvl="1" rtl="0">
              <a:lnSpc>
                <a:spcPct val="100000"/>
              </a:lnSpc>
              <a:spcBef>
                <a:spcPts val="0"/>
              </a:spcBef>
              <a:spcAft>
                <a:spcPts val="0"/>
              </a:spcAft>
              <a:buNone/>
              <a:defRPr sz="2000" b="1">
                <a:latin typeface="Quicksand"/>
                <a:ea typeface="Quicksand"/>
                <a:cs typeface="Quicksand"/>
                <a:sym typeface="Quicksand"/>
              </a:defRPr>
            </a:lvl2pPr>
            <a:lvl3pPr lvl="2" rtl="0">
              <a:lnSpc>
                <a:spcPct val="100000"/>
              </a:lnSpc>
              <a:spcBef>
                <a:spcPts val="0"/>
              </a:spcBef>
              <a:spcAft>
                <a:spcPts val="0"/>
              </a:spcAft>
              <a:buNone/>
              <a:defRPr sz="2000" b="1">
                <a:latin typeface="Quicksand"/>
                <a:ea typeface="Quicksand"/>
                <a:cs typeface="Quicksand"/>
                <a:sym typeface="Quicksand"/>
              </a:defRPr>
            </a:lvl3pPr>
            <a:lvl4pPr lvl="3" rtl="0">
              <a:lnSpc>
                <a:spcPct val="100000"/>
              </a:lnSpc>
              <a:spcBef>
                <a:spcPts val="0"/>
              </a:spcBef>
              <a:spcAft>
                <a:spcPts val="0"/>
              </a:spcAft>
              <a:buNone/>
              <a:defRPr sz="2000" b="1">
                <a:latin typeface="Quicksand"/>
                <a:ea typeface="Quicksand"/>
                <a:cs typeface="Quicksand"/>
                <a:sym typeface="Quicksand"/>
              </a:defRPr>
            </a:lvl4pPr>
            <a:lvl5pPr lvl="4" rtl="0">
              <a:lnSpc>
                <a:spcPct val="100000"/>
              </a:lnSpc>
              <a:spcBef>
                <a:spcPts val="0"/>
              </a:spcBef>
              <a:spcAft>
                <a:spcPts val="0"/>
              </a:spcAft>
              <a:buNone/>
              <a:defRPr sz="2000" b="1">
                <a:latin typeface="Quicksand"/>
                <a:ea typeface="Quicksand"/>
                <a:cs typeface="Quicksand"/>
                <a:sym typeface="Quicksand"/>
              </a:defRPr>
            </a:lvl5pPr>
            <a:lvl6pPr lvl="5" rtl="0">
              <a:lnSpc>
                <a:spcPct val="100000"/>
              </a:lnSpc>
              <a:spcBef>
                <a:spcPts val="0"/>
              </a:spcBef>
              <a:spcAft>
                <a:spcPts val="0"/>
              </a:spcAft>
              <a:buNone/>
              <a:defRPr sz="2000" b="1">
                <a:latin typeface="Quicksand"/>
                <a:ea typeface="Quicksand"/>
                <a:cs typeface="Quicksand"/>
                <a:sym typeface="Quicksand"/>
              </a:defRPr>
            </a:lvl6pPr>
            <a:lvl7pPr lvl="6" rtl="0">
              <a:lnSpc>
                <a:spcPct val="100000"/>
              </a:lnSpc>
              <a:spcBef>
                <a:spcPts val="0"/>
              </a:spcBef>
              <a:spcAft>
                <a:spcPts val="0"/>
              </a:spcAft>
              <a:buNone/>
              <a:defRPr sz="2000" b="1">
                <a:latin typeface="Quicksand"/>
                <a:ea typeface="Quicksand"/>
                <a:cs typeface="Quicksand"/>
                <a:sym typeface="Quicksand"/>
              </a:defRPr>
            </a:lvl7pPr>
            <a:lvl8pPr lvl="7" rtl="0">
              <a:lnSpc>
                <a:spcPct val="100000"/>
              </a:lnSpc>
              <a:spcBef>
                <a:spcPts val="0"/>
              </a:spcBef>
              <a:spcAft>
                <a:spcPts val="0"/>
              </a:spcAft>
              <a:buNone/>
              <a:defRPr sz="2000" b="1">
                <a:latin typeface="Quicksand"/>
                <a:ea typeface="Quicksand"/>
                <a:cs typeface="Quicksand"/>
                <a:sym typeface="Quicksand"/>
              </a:defRPr>
            </a:lvl8pPr>
            <a:lvl9pPr lvl="8" rtl="0">
              <a:lnSpc>
                <a:spcPct val="100000"/>
              </a:lnSpc>
              <a:spcBef>
                <a:spcPts val="0"/>
              </a:spcBef>
              <a:spcAft>
                <a:spcPts val="0"/>
              </a:spcAft>
              <a:buNone/>
              <a:defRPr sz="2000" b="1">
                <a:latin typeface="Quicksand"/>
                <a:ea typeface="Quicksand"/>
                <a:cs typeface="Quicksand"/>
                <a:sym typeface="Quicksand"/>
              </a:defRPr>
            </a:lvl9pPr>
          </a:lstStyle>
          <a:p>
            <a:endParaRPr/>
          </a:p>
        </p:txBody>
      </p:sp>
      <p:grpSp>
        <p:nvGrpSpPr>
          <p:cNvPr id="71" name="Google Shape;71;p9"/>
          <p:cNvGrpSpPr/>
          <p:nvPr/>
        </p:nvGrpSpPr>
        <p:grpSpPr>
          <a:xfrm>
            <a:off x="6150093" y="1643660"/>
            <a:ext cx="2793496" cy="3345214"/>
            <a:chOff x="6150093" y="1643660"/>
            <a:chExt cx="2793496" cy="3345214"/>
          </a:xfrm>
        </p:grpSpPr>
        <p:sp>
          <p:nvSpPr>
            <p:cNvPr id="72" name="Google Shape;72;p9"/>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p:nvPr/>
          </p:nvSpPr>
          <p:spPr>
            <a:xfrm>
              <a:off x="7057643" y="446141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a:off x="6379580" y="4133852"/>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a:off x="6150093" y="4846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8"/>
        <p:cNvGrpSpPr/>
        <p:nvPr/>
      </p:nvGrpSpPr>
      <p:grpSpPr>
        <a:xfrm>
          <a:off x="0" y="0"/>
          <a:ext cx="0" cy="0"/>
          <a:chOff x="0" y="0"/>
          <a:chExt cx="0" cy="0"/>
        </a:xfrm>
      </p:grpSpPr>
      <p:sp>
        <p:nvSpPr>
          <p:cNvPr id="79" name="Google Shape;7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
        <p:cNvGrpSpPr/>
        <p:nvPr/>
      </p:nvGrpSpPr>
      <p:grpSpPr>
        <a:xfrm>
          <a:off x="0" y="0"/>
          <a:ext cx="0" cy="0"/>
          <a:chOff x="0" y="0"/>
          <a:chExt cx="0" cy="0"/>
        </a:xfrm>
      </p:grpSpPr>
      <p:sp>
        <p:nvSpPr>
          <p:cNvPr id="81" name="Google Shape;8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2" name="Google Shape;8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1pPr>
            <a:lvl2pPr lvl="1">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2pPr>
            <a:lvl3pPr lvl="2">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3pPr>
            <a:lvl4pPr lvl="3">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4pPr>
            <a:lvl5pPr lvl="4">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5pPr>
            <a:lvl6pPr lvl="5">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6pPr>
            <a:lvl7pPr lvl="6">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7pPr>
            <a:lvl8pPr lvl="7">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8pPr>
            <a:lvl9pPr lvl="8">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Quicksand Medium"/>
              <a:buChar char="●"/>
              <a:defRPr sz="1800">
                <a:solidFill>
                  <a:schemeClr val="dk2"/>
                </a:solidFill>
                <a:latin typeface="Quicksand Medium"/>
                <a:ea typeface="Quicksand Medium"/>
                <a:cs typeface="Quicksand Medium"/>
                <a:sym typeface="Quicksand Medium"/>
              </a:defRPr>
            </a:lvl1pPr>
            <a:lvl2pPr marL="914400" lvl="1" indent="-317500">
              <a:lnSpc>
                <a:spcPct val="115000"/>
              </a:lnSpc>
              <a:spcBef>
                <a:spcPts val="160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2pPr>
            <a:lvl3pPr marL="1371600" lvl="2" indent="-317500">
              <a:lnSpc>
                <a:spcPct val="115000"/>
              </a:lnSpc>
              <a:spcBef>
                <a:spcPts val="160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3pPr>
            <a:lvl4pPr marL="1828800" lvl="3" indent="-317500">
              <a:lnSpc>
                <a:spcPct val="115000"/>
              </a:lnSpc>
              <a:spcBef>
                <a:spcPts val="160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4pPr>
            <a:lvl5pPr marL="2286000" lvl="4" indent="-317500">
              <a:lnSpc>
                <a:spcPct val="115000"/>
              </a:lnSpc>
              <a:spcBef>
                <a:spcPts val="160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5pPr>
            <a:lvl6pPr marL="2743200" lvl="5" indent="-317500">
              <a:lnSpc>
                <a:spcPct val="115000"/>
              </a:lnSpc>
              <a:spcBef>
                <a:spcPts val="160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6pPr>
            <a:lvl7pPr marL="3200400" lvl="6" indent="-317500">
              <a:lnSpc>
                <a:spcPct val="115000"/>
              </a:lnSpc>
              <a:spcBef>
                <a:spcPts val="160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7pPr>
            <a:lvl8pPr marL="3657600" lvl="7" indent="-317500">
              <a:lnSpc>
                <a:spcPct val="115000"/>
              </a:lnSpc>
              <a:spcBef>
                <a:spcPts val="1600"/>
              </a:spcBef>
              <a:spcAft>
                <a:spcPts val="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8pPr>
            <a:lvl9pPr marL="4114800" lvl="8" indent="-317500">
              <a:lnSpc>
                <a:spcPct val="115000"/>
              </a:lnSpc>
              <a:spcBef>
                <a:spcPts val="1600"/>
              </a:spcBef>
              <a:spcAft>
                <a:spcPts val="1600"/>
              </a:spcAft>
              <a:buClr>
                <a:schemeClr val="dk2"/>
              </a:buClr>
              <a:buSzPts val="1400"/>
              <a:buFont typeface="Quicksand Medium"/>
              <a:buChar char="■"/>
              <a:defRPr>
                <a:solidFill>
                  <a:schemeClr val="dk2"/>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61" r:id="rId10"/>
    <p:sldLayoutId id="2147483662" r:id="rId11"/>
    <p:sldLayoutId id="2147483663" r:id="rId12"/>
    <p:sldLayoutId id="2147483677" r:id="rId13"/>
    <p:sldLayoutId id="2147483678" r:id="rId14"/>
    <p:sldLayoutId id="214748367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688219D-55DF-45EB-B25E-1C948F6C6EA0}" type="datetimeFigureOut">
              <a:rPr lang="en-US" smtClean="0"/>
              <a:t>11/16/2025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7CB2922-7094-437E-850F-5764ECB416C0}" type="slidenum">
              <a:rPr lang="en-US" smtClean="0"/>
              <a:t>‹#›</a:t>
            </a:fld>
            <a:endParaRPr lang="en-US"/>
          </a:p>
        </p:txBody>
      </p:sp>
    </p:spTree>
    <p:extLst>
      <p:ext uri="{BB962C8B-B14F-4D97-AF65-F5344CB8AC3E}">
        <p14:creationId xmlns:p14="http://schemas.microsoft.com/office/powerpoint/2010/main" val="346995316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11/16/2025</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4833999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 Id="rId5" Type="http://schemas.openxmlformats.org/officeDocument/2006/relationships/image" Target="../media/image61.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7.png"/><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36.jpe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svg"/><Relationship Id="rId21" Type="http://schemas.openxmlformats.org/officeDocument/2006/relationships/image" Target="../media/image21.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svg"/><Relationship Id="rId25" Type="http://schemas.openxmlformats.org/officeDocument/2006/relationships/image" Target="../media/image25.sv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33.xml"/><Relationship Id="rId6" Type="http://schemas.openxmlformats.org/officeDocument/2006/relationships/image" Target="../media/image6.sv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svg"/><Relationship Id="rId10" Type="http://schemas.openxmlformats.org/officeDocument/2006/relationships/image" Target="../media/image10.svg"/><Relationship Id="rId19" Type="http://schemas.openxmlformats.org/officeDocument/2006/relationships/image" Target="../media/image19.svg"/><Relationship Id="rId4" Type="http://schemas.openxmlformats.org/officeDocument/2006/relationships/image" Target="../media/image4.gif"/><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svg"/><Relationship Id="rId18" Type="http://schemas.openxmlformats.org/officeDocument/2006/relationships/image" Target="../media/image9.png"/><Relationship Id="rId3" Type="http://schemas.openxmlformats.org/officeDocument/2006/relationships/image" Target="../media/image12.svg"/><Relationship Id="rId21" Type="http://schemas.openxmlformats.org/officeDocument/2006/relationships/image" Target="../media/image14.svg"/><Relationship Id="rId7" Type="http://schemas.openxmlformats.org/officeDocument/2006/relationships/image" Target="../media/image21.svg"/><Relationship Id="rId12" Type="http://schemas.openxmlformats.org/officeDocument/2006/relationships/image" Target="../media/image2.png"/><Relationship Id="rId17" Type="http://schemas.openxmlformats.org/officeDocument/2006/relationships/image" Target="../media/image19.svg"/><Relationship Id="rId2" Type="http://schemas.openxmlformats.org/officeDocument/2006/relationships/image" Target="../media/image11.png"/><Relationship Id="rId16" Type="http://schemas.openxmlformats.org/officeDocument/2006/relationships/image" Target="../media/image18.png"/><Relationship Id="rId20" Type="http://schemas.openxmlformats.org/officeDocument/2006/relationships/image" Target="../media/image13.png"/><Relationship Id="rId1" Type="http://schemas.openxmlformats.org/officeDocument/2006/relationships/slideLayout" Target="../slideLayouts/slideLayout33.xml"/><Relationship Id="rId6" Type="http://schemas.openxmlformats.org/officeDocument/2006/relationships/image" Target="../media/image20.png"/><Relationship Id="rId11" Type="http://schemas.openxmlformats.org/officeDocument/2006/relationships/image" Target="../media/image8.svg"/><Relationship Id="rId5" Type="http://schemas.openxmlformats.org/officeDocument/2006/relationships/image" Target="../media/image25.svg"/><Relationship Id="rId15" Type="http://schemas.openxmlformats.org/officeDocument/2006/relationships/image" Target="../media/image6.svg"/><Relationship Id="rId23" Type="http://schemas.openxmlformats.org/officeDocument/2006/relationships/image" Target="../media/image27.png"/><Relationship Id="rId10" Type="http://schemas.openxmlformats.org/officeDocument/2006/relationships/image" Target="../media/image7.png"/><Relationship Id="rId19" Type="http://schemas.openxmlformats.org/officeDocument/2006/relationships/image" Target="../media/image10.svg"/><Relationship Id="rId4" Type="http://schemas.openxmlformats.org/officeDocument/2006/relationships/image" Target="../media/image24.png"/><Relationship Id="rId9" Type="http://schemas.openxmlformats.org/officeDocument/2006/relationships/image" Target="../media/image23.svg"/><Relationship Id="rId14" Type="http://schemas.openxmlformats.org/officeDocument/2006/relationships/image" Target="../media/image5.png"/><Relationship Id="rId22"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0.png"/><Relationship Id="rId18" Type="http://schemas.openxmlformats.org/officeDocument/2006/relationships/image" Target="../media/image19.svg"/><Relationship Id="rId3" Type="http://schemas.openxmlformats.org/officeDocument/2006/relationships/image" Target="../media/image12.svg"/><Relationship Id="rId21" Type="http://schemas.openxmlformats.org/officeDocument/2006/relationships/image" Target="../media/image29.png"/><Relationship Id="rId7" Type="http://schemas.openxmlformats.org/officeDocument/2006/relationships/image" Target="../media/image8.svg"/><Relationship Id="rId12" Type="http://schemas.openxmlformats.org/officeDocument/2006/relationships/image" Target="../media/image28.png"/><Relationship Id="rId17" Type="http://schemas.openxmlformats.org/officeDocument/2006/relationships/image" Target="../media/image18.png"/><Relationship Id="rId2" Type="http://schemas.openxmlformats.org/officeDocument/2006/relationships/image" Target="../media/image11.png"/><Relationship Id="rId16" Type="http://schemas.openxmlformats.org/officeDocument/2006/relationships/image" Target="../media/image6.svg"/><Relationship Id="rId20" Type="http://schemas.openxmlformats.org/officeDocument/2006/relationships/image" Target="../media/image10.svg"/><Relationship Id="rId1" Type="http://schemas.openxmlformats.org/officeDocument/2006/relationships/slideLayout" Target="../slideLayouts/slideLayout33.xml"/><Relationship Id="rId6" Type="http://schemas.openxmlformats.org/officeDocument/2006/relationships/image" Target="../media/image7.png"/><Relationship Id="rId11" Type="http://schemas.openxmlformats.org/officeDocument/2006/relationships/image" Target="../media/image14.svg"/><Relationship Id="rId5" Type="http://schemas.openxmlformats.org/officeDocument/2006/relationships/image" Target="../media/image25.svg"/><Relationship Id="rId15" Type="http://schemas.openxmlformats.org/officeDocument/2006/relationships/image" Target="../media/image5.png"/><Relationship Id="rId10" Type="http://schemas.openxmlformats.org/officeDocument/2006/relationships/image" Target="../media/image13.png"/><Relationship Id="rId19" Type="http://schemas.openxmlformats.org/officeDocument/2006/relationships/image" Target="../media/image9.png"/><Relationship Id="rId4" Type="http://schemas.openxmlformats.org/officeDocument/2006/relationships/image" Target="../media/image24.png"/><Relationship Id="rId9" Type="http://schemas.openxmlformats.org/officeDocument/2006/relationships/image" Target="../media/image3.svg"/><Relationship Id="rId14"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4.png"/><Relationship Id="rId3" Type="http://schemas.openxmlformats.org/officeDocument/2006/relationships/image" Target="../media/image12.svg"/><Relationship Id="rId7" Type="http://schemas.openxmlformats.org/officeDocument/2006/relationships/image" Target="../media/image23.svg"/><Relationship Id="rId12" Type="http://schemas.openxmlformats.org/officeDocument/2006/relationships/image" Target="../media/image14.svg"/><Relationship Id="rId17" Type="http://schemas.openxmlformats.org/officeDocument/2006/relationships/image" Target="../media/image10.svg"/><Relationship Id="rId2" Type="http://schemas.openxmlformats.org/officeDocument/2006/relationships/image" Target="../media/image11.png"/><Relationship Id="rId16" Type="http://schemas.openxmlformats.org/officeDocument/2006/relationships/image" Target="../media/image9.png"/><Relationship Id="rId1" Type="http://schemas.openxmlformats.org/officeDocument/2006/relationships/slideLayout" Target="../slideLayouts/slideLayout33.xml"/><Relationship Id="rId6" Type="http://schemas.openxmlformats.org/officeDocument/2006/relationships/image" Target="../media/image22.png"/><Relationship Id="rId11" Type="http://schemas.openxmlformats.org/officeDocument/2006/relationships/image" Target="../media/image13.png"/><Relationship Id="rId5" Type="http://schemas.openxmlformats.org/officeDocument/2006/relationships/image" Target="../media/image8.svg"/><Relationship Id="rId15" Type="http://schemas.openxmlformats.org/officeDocument/2006/relationships/image" Target="../media/image6.svg"/><Relationship Id="rId10" Type="http://schemas.openxmlformats.org/officeDocument/2006/relationships/image" Target="../media/image30.png"/><Relationship Id="rId4" Type="http://schemas.openxmlformats.org/officeDocument/2006/relationships/image" Target="../media/image7.png"/><Relationship Id="rId9" Type="http://schemas.openxmlformats.org/officeDocument/2006/relationships/image" Target="../media/image3.svg"/><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svg"/><Relationship Id="rId7" Type="http://schemas.openxmlformats.org/officeDocument/2006/relationships/image" Target="../media/image3.svg"/><Relationship Id="rId12" Type="http://schemas.openxmlformats.org/officeDocument/2006/relationships/image" Target="../media/image55.png"/><Relationship Id="rId2" Type="http://schemas.openxmlformats.org/officeDocument/2006/relationships/image" Target="../media/image11.png"/><Relationship Id="rId1" Type="http://schemas.openxmlformats.org/officeDocument/2006/relationships/slideLayout" Target="../slideLayouts/slideLayout33.xml"/><Relationship Id="rId6" Type="http://schemas.openxmlformats.org/officeDocument/2006/relationships/image" Target="../media/image2.png"/><Relationship Id="rId11" Type="http://schemas.openxmlformats.org/officeDocument/2006/relationships/image" Target="../media/image8.svg"/><Relationship Id="rId5" Type="http://schemas.openxmlformats.org/officeDocument/2006/relationships/image" Target="../media/image14.svg"/><Relationship Id="rId10"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svg"/><Relationship Id="rId7" Type="http://schemas.openxmlformats.org/officeDocument/2006/relationships/image" Target="../media/image3.svg"/><Relationship Id="rId12" Type="http://schemas.openxmlformats.org/officeDocument/2006/relationships/image" Target="../media/image57.png"/><Relationship Id="rId2" Type="http://schemas.openxmlformats.org/officeDocument/2006/relationships/image" Target="../media/image11.png"/><Relationship Id="rId1" Type="http://schemas.openxmlformats.org/officeDocument/2006/relationships/slideLayout" Target="../slideLayouts/slideLayout33.xml"/><Relationship Id="rId6" Type="http://schemas.openxmlformats.org/officeDocument/2006/relationships/image" Target="../media/image2.png"/><Relationship Id="rId11" Type="http://schemas.openxmlformats.org/officeDocument/2006/relationships/image" Target="../media/image8.svg"/><Relationship Id="rId5" Type="http://schemas.openxmlformats.org/officeDocument/2006/relationships/image" Target="../media/image14.svg"/><Relationship Id="rId10"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6" descr="n252 Fb Thu Huong Pham"/>
          <p:cNvSpPr txBox="1">
            <a:spLocks noGrp="1"/>
          </p:cNvSpPr>
          <p:nvPr>
            <p:ph type="ctrTitle"/>
          </p:nvPr>
        </p:nvSpPr>
        <p:spPr>
          <a:xfrm>
            <a:off x="219488" y="1477188"/>
            <a:ext cx="8447914" cy="159745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b="1" dirty="0">
                <a:solidFill>
                  <a:schemeClr val="tx2">
                    <a:lumMod val="50000"/>
                  </a:schemeClr>
                </a:solidFill>
                <a:latin typeface="Quicksand" panose="020B0604020202020204" charset="0"/>
              </a:rPr>
              <a:t>ÔN TẬP CHƯƠNG 1 – VẬT LÍ NHIỆT</a:t>
            </a:r>
            <a:endParaRPr sz="7200" b="1" dirty="0">
              <a:solidFill>
                <a:schemeClr val="tx2">
                  <a:lumMod val="50000"/>
                </a:schemeClr>
              </a:solidFill>
              <a:latin typeface="Quicksand" panose="020B0604020202020204" charset="0"/>
            </a:endParaRPr>
          </a:p>
        </p:txBody>
      </p:sp>
      <p:grpSp>
        <p:nvGrpSpPr>
          <p:cNvPr id="301" name="Google Shape;301;p36" descr="n252 Fb Thu Huong Pham"/>
          <p:cNvGrpSpPr/>
          <p:nvPr/>
        </p:nvGrpSpPr>
        <p:grpSpPr>
          <a:xfrm>
            <a:off x="7195929" y="2864569"/>
            <a:ext cx="1764519" cy="2209502"/>
            <a:chOff x="7162416" y="2673933"/>
            <a:chExt cx="1976938" cy="2427983"/>
          </a:xfrm>
        </p:grpSpPr>
        <p:sp>
          <p:nvSpPr>
            <p:cNvPr id="302" name="Google Shape;302;p36"/>
            <p:cNvSpPr/>
            <p:nvPr/>
          </p:nvSpPr>
          <p:spPr>
            <a:xfrm>
              <a:off x="7162416" y="3749396"/>
              <a:ext cx="970870" cy="1352519"/>
            </a:xfrm>
            <a:custGeom>
              <a:avLst/>
              <a:gdLst/>
              <a:ahLst/>
              <a:cxnLst/>
              <a:rect l="l" t="t" r="r" b="b"/>
              <a:pathLst>
                <a:path w="30290" h="42197" extrusionOk="0">
                  <a:moveTo>
                    <a:pt x="29611" y="1"/>
                  </a:moveTo>
                  <a:cubicBezTo>
                    <a:pt x="29254" y="548"/>
                    <a:pt x="28944" y="1156"/>
                    <a:pt x="28647" y="1787"/>
                  </a:cubicBezTo>
                  <a:lnTo>
                    <a:pt x="29361" y="2108"/>
                  </a:lnTo>
                  <a:cubicBezTo>
                    <a:pt x="29647" y="1513"/>
                    <a:pt x="29957" y="953"/>
                    <a:pt x="30290" y="418"/>
                  </a:cubicBezTo>
                  <a:lnTo>
                    <a:pt x="29611" y="1"/>
                  </a:lnTo>
                  <a:close/>
                  <a:moveTo>
                    <a:pt x="27909" y="3656"/>
                  </a:moveTo>
                  <a:cubicBezTo>
                    <a:pt x="27682" y="4251"/>
                    <a:pt x="27492" y="4894"/>
                    <a:pt x="27313" y="5573"/>
                  </a:cubicBezTo>
                  <a:lnTo>
                    <a:pt x="28063" y="5787"/>
                  </a:lnTo>
                  <a:cubicBezTo>
                    <a:pt x="28242" y="5120"/>
                    <a:pt x="28444" y="4501"/>
                    <a:pt x="28647" y="3906"/>
                  </a:cubicBezTo>
                  <a:lnTo>
                    <a:pt x="27909" y="3656"/>
                  </a:lnTo>
                  <a:close/>
                  <a:moveTo>
                    <a:pt x="26837" y="7537"/>
                  </a:moveTo>
                  <a:cubicBezTo>
                    <a:pt x="26682" y="8180"/>
                    <a:pt x="26551" y="8835"/>
                    <a:pt x="26432" y="9490"/>
                  </a:cubicBezTo>
                  <a:lnTo>
                    <a:pt x="27206" y="9645"/>
                  </a:lnTo>
                  <a:cubicBezTo>
                    <a:pt x="27337" y="9002"/>
                    <a:pt x="27456" y="8347"/>
                    <a:pt x="27611" y="7704"/>
                  </a:cubicBezTo>
                  <a:lnTo>
                    <a:pt x="26837" y="7537"/>
                  </a:lnTo>
                  <a:close/>
                  <a:moveTo>
                    <a:pt x="26075" y="11455"/>
                  </a:moveTo>
                  <a:cubicBezTo>
                    <a:pt x="25944" y="12109"/>
                    <a:pt x="25825" y="12752"/>
                    <a:pt x="25682" y="13395"/>
                  </a:cubicBezTo>
                  <a:lnTo>
                    <a:pt x="26456" y="13550"/>
                  </a:lnTo>
                  <a:cubicBezTo>
                    <a:pt x="26599" y="12919"/>
                    <a:pt x="26718" y="12264"/>
                    <a:pt x="26849" y="11609"/>
                  </a:cubicBezTo>
                  <a:lnTo>
                    <a:pt x="26075" y="11455"/>
                  </a:lnTo>
                  <a:close/>
                  <a:moveTo>
                    <a:pt x="12687" y="15518"/>
                  </a:moveTo>
                  <a:cubicBezTo>
                    <a:pt x="12420" y="15518"/>
                    <a:pt x="12158" y="15553"/>
                    <a:pt x="11907" y="15622"/>
                  </a:cubicBezTo>
                  <a:lnTo>
                    <a:pt x="12133" y="16384"/>
                  </a:lnTo>
                  <a:cubicBezTo>
                    <a:pt x="12305" y="16339"/>
                    <a:pt x="12486" y="16316"/>
                    <a:pt x="12675" y="16316"/>
                  </a:cubicBezTo>
                  <a:cubicBezTo>
                    <a:pt x="13034" y="16316"/>
                    <a:pt x="13417" y="16398"/>
                    <a:pt x="13800" y="16562"/>
                  </a:cubicBezTo>
                  <a:lnTo>
                    <a:pt x="14109" y="15836"/>
                  </a:lnTo>
                  <a:cubicBezTo>
                    <a:pt x="13640" y="15624"/>
                    <a:pt x="13155" y="15518"/>
                    <a:pt x="12687" y="15518"/>
                  </a:cubicBezTo>
                  <a:close/>
                  <a:moveTo>
                    <a:pt x="25254" y="15300"/>
                  </a:moveTo>
                  <a:cubicBezTo>
                    <a:pt x="25075" y="15991"/>
                    <a:pt x="24884" y="16586"/>
                    <a:pt x="24682" y="17158"/>
                  </a:cubicBezTo>
                  <a:lnTo>
                    <a:pt x="25408" y="17420"/>
                  </a:lnTo>
                  <a:cubicBezTo>
                    <a:pt x="25611" y="16848"/>
                    <a:pt x="25825" y="16217"/>
                    <a:pt x="26016" y="15491"/>
                  </a:cubicBezTo>
                  <a:lnTo>
                    <a:pt x="25254" y="15300"/>
                  </a:lnTo>
                  <a:close/>
                  <a:moveTo>
                    <a:pt x="10204" y="17039"/>
                  </a:moveTo>
                  <a:cubicBezTo>
                    <a:pt x="9823" y="17622"/>
                    <a:pt x="9490" y="18277"/>
                    <a:pt x="9275" y="18896"/>
                  </a:cubicBezTo>
                  <a:lnTo>
                    <a:pt x="10014" y="19146"/>
                  </a:lnTo>
                  <a:cubicBezTo>
                    <a:pt x="10228" y="18586"/>
                    <a:pt x="10502" y="18003"/>
                    <a:pt x="10859" y="17467"/>
                  </a:cubicBezTo>
                  <a:lnTo>
                    <a:pt x="10204" y="17039"/>
                  </a:lnTo>
                  <a:close/>
                  <a:moveTo>
                    <a:pt x="15800" y="17122"/>
                  </a:moveTo>
                  <a:lnTo>
                    <a:pt x="15205" y="17646"/>
                  </a:lnTo>
                  <a:cubicBezTo>
                    <a:pt x="15598" y="18098"/>
                    <a:pt x="15943" y="18610"/>
                    <a:pt x="16205" y="19229"/>
                  </a:cubicBezTo>
                  <a:lnTo>
                    <a:pt x="16919" y="18896"/>
                  </a:lnTo>
                  <a:cubicBezTo>
                    <a:pt x="16610" y="18229"/>
                    <a:pt x="16241" y="17634"/>
                    <a:pt x="15800" y="17122"/>
                  </a:cubicBezTo>
                  <a:close/>
                  <a:moveTo>
                    <a:pt x="23861" y="18896"/>
                  </a:moveTo>
                  <a:cubicBezTo>
                    <a:pt x="23527" y="19491"/>
                    <a:pt x="23170" y="19979"/>
                    <a:pt x="22777" y="20432"/>
                  </a:cubicBezTo>
                  <a:lnTo>
                    <a:pt x="23349" y="20968"/>
                  </a:lnTo>
                  <a:cubicBezTo>
                    <a:pt x="23801" y="20480"/>
                    <a:pt x="24194" y="19920"/>
                    <a:pt x="24539" y="19289"/>
                  </a:cubicBezTo>
                  <a:lnTo>
                    <a:pt x="23861" y="18896"/>
                  </a:lnTo>
                  <a:close/>
                  <a:moveTo>
                    <a:pt x="9752" y="20932"/>
                  </a:moveTo>
                  <a:lnTo>
                    <a:pt x="8954" y="20991"/>
                  </a:lnTo>
                  <a:cubicBezTo>
                    <a:pt x="9025" y="21813"/>
                    <a:pt x="9335" y="22480"/>
                    <a:pt x="9894" y="23004"/>
                  </a:cubicBezTo>
                  <a:lnTo>
                    <a:pt x="10430" y="22420"/>
                  </a:lnTo>
                  <a:cubicBezTo>
                    <a:pt x="10025" y="22051"/>
                    <a:pt x="9799" y="21551"/>
                    <a:pt x="9752" y="20932"/>
                  </a:cubicBezTo>
                  <a:close/>
                  <a:moveTo>
                    <a:pt x="21336" y="21587"/>
                  </a:moveTo>
                  <a:cubicBezTo>
                    <a:pt x="20836" y="21908"/>
                    <a:pt x="20265" y="22158"/>
                    <a:pt x="19646" y="22337"/>
                  </a:cubicBezTo>
                  <a:lnTo>
                    <a:pt x="19872" y="23099"/>
                  </a:lnTo>
                  <a:cubicBezTo>
                    <a:pt x="20551" y="22885"/>
                    <a:pt x="21194" y="22623"/>
                    <a:pt x="21741" y="22265"/>
                  </a:cubicBezTo>
                  <a:lnTo>
                    <a:pt x="21336" y="21587"/>
                  </a:lnTo>
                  <a:close/>
                  <a:moveTo>
                    <a:pt x="17574" y="20861"/>
                  </a:moveTo>
                  <a:lnTo>
                    <a:pt x="16800" y="21027"/>
                  </a:lnTo>
                  <a:cubicBezTo>
                    <a:pt x="16919" y="21623"/>
                    <a:pt x="17014" y="22265"/>
                    <a:pt x="17038" y="22932"/>
                  </a:cubicBezTo>
                  <a:lnTo>
                    <a:pt x="17145" y="22932"/>
                  </a:lnTo>
                  <a:cubicBezTo>
                    <a:pt x="16681" y="23016"/>
                    <a:pt x="16252" y="23099"/>
                    <a:pt x="15836" y="23158"/>
                  </a:cubicBezTo>
                  <a:lnTo>
                    <a:pt x="15943" y="23932"/>
                  </a:lnTo>
                  <a:cubicBezTo>
                    <a:pt x="16550" y="23837"/>
                    <a:pt x="17217" y="23718"/>
                    <a:pt x="17931" y="23551"/>
                  </a:cubicBezTo>
                  <a:lnTo>
                    <a:pt x="17788" y="22885"/>
                  </a:lnTo>
                  <a:lnTo>
                    <a:pt x="17824" y="22885"/>
                  </a:lnTo>
                  <a:cubicBezTo>
                    <a:pt x="17800" y="22182"/>
                    <a:pt x="17705" y="21503"/>
                    <a:pt x="17574" y="20861"/>
                  </a:cubicBezTo>
                  <a:close/>
                  <a:moveTo>
                    <a:pt x="12026" y="23158"/>
                  </a:moveTo>
                  <a:lnTo>
                    <a:pt x="11859" y="23932"/>
                  </a:lnTo>
                  <a:cubicBezTo>
                    <a:pt x="12383" y="24051"/>
                    <a:pt x="13002" y="24111"/>
                    <a:pt x="13681" y="24111"/>
                  </a:cubicBezTo>
                  <a:cubicBezTo>
                    <a:pt x="13752" y="24111"/>
                    <a:pt x="13847" y="24111"/>
                    <a:pt x="13931" y="24087"/>
                  </a:cubicBezTo>
                  <a:lnTo>
                    <a:pt x="13919" y="23301"/>
                  </a:lnTo>
                  <a:lnTo>
                    <a:pt x="13693" y="23301"/>
                  </a:lnTo>
                  <a:cubicBezTo>
                    <a:pt x="13073" y="23301"/>
                    <a:pt x="12502" y="23254"/>
                    <a:pt x="12026" y="23158"/>
                  </a:cubicBezTo>
                  <a:close/>
                  <a:moveTo>
                    <a:pt x="16991" y="24861"/>
                  </a:moveTo>
                  <a:cubicBezTo>
                    <a:pt x="16955" y="25492"/>
                    <a:pt x="16872" y="26147"/>
                    <a:pt x="16752" y="26802"/>
                  </a:cubicBezTo>
                  <a:lnTo>
                    <a:pt x="17526" y="26933"/>
                  </a:lnTo>
                  <a:cubicBezTo>
                    <a:pt x="17645" y="26254"/>
                    <a:pt x="17741" y="25575"/>
                    <a:pt x="17788" y="24921"/>
                  </a:cubicBezTo>
                  <a:lnTo>
                    <a:pt x="16991" y="24861"/>
                  </a:lnTo>
                  <a:close/>
                  <a:moveTo>
                    <a:pt x="16348" y="28671"/>
                  </a:moveTo>
                  <a:cubicBezTo>
                    <a:pt x="16169" y="29266"/>
                    <a:pt x="15931" y="29862"/>
                    <a:pt x="15633" y="30445"/>
                  </a:cubicBezTo>
                  <a:lnTo>
                    <a:pt x="16324" y="30802"/>
                  </a:lnTo>
                  <a:cubicBezTo>
                    <a:pt x="16633" y="30195"/>
                    <a:pt x="16895" y="29552"/>
                    <a:pt x="17086" y="28897"/>
                  </a:cubicBezTo>
                  <a:lnTo>
                    <a:pt x="16348" y="28671"/>
                  </a:lnTo>
                  <a:close/>
                  <a:moveTo>
                    <a:pt x="14633" y="32100"/>
                  </a:moveTo>
                  <a:cubicBezTo>
                    <a:pt x="14276" y="32600"/>
                    <a:pt x="13859" y="33112"/>
                    <a:pt x="13407" y="33600"/>
                  </a:cubicBezTo>
                  <a:lnTo>
                    <a:pt x="13990" y="34136"/>
                  </a:lnTo>
                  <a:cubicBezTo>
                    <a:pt x="14455" y="33612"/>
                    <a:pt x="14883" y="33100"/>
                    <a:pt x="15276" y="32564"/>
                  </a:cubicBezTo>
                  <a:lnTo>
                    <a:pt x="14633" y="32100"/>
                  </a:lnTo>
                  <a:close/>
                  <a:moveTo>
                    <a:pt x="12026" y="34969"/>
                  </a:moveTo>
                  <a:cubicBezTo>
                    <a:pt x="11549" y="35374"/>
                    <a:pt x="11037" y="35791"/>
                    <a:pt x="10502" y="36196"/>
                  </a:cubicBezTo>
                  <a:lnTo>
                    <a:pt x="10966" y="36815"/>
                  </a:lnTo>
                  <a:cubicBezTo>
                    <a:pt x="11514" y="36398"/>
                    <a:pt x="12061" y="35981"/>
                    <a:pt x="12550" y="35565"/>
                  </a:cubicBezTo>
                  <a:lnTo>
                    <a:pt x="12026" y="34969"/>
                  </a:lnTo>
                  <a:close/>
                  <a:moveTo>
                    <a:pt x="8882" y="37315"/>
                  </a:moveTo>
                  <a:cubicBezTo>
                    <a:pt x="8347" y="37636"/>
                    <a:pt x="7787" y="37982"/>
                    <a:pt x="7204" y="38303"/>
                  </a:cubicBezTo>
                  <a:lnTo>
                    <a:pt x="7597" y="38994"/>
                  </a:lnTo>
                  <a:cubicBezTo>
                    <a:pt x="8192" y="38648"/>
                    <a:pt x="8763" y="38303"/>
                    <a:pt x="9299" y="37970"/>
                  </a:cubicBezTo>
                  <a:lnTo>
                    <a:pt x="8882" y="37315"/>
                  </a:lnTo>
                  <a:close/>
                  <a:moveTo>
                    <a:pt x="5465" y="39220"/>
                  </a:moveTo>
                  <a:cubicBezTo>
                    <a:pt x="4882" y="39494"/>
                    <a:pt x="4287" y="39768"/>
                    <a:pt x="3679" y="40030"/>
                  </a:cubicBezTo>
                  <a:lnTo>
                    <a:pt x="3989" y="40744"/>
                  </a:lnTo>
                  <a:cubicBezTo>
                    <a:pt x="4620" y="40482"/>
                    <a:pt x="5227" y="40196"/>
                    <a:pt x="5799" y="39910"/>
                  </a:cubicBezTo>
                  <a:lnTo>
                    <a:pt x="5465" y="39220"/>
                  </a:lnTo>
                  <a:close/>
                  <a:moveTo>
                    <a:pt x="1846" y="40780"/>
                  </a:moveTo>
                  <a:cubicBezTo>
                    <a:pt x="1239" y="41018"/>
                    <a:pt x="620" y="41244"/>
                    <a:pt x="0" y="41446"/>
                  </a:cubicBezTo>
                  <a:lnTo>
                    <a:pt x="250" y="42196"/>
                  </a:lnTo>
                  <a:cubicBezTo>
                    <a:pt x="893" y="41982"/>
                    <a:pt x="1512" y="41744"/>
                    <a:pt x="2132" y="41506"/>
                  </a:cubicBezTo>
                  <a:lnTo>
                    <a:pt x="1846" y="4078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36"/>
            <p:cNvSpPr/>
            <p:nvPr/>
          </p:nvSpPr>
          <p:spPr>
            <a:xfrm>
              <a:off x="8374138" y="2699589"/>
              <a:ext cx="124075" cy="141736"/>
            </a:xfrm>
            <a:custGeom>
              <a:avLst/>
              <a:gdLst/>
              <a:ahLst/>
              <a:cxnLst/>
              <a:rect l="l" t="t" r="r" b="b"/>
              <a:pathLst>
                <a:path w="3871" h="4422" extrusionOk="0">
                  <a:moveTo>
                    <a:pt x="2132" y="0"/>
                  </a:moveTo>
                  <a:cubicBezTo>
                    <a:pt x="1989" y="0"/>
                    <a:pt x="1489" y="1536"/>
                    <a:pt x="1406" y="1620"/>
                  </a:cubicBezTo>
                  <a:cubicBezTo>
                    <a:pt x="1287" y="1774"/>
                    <a:pt x="1" y="1965"/>
                    <a:pt x="156" y="2179"/>
                  </a:cubicBezTo>
                  <a:cubicBezTo>
                    <a:pt x="299" y="2382"/>
                    <a:pt x="1168" y="2596"/>
                    <a:pt x="1275" y="2727"/>
                  </a:cubicBezTo>
                  <a:cubicBezTo>
                    <a:pt x="1367" y="2854"/>
                    <a:pt x="1764" y="4421"/>
                    <a:pt x="1884" y="4421"/>
                  </a:cubicBezTo>
                  <a:cubicBezTo>
                    <a:pt x="1888" y="4421"/>
                    <a:pt x="1891" y="4420"/>
                    <a:pt x="1894" y="4418"/>
                  </a:cubicBezTo>
                  <a:cubicBezTo>
                    <a:pt x="2001" y="4334"/>
                    <a:pt x="2585" y="2822"/>
                    <a:pt x="2585" y="2822"/>
                  </a:cubicBezTo>
                  <a:cubicBezTo>
                    <a:pt x="2585" y="2822"/>
                    <a:pt x="3870" y="2560"/>
                    <a:pt x="3787" y="2429"/>
                  </a:cubicBezTo>
                  <a:cubicBezTo>
                    <a:pt x="3716" y="2298"/>
                    <a:pt x="2596" y="1774"/>
                    <a:pt x="2596" y="1774"/>
                  </a:cubicBezTo>
                  <a:cubicBezTo>
                    <a:pt x="2596" y="1774"/>
                    <a:pt x="2287" y="0"/>
                    <a:pt x="213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36"/>
            <p:cNvSpPr/>
            <p:nvPr/>
          </p:nvSpPr>
          <p:spPr>
            <a:xfrm>
              <a:off x="8015419" y="4357248"/>
              <a:ext cx="265234" cy="551207"/>
            </a:xfrm>
            <a:custGeom>
              <a:avLst/>
              <a:gdLst/>
              <a:ahLst/>
              <a:cxnLst/>
              <a:rect l="l" t="t" r="r" b="b"/>
              <a:pathLst>
                <a:path w="8275" h="17197" extrusionOk="0">
                  <a:moveTo>
                    <a:pt x="1975" y="1"/>
                  </a:moveTo>
                  <a:cubicBezTo>
                    <a:pt x="855" y="1"/>
                    <a:pt x="0" y="69"/>
                    <a:pt x="0" y="69"/>
                  </a:cubicBezTo>
                  <a:cubicBezTo>
                    <a:pt x="0" y="69"/>
                    <a:pt x="1334" y="15047"/>
                    <a:pt x="2667" y="16309"/>
                  </a:cubicBezTo>
                  <a:cubicBezTo>
                    <a:pt x="3312" y="16914"/>
                    <a:pt x="4214" y="17196"/>
                    <a:pt x="5032" y="17196"/>
                  </a:cubicBezTo>
                  <a:cubicBezTo>
                    <a:pt x="5921" y="17196"/>
                    <a:pt x="6711" y="16863"/>
                    <a:pt x="6965" y="16249"/>
                  </a:cubicBezTo>
                  <a:cubicBezTo>
                    <a:pt x="7465" y="15071"/>
                    <a:pt x="8275" y="1986"/>
                    <a:pt x="6692" y="831"/>
                  </a:cubicBezTo>
                  <a:cubicBezTo>
                    <a:pt x="5750" y="142"/>
                    <a:pt x="3588" y="1"/>
                    <a:pt x="1975" y="1"/>
                  </a:cubicBezTo>
                  <a:close/>
                </a:path>
              </a:pathLst>
            </a:custGeom>
            <a:solidFill>
              <a:srgbClr val="D98D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36"/>
            <p:cNvSpPr/>
            <p:nvPr/>
          </p:nvSpPr>
          <p:spPr>
            <a:xfrm>
              <a:off x="7902816" y="4935395"/>
              <a:ext cx="367931" cy="156576"/>
            </a:xfrm>
            <a:custGeom>
              <a:avLst/>
              <a:gdLst/>
              <a:ahLst/>
              <a:cxnLst/>
              <a:rect l="l" t="t" r="r" b="b"/>
              <a:pathLst>
                <a:path w="11479" h="4885" extrusionOk="0">
                  <a:moveTo>
                    <a:pt x="8032" y="0"/>
                  </a:moveTo>
                  <a:cubicBezTo>
                    <a:pt x="7207" y="0"/>
                    <a:pt x="6362" y="67"/>
                    <a:pt x="5894" y="296"/>
                  </a:cubicBezTo>
                  <a:cubicBezTo>
                    <a:pt x="4787" y="856"/>
                    <a:pt x="1" y="4011"/>
                    <a:pt x="1572" y="4582"/>
                  </a:cubicBezTo>
                  <a:cubicBezTo>
                    <a:pt x="2146" y="4790"/>
                    <a:pt x="3196" y="4884"/>
                    <a:pt x="4376" y="4884"/>
                  </a:cubicBezTo>
                  <a:cubicBezTo>
                    <a:pt x="6382" y="4884"/>
                    <a:pt x="8762" y="4611"/>
                    <a:pt x="9812" y="4154"/>
                  </a:cubicBezTo>
                  <a:cubicBezTo>
                    <a:pt x="11478" y="3415"/>
                    <a:pt x="11228" y="237"/>
                    <a:pt x="10288" y="129"/>
                  </a:cubicBezTo>
                  <a:cubicBezTo>
                    <a:pt x="10288" y="129"/>
                    <a:pt x="9179" y="0"/>
                    <a:pt x="803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36"/>
            <p:cNvSpPr/>
            <p:nvPr/>
          </p:nvSpPr>
          <p:spPr>
            <a:xfrm>
              <a:off x="8071897" y="4952511"/>
              <a:ext cx="51925" cy="45803"/>
            </a:xfrm>
            <a:custGeom>
              <a:avLst/>
              <a:gdLst/>
              <a:ahLst/>
              <a:cxnLst/>
              <a:rect l="l" t="t" r="r" b="b"/>
              <a:pathLst>
                <a:path w="1620" h="1429" extrusionOk="0">
                  <a:moveTo>
                    <a:pt x="60" y="0"/>
                  </a:moveTo>
                  <a:lnTo>
                    <a:pt x="0" y="357"/>
                  </a:lnTo>
                  <a:cubicBezTo>
                    <a:pt x="941" y="536"/>
                    <a:pt x="1262" y="1405"/>
                    <a:pt x="1286" y="1429"/>
                  </a:cubicBezTo>
                  <a:lnTo>
                    <a:pt x="1620" y="1310"/>
                  </a:lnTo>
                  <a:cubicBezTo>
                    <a:pt x="1608" y="1262"/>
                    <a:pt x="1203" y="214"/>
                    <a:pt x="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36"/>
            <p:cNvSpPr/>
            <p:nvPr/>
          </p:nvSpPr>
          <p:spPr>
            <a:xfrm>
              <a:off x="8033337" y="4973121"/>
              <a:ext cx="49649" cy="38559"/>
            </a:xfrm>
            <a:custGeom>
              <a:avLst/>
              <a:gdLst/>
              <a:ahLst/>
              <a:cxnLst/>
              <a:rect l="l" t="t" r="r" b="b"/>
              <a:pathLst>
                <a:path w="1549" h="1203" extrusionOk="0">
                  <a:moveTo>
                    <a:pt x="1" y="0"/>
                  </a:moveTo>
                  <a:lnTo>
                    <a:pt x="1549" y="1203"/>
                  </a:lnTo>
                  <a:cubicBezTo>
                    <a:pt x="1549" y="1203"/>
                    <a:pt x="501" y="17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36"/>
            <p:cNvSpPr/>
            <p:nvPr/>
          </p:nvSpPr>
          <p:spPr>
            <a:xfrm>
              <a:off x="8030677" y="4967769"/>
              <a:ext cx="56124" cy="48111"/>
            </a:xfrm>
            <a:custGeom>
              <a:avLst/>
              <a:gdLst/>
              <a:ahLst/>
              <a:cxnLst/>
              <a:rect l="l" t="t" r="r" b="b"/>
              <a:pathLst>
                <a:path w="1751" h="1501" extrusionOk="0">
                  <a:moveTo>
                    <a:pt x="120" y="0"/>
                  </a:moveTo>
                  <a:lnTo>
                    <a:pt x="0" y="346"/>
                  </a:lnTo>
                  <a:cubicBezTo>
                    <a:pt x="405" y="477"/>
                    <a:pt x="1215" y="1215"/>
                    <a:pt x="1489" y="1501"/>
                  </a:cubicBezTo>
                  <a:lnTo>
                    <a:pt x="1751" y="1251"/>
                  </a:lnTo>
                  <a:cubicBezTo>
                    <a:pt x="1644" y="1143"/>
                    <a:pt x="655" y="191"/>
                    <a:pt x="1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36"/>
            <p:cNvSpPr/>
            <p:nvPr/>
          </p:nvSpPr>
          <p:spPr>
            <a:xfrm>
              <a:off x="7999777" y="5000591"/>
              <a:ext cx="49617" cy="38559"/>
            </a:xfrm>
            <a:custGeom>
              <a:avLst/>
              <a:gdLst/>
              <a:ahLst/>
              <a:cxnLst/>
              <a:rect l="l" t="t" r="r" b="b"/>
              <a:pathLst>
                <a:path w="1548" h="1203" extrusionOk="0">
                  <a:moveTo>
                    <a:pt x="0" y="0"/>
                  </a:moveTo>
                  <a:lnTo>
                    <a:pt x="1548" y="1203"/>
                  </a:lnTo>
                  <a:cubicBezTo>
                    <a:pt x="1548" y="1203"/>
                    <a:pt x="512" y="179"/>
                    <a:pt x="0" y="0"/>
                  </a:cubicBezTo>
                  <a:close/>
                </a:path>
              </a:pathLst>
            </a:custGeom>
            <a:solidFill>
              <a:srgbClr val="CA4F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36"/>
            <p:cNvSpPr/>
            <p:nvPr/>
          </p:nvSpPr>
          <p:spPr>
            <a:xfrm>
              <a:off x="7997469" y="4995238"/>
              <a:ext cx="55739" cy="48495"/>
            </a:xfrm>
            <a:custGeom>
              <a:avLst/>
              <a:gdLst/>
              <a:ahLst/>
              <a:cxnLst/>
              <a:rect l="l" t="t" r="r" b="b"/>
              <a:pathLst>
                <a:path w="1739" h="1513" extrusionOk="0">
                  <a:moveTo>
                    <a:pt x="120" y="1"/>
                  </a:moveTo>
                  <a:lnTo>
                    <a:pt x="1" y="346"/>
                  </a:lnTo>
                  <a:cubicBezTo>
                    <a:pt x="405" y="477"/>
                    <a:pt x="1203" y="1227"/>
                    <a:pt x="1489" y="1513"/>
                  </a:cubicBezTo>
                  <a:lnTo>
                    <a:pt x="1739" y="1251"/>
                  </a:lnTo>
                  <a:cubicBezTo>
                    <a:pt x="1632" y="1156"/>
                    <a:pt x="655" y="203"/>
                    <a:pt x="1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36"/>
            <p:cNvSpPr/>
            <p:nvPr/>
          </p:nvSpPr>
          <p:spPr>
            <a:xfrm>
              <a:off x="8075327" y="4841478"/>
              <a:ext cx="177475" cy="107280"/>
            </a:xfrm>
            <a:custGeom>
              <a:avLst/>
              <a:gdLst/>
              <a:ahLst/>
              <a:cxnLst/>
              <a:rect l="l" t="t" r="r" b="b"/>
              <a:pathLst>
                <a:path w="5537" h="3347" extrusionOk="0">
                  <a:moveTo>
                    <a:pt x="2363" y="0"/>
                  </a:moveTo>
                  <a:cubicBezTo>
                    <a:pt x="1407" y="0"/>
                    <a:pt x="520" y="60"/>
                    <a:pt x="358" y="273"/>
                  </a:cubicBezTo>
                  <a:cubicBezTo>
                    <a:pt x="0" y="738"/>
                    <a:pt x="262" y="2976"/>
                    <a:pt x="632" y="3107"/>
                  </a:cubicBezTo>
                  <a:cubicBezTo>
                    <a:pt x="882" y="3193"/>
                    <a:pt x="2712" y="3346"/>
                    <a:pt x="3981" y="3346"/>
                  </a:cubicBezTo>
                  <a:cubicBezTo>
                    <a:pt x="4642" y="3346"/>
                    <a:pt x="5150" y="3305"/>
                    <a:pt x="5204" y="3190"/>
                  </a:cubicBezTo>
                  <a:cubicBezTo>
                    <a:pt x="5204" y="3190"/>
                    <a:pt x="5537" y="130"/>
                    <a:pt x="4918" y="95"/>
                  </a:cubicBezTo>
                  <a:cubicBezTo>
                    <a:pt x="4597" y="76"/>
                    <a:pt x="3436" y="0"/>
                    <a:pt x="23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36"/>
            <p:cNvSpPr/>
            <p:nvPr/>
          </p:nvSpPr>
          <p:spPr>
            <a:xfrm>
              <a:off x="8453140" y="4323079"/>
              <a:ext cx="453863" cy="515981"/>
            </a:xfrm>
            <a:custGeom>
              <a:avLst/>
              <a:gdLst/>
              <a:ahLst/>
              <a:cxnLst/>
              <a:rect l="l" t="t" r="r" b="b"/>
              <a:pathLst>
                <a:path w="14160" h="16098" extrusionOk="0">
                  <a:moveTo>
                    <a:pt x="6419" y="1"/>
                  </a:moveTo>
                  <a:cubicBezTo>
                    <a:pt x="6391" y="1"/>
                    <a:pt x="6363" y="2"/>
                    <a:pt x="6335" y="4"/>
                  </a:cubicBezTo>
                  <a:cubicBezTo>
                    <a:pt x="4382" y="111"/>
                    <a:pt x="1" y="2254"/>
                    <a:pt x="1" y="2254"/>
                  </a:cubicBezTo>
                  <a:cubicBezTo>
                    <a:pt x="1" y="2254"/>
                    <a:pt x="3715" y="11767"/>
                    <a:pt x="10252" y="15899"/>
                  </a:cubicBezTo>
                  <a:cubicBezTo>
                    <a:pt x="10470" y="16037"/>
                    <a:pt x="10705" y="16098"/>
                    <a:pt x="10947" y="16098"/>
                  </a:cubicBezTo>
                  <a:cubicBezTo>
                    <a:pt x="12433" y="16098"/>
                    <a:pt x="14159" y="13783"/>
                    <a:pt x="13586" y="12851"/>
                  </a:cubicBezTo>
                  <a:cubicBezTo>
                    <a:pt x="8528" y="4413"/>
                    <a:pt x="8305" y="1"/>
                    <a:pt x="6419" y="1"/>
                  </a:cubicBezTo>
                  <a:close/>
                </a:path>
              </a:pathLst>
            </a:custGeom>
            <a:solidFill>
              <a:srgbClr val="D98D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36"/>
            <p:cNvSpPr/>
            <p:nvPr/>
          </p:nvSpPr>
          <p:spPr>
            <a:xfrm>
              <a:off x="8757903" y="4788718"/>
              <a:ext cx="262542" cy="291838"/>
            </a:xfrm>
            <a:custGeom>
              <a:avLst/>
              <a:gdLst/>
              <a:ahLst/>
              <a:cxnLst/>
              <a:rect l="l" t="t" r="r" b="b"/>
              <a:pathLst>
                <a:path w="8191" h="9105" extrusionOk="0">
                  <a:moveTo>
                    <a:pt x="5546" y="1"/>
                  </a:moveTo>
                  <a:cubicBezTo>
                    <a:pt x="5447" y="1"/>
                    <a:pt x="5357" y="24"/>
                    <a:pt x="5280" y="74"/>
                  </a:cubicBezTo>
                  <a:cubicBezTo>
                    <a:pt x="5280" y="74"/>
                    <a:pt x="2518" y="1860"/>
                    <a:pt x="2006" y="3015"/>
                  </a:cubicBezTo>
                  <a:cubicBezTo>
                    <a:pt x="1531" y="4101"/>
                    <a:pt x="1" y="9105"/>
                    <a:pt x="1191" y="9105"/>
                  </a:cubicBezTo>
                  <a:cubicBezTo>
                    <a:pt x="1253" y="9105"/>
                    <a:pt x="1322" y="9091"/>
                    <a:pt x="1399" y="9063"/>
                  </a:cubicBezTo>
                  <a:cubicBezTo>
                    <a:pt x="2959" y="8515"/>
                    <a:pt x="6649" y="5098"/>
                    <a:pt x="7471" y="3467"/>
                  </a:cubicBezTo>
                  <a:cubicBezTo>
                    <a:pt x="8191" y="2006"/>
                    <a:pt x="6466" y="1"/>
                    <a:pt x="55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36"/>
            <p:cNvSpPr/>
            <p:nvPr/>
          </p:nvSpPr>
          <p:spPr>
            <a:xfrm>
              <a:off x="8813419" y="4893341"/>
              <a:ext cx="64906" cy="19135"/>
            </a:xfrm>
            <a:custGeom>
              <a:avLst/>
              <a:gdLst/>
              <a:ahLst/>
              <a:cxnLst/>
              <a:rect l="l" t="t" r="r" b="b"/>
              <a:pathLst>
                <a:path w="2025" h="597" extrusionOk="0">
                  <a:moveTo>
                    <a:pt x="970" y="0"/>
                  </a:moveTo>
                  <a:cubicBezTo>
                    <a:pt x="673" y="0"/>
                    <a:pt x="339" y="64"/>
                    <a:pt x="0" y="251"/>
                  </a:cubicBezTo>
                  <a:lnTo>
                    <a:pt x="179" y="584"/>
                  </a:lnTo>
                  <a:cubicBezTo>
                    <a:pt x="447" y="430"/>
                    <a:pt x="718" y="378"/>
                    <a:pt x="959" y="378"/>
                  </a:cubicBezTo>
                  <a:cubicBezTo>
                    <a:pt x="1446" y="378"/>
                    <a:pt x="1818" y="588"/>
                    <a:pt x="1834" y="596"/>
                  </a:cubicBezTo>
                  <a:lnTo>
                    <a:pt x="2024" y="275"/>
                  </a:lnTo>
                  <a:cubicBezTo>
                    <a:pt x="2000" y="251"/>
                    <a:pt x="1560" y="0"/>
                    <a:pt x="9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36"/>
            <p:cNvSpPr/>
            <p:nvPr/>
          </p:nvSpPr>
          <p:spPr>
            <a:xfrm>
              <a:off x="8794700" y="4940395"/>
              <a:ext cx="63015" cy="3366"/>
            </a:xfrm>
            <a:custGeom>
              <a:avLst/>
              <a:gdLst/>
              <a:ahLst/>
              <a:cxnLst/>
              <a:rect l="l" t="t" r="r" b="b"/>
              <a:pathLst>
                <a:path w="1966" h="105" extrusionOk="0">
                  <a:moveTo>
                    <a:pt x="964" y="1"/>
                  </a:moveTo>
                  <a:cubicBezTo>
                    <a:pt x="593" y="1"/>
                    <a:pt x="211" y="24"/>
                    <a:pt x="1" y="104"/>
                  </a:cubicBezTo>
                  <a:lnTo>
                    <a:pt x="1965" y="45"/>
                  </a:lnTo>
                  <a:cubicBezTo>
                    <a:pt x="1965" y="45"/>
                    <a:pt x="1474" y="1"/>
                    <a:pt x="964" y="1"/>
                  </a:cubicBezTo>
                  <a:close/>
                </a:path>
              </a:pathLst>
            </a:custGeom>
            <a:solidFill>
              <a:srgbClr val="CA4F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36"/>
            <p:cNvSpPr/>
            <p:nvPr/>
          </p:nvSpPr>
          <p:spPr>
            <a:xfrm>
              <a:off x="8792040" y="4934850"/>
              <a:ext cx="65676" cy="14616"/>
            </a:xfrm>
            <a:custGeom>
              <a:avLst/>
              <a:gdLst/>
              <a:ahLst/>
              <a:cxnLst/>
              <a:rect l="l" t="t" r="r" b="b"/>
              <a:pathLst>
                <a:path w="2049" h="456" extrusionOk="0">
                  <a:moveTo>
                    <a:pt x="1099" y="0"/>
                  </a:moveTo>
                  <a:cubicBezTo>
                    <a:pt x="692" y="0"/>
                    <a:pt x="254" y="27"/>
                    <a:pt x="0" y="123"/>
                  </a:cubicBezTo>
                  <a:lnTo>
                    <a:pt x="143" y="456"/>
                  </a:lnTo>
                  <a:cubicBezTo>
                    <a:pt x="328" y="389"/>
                    <a:pt x="670" y="366"/>
                    <a:pt x="1019" y="366"/>
                  </a:cubicBezTo>
                  <a:cubicBezTo>
                    <a:pt x="1414" y="366"/>
                    <a:pt x="1817" y="395"/>
                    <a:pt x="2013" y="420"/>
                  </a:cubicBezTo>
                  <a:lnTo>
                    <a:pt x="2048" y="39"/>
                  </a:lnTo>
                  <a:cubicBezTo>
                    <a:pt x="1967" y="33"/>
                    <a:pt x="1552" y="0"/>
                    <a:pt x="10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36"/>
            <p:cNvSpPr/>
            <p:nvPr/>
          </p:nvSpPr>
          <p:spPr>
            <a:xfrm>
              <a:off x="8787071" y="4983539"/>
              <a:ext cx="63015" cy="3333"/>
            </a:xfrm>
            <a:custGeom>
              <a:avLst/>
              <a:gdLst/>
              <a:ahLst/>
              <a:cxnLst/>
              <a:rect l="l" t="t" r="r" b="b"/>
              <a:pathLst>
                <a:path w="1966" h="104" extrusionOk="0">
                  <a:moveTo>
                    <a:pt x="964" y="0"/>
                  </a:moveTo>
                  <a:cubicBezTo>
                    <a:pt x="593" y="0"/>
                    <a:pt x="211" y="24"/>
                    <a:pt x="1" y="104"/>
                  </a:cubicBezTo>
                  <a:lnTo>
                    <a:pt x="1965" y="44"/>
                  </a:lnTo>
                  <a:cubicBezTo>
                    <a:pt x="1965" y="44"/>
                    <a:pt x="1474" y="0"/>
                    <a:pt x="964" y="0"/>
                  </a:cubicBezTo>
                  <a:close/>
                </a:path>
              </a:pathLst>
            </a:custGeom>
            <a:solidFill>
              <a:srgbClr val="CA4F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36"/>
            <p:cNvSpPr/>
            <p:nvPr/>
          </p:nvSpPr>
          <p:spPr>
            <a:xfrm>
              <a:off x="8784411" y="4977897"/>
              <a:ext cx="65676" cy="14712"/>
            </a:xfrm>
            <a:custGeom>
              <a:avLst/>
              <a:gdLst/>
              <a:ahLst/>
              <a:cxnLst/>
              <a:rect l="l" t="t" r="r" b="b"/>
              <a:pathLst>
                <a:path w="2049" h="459" extrusionOk="0">
                  <a:moveTo>
                    <a:pt x="1062" y="1"/>
                  </a:moveTo>
                  <a:cubicBezTo>
                    <a:pt x="665" y="1"/>
                    <a:pt x="246" y="26"/>
                    <a:pt x="0" y="113"/>
                  </a:cubicBezTo>
                  <a:lnTo>
                    <a:pt x="143" y="458"/>
                  </a:lnTo>
                  <a:cubicBezTo>
                    <a:pt x="328" y="383"/>
                    <a:pt x="684" y="359"/>
                    <a:pt x="1045" y="359"/>
                  </a:cubicBezTo>
                  <a:cubicBezTo>
                    <a:pt x="1428" y="359"/>
                    <a:pt x="1816" y="386"/>
                    <a:pt x="2012" y="411"/>
                  </a:cubicBezTo>
                  <a:lnTo>
                    <a:pt x="2048" y="42"/>
                  </a:lnTo>
                  <a:cubicBezTo>
                    <a:pt x="1964" y="35"/>
                    <a:pt x="1529"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36"/>
            <p:cNvSpPr/>
            <p:nvPr/>
          </p:nvSpPr>
          <p:spPr>
            <a:xfrm>
              <a:off x="8755403" y="4709162"/>
              <a:ext cx="184366" cy="173083"/>
            </a:xfrm>
            <a:custGeom>
              <a:avLst/>
              <a:gdLst/>
              <a:ahLst/>
              <a:cxnLst/>
              <a:rect l="l" t="t" r="r" b="b"/>
              <a:pathLst>
                <a:path w="5752" h="5400" extrusionOk="0">
                  <a:moveTo>
                    <a:pt x="3825" y="0"/>
                  </a:moveTo>
                  <a:cubicBezTo>
                    <a:pt x="3789" y="0"/>
                    <a:pt x="3756" y="10"/>
                    <a:pt x="3727" y="32"/>
                  </a:cubicBezTo>
                  <a:cubicBezTo>
                    <a:pt x="3227" y="389"/>
                    <a:pt x="0" y="2699"/>
                    <a:pt x="36" y="3282"/>
                  </a:cubicBezTo>
                  <a:cubicBezTo>
                    <a:pt x="59" y="3829"/>
                    <a:pt x="1705" y="5399"/>
                    <a:pt x="2192" y="5399"/>
                  </a:cubicBezTo>
                  <a:cubicBezTo>
                    <a:pt x="2214" y="5399"/>
                    <a:pt x="2234" y="5396"/>
                    <a:pt x="2251" y="5390"/>
                  </a:cubicBezTo>
                  <a:cubicBezTo>
                    <a:pt x="2608" y="5259"/>
                    <a:pt x="5751" y="2830"/>
                    <a:pt x="5692" y="2472"/>
                  </a:cubicBezTo>
                  <a:cubicBezTo>
                    <a:pt x="5692" y="2472"/>
                    <a:pt x="4387" y="0"/>
                    <a:pt x="38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36"/>
            <p:cNvSpPr/>
            <p:nvPr/>
          </p:nvSpPr>
          <p:spPr>
            <a:xfrm>
              <a:off x="8040228" y="4536522"/>
              <a:ext cx="224015" cy="137024"/>
            </a:xfrm>
            <a:custGeom>
              <a:avLst/>
              <a:gdLst/>
              <a:ahLst/>
              <a:cxnLst/>
              <a:rect l="l" t="t" r="r" b="b"/>
              <a:pathLst>
                <a:path w="6989" h="4275" extrusionOk="0">
                  <a:moveTo>
                    <a:pt x="6810" y="0"/>
                  </a:moveTo>
                  <a:lnTo>
                    <a:pt x="6810" y="0"/>
                  </a:lnTo>
                  <a:cubicBezTo>
                    <a:pt x="6810" y="0"/>
                    <a:pt x="12" y="227"/>
                    <a:pt x="12" y="548"/>
                  </a:cubicBezTo>
                  <a:cubicBezTo>
                    <a:pt x="0" y="881"/>
                    <a:pt x="95" y="4001"/>
                    <a:pt x="417" y="4275"/>
                  </a:cubicBezTo>
                  <a:cubicBezTo>
                    <a:pt x="417" y="4275"/>
                    <a:pt x="6453" y="4132"/>
                    <a:pt x="6715" y="4096"/>
                  </a:cubicBezTo>
                  <a:cubicBezTo>
                    <a:pt x="6989" y="4048"/>
                    <a:pt x="6810" y="0"/>
                    <a:pt x="6810" y="0"/>
                  </a:cubicBezTo>
                  <a:close/>
                </a:path>
              </a:pathLst>
            </a:custGeom>
            <a:solidFill>
              <a:srgbClr val="CF65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36"/>
            <p:cNvSpPr/>
            <p:nvPr/>
          </p:nvSpPr>
          <p:spPr>
            <a:xfrm>
              <a:off x="8518785" y="4408277"/>
              <a:ext cx="270235" cy="232829"/>
            </a:xfrm>
            <a:custGeom>
              <a:avLst/>
              <a:gdLst/>
              <a:ahLst/>
              <a:cxnLst/>
              <a:rect l="l" t="t" r="r" b="b"/>
              <a:pathLst>
                <a:path w="8431" h="7264" extrusionOk="0">
                  <a:moveTo>
                    <a:pt x="6489" y="1"/>
                  </a:moveTo>
                  <a:cubicBezTo>
                    <a:pt x="6489" y="1"/>
                    <a:pt x="1" y="3454"/>
                    <a:pt x="108" y="3847"/>
                  </a:cubicBezTo>
                  <a:cubicBezTo>
                    <a:pt x="191" y="4263"/>
                    <a:pt x="1906" y="7121"/>
                    <a:pt x="2215" y="7264"/>
                  </a:cubicBezTo>
                  <a:cubicBezTo>
                    <a:pt x="2215" y="7264"/>
                    <a:pt x="8430" y="4644"/>
                    <a:pt x="8383" y="4049"/>
                  </a:cubicBezTo>
                  <a:cubicBezTo>
                    <a:pt x="8335" y="3454"/>
                    <a:pt x="6489" y="1"/>
                    <a:pt x="6489" y="1"/>
                  </a:cubicBezTo>
                  <a:close/>
                </a:path>
              </a:pathLst>
            </a:custGeom>
            <a:solidFill>
              <a:srgbClr val="CF65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36"/>
            <p:cNvSpPr/>
            <p:nvPr/>
          </p:nvSpPr>
          <p:spPr>
            <a:xfrm>
              <a:off x="7887174" y="4176883"/>
              <a:ext cx="945324" cy="451556"/>
            </a:xfrm>
            <a:custGeom>
              <a:avLst/>
              <a:gdLst/>
              <a:ahLst/>
              <a:cxnLst/>
              <a:rect l="l" t="t" r="r" b="b"/>
              <a:pathLst>
                <a:path w="29493" h="14088" extrusionOk="0">
                  <a:moveTo>
                    <a:pt x="22802" y="0"/>
                  </a:moveTo>
                  <a:cubicBezTo>
                    <a:pt x="16214" y="0"/>
                    <a:pt x="596" y="1803"/>
                    <a:pt x="596" y="1803"/>
                  </a:cubicBezTo>
                  <a:cubicBezTo>
                    <a:pt x="596" y="1803"/>
                    <a:pt x="1" y="12054"/>
                    <a:pt x="2084" y="13173"/>
                  </a:cubicBezTo>
                  <a:cubicBezTo>
                    <a:pt x="3070" y="13695"/>
                    <a:pt x="5732" y="14087"/>
                    <a:pt x="8222" y="14087"/>
                  </a:cubicBezTo>
                  <a:cubicBezTo>
                    <a:pt x="10393" y="14087"/>
                    <a:pt x="12434" y="13789"/>
                    <a:pt x="13121" y="13018"/>
                  </a:cubicBezTo>
                  <a:cubicBezTo>
                    <a:pt x="14390" y="11585"/>
                    <a:pt x="14417" y="4084"/>
                    <a:pt x="14401" y="2104"/>
                  </a:cubicBezTo>
                  <a:lnTo>
                    <a:pt x="14401" y="2104"/>
                  </a:lnTo>
                  <a:cubicBezTo>
                    <a:pt x="14436" y="3947"/>
                    <a:pt x="14683" y="10555"/>
                    <a:pt x="16419" y="12292"/>
                  </a:cubicBezTo>
                  <a:cubicBezTo>
                    <a:pt x="16854" y="12726"/>
                    <a:pt x="17534" y="12906"/>
                    <a:pt x="18353" y="12906"/>
                  </a:cubicBezTo>
                  <a:cubicBezTo>
                    <a:pt x="21349" y="12906"/>
                    <a:pt x="26198" y="10499"/>
                    <a:pt x="27647" y="9339"/>
                  </a:cubicBezTo>
                  <a:cubicBezTo>
                    <a:pt x="29492" y="7875"/>
                    <a:pt x="26909" y="1624"/>
                    <a:pt x="25623" y="338"/>
                  </a:cubicBezTo>
                  <a:cubicBezTo>
                    <a:pt x="25378" y="98"/>
                    <a:pt x="24334" y="0"/>
                    <a:pt x="22802" y="0"/>
                  </a:cubicBezTo>
                  <a:close/>
                </a:path>
              </a:pathLst>
            </a:custGeom>
            <a:solidFill>
              <a:srgbClr val="9DA6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36"/>
            <p:cNvSpPr/>
            <p:nvPr/>
          </p:nvSpPr>
          <p:spPr>
            <a:xfrm>
              <a:off x="7597508" y="2673933"/>
              <a:ext cx="1383803" cy="1302806"/>
            </a:xfrm>
            <a:custGeom>
              <a:avLst/>
              <a:gdLst/>
              <a:ahLst/>
              <a:cxnLst/>
              <a:rect l="l" t="t" r="r" b="b"/>
              <a:pathLst>
                <a:path w="43173" h="40646" extrusionOk="0">
                  <a:moveTo>
                    <a:pt x="23498" y="1"/>
                  </a:moveTo>
                  <a:cubicBezTo>
                    <a:pt x="22174" y="1"/>
                    <a:pt x="20652" y="118"/>
                    <a:pt x="18896" y="376"/>
                  </a:cubicBezTo>
                  <a:cubicBezTo>
                    <a:pt x="5883" y="2293"/>
                    <a:pt x="12764" y="9699"/>
                    <a:pt x="7121" y="13866"/>
                  </a:cubicBezTo>
                  <a:cubicBezTo>
                    <a:pt x="1477" y="18033"/>
                    <a:pt x="9812" y="21212"/>
                    <a:pt x="4918" y="24165"/>
                  </a:cubicBezTo>
                  <a:cubicBezTo>
                    <a:pt x="1" y="27106"/>
                    <a:pt x="5156" y="33475"/>
                    <a:pt x="5156" y="33475"/>
                  </a:cubicBezTo>
                  <a:cubicBezTo>
                    <a:pt x="7263" y="39059"/>
                    <a:pt x="9746" y="40646"/>
                    <a:pt x="12348" y="40646"/>
                  </a:cubicBezTo>
                  <a:cubicBezTo>
                    <a:pt x="15775" y="40646"/>
                    <a:pt x="19411" y="37895"/>
                    <a:pt x="22674" y="37895"/>
                  </a:cubicBezTo>
                  <a:cubicBezTo>
                    <a:pt x="23570" y="37895"/>
                    <a:pt x="24438" y="38102"/>
                    <a:pt x="25266" y="38631"/>
                  </a:cubicBezTo>
                  <a:cubicBezTo>
                    <a:pt x="26329" y="39312"/>
                    <a:pt x="27562" y="39617"/>
                    <a:pt x="28873" y="39617"/>
                  </a:cubicBezTo>
                  <a:cubicBezTo>
                    <a:pt x="35127" y="39617"/>
                    <a:pt x="43173" y="32690"/>
                    <a:pt x="43173" y="26617"/>
                  </a:cubicBezTo>
                  <a:cubicBezTo>
                    <a:pt x="43173" y="19259"/>
                    <a:pt x="36791" y="21462"/>
                    <a:pt x="38506" y="16319"/>
                  </a:cubicBezTo>
                  <a:cubicBezTo>
                    <a:pt x="40220" y="11163"/>
                    <a:pt x="37267" y="12151"/>
                    <a:pt x="34577" y="9199"/>
                  </a:cubicBezTo>
                  <a:cubicBezTo>
                    <a:pt x="32202" y="6603"/>
                    <a:pt x="33453" y="1"/>
                    <a:pt x="2349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36"/>
            <p:cNvSpPr/>
            <p:nvPr/>
          </p:nvSpPr>
          <p:spPr>
            <a:xfrm>
              <a:off x="8130651" y="3459913"/>
              <a:ext cx="726278" cy="721566"/>
            </a:xfrm>
            <a:custGeom>
              <a:avLst/>
              <a:gdLst/>
              <a:ahLst/>
              <a:cxnLst/>
              <a:rect l="l" t="t" r="r" b="b"/>
              <a:pathLst>
                <a:path w="22659" h="22512" extrusionOk="0">
                  <a:moveTo>
                    <a:pt x="14128" y="0"/>
                  </a:moveTo>
                  <a:cubicBezTo>
                    <a:pt x="11285" y="0"/>
                    <a:pt x="8157" y="799"/>
                    <a:pt x="8157" y="799"/>
                  </a:cubicBezTo>
                  <a:cubicBezTo>
                    <a:pt x="8157" y="799"/>
                    <a:pt x="2799" y="1513"/>
                    <a:pt x="2084" y="2501"/>
                  </a:cubicBezTo>
                  <a:cubicBezTo>
                    <a:pt x="1370" y="3466"/>
                    <a:pt x="1" y="18575"/>
                    <a:pt x="2263" y="19468"/>
                  </a:cubicBezTo>
                  <a:cubicBezTo>
                    <a:pt x="3915" y="20120"/>
                    <a:pt x="12571" y="22512"/>
                    <a:pt x="17654" y="22512"/>
                  </a:cubicBezTo>
                  <a:cubicBezTo>
                    <a:pt x="19531" y="22512"/>
                    <a:pt x="20920" y="22186"/>
                    <a:pt x="21289" y="21325"/>
                  </a:cubicBezTo>
                  <a:cubicBezTo>
                    <a:pt x="22658" y="18134"/>
                    <a:pt x="20313" y="3108"/>
                    <a:pt x="17991" y="989"/>
                  </a:cubicBezTo>
                  <a:cubicBezTo>
                    <a:pt x="17168" y="242"/>
                    <a:pt x="15691" y="0"/>
                    <a:pt x="141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36"/>
            <p:cNvSpPr/>
            <p:nvPr/>
          </p:nvSpPr>
          <p:spPr>
            <a:xfrm>
              <a:off x="7865057" y="3511103"/>
              <a:ext cx="1029270" cy="814871"/>
            </a:xfrm>
            <a:custGeom>
              <a:avLst/>
              <a:gdLst/>
              <a:ahLst/>
              <a:cxnLst/>
              <a:rect l="l" t="t" r="r" b="b"/>
              <a:pathLst>
                <a:path w="32112" h="25423" extrusionOk="0">
                  <a:moveTo>
                    <a:pt x="14405" y="0"/>
                  </a:moveTo>
                  <a:cubicBezTo>
                    <a:pt x="11040" y="0"/>
                    <a:pt x="7133" y="478"/>
                    <a:pt x="4786" y="2357"/>
                  </a:cubicBezTo>
                  <a:cubicBezTo>
                    <a:pt x="0" y="6179"/>
                    <a:pt x="1060" y="23776"/>
                    <a:pt x="1762" y="24967"/>
                  </a:cubicBezTo>
                  <a:cubicBezTo>
                    <a:pt x="1952" y="25288"/>
                    <a:pt x="3109" y="25422"/>
                    <a:pt x="4902" y="25422"/>
                  </a:cubicBezTo>
                  <a:cubicBezTo>
                    <a:pt x="9752" y="25422"/>
                    <a:pt x="19255" y="24442"/>
                    <a:pt x="26861" y="23538"/>
                  </a:cubicBezTo>
                  <a:cubicBezTo>
                    <a:pt x="32111" y="22931"/>
                    <a:pt x="23420" y="1476"/>
                    <a:pt x="20788" y="511"/>
                  </a:cubicBezTo>
                  <a:cubicBezTo>
                    <a:pt x="20788" y="511"/>
                    <a:pt x="17886" y="0"/>
                    <a:pt x="144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36"/>
            <p:cNvSpPr/>
            <p:nvPr/>
          </p:nvSpPr>
          <p:spPr>
            <a:xfrm>
              <a:off x="8474006" y="3072548"/>
              <a:ext cx="214624" cy="229015"/>
            </a:xfrm>
            <a:custGeom>
              <a:avLst/>
              <a:gdLst/>
              <a:ahLst/>
              <a:cxnLst/>
              <a:rect l="l" t="t" r="r" b="b"/>
              <a:pathLst>
                <a:path w="6696" h="7145" extrusionOk="0">
                  <a:moveTo>
                    <a:pt x="3043" y="1"/>
                  </a:moveTo>
                  <a:cubicBezTo>
                    <a:pt x="1" y="1"/>
                    <a:pt x="505" y="4121"/>
                    <a:pt x="505" y="4121"/>
                  </a:cubicBezTo>
                  <a:cubicBezTo>
                    <a:pt x="505" y="4121"/>
                    <a:pt x="969" y="7145"/>
                    <a:pt x="3049" y="7145"/>
                  </a:cubicBezTo>
                  <a:cubicBezTo>
                    <a:pt x="3300" y="7145"/>
                    <a:pt x="3574" y="7101"/>
                    <a:pt x="3874" y="7002"/>
                  </a:cubicBezTo>
                  <a:cubicBezTo>
                    <a:pt x="6648" y="6097"/>
                    <a:pt x="6696" y="275"/>
                    <a:pt x="3338" y="13"/>
                  </a:cubicBezTo>
                  <a:cubicBezTo>
                    <a:pt x="3236" y="5"/>
                    <a:pt x="3138" y="1"/>
                    <a:pt x="3043" y="1"/>
                  </a:cubicBezTo>
                  <a:close/>
                </a:path>
              </a:pathLst>
            </a:custGeom>
            <a:solidFill>
              <a:srgbClr val="D98D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36"/>
            <p:cNvSpPr/>
            <p:nvPr/>
          </p:nvSpPr>
          <p:spPr>
            <a:xfrm>
              <a:off x="7940607" y="2865644"/>
              <a:ext cx="644223" cy="781953"/>
            </a:xfrm>
            <a:custGeom>
              <a:avLst/>
              <a:gdLst/>
              <a:ahLst/>
              <a:cxnLst/>
              <a:rect l="l" t="t" r="r" b="b"/>
              <a:pathLst>
                <a:path w="20099" h="24396" extrusionOk="0">
                  <a:moveTo>
                    <a:pt x="10456" y="0"/>
                  </a:moveTo>
                  <a:cubicBezTo>
                    <a:pt x="7649" y="0"/>
                    <a:pt x="4601" y="423"/>
                    <a:pt x="3132" y="2027"/>
                  </a:cubicBezTo>
                  <a:cubicBezTo>
                    <a:pt x="1" y="5420"/>
                    <a:pt x="513" y="14088"/>
                    <a:pt x="2322" y="15600"/>
                  </a:cubicBezTo>
                  <a:cubicBezTo>
                    <a:pt x="4942" y="17791"/>
                    <a:pt x="6704" y="16386"/>
                    <a:pt x="6942" y="17779"/>
                  </a:cubicBezTo>
                  <a:cubicBezTo>
                    <a:pt x="7609" y="21577"/>
                    <a:pt x="3751" y="20648"/>
                    <a:pt x="6882" y="23363"/>
                  </a:cubicBezTo>
                  <a:cubicBezTo>
                    <a:pt x="7726" y="24094"/>
                    <a:pt x="8602" y="24396"/>
                    <a:pt x="9432" y="24396"/>
                  </a:cubicBezTo>
                  <a:cubicBezTo>
                    <a:pt x="11671" y="24396"/>
                    <a:pt x="13585" y="22203"/>
                    <a:pt x="13681" y="20327"/>
                  </a:cubicBezTo>
                  <a:cubicBezTo>
                    <a:pt x="13812" y="17755"/>
                    <a:pt x="13455" y="18053"/>
                    <a:pt x="14812" y="17910"/>
                  </a:cubicBezTo>
                  <a:cubicBezTo>
                    <a:pt x="16169" y="17779"/>
                    <a:pt x="19563" y="17636"/>
                    <a:pt x="19824" y="11528"/>
                  </a:cubicBezTo>
                  <a:cubicBezTo>
                    <a:pt x="20098" y="5408"/>
                    <a:pt x="19539" y="932"/>
                    <a:pt x="16419" y="527"/>
                  </a:cubicBezTo>
                  <a:cubicBezTo>
                    <a:pt x="16419" y="527"/>
                    <a:pt x="13588" y="0"/>
                    <a:pt x="10456" y="0"/>
                  </a:cubicBezTo>
                  <a:close/>
                </a:path>
              </a:pathLst>
            </a:custGeom>
            <a:solidFill>
              <a:srgbClr val="D98D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36"/>
            <p:cNvSpPr/>
            <p:nvPr/>
          </p:nvSpPr>
          <p:spPr>
            <a:xfrm>
              <a:off x="8274154" y="3090883"/>
              <a:ext cx="95452" cy="95452"/>
            </a:xfrm>
            <a:custGeom>
              <a:avLst/>
              <a:gdLst/>
              <a:ahLst/>
              <a:cxnLst/>
              <a:rect l="l" t="t" r="r" b="b"/>
              <a:pathLst>
                <a:path w="2978" h="2978" extrusionOk="0">
                  <a:moveTo>
                    <a:pt x="1489" y="1"/>
                  </a:moveTo>
                  <a:cubicBezTo>
                    <a:pt x="667" y="1"/>
                    <a:pt x="1" y="667"/>
                    <a:pt x="1" y="1489"/>
                  </a:cubicBezTo>
                  <a:cubicBezTo>
                    <a:pt x="1" y="2322"/>
                    <a:pt x="667" y="2977"/>
                    <a:pt x="1489" y="2977"/>
                  </a:cubicBezTo>
                  <a:cubicBezTo>
                    <a:pt x="2310" y="2977"/>
                    <a:pt x="2977" y="2322"/>
                    <a:pt x="2977" y="1489"/>
                  </a:cubicBezTo>
                  <a:cubicBezTo>
                    <a:pt x="2977" y="667"/>
                    <a:pt x="2310" y="1"/>
                    <a:pt x="14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36"/>
            <p:cNvSpPr/>
            <p:nvPr/>
          </p:nvSpPr>
          <p:spPr>
            <a:xfrm>
              <a:off x="8062345" y="3071427"/>
              <a:ext cx="95452" cy="95420"/>
            </a:xfrm>
            <a:custGeom>
              <a:avLst/>
              <a:gdLst/>
              <a:ahLst/>
              <a:cxnLst/>
              <a:rect l="l" t="t" r="r" b="b"/>
              <a:pathLst>
                <a:path w="2978" h="2977" extrusionOk="0">
                  <a:moveTo>
                    <a:pt x="1489" y="0"/>
                  </a:moveTo>
                  <a:cubicBezTo>
                    <a:pt x="667" y="0"/>
                    <a:pt x="1" y="667"/>
                    <a:pt x="1" y="1489"/>
                  </a:cubicBezTo>
                  <a:cubicBezTo>
                    <a:pt x="1" y="2310"/>
                    <a:pt x="667" y="2977"/>
                    <a:pt x="1489" y="2977"/>
                  </a:cubicBezTo>
                  <a:cubicBezTo>
                    <a:pt x="2310" y="2977"/>
                    <a:pt x="2977" y="2310"/>
                    <a:pt x="2977" y="1489"/>
                  </a:cubicBezTo>
                  <a:cubicBezTo>
                    <a:pt x="2977" y="667"/>
                    <a:pt x="2310" y="0"/>
                    <a:pt x="14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36"/>
            <p:cNvSpPr/>
            <p:nvPr/>
          </p:nvSpPr>
          <p:spPr>
            <a:xfrm>
              <a:off x="8361563" y="3184383"/>
              <a:ext cx="125966" cy="125966"/>
            </a:xfrm>
            <a:custGeom>
              <a:avLst/>
              <a:gdLst/>
              <a:ahLst/>
              <a:cxnLst/>
              <a:rect l="l" t="t" r="r" b="b"/>
              <a:pathLst>
                <a:path w="3930" h="3930" extrusionOk="0">
                  <a:moveTo>
                    <a:pt x="1965" y="1"/>
                  </a:moveTo>
                  <a:cubicBezTo>
                    <a:pt x="881" y="1"/>
                    <a:pt x="0" y="882"/>
                    <a:pt x="0" y="1965"/>
                  </a:cubicBezTo>
                  <a:cubicBezTo>
                    <a:pt x="0" y="3061"/>
                    <a:pt x="881" y="3930"/>
                    <a:pt x="1965" y="3930"/>
                  </a:cubicBezTo>
                  <a:cubicBezTo>
                    <a:pt x="3048" y="3930"/>
                    <a:pt x="3929" y="3061"/>
                    <a:pt x="3929" y="1965"/>
                  </a:cubicBezTo>
                  <a:cubicBezTo>
                    <a:pt x="3929" y="882"/>
                    <a:pt x="3048" y="1"/>
                    <a:pt x="196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36"/>
            <p:cNvSpPr/>
            <p:nvPr/>
          </p:nvSpPr>
          <p:spPr>
            <a:xfrm>
              <a:off x="7995578" y="3189351"/>
              <a:ext cx="125966" cy="125966"/>
            </a:xfrm>
            <a:custGeom>
              <a:avLst/>
              <a:gdLst/>
              <a:ahLst/>
              <a:cxnLst/>
              <a:rect l="l" t="t" r="r" b="b"/>
              <a:pathLst>
                <a:path w="3930" h="3930" extrusionOk="0">
                  <a:moveTo>
                    <a:pt x="1965" y="0"/>
                  </a:moveTo>
                  <a:cubicBezTo>
                    <a:pt x="881" y="0"/>
                    <a:pt x="0" y="881"/>
                    <a:pt x="0" y="1965"/>
                  </a:cubicBezTo>
                  <a:cubicBezTo>
                    <a:pt x="0" y="3048"/>
                    <a:pt x="881" y="3929"/>
                    <a:pt x="1965" y="3929"/>
                  </a:cubicBezTo>
                  <a:cubicBezTo>
                    <a:pt x="3048" y="3929"/>
                    <a:pt x="3929" y="3048"/>
                    <a:pt x="3929" y="1965"/>
                  </a:cubicBezTo>
                  <a:cubicBezTo>
                    <a:pt x="3929" y="881"/>
                    <a:pt x="3048" y="0"/>
                    <a:pt x="19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36"/>
            <p:cNvSpPr/>
            <p:nvPr/>
          </p:nvSpPr>
          <p:spPr>
            <a:xfrm>
              <a:off x="8149755" y="3414878"/>
              <a:ext cx="190841" cy="96382"/>
            </a:xfrm>
            <a:custGeom>
              <a:avLst/>
              <a:gdLst/>
              <a:ahLst/>
              <a:cxnLst/>
              <a:rect l="l" t="t" r="r" b="b"/>
              <a:pathLst>
                <a:path w="5954" h="3007" extrusionOk="0">
                  <a:moveTo>
                    <a:pt x="0" y="1"/>
                  </a:moveTo>
                  <a:lnTo>
                    <a:pt x="0" y="1"/>
                  </a:lnTo>
                  <a:cubicBezTo>
                    <a:pt x="429" y="775"/>
                    <a:pt x="215" y="2954"/>
                    <a:pt x="215" y="2954"/>
                  </a:cubicBezTo>
                  <a:cubicBezTo>
                    <a:pt x="634" y="2990"/>
                    <a:pt x="1023" y="3007"/>
                    <a:pt x="1383" y="3007"/>
                  </a:cubicBezTo>
                  <a:cubicBezTo>
                    <a:pt x="5701" y="3007"/>
                    <a:pt x="5954" y="599"/>
                    <a:pt x="5323" y="599"/>
                  </a:cubicBezTo>
                  <a:cubicBezTo>
                    <a:pt x="5300" y="599"/>
                    <a:pt x="5276" y="602"/>
                    <a:pt x="5251" y="608"/>
                  </a:cubicBezTo>
                  <a:cubicBezTo>
                    <a:pt x="5165" y="631"/>
                    <a:pt x="5033" y="641"/>
                    <a:pt x="4867" y="641"/>
                  </a:cubicBezTo>
                  <a:cubicBezTo>
                    <a:pt x="3537" y="641"/>
                    <a:pt x="1" y="1"/>
                    <a:pt x="0" y="1"/>
                  </a:cubicBezTo>
                  <a:close/>
                </a:path>
              </a:pathLst>
            </a:custGeom>
            <a:solidFill>
              <a:srgbClr val="CF65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36"/>
            <p:cNvSpPr/>
            <p:nvPr/>
          </p:nvSpPr>
          <p:spPr>
            <a:xfrm>
              <a:off x="8150139" y="3089729"/>
              <a:ext cx="80933" cy="146576"/>
            </a:xfrm>
            <a:custGeom>
              <a:avLst/>
              <a:gdLst/>
              <a:ahLst/>
              <a:cxnLst/>
              <a:rect l="l" t="t" r="r" b="b"/>
              <a:pathLst>
                <a:path w="2525" h="4573" extrusionOk="0">
                  <a:moveTo>
                    <a:pt x="2167" y="1"/>
                  </a:moveTo>
                  <a:lnTo>
                    <a:pt x="1453" y="2585"/>
                  </a:lnTo>
                  <a:cubicBezTo>
                    <a:pt x="1164" y="2471"/>
                    <a:pt x="747" y="2332"/>
                    <a:pt x="442" y="2332"/>
                  </a:cubicBezTo>
                  <a:cubicBezTo>
                    <a:pt x="332" y="2332"/>
                    <a:pt x="236" y="2350"/>
                    <a:pt x="167" y="2394"/>
                  </a:cubicBezTo>
                  <a:cubicBezTo>
                    <a:pt x="72" y="2454"/>
                    <a:pt x="12" y="2549"/>
                    <a:pt x="12" y="2656"/>
                  </a:cubicBezTo>
                  <a:cubicBezTo>
                    <a:pt x="12" y="2763"/>
                    <a:pt x="0" y="3668"/>
                    <a:pt x="560" y="4204"/>
                  </a:cubicBezTo>
                  <a:cubicBezTo>
                    <a:pt x="834" y="4442"/>
                    <a:pt x="1155" y="4561"/>
                    <a:pt x="1560" y="4561"/>
                  </a:cubicBezTo>
                  <a:lnTo>
                    <a:pt x="1786" y="4573"/>
                  </a:lnTo>
                  <a:lnTo>
                    <a:pt x="1738" y="4192"/>
                  </a:lnTo>
                  <a:cubicBezTo>
                    <a:pt x="1674" y="4200"/>
                    <a:pt x="1610" y="4204"/>
                    <a:pt x="1549" y="4204"/>
                  </a:cubicBezTo>
                  <a:cubicBezTo>
                    <a:pt x="1251" y="4204"/>
                    <a:pt x="999" y="4110"/>
                    <a:pt x="822" y="3942"/>
                  </a:cubicBezTo>
                  <a:cubicBezTo>
                    <a:pt x="464" y="3620"/>
                    <a:pt x="381" y="3025"/>
                    <a:pt x="381" y="2704"/>
                  </a:cubicBezTo>
                  <a:cubicBezTo>
                    <a:pt x="397" y="2700"/>
                    <a:pt x="417" y="2698"/>
                    <a:pt x="442" y="2698"/>
                  </a:cubicBezTo>
                  <a:cubicBezTo>
                    <a:pt x="637" y="2698"/>
                    <a:pt x="1087" y="2821"/>
                    <a:pt x="1500" y="3001"/>
                  </a:cubicBezTo>
                  <a:lnTo>
                    <a:pt x="1691" y="3097"/>
                  </a:lnTo>
                  <a:lnTo>
                    <a:pt x="2524" y="108"/>
                  </a:lnTo>
                  <a:lnTo>
                    <a:pt x="216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36"/>
            <p:cNvSpPr/>
            <p:nvPr/>
          </p:nvSpPr>
          <p:spPr>
            <a:xfrm>
              <a:off x="8165781" y="3241630"/>
              <a:ext cx="108402" cy="73304"/>
            </a:xfrm>
            <a:custGeom>
              <a:avLst/>
              <a:gdLst/>
              <a:ahLst/>
              <a:cxnLst/>
              <a:rect l="l" t="t" r="r" b="b"/>
              <a:pathLst>
                <a:path w="3382" h="2287" extrusionOk="0">
                  <a:moveTo>
                    <a:pt x="3024" y="1"/>
                  </a:moveTo>
                  <a:cubicBezTo>
                    <a:pt x="2893" y="513"/>
                    <a:pt x="2382" y="1846"/>
                    <a:pt x="1727" y="1906"/>
                  </a:cubicBezTo>
                  <a:cubicBezTo>
                    <a:pt x="1709" y="1908"/>
                    <a:pt x="1692" y="1909"/>
                    <a:pt x="1674" y="1909"/>
                  </a:cubicBezTo>
                  <a:cubicBezTo>
                    <a:pt x="1269" y="1909"/>
                    <a:pt x="801" y="1387"/>
                    <a:pt x="334" y="405"/>
                  </a:cubicBezTo>
                  <a:lnTo>
                    <a:pt x="0" y="572"/>
                  </a:lnTo>
                  <a:cubicBezTo>
                    <a:pt x="548" y="1715"/>
                    <a:pt x="1108" y="2287"/>
                    <a:pt x="1679" y="2287"/>
                  </a:cubicBezTo>
                  <a:lnTo>
                    <a:pt x="1762" y="2287"/>
                  </a:lnTo>
                  <a:cubicBezTo>
                    <a:pt x="2786" y="2191"/>
                    <a:pt x="3322" y="322"/>
                    <a:pt x="3382" y="108"/>
                  </a:cubicBezTo>
                  <a:lnTo>
                    <a:pt x="302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36"/>
            <p:cNvSpPr/>
            <p:nvPr/>
          </p:nvSpPr>
          <p:spPr>
            <a:xfrm>
              <a:off x="8329510" y="3018090"/>
              <a:ext cx="68721" cy="38110"/>
            </a:xfrm>
            <a:custGeom>
              <a:avLst/>
              <a:gdLst/>
              <a:ahLst/>
              <a:cxnLst/>
              <a:rect l="l" t="t" r="r" b="b"/>
              <a:pathLst>
                <a:path w="2144" h="1189" extrusionOk="0">
                  <a:moveTo>
                    <a:pt x="789" y="0"/>
                  </a:moveTo>
                  <a:cubicBezTo>
                    <a:pt x="536" y="0"/>
                    <a:pt x="270" y="77"/>
                    <a:pt x="0" y="224"/>
                  </a:cubicBezTo>
                  <a:lnTo>
                    <a:pt x="179" y="545"/>
                  </a:lnTo>
                  <a:cubicBezTo>
                    <a:pt x="389" y="436"/>
                    <a:pt x="590" y="383"/>
                    <a:pt x="780" y="383"/>
                  </a:cubicBezTo>
                  <a:cubicBezTo>
                    <a:pt x="880" y="383"/>
                    <a:pt x="977" y="397"/>
                    <a:pt x="1072" y="426"/>
                  </a:cubicBezTo>
                  <a:cubicBezTo>
                    <a:pt x="1560" y="593"/>
                    <a:pt x="1798" y="1188"/>
                    <a:pt x="1798" y="1188"/>
                  </a:cubicBezTo>
                  <a:lnTo>
                    <a:pt x="2143" y="1045"/>
                  </a:lnTo>
                  <a:cubicBezTo>
                    <a:pt x="2131" y="1010"/>
                    <a:pt x="1834" y="307"/>
                    <a:pt x="1191" y="69"/>
                  </a:cubicBezTo>
                  <a:cubicBezTo>
                    <a:pt x="1061" y="23"/>
                    <a:pt x="927" y="0"/>
                    <a:pt x="7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36"/>
            <p:cNvSpPr/>
            <p:nvPr/>
          </p:nvSpPr>
          <p:spPr>
            <a:xfrm>
              <a:off x="8078372" y="2988376"/>
              <a:ext cx="73304" cy="29649"/>
            </a:xfrm>
            <a:custGeom>
              <a:avLst/>
              <a:gdLst/>
              <a:ahLst/>
              <a:cxnLst/>
              <a:rect l="l" t="t" r="r" b="b"/>
              <a:pathLst>
                <a:path w="2287" h="925" extrusionOk="0">
                  <a:moveTo>
                    <a:pt x="1196" y="1"/>
                  </a:moveTo>
                  <a:cubicBezTo>
                    <a:pt x="1124" y="1"/>
                    <a:pt x="1051" y="6"/>
                    <a:pt x="977" y="20"/>
                  </a:cubicBezTo>
                  <a:cubicBezTo>
                    <a:pt x="584" y="79"/>
                    <a:pt x="263" y="329"/>
                    <a:pt x="1" y="734"/>
                  </a:cubicBezTo>
                  <a:lnTo>
                    <a:pt x="322" y="925"/>
                  </a:lnTo>
                  <a:cubicBezTo>
                    <a:pt x="513" y="615"/>
                    <a:pt x="751" y="436"/>
                    <a:pt x="1048" y="377"/>
                  </a:cubicBezTo>
                  <a:cubicBezTo>
                    <a:pt x="1098" y="369"/>
                    <a:pt x="1147" y="365"/>
                    <a:pt x="1196" y="365"/>
                  </a:cubicBezTo>
                  <a:cubicBezTo>
                    <a:pt x="1645" y="365"/>
                    <a:pt x="2061" y="674"/>
                    <a:pt x="2061" y="674"/>
                  </a:cubicBezTo>
                  <a:lnTo>
                    <a:pt x="2287" y="389"/>
                  </a:lnTo>
                  <a:cubicBezTo>
                    <a:pt x="2255" y="378"/>
                    <a:pt x="1771" y="1"/>
                    <a:pt x="11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36"/>
            <p:cNvSpPr/>
            <p:nvPr/>
          </p:nvSpPr>
          <p:spPr>
            <a:xfrm>
              <a:off x="8549332" y="3128449"/>
              <a:ext cx="67951" cy="118947"/>
            </a:xfrm>
            <a:custGeom>
              <a:avLst/>
              <a:gdLst/>
              <a:ahLst/>
              <a:cxnLst/>
              <a:rect l="l" t="t" r="r" b="b"/>
              <a:pathLst>
                <a:path w="2120" h="3711" extrusionOk="0">
                  <a:moveTo>
                    <a:pt x="1783" y="1"/>
                  </a:moveTo>
                  <a:cubicBezTo>
                    <a:pt x="1423" y="1"/>
                    <a:pt x="948" y="170"/>
                    <a:pt x="607" y="781"/>
                  </a:cubicBezTo>
                  <a:cubicBezTo>
                    <a:pt x="179" y="1543"/>
                    <a:pt x="0" y="2936"/>
                    <a:pt x="405" y="3472"/>
                  </a:cubicBezTo>
                  <a:cubicBezTo>
                    <a:pt x="524" y="3627"/>
                    <a:pt x="691" y="3710"/>
                    <a:pt x="869" y="3710"/>
                  </a:cubicBezTo>
                  <a:cubicBezTo>
                    <a:pt x="905" y="3710"/>
                    <a:pt x="953" y="3698"/>
                    <a:pt x="1024" y="3698"/>
                  </a:cubicBezTo>
                  <a:lnTo>
                    <a:pt x="953" y="3341"/>
                  </a:lnTo>
                  <a:cubicBezTo>
                    <a:pt x="930" y="3344"/>
                    <a:pt x="910" y="3345"/>
                    <a:pt x="890" y="3345"/>
                  </a:cubicBezTo>
                  <a:cubicBezTo>
                    <a:pt x="816" y="3345"/>
                    <a:pt x="762" y="3324"/>
                    <a:pt x="714" y="3258"/>
                  </a:cubicBezTo>
                  <a:cubicBezTo>
                    <a:pt x="429" y="2877"/>
                    <a:pt x="548" y="1662"/>
                    <a:pt x="941" y="960"/>
                  </a:cubicBezTo>
                  <a:cubicBezTo>
                    <a:pt x="1213" y="461"/>
                    <a:pt x="1568" y="365"/>
                    <a:pt x="1790" y="365"/>
                  </a:cubicBezTo>
                  <a:cubicBezTo>
                    <a:pt x="1907" y="365"/>
                    <a:pt x="1988" y="392"/>
                    <a:pt x="2000" y="400"/>
                  </a:cubicBezTo>
                  <a:lnTo>
                    <a:pt x="2119" y="55"/>
                  </a:lnTo>
                  <a:cubicBezTo>
                    <a:pt x="2030" y="23"/>
                    <a:pt x="1914" y="1"/>
                    <a:pt x="17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36"/>
            <p:cNvSpPr/>
            <p:nvPr/>
          </p:nvSpPr>
          <p:spPr>
            <a:xfrm>
              <a:off x="8512695" y="2987062"/>
              <a:ext cx="626658" cy="769420"/>
            </a:xfrm>
            <a:custGeom>
              <a:avLst/>
              <a:gdLst/>
              <a:ahLst/>
              <a:cxnLst/>
              <a:rect l="l" t="t" r="r" b="b"/>
              <a:pathLst>
                <a:path w="19551" h="24005" extrusionOk="0">
                  <a:moveTo>
                    <a:pt x="14278" y="1"/>
                  </a:moveTo>
                  <a:cubicBezTo>
                    <a:pt x="13511" y="1"/>
                    <a:pt x="13624" y="2664"/>
                    <a:pt x="13719" y="3909"/>
                  </a:cubicBezTo>
                  <a:lnTo>
                    <a:pt x="13719" y="3909"/>
                  </a:lnTo>
                  <a:cubicBezTo>
                    <a:pt x="13606" y="2961"/>
                    <a:pt x="13279" y="1239"/>
                    <a:pt x="12383" y="906"/>
                  </a:cubicBezTo>
                  <a:cubicBezTo>
                    <a:pt x="12326" y="885"/>
                    <a:pt x="12276" y="875"/>
                    <a:pt x="12231" y="875"/>
                  </a:cubicBezTo>
                  <a:cubicBezTo>
                    <a:pt x="11274" y="875"/>
                    <a:pt x="12740" y="5371"/>
                    <a:pt x="12740" y="5371"/>
                  </a:cubicBezTo>
                  <a:cubicBezTo>
                    <a:pt x="12918" y="13765"/>
                    <a:pt x="0" y="16194"/>
                    <a:pt x="0" y="16194"/>
                  </a:cubicBezTo>
                  <a:lnTo>
                    <a:pt x="3870" y="24004"/>
                  </a:lnTo>
                  <a:cubicBezTo>
                    <a:pt x="18229" y="22909"/>
                    <a:pt x="17681" y="6907"/>
                    <a:pt x="17681" y="6907"/>
                  </a:cubicBezTo>
                  <a:cubicBezTo>
                    <a:pt x="17681" y="6907"/>
                    <a:pt x="19550" y="4371"/>
                    <a:pt x="18824" y="2966"/>
                  </a:cubicBezTo>
                  <a:cubicBezTo>
                    <a:pt x="18699" y="2722"/>
                    <a:pt x="18566" y="2622"/>
                    <a:pt x="18431" y="2622"/>
                  </a:cubicBezTo>
                  <a:cubicBezTo>
                    <a:pt x="17780" y="2622"/>
                    <a:pt x="17086" y="4966"/>
                    <a:pt x="17086" y="4966"/>
                  </a:cubicBezTo>
                  <a:cubicBezTo>
                    <a:pt x="17086" y="4966"/>
                    <a:pt x="17728" y="906"/>
                    <a:pt x="16895" y="418"/>
                  </a:cubicBezTo>
                  <a:cubicBezTo>
                    <a:pt x="16854" y="394"/>
                    <a:pt x="16814" y="383"/>
                    <a:pt x="16774" y="383"/>
                  </a:cubicBezTo>
                  <a:cubicBezTo>
                    <a:pt x="15997" y="383"/>
                    <a:pt x="15383" y="4668"/>
                    <a:pt x="15383" y="4668"/>
                  </a:cubicBezTo>
                  <a:cubicBezTo>
                    <a:pt x="15383" y="4668"/>
                    <a:pt x="15823" y="823"/>
                    <a:pt x="14514" y="73"/>
                  </a:cubicBezTo>
                  <a:cubicBezTo>
                    <a:pt x="14427" y="24"/>
                    <a:pt x="14348" y="1"/>
                    <a:pt x="14278" y="1"/>
                  </a:cubicBezTo>
                  <a:close/>
                </a:path>
              </a:pathLst>
            </a:custGeom>
            <a:solidFill>
              <a:srgbClr val="D98D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36"/>
            <p:cNvSpPr/>
            <p:nvPr/>
          </p:nvSpPr>
          <p:spPr>
            <a:xfrm>
              <a:off x="8947370" y="3128802"/>
              <a:ext cx="64906" cy="81958"/>
            </a:xfrm>
            <a:custGeom>
              <a:avLst/>
              <a:gdLst/>
              <a:ahLst/>
              <a:cxnLst/>
              <a:rect l="l" t="t" r="r" b="b"/>
              <a:pathLst>
                <a:path w="2025" h="2557" extrusionOk="0">
                  <a:moveTo>
                    <a:pt x="354" y="0"/>
                  </a:moveTo>
                  <a:cubicBezTo>
                    <a:pt x="241" y="0"/>
                    <a:pt x="123" y="11"/>
                    <a:pt x="0" y="32"/>
                  </a:cubicBezTo>
                  <a:lnTo>
                    <a:pt x="60" y="389"/>
                  </a:lnTo>
                  <a:cubicBezTo>
                    <a:pt x="168" y="368"/>
                    <a:pt x="269" y="358"/>
                    <a:pt x="364" y="358"/>
                  </a:cubicBezTo>
                  <a:cubicBezTo>
                    <a:pt x="645" y="358"/>
                    <a:pt x="870" y="449"/>
                    <a:pt x="1048" y="627"/>
                  </a:cubicBezTo>
                  <a:cubicBezTo>
                    <a:pt x="1631" y="1199"/>
                    <a:pt x="1441" y="2485"/>
                    <a:pt x="1441" y="2497"/>
                  </a:cubicBezTo>
                  <a:lnTo>
                    <a:pt x="1798" y="2556"/>
                  </a:lnTo>
                  <a:cubicBezTo>
                    <a:pt x="1810" y="2497"/>
                    <a:pt x="2024" y="1092"/>
                    <a:pt x="1310" y="365"/>
                  </a:cubicBezTo>
                  <a:cubicBezTo>
                    <a:pt x="1061" y="126"/>
                    <a:pt x="740" y="0"/>
                    <a:pt x="3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36"/>
            <p:cNvSpPr/>
            <p:nvPr/>
          </p:nvSpPr>
          <p:spPr>
            <a:xfrm>
              <a:off x="7350216" y="3217878"/>
              <a:ext cx="704129" cy="664705"/>
            </a:xfrm>
            <a:custGeom>
              <a:avLst/>
              <a:gdLst/>
              <a:ahLst/>
              <a:cxnLst/>
              <a:rect l="l" t="t" r="r" b="b"/>
              <a:pathLst>
                <a:path w="21968" h="20738" extrusionOk="0">
                  <a:moveTo>
                    <a:pt x="4021" y="0"/>
                  </a:moveTo>
                  <a:cubicBezTo>
                    <a:pt x="3926" y="0"/>
                    <a:pt x="3828" y="46"/>
                    <a:pt x="3727" y="146"/>
                  </a:cubicBezTo>
                  <a:cubicBezTo>
                    <a:pt x="2656" y="1218"/>
                    <a:pt x="4108" y="4813"/>
                    <a:pt x="4108" y="4813"/>
                  </a:cubicBezTo>
                  <a:cubicBezTo>
                    <a:pt x="4108" y="4813"/>
                    <a:pt x="2476" y="1016"/>
                    <a:pt x="1690" y="1016"/>
                  </a:cubicBezTo>
                  <a:cubicBezTo>
                    <a:pt x="1630" y="1016"/>
                    <a:pt x="1574" y="1038"/>
                    <a:pt x="1525" y="1087"/>
                  </a:cubicBezTo>
                  <a:cubicBezTo>
                    <a:pt x="846" y="1777"/>
                    <a:pt x="2537" y="5540"/>
                    <a:pt x="2537" y="5540"/>
                  </a:cubicBezTo>
                  <a:cubicBezTo>
                    <a:pt x="2537" y="5540"/>
                    <a:pt x="1350" y="3612"/>
                    <a:pt x="693" y="3612"/>
                  </a:cubicBezTo>
                  <a:cubicBezTo>
                    <a:pt x="525" y="3612"/>
                    <a:pt x="392" y="3737"/>
                    <a:pt x="322" y="4051"/>
                  </a:cubicBezTo>
                  <a:cubicBezTo>
                    <a:pt x="1" y="5611"/>
                    <a:pt x="2465" y="7552"/>
                    <a:pt x="2465" y="7552"/>
                  </a:cubicBezTo>
                  <a:cubicBezTo>
                    <a:pt x="2465" y="7552"/>
                    <a:pt x="5580" y="20738"/>
                    <a:pt x="17088" y="20738"/>
                  </a:cubicBezTo>
                  <a:cubicBezTo>
                    <a:pt x="18087" y="20738"/>
                    <a:pt x="19149" y="20638"/>
                    <a:pt x="20277" y="20423"/>
                  </a:cubicBezTo>
                  <a:lnTo>
                    <a:pt x="21968" y="11874"/>
                  </a:lnTo>
                  <a:lnTo>
                    <a:pt x="21968" y="11874"/>
                  </a:lnTo>
                  <a:cubicBezTo>
                    <a:pt x="21967" y="11874"/>
                    <a:pt x="21408" y="11919"/>
                    <a:pt x="20503" y="11919"/>
                  </a:cubicBezTo>
                  <a:cubicBezTo>
                    <a:pt x="17023" y="11919"/>
                    <a:pt x="8431" y="11252"/>
                    <a:pt x="6835" y="4790"/>
                  </a:cubicBezTo>
                  <a:cubicBezTo>
                    <a:pt x="6835" y="4790"/>
                    <a:pt x="7051" y="306"/>
                    <a:pt x="6199" y="306"/>
                  </a:cubicBezTo>
                  <a:cubicBezTo>
                    <a:pt x="6135" y="306"/>
                    <a:pt x="6066" y="331"/>
                    <a:pt x="5989" y="384"/>
                  </a:cubicBezTo>
                  <a:cubicBezTo>
                    <a:pt x="5228" y="929"/>
                    <a:pt x="5349" y="2621"/>
                    <a:pt x="5488" y="3577"/>
                  </a:cubicBezTo>
                  <a:lnTo>
                    <a:pt x="5488" y="3577"/>
                  </a:lnTo>
                  <a:cubicBezTo>
                    <a:pt x="5256" y="2377"/>
                    <a:pt x="4711" y="0"/>
                    <a:pt x="4021" y="0"/>
                  </a:cubicBezTo>
                  <a:close/>
                </a:path>
              </a:pathLst>
            </a:custGeom>
            <a:solidFill>
              <a:srgbClr val="D98D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36"/>
            <p:cNvSpPr/>
            <p:nvPr/>
          </p:nvSpPr>
          <p:spPr>
            <a:xfrm>
              <a:off x="7480353" y="3339713"/>
              <a:ext cx="55002" cy="93529"/>
            </a:xfrm>
            <a:custGeom>
              <a:avLst/>
              <a:gdLst/>
              <a:ahLst/>
              <a:cxnLst/>
              <a:rect l="l" t="t" r="r" b="b"/>
              <a:pathLst>
                <a:path w="1716" h="2918" extrusionOk="0">
                  <a:moveTo>
                    <a:pt x="1668" y="0"/>
                  </a:moveTo>
                  <a:cubicBezTo>
                    <a:pt x="1120" y="60"/>
                    <a:pt x="715" y="298"/>
                    <a:pt x="489" y="679"/>
                  </a:cubicBezTo>
                  <a:cubicBezTo>
                    <a:pt x="1" y="1548"/>
                    <a:pt x="560" y="2858"/>
                    <a:pt x="596" y="2917"/>
                  </a:cubicBezTo>
                  <a:lnTo>
                    <a:pt x="917" y="2763"/>
                  </a:lnTo>
                  <a:cubicBezTo>
                    <a:pt x="917" y="2751"/>
                    <a:pt x="405" y="1560"/>
                    <a:pt x="798" y="858"/>
                  </a:cubicBezTo>
                  <a:cubicBezTo>
                    <a:pt x="965" y="572"/>
                    <a:pt x="1263" y="417"/>
                    <a:pt x="1715" y="370"/>
                  </a:cubicBezTo>
                  <a:lnTo>
                    <a:pt x="1668"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36"/>
            <p:cNvSpPr/>
            <p:nvPr/>
          </p:nvSpPr>
          <p:spPr>
            <a:xfrm>
              <a:off x="7966955" y="2765445"/>
              <a:ext cx="562906" cy="249304"/>
            </a:xfrm>
            <a:custGeom>
              <a:avLst/>
              <a:gdLst/>
              <a:ahLst/>
              <a:cxnLst/>
              <a:rect l="l" t="t" r="r" b="b"/>
              <a:pathLst>
                <a:path w="17562" h="7778" extrusionOk="0">
                  <a:moveTo>
                    <a:pt x="9249" y="1"/>
                  </a:moveTo>
                  <a:cubicBezTo>
                    <a:pt x="6148" y="1"/>
                    <a:pt x="3179" y="1033"/>
                    <a:pt x="3179" y="1033"/>
                  </a:cubicBezTo>
                  <a:cubicBezTo>
                    <a:pt x="3024" y="1033"/>
                    <a:pt x="0" y="5308"/>
                    <a:pt x="584" y="6141"/>
                  </a:cubicBezTo>
                  <a:cubicBezTo>
                    <a:pt x="932" y="6649"/>
                    <a:pt x="3211" y="6945"/>
                    <a:pt x="5034" y="6945"/>
                  </a:cubicBezTo>
                  <a:cubicBezTo>
                    <a:pt x="6203" y="6945"/>
                    <a:pt x="7183" y="6823"/>
                    <a:pt x="7346" y="6558"/>
                  </a:cubicBezTo>
                  <a:cubicBezTo>
                    <a:pt x="7572" y="6183"/>
                    <a:pt x="7921" y="5126"/>
                    <a:pt x="8193" y="4236"/>
                  </a:cubicBezTo>
                  <a:lnTo>
                    <a:pt x="8193" y="4236"/>
                  </a:lnTo>
                  <a:cubicBezTo>
                    <a:pt x="7977" y="5260"/>
                    <a:pt x="7915" y="6533"/>
                    <a:pt x="8811" y="6867"/>
                  </a:cubicBezTo>
                  <a:cubicBezTo>
                    <a:pt x="10205" y="7389"/>
                    <a:pt x="13978" y="7777"/>
                    <a:pt x="15315" y="7777"/>
                  </a:cubicBezTo>
                  <a:cubicBezTo>
                    <a:pt x="15474" y="7777"/>
                    <a:pt x="15599" y="7772"/>
                    <a:pt x="15681" y="7760"/>
                  </a:cubicBezTo>
                  <a:cubicBezTo>
                    <a:pt x="16478" y="7653"/>
                    <a:pt x="17562" y="3641"/>
                    <a:pt x="13811" y="1141"/>
                  </a:cubicBezTo>
                  <a:cubicBezTo>
                    <a:pt x="12524" y="283"/>
                    <a:pt x="10869" y="1"/>
                    <a:pt x="9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36"/>
            <p:cNvSpPr/>
            <p:nvPr/>
          </p:nvSpPr>
          <p:spPr>
            <a:xfrm>
              <a:off x="8467275" y="3445457"/>
              <a:ext cx="381777" cy="391714"/>
            </a:xfrm>
            <a:custGeom>
              <a:avLst/>
              <a:gdLst/>
              <a:ahLst/>
              <a:cxnLst/>
              <a:rect l="l" t="t" r="r" b="b"/>
              <a:pathLst>
                <a:path w="11911" h="12221" extrusionOk="0">
                  <a:moveTo>
                    <a:pt x="6600" y="0"/>
                  </a:moveTo>
                  <a:cubicBezTo>
                    <a:pt x="4811" y="0"/>
                    <a:pt x="95" y="2452"/>
                    <a:pt x="95" y="2452"/>
                  </a:cubicBezTo>
                  <a:cubicBezTo>
                    <a:pt x="0" y="4869"/>
                    <a:pt x="5013" y="11953"/>
                    <a:pt x="6132" y="12203"/>
                  </a:cubicBezTo>
                  <a:cubicBezTo>
                    <a:pt x="6188" y="12215"/>
                    <a:pt x="6252" y="12221"/>
                    <a:pt x="6324" y="12221"/>
                  </a:cubicBezTo>
                  <a:cubicBezTo>
                    <a:pt x="7711" y="12221"/>
                    <a:pt x="11911" y="10112"/>
                    <a:pt x="11764" y="8584"/>
                  </a:cubicBezTo>
                  <a:cubicBezTo>
                    <a:pt x="11609" y="6977"/>
                    <a:pt x="8311" y="642"/>
                    <a:pt x="7025" y="71"/>
                  </a:cubicBezTo>
                  <a:cubicBezTo>
                    <a:pt x="6914" y="22"/>
                    <a:pt x="6770" y="0"/>
                    <a:pt x="66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36"/>
            <p:cNvSpPr/>
            <p:nvPr/>
          </p:nvSpPr>
          <p:spPr>
            <a:xfrm>
              <a:off x="7745594" y="3524437"/>
              <a:ext cx="390816" cy="402419"/>
            </a:xfrm>
            <a:custGeom>
              <a:avLst/>
              <a:gdLst/>
              <a:ahLst/>
              <a:cxnLst/>
              <a:rect l="l" t="t" r="r" b="b"/>
              <a:pathLst>
                <a:path w="12193" h="12555" extrusionOk="0">
                  <a:moveTo>
                    <a:pt x="6767" y="1"/>
                  </a:moveTo>
                  <a:cubicBezTo>
                    <a:pt x="5699" y="1"/>
                    <a:pt x="4792" y="43"/>
                    <a:pt x="4418" y="167"/>
                  </a:cubicBezTo>
                  <a:cubicBezTo>
                    <a:pt x="3227" y="572"/>
                    <a:pt x="0" y="10287"/>
                    <a:pt x="1048" y="11263"/>
                  </a:cubicBezTo>
                  <a:cubicBezTo>
                    <a:pt x="1787" y="11951"/>
                    <a:pt x="5021" y="12554"/>
                    <a:pt x="7165" y="12554"/>
                  </a:cubicBezTo>
                  <a:cubicBezTo>
                    <a:pt x="8027" y="12554"/>
                    <a:pt x="8713" y="12457"/>
                    <a:pt x="8990" y="12228"/>
                  </a:cubicBezTo>
                  <a:cubicBezTo>
                    <a:pt x="9954" y="11418"/>
                    <a:pt x="10597" y="3143"/>
                    <a:pt x="12192" y="202"/>
                  </a:cubicBezTo>
                  <a:cubicBezTo>
                    <a:pt x="12192" y="202"/>
                    <a:pt x="9097" y="1"/>
                    <a:pt x="67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36"/>
            <p:cNvSpPr/>
            <p:nvPr/>
          </p:nvSpPr>
          <p:spPr>
            <a:xfrm>
              <a:off x="8383295" y="3496999"/>
              <a:ext cx="440049" cy="642268"/>
            </a:xfrm>
            <a:custGeom>
              <a:avLst/>
              <a:gdLst/>
              <a:ahLst/>
              <a:cxnLst/>
              <a:rect l="l" t="t" r="r" b="b"/>
              <a:pathLst>
                <a:path w="13729" h="20038" extrusionOk="0">
                  <a:moveTo>
                    <a:pt x="1805" y="1"/>
                  </a:moveTo>
                  <a:cubicBezTo>
                    <a:pt x="1245" y="1"/>
                    <a:pt x="715" y="49"/>
                    <a:pt x="513" y="213"/>
                  </a:cubicBezTo>
                  <a:cubicBezTo>
                    <a:pt x="1" y="606"/>
                    <a:pt x="1727" y="5071"/>
                    <a:pt x="3323" y="10631"/>
                  </a:cubicBezTo>
                  <a:cubicBezTo>
                    <a:pt x="4793" y="15744"/>
                    <a:pt x="11379" y="20037"/>
                    <a:pt x="12870" y="20037"/>
                  </a:cubicBezTo>
                  <a:cubicBezTo>
                    <a:pt x="12997" y="20037"/>
                    <a:pt x="13087" y="20006"/>
                    <a:pt x="13133" y="19942"/>
                  </a:cubicBezTo>
                  <a:cubicBezTo>
                    <a:pt x="13729" y="19120"/>
                    <a:pt x="12633" y="15286"/>
                    <a:pt x="12633" y="15286"/>
                  </a:cubicBezTo>
                  <a:cubicBezTo>
                    <a:pt x="12536" y="15294"/>
                    <a:pt x="12439" y="15298"/>
                    <a:pt x="12343" y="15298"/>
                  </a:cubicBezTo>
                  <a:cubicBezTo>
                    <a:pt x="6180" y="15298"/>
                    <a:pt x="3513" y="106"/>
                    <a:pt x="3513" y="106"/>
                  </a:cubicBezTo>
                  <a:cubicBezTo>
                    <a:pt x="3513" y="106"/>
                    <a:pt x="2627" y="1"/>
                    <a:pt x="18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36"/>
            <p:cNvSpPr/>
            <p:nvPr/>
          </p:nvSpPr>
          <p:spPr>
            <a:xfrm>
              <a:off x="7848646" y="3520174"/>
              <a:ext cx="259914" cy="667942"/>
            </a:xfrm>
            <a:custGeom>
              <a:avLst/>
              <a:gdLst/>
              <a:ahLst/>
              <a:cxnLst/>
              <a:rect l="l" t="t" r="r" b="b"/>
              <a:pathLst>
                <a:path w="8109" h="20839" extrusionOk="0">
                  <a:moveTo>
                    <a:pt x="7040" y="0"/>
                  </a:moveTo>
                  <a:cubicBezTo>
                    <a:pt x="6428" y="0"/>
                    <a:pt x="5615" y="195"/>
                    <a:pt x="4775" y="955"/>
                  </a:cubicBezTo>
                  <a:cubicBezTo>
                    <a:pt x="3096" y="2502"/>
                    <a:pt x="0" y="13385"/>
                    <a:pt x="0" y="15540"/>
                  </a:cubicBezTo>
                  <a:cubicBezTo>
                    <a:pt x="0" y="18207"/>
                    <a:pt x="1293" y="20838"/>
                    <a:pt x="1789" y="20838"/>
                  </a:cubicBezTo>
                  <a:cubicBezTo>
                    <a:pt x="1864" y="20838"/>
                    <a:pt x="1921" y="20778"/>
                    <a:pt x="1953" y="20647"/>
                  </a:cubicBezTo>
                  <a:cubicBezTo>
                    <a:pt x="2465" y="18481"/>
                    <a:pt x="2798" y="14563"/>
                    <a:pt x="4072" y="9551"/>
                  </a:cubicBezTo>
                  <a:cubicBezTo>
                    <a:pt x="5287" y="4812"/>
                    <a:pt x="8108" y="216"/>
                    <a:pt x="8108" y="216"/>
                  </a:cubicBezTo>
                  <a:cubicBezTo>
                    <a:pt x="8108" y="216"/>
                    <a:pt x="7685" y="0"/>
                    <a:pt x="70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36"/>
            <p:cNvSpPr/>
            <p:nvPr/>
          </p:nvSpPr>
          <p:spPr>
            <a:xfrm>
              <a:off x="7978782" y="4157555"/>
              <a:ext cx="735413" cy="60323"/>
            </a:xfrm>
            <a:custGeom>
              <a:avLst/>
              <a:gdLst/>
              <a:ahLst/>
              <a:cxnLst/>
              <a:rect l="l" t="t" r="r" b="b"/>
              <a:pathLst>
                <a:path w="22944" h="1882" extrusionOk="0">
                  <a:moveTo>
                    <a:pt x="22944" y="0"/>
                  </a:moveTo>
                  <a:cubicBezTo>
                    <a:pt x="22860" y="0"/>
                    <a:pt x="16478" y="24"/>
                    <a:pt x="10525" y="870"/>
                  </a:cubicBezTo>
                  <a:cubicBezTo>
                    <a:pt x="6740" y="1410"/>
                    <a:pt x="3515" y="1508"/>
                    <a:pt x="1673" y="1508"/>
                  </a:cubicBezTo>
                  <a:cubicBezTo>
                    <a:pt x="636" y="1508"/>
                    <a:pt x="37" y="1477"/>
                    <a:pt x="24" y="1477"/>
                  </a:cubicBezTo>
                  <a:lnTo>
                    <a:pt x="0" y="1846"/>
                  </a:lnTo>
                  <a:cubicBezTo>
                    <a:pt x="24" y="1846"/>
                    <a:pt x="619" y="1882"/>
                    <a:pt x="1643" y="1882"/>
                  </a:cubicBezTo>
                  <a:cubicBezTo>
                    <a:pt x="3489" y="1882"/>
                    <a:pt x="6739" y="1775"/>
                    <a:pt x="10585" y="1239"/>
                  </a:cubicBezTo>
                  <a:cubicBezTo>
                    <a:pt x="16514" y="393"/>
                    <a:pt x="22884" y="381"/>
                    <a:pt x="22944" y="381"/>
                  </a:cubicBezTo>
                  <a:lnTo>
                    <a:pt x="2294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36"/>
            <p:cNvSpPr/>
            <p:nvPr/>
          </p:nvSpPr>
          <p:spPr>
            <a:xfrm>
              <a:off x="8087155" y="3593897"/>
              <a:ext cx="294274" cy="104972"/>
            </a:xfrm>
            <a:custGeom>
              <a:avLst/>
              <a:gdLst/>
              <a:ahLst/>
              <a:cxnLst/>
              <a:rect l="l" t="t" r="r" b="b"/>
              <a:pathLst>
                <a:path w="9181" h="3275" extrusionOk="0">
                  <a:moveTo>
                    <a:pt x="1" y="0"/>
                  </a:moveTo>
                  <a:cubicBezTo>
                    <a:pt x="1" y="702"/>
                    <a:pt x="370" y="1453"/>
                    <a:pt x="1036" y="2072"/>
                  </a:cubicBezTo>
                  <a:cubicBezTo>
                    <a:pt x="1870" y="2846"/>
                    <a:pt x="3060" y="3274"/>
                    <a:pt x="4346" y="3274"/>
                  </a:cubicBezTo>
                  <a:cubicBezTo>
                    <a:pt x="4525" y="3274"/>
                    <a:pt x="4692" y="3262"/>
                    <a:pt x="4870" y="3262"/>
                  </a:cubicBezTo>
                  <a:cubicBezTo>
                    <a:pt x="7752" y="3000"/>
                    <a:pt x="9121" y="560"/>
                    <a:pt x="9180" y="464"/>
                  </a:cubicBezTo>
                  <a:lnTo>
                    <a:pt x="8859" y="286"/>
                  </a:lnTo>
                  <a:cubicBezTo>
                    <a:pt x="8835" y="310"/>
                    <a:pt x="7513" y="2643"/>
                    <a:pt x="4835" y="2881"/>
                  </a:cubicBezTo>
                  <a:cubicBezTo>
                    <a:pt x="4674" y="2895"/>
                    <a:pt x="4514" y="2902"/>
                    <a:pt x="4355" y="2902"/>
                  </a:cubicBezTo>
                  <a:cubicBezTo>
                    <a:pt x="3166" y="2902"/>
                    <a:pt x="2065" y="2512"/>
                    <a:pt x="1298" y="1798"/>
                  </a:cubicBezTo>
                  <a:cubicBezTo>
                    <a:pt x="715" y="1262"/>
                    <a:pt x="370" y="595"/>
                    <a:pt x="37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36"/>
            <p:cNvSpPr/>
            <p:nvPr/>
          </p:nvSpPr>
          <p:spPr>
            <a:xfrm>
              <a:off x="8028401" y="3741182"/>
              <a:ext cx="379726" cy="36668"/>
            </a:xfrm>
            <a:custGeom>
              <a:avLst/>
              <a:gdLst/>
              <a:ahLst/>
              <a:cxnLst/>
              <a:rect l="l" t="t" r="r" b="b"/>
              <a:pathLst>
                <a:path w="11847" h="1144" extrusionOk="0">
                  <a:moveTo>
                    <a:pt x="11823" y="1"/>
                  </a:moveTo>
                  <a:cubicBezTo>
                    <a:pt x="11763" y="1"/>
                    <a:pt x="6525" y="489"/>
                    <a:pt x="4334" y="727"/>
                  </a:cubicBezTo>
                  <a:cubicBezTo>
                    <a:pt x="4028" y="761"/>
                    <a:pt x="3723" y="776"/>
                    <a:pt x="3427" y="776"/>
                  </a:cubicBezTo>
                  <a:cubicBezTo>
                    <a:pt x="1647" y="776"/>
                    <a:pt x="139" y="251"/>
                    <a:pt x="119" y="251"/>
                  </a:cubicBezTo>
                  <a:lnTo>
                    <a:pt x="0" y="596"/>
                  </a:lnTo>
                  <a:cubicBezTo>
                    <a:pt x="83" y="632"/>
                    <a:pt x="1584" y="1144"/>
                    <a:pt x="3405" y="1144"/>
                  </a:cubicBezTo>
                  <a:cubicBezTo>
                    <a:pt x="3727" y="1144"/>
                    <a:pt x="4036" y="1132"/>
                    <a:pt x="4382" y="1108"/>
                  </a:cubicBezTo>
                  <a:cubicBezTo>
                    <a:pt x="6548" y="870"/>
                    <a:pt x="11787" y="370"/>
                    <a:pt x="11847" y="370"/>
                  </a:cubicBezTo>
                  <a:lnTo>
                    <a:pt x="1182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36"/>
            <p:cNvSpPr/>
            <p:nvPr/>
          </p:nvSpPr>
          <p:spPr>
            <a:xfrm>
              <a:off x="8000130" y="3831252"/>
              <a:ext cx="459152" cy="47726"/>
            </a:xfrm>
            <a:custGeom>
              <a:avLst/>
              <a:gdLst/>
              <a:ahLst/>
              <a:cxnLst/>
              <a:rect l="l" t="t" r="r" b="b"/>
              <a:pathLst>
                <a:path w="14325" h="1489" extrusionOk="0">
                  <a:moveTo>
                    <a:pt x="14277" y="1"/>
                  </a:moveTo>
                  <a:cubicBezTo>
                    <a:pt x="14217" y="24"/>
                    <a:pt x="9335" y="632"/>
                    <a:pt x="5823" y="870"/>
                  </a:cubicBezTo>
                  <a:cubicBezTo>
                    <a:pt x="2335" y="1108"/>
                    <a:pt x="37" y="1120"/>
                    <a:pt x="1" y="1120"/>
                  </a:cubicBezTo>
                  <a:lnTo>
                    <a:pt x="1" y="1489"/>
                  </a:lnTo>
                  <a:cubicBezTo>
                    <a:pt x="25" y="1489"/>
                    <a:pt x="2335" y="1477"/>
                    <a:pt x="5859" y="1239"/>
                  </a:cubicBezTo>
                  <a:cubicBezTo>
                    <a:pt x="9371" y="989"/>
                    <a:pt x="14277" y="382"/>
                    <a:pt x="14324" y="382"/>
                  </a:cubicBezTo>
                  <a:lnTo>
                    <a:pt x="1427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36"/>
            <p:cNvSpPr/>
            <p:nvPr/>
          </p:nvSpPr>
          <p:spPr>
            <a:xfrm>
              <a:off x="7966955" y="3937349"/>
              <a:ext cx="559092" cy="39713"/>
            </a:xfrm>
            <a:custGeom>
              <a:avLst/>
              <a:gdLst/>
              <a:ahLst/>
              <a:cxnLst/>
              <a:rect l="l" t="t" r="r" b="b"/>
              <a:pathLst>
                <a:path w="17443" h="1239" extrusionOk="0">
                  <a:moveTo>
                    <a:pt x="17395" y="1"/>
                  </a:moveTo>
                  <a:cubicBezTo>
                    <a:pt x="17371" y="13"/>
                    <a:pt x="13942" y="489"/>
                    <a:pt x="11418" y="489"/>
                  </a:cubicBezTo>
                  <a:cubicBezTo>
                    <a:pt x="8858" y="489"/>
                    <a:pt x="95" y="858"/>
                    <a:pt x="0" y="858"/>
                  </a:cubicBezTo>
                  <a:lnTo>
                    <a:pt x="12" y="1239"/>
                  </a:lnTo>
                  <a:cubicBezTo>
                    <a:pt x="107" y="1239"/>
                    <a:pt x="8870" y="858"/>
                    <a:pt x="11418" y="846"/>
                  </a:cubicBezTo>
                  <a:cubicBezTo>
                    <a:pt x="13954" y="846"/>
                    <a:pt x="17407" y="358"/>
                    <a:pt x="17443" y="358"/>
                  </a:cubicBezTo>
                  <a:lnTo>
                    <a:pt x="1739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36"/>
            <p:cNvSpPr/>
            <p:nvPr/>
          </p:nvSpPr>
          <p:spPr>
            <a:xfrm>
              <a:off x="7946729" y="4059248"/>
              <a:ext cx="651820" cy="37277"/>
            </a:xfrm>
            <a:custGeom>
              <a:avLst/>
              <a:gdLst/>
              <a:ahLst/>
              <a:cxnLst/>
              <a:rect l="l" t="t" r="r" b="b"/>
              <a:pathLst>
                <a:path w="20336" h="1163" extrusionOk="0">
                  <a:moveTo>
                    <a:pt x="18446" y="0"/>
                  </a:moveTo>
                  <a:cubicBezTo>
                    <a:pt x="15306" y="0"/>
                    <a:pt x="9146" y="495"/>
                    <a:pt x="7977" y="603"/>
                  </a:cubicBezTo>
                  <a:cubicBezTo>
                    <a:pt x="6281" y="762"/>
                    <a:pt x="4801" y="814"/>
                    <a:pt x="3593" y="814"/>
                  </a:cubicBezTo>
                  <a:cubicBezTo>
                    <a:pt x="1369" y="814"/>
                    <a:pt x="71" y="639"/>
                    <a:pt x="48" y="639"/>
                  </a:cubicBezTo>
                  <a:lnTo>
                    <a:pt x="0" y="984"/>
                  </a:lnTo>
                  <a:cubicBezTo>
                    <a:pt x="24" y="984"/>
                    <a:pt x="1345" y="1163"/>
                    <a:pt x="3596" y="1163"/>
                  </a:cubicBezTo>
                  <a:cubicBezTo>
                    <a:pt x="4810" y="1163"/>
                    <a:pt x="6298" y="1103"/>
                    <a:pt x="8025" y="960"/>
                  </a:cubicBezTo>
                  <a:cubicBezTo>
                    <a:pt x="11882" y="601"/>
                    <a:pt x="16469" y="351"/>
                    <a:pt x="18700" y="351"/>
                  </a:cubicBezTo>
                  <a:cubicBezTo>
                    <a:pt x="19431" y="351"/>
                    <a:pt x="19909" y="377"/>
                    <a:pt x="20026" y="436"/>
                  </a:cubicBezTo>
                  <a:cubicBezTo>
                    <a:pt x="19979" y="412"/>
                    <a:pt x="19931" y="353"/>
                    <a:pt x="19967" y="258"/>
                  </a:cubicBezTo>
                  <a:lnTo>
                    <a:pt x="19967" y="258"/>
                  </a:lnTo>
                  <a:lnTo>
                    <a:pt x="20300" y="377"/>
                  </a:lnTo>
                  <a:lnTo>
                    <a:pt x="20336" y="258"/>
                  </a:lnTo>
                  <a:lnTo>
                    <a:pt x="20276" y="186"/>
                  </a:lnTo>
                  <a:cubicBezTo>
                    <a:pt x="20166" y="52"/>
                    <a:pt x="19465" y="0"/>
                    <a:pt x="184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36"/>
            <p:cNvSpPr/>
            <p:nvPr/>
          </p:nvSpPr>
          <p:spPr>
            <a:xfrm>
              <a:off x="8579077" y="3524052"/>
              <a:ext cx="124812" cy="267158"/>
            </a:xfrm>
            <a:custGeom>
              <a:avLst/>
              <a:gdLst/>
              <a:ahLst/>
              <a:cxnLst/>
              <a:rect l="l" t="t" r="r" b="b"/>
              <a:pathLst>
                <a:path w="3894" h="8335" extrusionOk="0">
                  <a:moveTo>
                    <a:pt x="322" y="0"/>
                  </a:moveTo>
                  <a:lnTo>
                    <a:pt x="1" y="179"/>
                  </a:lnTo>
                  <a:cubicBezTo>
                    <a:pt x="25" y="226"/>
                    <a:pt x="2942" y="5453"/>
                    <a:pt x="3537" y="8335"/>
                  </a:cubicBezTo>
                  <a:lnTo>
                    <a:pt x="3894" y="8263"/>
                  </a:lnTo>
                  <a:cubicBezTo>
                    <a:pt x="3287" y="5334"/>
                    <a:pt x="441" y="226"/>
                    <a:pt x="3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36"/>
            <p:cNvSpPr/>
            <p:nvPr/>
          </p:nvSpPr>
          <p:spPr>
            <a:xfrm>
              <a:off x="8645876" y="3473664"/>
              <a:ext cx="148852" cy="278985"/>
            </a:xfrm>
            <a:custGeom>
              <a:avLst/>
              <a:gdLst/>
              <a:ahLst/>
              <a:cxnLst/>
              <a:rect l="l" t="t" r="r" b="b"/>
              <a:pathLst>
                <a:path w="4644" h="8704" extrusionOk="0">
                  <a:moveTo>
                    <a:pt x="334" y="1"/>
                  </a:moveTo>
                  <a:lnTo>
                    <a:pt x="0" y="143"/>
                  </a:lnTo>
                  <a:cubicBezTo>
                    <a:pt x="12" y="167"/>
                    <a:pt x="1012" y="2513"/>
                    <a:pt x="2227" y="4227"/>
                  </a:cubicBezTo>
                  <a:cubicBezTo>
                    <a:pt x="3417" y="5894"/>
                    <a:pt x="4263" y="8680"/>
                    <a:pt x="4287" y="8704"/>
                  </a:cubicBezTo>
                  <a:lnTo>
                    <a:pt x="4644" y="8585"/>
                  </a:lnTo>
                  <a:cubicBezTo>
                    <a:pt x="4596" y="8478"/>
                    <a:pt x="3763" y="5727"/>
                    <a:pt x="2524" y="4001"/>
                  </a:cubicBezTo>
                  <a:cubicBezTo>
                    <a:pt x="1322" y="2334"/>
                    <a:pt x="358" y="24"/>
                    <a:pt x="3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36"/>
            <p:cNvSpPr/>
            <p:nvPr/>
          </p:nvSpPr>
          <p:spPr>
            <a:xfrm>
              <a:off x="7816208" y="3540464"/>
              <a:ext cx="140839" cy="329756"/>
            </a:xfrm>
            <a:custGeom>
              <a:avLst/>
              <a:gdLst/>
              <a:ahLst/>
              <a:cxnLst/>
              <a:rect l="l" t="t" r="r" b="b"/>
              <a:pathLst>
                <a:path w="4394" h="10288" extrusionOk="0">
                  <a:moveTo>
                    <a:pt x="4060" y="0"/>
                  </a:moveTo>
                  <a:cubicBezTo>
                    <a:pt x="4048" y="12"/>
                    <a:pt x="2715" y="2703"/>
                    <a:pt x="1738" y="4525"/>
                  </a:cubicBezTo>
                  <a:cubicBezTo>
                    <a:pt x="762" y="6358"/>
                    <a:pt x="36" y="10061"/>
                    <a:pt x="0" y="10204"/>
                  </a:cubicBezTo>
                  <a:lnTo>
                    <a:pt x="357" y="10287"/>
                  </a:lnTo>
                  <a:cubicBezTo>
                    <a:pt x="369" y="10239"/>
                    <a:pt x="1096" y="6489"/>
                    <a:pt x="2060" y="4703"/>
                  </a:cubicBezTo>
                  <a:cubicBezTo>
                    <a:pt x="3036" y="2893"/>
                    <a:pt x="4370" y="191"/>
                    <a:pt x="4394" y="167"/>
                  </a:cubicBezTo>
                  <a:lnTo>
                    <a:pt x="406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36"/>
            <p:cNvSpPr/>
            <p:nvPr/>
          </p:nvSpPr>
          <p:spPr>
            <a:xfrm>
              <a:off x="7963140" y="4530400"/>
              <a:ext cx="296165" cy="25225"/>
            </a:xfrm>
            <a:custGeom>
              <a:avLst/>
              <a:gdLst/>
              <a:ahLst/>
              <a:cxnLst/>
              <a:rect l="l" t="t" r="r" b="b"/>
              <a:pathLst>
                <a:path w="9240" h="787" extrusionOk="0">
                  <a:moveTo>
                    <a:pt x="9192" y="1"/>
                  </a:moveTo>
                  <a:cubicBezTo>
                    <a:pt x="6250" y="347"/>
                    <a:pt x="3642" y="419"/>
                    <a:pt x="1965" y="419"/>
                  </a:cubicBezTo>
                  <a:cubicBezTo>
                    <a:pt x="757" y="419"/>
                    <a:pt x="32" y="382"/>
                    <a:pt x="12" y="382"/>
                  </a:cubicBezTo>
                  <a:lnTo>
                    <a:pt x="0" y="751"/>
                  </a:lnTo>
                  <a:cubicBezTo>
                    <a:pt x="12" y="751"/>
                    <a:pt x="714" y="787"/>
                    <a:pt x="1905" y="787"/>
                  </a:cubicBezTo>
                  <a:cubicBezTo>
                    <a:pt x="3596" y="787"/>
                    <a:pt x="6251" y="727"/>
                    <a:pt x="9239" y="370"/>
                  </a:cubicBezTo>
                  <a:lnTo>
                    <a:pt x="9192"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36"/>
            <p:cNvSpPr/>
            <p:nvPr/>
          </p:nvSpPr>
          <p:spPr>
            <a:xfrm>
              <a:off x="8472211" y="4406770"/>
              <a:ext cx="284722" cy="116030"/>
            </a:xfrm>
            <a:custGeom>
              <a:avLst/>
              <a:gdLst/>
              <a:ahLst/>
              <a:cxnLst/>
              <a:rect l="l" t="t" r="r" b="b"/>
              <a:pathLst>
                <a:path w="8883" h="3620" extrusionOk="0">
                  <a:moveTo>
                    <a:pt x="8645" y="0"/>
                  </a:moveTo>
                  <a:cubicBezTo>
                    <a:pt x="8645" y="0"/>
                    <a:pt x="7752" y="727"/>
                    <a:pt x="4418" y="1798"/>
                  </a:cubicBezTo>
                  <a:cubicBezTo>
                    <a:pt x="1025" y="2882"/>
                    <a:pt x="13" y="3274"/>
                    <a:pt x="1" y="3274"/>
                  </a:cubicBezTo>
                  <a:lnTo>
                    <a:pt x="132" y="3620"/>
                  </a:lnTo>
                  <a:cubicBezTo>
                    <a:pt x="132" y="3620"/>
                    <a:pt x="1144" y="3251"/>
                    <a:pt x="4525" y="2155"/>
                  </a:cubicBezTo>
                  <a:cubicBezTo>
                    <a:pt x="7954" y="1060"/>
                    <a:pt x="8847" y="310"/>
                    <a:pt x="8883" y="286"/>
                  </a:cubicBezTo>
                  <a:lnTo>
                    <a:pt x="86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36"/>
            <p:cNvSpPr/>
            <p:nvPr/>
          </p:nvSpPr>
          <p:spPr>
            <a:xfrm>
              <a:off x="7798642" y="3049278"/>
              <a:ext cx="160679" cy="459505"/>
            </a:xfrm>
            <a:custGeom>
              <a:avLst/>
              <a:gdLst/>
              <a:ahLst/>
              <a:cxnLst/>
              <a:rect l="l" t="t" r="r" b="b"/>
              <a:pathLst>
                <a:path w="5013" h="14336" extrusionOk="0">
                  <a:moveTo>
                    <a:pt x="4942" y="1"/>
                  </a:moveTo>
                  <a:lnTo>
                    <a:pt x="4561" y="13"/>
                  </a:lnTo>
                  <a:cubicBezTo>
                    <a:pt x="4561" y="48"/>
                    <a:pt x="4644" y="3489"/>
                    <a:pt x="2917" y="4442"/>
                  </a:cubicBezTo>
                  <a:cubicBezTo>
                    <a:pt x="1584" y="5156"/>
                    <a:pt x="2084" y="6930"/>
                    <a:pt x="2536" y="8645"/>
                  </a:cubicBezTo>
                  <a:cubicBezTo>
                    <a:pt x="2775" y="9538"/>
                    <a:pt x="3037" y="10443"/>
                    <a:pt x="3001" y="11133"/>
                  </a:cubicBezTo>
                  <a:cubicBezTo>
                    <a:pt x="2917" y="13002"/>
                    <a:pt x="24" y="13991"/>
                    <a:pt x="0" y="14003"/>
                  </a:cubicBezTo>
                  <a:lnTo>
                    <a:pt x="120" y="14336"/>
                  </a:lnTo>
                  <a:cubicBezTo>
                    <a:pt x="239" y="14300"/>
                    <a:pt x="3275" y="13264"/>
                    <a:pt x="3358" y="11121"/>
                  </a:cubicBezTo>
                  <a:cubicBezTo>
                    <a:pt x="3406" y="10383"/>
                    <a:pt x="3156" y="9442"/>
                    <a:pt x="2894" y="8538"/>
                  </a:cubicBezTo>
                  <a:cubicBezTo>
                    <a:pt x="2477" y="6954"/>
                    <a:pt x="2036" y="5335"/>
                    <a:pt x="3096" y="4763"/>
                  </a:cubicBezTo>
                  <a:cubicBezTo>
                    <a:pt x="5013" y="3704"/>
                    <a:pt x="4942" y="144"/>
                    <a:pt x="49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36"/>
            <p:cNvSpPr/>
            <p:nvPr/>
          </p:nvSpPr>
          <p:spPr>
            <a:xfrm>
              <a:off x="7997469" y="3408019"/>
              <a:ext cx="51156" cy="94298"/>
            </a:xfrm>
            <a:custGeom>
              <a:avLst/>
              <a:gdLst/>
              <a:ahLst/>
              <a:cxnLst/>
              <a:rect l="l" t="t" r="r" b="b"/>
              <a:pathLst>
                <a:path w="1596" h="2942" extrusionOk="0">
                  <a:moveTo>
                    <a:pt x="1203" y="1"/>
                  </a:moveTo>
                  <a:lnTo>
                    <a:pt x="846" y="72"/>
                  </a:lnTo>
                  <a:cubicBezTo>
                    <a:pt x="1191" y="1763"/>
                    <a:pt x="48" y="2608"/>
                    <a:pt x="1" y="2644"/>
                  </a:cubicBezTo>
                  <a:lnTo>
                    <a:pt x="203" y="2942"/>
                  </a:lnTo>
                  <a:cubicBezTo>
                    <a:pt x="263" y="2894"/>
                    <a:pt x="1596" y="1929"/>
                    <a:pt x="1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36"/>
            <p:cNvSpPr/>
            <p:nvPr/>
          </p:nvSpPr>
          <p:spPr>
            <a:xfrm>
              <a:off x="8089078" y="2735571"/>
              <a:ext cx="98465" cy="191994"/>
            </a:xfrm>
            <a:custGeom>
              <a:avLst/>
              <a:gdLst/>
              <a:ahLst/>
              <a:cxnLst/>
              <a:rect l="l" t="t" r="r" b="b"/>
              <a:pathLst>
                <a:path w="3072" h="5990" extrusionOk="0">
                  <a:moveTo>
                    <a:pt x="2834" y="1"/>
                  </a:moveTo>
                  <a:cubicBezTo>
                    <a:pt x="2798" y="13"/>
                    <a:pt x="0" y="2418"/>
                    <a:pt x="1024" y="5990"/>
                  </a:cubicBezTo>
                  <a:lnTo>
                    <a:pt x="1381" y="5883"/>
                  </a:lnTo>
                  <a:cubicBezTo>
                    <a:pt x="417" y="2549"/>
                    <a:pt x="3036" y="299"/>
                    <a:pt x="3072" y="287"/>
                  </a:cubicBezTo>
                  <a:lnTo>
                    <a:pt x="283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36"/>
            <p:cNvSpPr/>
            <p:nvPr/>
          </p:nvSpPr>
          <p:spPr>
            <a:xfrm>
              <a:off x="7997854" y="2710794"/>
              <a:ext cx="146191" cy="207251"/>
            </a:xfrm>
            <a:custGeom>
              <a:avLst/>
              <a:gdLst/>
              <a:ahLst/>
              <a:cxnLst/>
              <a:rect l="l" t="t" r="r" b="b"/>
              <a:pathLst>
                <a:path w="4561" h="6466" extrusionOk="0">
                  <a:moveTo>
                    <a:pt x="4442" y="0"/>
                  </a:moveTo>
                  <a:cubicBezTo>
                    <a:pt x="989" y="1226"/>
                    <a:pt x="48" y="6191"/>
                    <a:pt x="1" y="6406"/>
                  </a:cubicBezTo>
                  <a:lnTo>
                    <a:pt x="358" y="6465"/>
                  </a:lnTo>
                  <a:cubicBezTo>
                    <a:pt x="370" y="6417"/>
                    <a:pt x="1298" y="1500"/>
                    <a:pt x="4561" y="345"/>
                  </a:cubicBezTo>
                  <a:lnTo>
                    <a:pt x="444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36"/>
            <p:cNvSpPr/>
            <p:nvPr/>
          </p:nvSpPr>
          <p:spPr>
            <a:xfrm>
              <a:off x="8242485" y="2720314"/>
              <a:ext cx="53079" cy="200008"/>
            </a:xfrm>
            <a:custGeom>
              <a:avLst/>
              <a:gdLst/>
              <a:ahLst/>
              <a:cxnLst/>
              <a:rect l="l" t="t" r="r" b="b"/>
              <a:pathLst>
                <a:path w="1656" h="6240" extrusionOk="0">
                  <a:moveTo>
                    <a:pt x="346" y="1"/>
                  </a:moveTo>
                  <a:lnTo>
                    <a:pt x="0" y="120"/>
                  </a:lnTo>
                  <a:cubicBezTo>
                    <a:pt x="0" y="167"/>
                    <a:pt x="1274" y="3703"/>
                    <a:pt x="1096" y="6204"/>
                  </a:cubicBezTo>
                  <a:lnTo>
                    <a:pt x="1465" y="6240"/>
                  </a:lnTo>
                  <a:cubicBezTo>
                    <a:pt x="1655" y="3644"/>
                    <a:pt x="405" y="155"/>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36"/>
            <p:cNvSpPr/>
            <p:nvPr/>
          </p:nvSpPr>
          <p:spPr>
            <a:xfrm>
              <a:off x="8313099" y="2693613"/>
              <a:ext cx="180520" cy="240458"/>
            </a:xfrm>
            <a:custGeom>
              <a:avLst/>
              <a:gdLst/>
              <a:ahLst/>
              <a:cxnLst/>
              <a:rect l="l" t="t" r="r" b="b"/>
              <a:pathLst>
                <a:path w="5632" h="7502" extrusionOk="0">
                  <a:moveTo>
                    <a:pt x="167" y="0"/>
                  </a:moveTo>
                  <a:lnTo>
                    <a:pt x="0" y="334"/>
                  </a:lnTo>
                  <a:cubicBezTo>
                    <a:pt x="24" y="346"/>
                    <a:pt x="1334" y="1000"/>
                    <a:pt x="2381" y="2203"/>
                  </a:cubicBezTo>
                  <a:cubicBezTo>
                    <a:pt x="3786" y="3786"/>
                    <a:pt x="4096" y="5525"/>
                    <a:pt x="3322" y="7358"/>
                  </a:cubicBezTo>
                  <a:lnTo>
                    <a:pt x="3667" y="7501"/>
                  </a:lnTo>
                  <a:cubicBezTo>
                    <a:pt x="5632" y="2798"/>
                    <a:pt x="226" y="36"/>
                    <a:pt x="16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36"/>
            <p:cNvSpPr/>
            <p:nvPr/>
          </p:nvSpPr>
          <p:spPr>
            <a:xfrm>
              <a:off x="8448171" y="2697428"/>
              <a:ext cx="328250" cy="649929"/>
            </a:xfrm>
            <a:custGeom>
              <a:avLst/>
              <a:gdLst/>
              <a:ahLst/>
              <a:cxnLst/>
              <a:rect l="l" t="t" r="r" b="b"/>
              <a:pathLst>
                <a:path w="10241" h="20277" extrusionOk="0">
                  <a:moveTo>
                    <a:pt x="239" y="0"/>
                  </a:moveTo>
                  <a:lnTo>
                    <a:pt x="1" y="286"/>
                  </a:lnTo>
                  <a:cubicBezTo>
                    <a:pt x="49" y="310"/>
                    <a:pt x="4454" y="3965"/>
                    <a:pt x="4894" y="7513"/>
                  </a:cubicBezTo>
                  <a:cubicBezTo>
                    <a:pt x="5180" y="9751"/>
                    <a:pt x="6383" y="10597"/>
                    <a:pt x="7454" y="11347"/>
                  </a:cubicBezTo>
                  <a:cubicBezTo>
                    <a:pt x="8204" y="11871"/>
                    <a:pt x="8907" y="12359"/>
                    <a:pt x="9228" y="13264"/>
                  </a:cubicBezTo>
                  <a:cubicBezTo>
                    <a:pt x="9538" y="14109"/>
                    <a:pt x="9240" y="15347"/>
                    <a:pt x="8966" y="16538"/>
                  </a:cubicBezTo>
                  <a:cubicBezTo>
                    <a:pt x="8645" y="17848"/>
                    <a:pt x="8347" y="19086"/>
                    <a:pt x="8883" y="19765"/>
                  </a:cubicBezTo>
                  <a:cubicBezTo>
                    <a:pt x="9157" y="20110"/>
                    <a:pt x="9585" y="20277"/>
                    <a:pt x="10228" y="20277"/>
                  </a:cubicBezTo>
                  <a:lnTo>
                    <a:pt x="10240" y="20277"/>
                  </a:lnTo>
                  <a:lnTo>
                    <a:pt x="10240" y="19919"/>
                  </a:lnTo>
                  <a:cubicBezTo>
                    <a:pt x="9716" y="19919"/>
                    <a:pt x="9383" y="19800"/>
                    <a:pt x="9181" y="19550"/>
                  </a:cubicBezTo>
                  <a:cubicBezTo>
                    <a:pt x="8752" y="18991"/>
                    <a:pt x="9026" y="17848"/>
                    <a:pt x="9323" y="16633"/>
                  </a:cubicBezTo>
                  <a:cubicBezTo>
                    <a:pt x="9621" y="15395"/>
                    <a:pt x="9931" y="14109"/>
                    <a:pt x="9585" y="13145"/>
                  </a:cubicBezTo>
                  <a:cubicBezTo>
                    <a:pt x="9228" y="12133"/>
                    <a:pt x="8466" y="11597"/>
                    <a:pt x="7680" y="11049"/>
                  </a:cubicBezTo>
                  <a:cubicBezTo>
                    <a:pt x="6621" y="10299"/>
                    <a:pt x="5525" y="9537"/>
                    <a:pt x="5275" y="7477"/>
                  </a:cubicBezTo>
                  <a:cubicBezTo>
                    <a:pt x="4811" y="3763"/>
                    <a:pt x="430" y="155"/>
                    <a:pt x="23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36"/>
            <p:cNvSpPr/>
            <p:nvPr/>
          </p:nvSpPr>
          <p:spPr>
            <a:xfrm>
              <a:off x="8635171" y="3309551"/>
              <a:ext cx="58816" cy="102696"/>
            </a:xfrm>
            <a:custGeom>
              <a:avLst/>
              <a:gdLst/>
              <a:ahLst/>
              <a:cxnLst/>
              <a:rect l="l" t="t" r="r" b="b"/>
              <a:pathLst>
                <a:path w="1835" h="3204" extrusionOk="0">
                  <a:moveTo>
                    <a:pt x="358" y="1"/>
                  </a:moveTo>
                  <a:cubicBezTo>
                    <a:pt x="1" y="953"/>
                    <a:pt x="1" y="1715"/>
                    <a:pt x="346" y="2287"/>
                  </a:cubicBezTo>
                  <a:cubicBezTo>
                    <a:pt x="822" y="3085"/>
                    <a:pt x="1739" y="3204"/>
                    <a:pt x="1787" y="3204"/>
                  </a:cubicBezTo>
                  <a:lnTo>
                    <a:pt x="1835" y="2823"/>
                  </a:lnTo>
                  <a:cubicBezTo>
                    <a:pt x="1835" y="2823"/>
                    <a:pt x="1049" y="2727"/>
                    <a:pt x="656" y="2096"/>
                  </a:cubicBezTo>
                  <a:cubicBezTo>
                    <a:pt x="382" y="1620"/>
                    <a:pt x="394" y="965"/>
                    <a:pt x="703" y="132"/>
                  </a:cubicBezTo>
                  <a:lnTo>
                    <a:pt x="35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6" name="Google Shape;366;p36" descr="n252 Fb Thu Huong Pham"/>
          <p:cNvGrpSpPr/>
          <p:nvPr/>
        </p:nvGrpSpPr>
        <p:grpSpPr>
          <a:xfrm>
            <a:off x="-196887" y="3674108"/>
            <a:ext cx="2037973" cy="1808257"/>
            <a:chOff x="16163" y="3293658"/>
            <a:chExt cx="2037973" cy="1808257"/>
          </a:xfrm>
        </p:grpSpPr>
        <p:grpSp>
          <p:nvGrpSpPr>
            <p:cNvPr id="367" name="Google Shape;367;p36"/>
            <p:cNvGrpSpPr/>
            <p:nvPr/>
          </p:nvGrpSpPr>
          <p:grpSpPr>
            <a:xfrm>
              <a:off x="80275" y="3293658"/>
              <a:ext cx="1131949" cy="1473660"/>
              <a:chOff x="192850" y="3436021"/>
              <a:chExt cx="1131949" cy="1473660"/>
            </a:xfrm>
          </p:grpSpPr>
          <p:sp>
            <p:nvSpPr>
              <p:cNvPr id="368" name="Google Shape;368;p36"/>
              <p:cNvSpPr/>
              <p:nvPr/>
            </p:nvSpPr>
            <p:spPr>
              <a:xfrm>
                <a:off x="679548" y="3523591"/>
                <a:ext cx="284242" cy="863014"/>
              </a:xfrm>
              <a:custGeom>
                <a:avLst/>
                <a:gdLst/>
                <a:ahLst/>
                <a:cxnLst/>
                <a:rect l="l" t="t" r="r" b="b"/>
                <a:pathLst>
                  <a:path w="8868" h="26925" extrusionOk="0">
                    <a:moveTo>
                      <a:pt x="2661" y="1"/>
                    </a:moveTo>
                    <a:cubicBezTo>
                      <a:pt x="2634" y="1"/>
                      <a:pt x="2607" y="3"/>
                      <a:pt x="2581" y="8"/>
                    </a:cubicBezTo>
                    <a:cubicBezTo>
                      <a:pt x="1545" y="235"/>
                      <a:pt x="378" y="4056"/>
                      <a:pt x="187" y="6473"/>
                    </a:cubicBezTo>
                    <a:cubicBezTo>
                      <a:pt x="1" y="8832"/>
                      <a:pt x="1680" y="26616"/>
                      <a:pt x="1689" y="26616"/>
                    </a:cubicBezTo>
                    <a:cubicBezTo>
                      <a:pt x="1689" y="26616"/>
                      <a:pt x="1689" y="26609"/>
                      <a:pt x="1688" y="26595"/>
                    </a:cubicBezTo>
                    <a:lnTo>
                      <a:pt x="1688" y="26595"/>
                    </a:lnTo>
                    <a:cubicBezTo>
                      <a:pt x="1688" y="26595"/>
                      <a:pt x="3765" y="26925"/>
                      <a:pt x="5599" y="26925"/>
                    </a:cubicBezTo>
                    <a:cubicBezTo>
                      <a:pt x="6901" y="26925"/>
                      <a:pt x="8080" y="26759"/>
                      <a:pt x="8308" y="26190"/>
                    </a:cubicBezTo>
                    <a:cubicBezTo>
                      <a:pt x="8867" y="24821"/>
                      <a:pt x="7284" y="7093"/>
                      <a:pt x="6617" y="5414"/>
                    </a:cubicBezTo>
                    <a:cubicBezTo>
                      <a:pt x="5967" y="3777"/>
                      <a:pt x="3743" y="1"/>
                      <a:pt x="26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36"/>
              <p:cNvSpPr/>
              <p:nvPr/>
            </p:nvSpPr>
            <p:spPr>
              <a:xfrm>
                <a:off x="708652" y="3695525"/>
                <a:ext cx="115068" cy="621722"/>
              </a:xfrm>
              <a:custGeom>
                <a:avLst/>
                <a:gdLst/>
                <a:ahLst/>
                <a:cxnLst/>
                <a:rect l="l" t="t" r="r" b="b"/>
                <a:pathLst>
                  <a:path w="3590" h="19397" extrusionOk="0">
                    <a:moveTo>
                      <a:pt x="906" y="0"/>
                    </a:moveTo>
                    <a:cubicBezTo>
                      <a:pt x="438" y="0"/>
                      <a:pt x="1" y="194"/>
                      <a:pt x="41" y="681"/>
                    </a:cubicBezTo>
                    <a:cubicBezTo>
                      <a:pt x="41" y="681"/>
                      <a:pt x="1804" y="18921"/>
                      <a:pt x="2030" y="19266"/>
                    </a:cubicBezTo>
                    <a:cubicBezTo>
                      <a:pt x="2092" y="19362"/>
                      <a:pt x="2239" y="19396"/>
                      <a:pt x="2419" y="19396"/>
                    </a:cubicBezTo>
                    <a:cubicBezTo>
                      <a:pt x="2891" y="19396"/>
                      <a:pt x="3590" y="19159"/>
                      <a:pt x="3590" y="19159"/>
                    </a:cubicBezTo>
                    <a:cubicBezTo>
                      <a:pt x="3590" y="19159"/>
                      <a:pt x="2066" y="1145"/>
                      <a:pt x="1970" y="526"/>
                    </a:cubicBezTo>
                    <a:cubicBezTo>
                      <a:pt x="1928" y="215"/>
                      <a:pt x="1399" y="0"/>
                      <a:pt x="906" y="0"/>
                    </a:cubicBezTo>
                    <a:close/>
                  </a:path>
                </a:pathLst>
              </a:custGeom>
              <a:solidFill>
                <a:srgbClr val="C64D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36"/>
              <p:cNvSpPr/>
              <p:nvPr/>
            </p:nvSpPr>
            <p:spPr>
              <a:xfrm>
                <a:off x="812281" y="3684723"/>
                <a:ext cx="108370" cy="628037"/>
              </a:xfrm>
              <a:custGeom>
                <a:avLst/>
                <a:gdLst/>
                <a:ahLst/>
                <a:cxnLst/>
                <a:rect l="l" t="t" r="r" b="b"/>
                <a:pathLst>
                  <a:path w="3381" h="19594" extrusionOk="0">
                    <a:moveTo>
                      <a:pt x="902" y="1"/>
                    </a:moveTo>
                    <a:cubicBezTo>
                      <a:pt x="437" y="1"/>
                      <a:pt x="0" y="191"/>
                      <a:pt x="35" y="672"/>
                    </a:cubicBezTo>
                    <a:cubicBezTo>
                      <a:pt x="35" y="672"/>
                      <a:pt x="1690" y="19115"/>
                      <a:pt x="1904" y="19449"/>
                    </a:cubicBezTo>
                    <a:cubicBezTo>
                      <a:pt x="1975" y="19556"/>
                      <a:pt x="2145" y="19593"/>
                      <a:pt x="2346" y="19593"/>
                    </a:cubicBezTo>
                    <a:cubicBezTo>
                      <a:pt x="2789" y="19593"/>
                      <a:pt x="3381" y="19413"/>
                      <a:pt x="3381" y="19413"/>
                    </a:cubicBezTo>
                    <a:cubicBezTo>
                      <a:pt x="3381" y="19413"/>
                      <a:pt x="2047" y="1137"/>
                      <a:pt x="1952" y="518"/>
                    </a:cubicBezTo>
                    <a:cubicBezTo>
                      <a:pt x="1915" y="212"/>
                      <a:pt x="1393" y="1"/>
                      <a:pt x="902" y="1"/>
                    </a:cubicBezTo>
                    <a:close/>
                  </a:path>
                </a:pathLst>
              </a:custGeom>
              <a:solidFill>
                <a:srgbClr val="C64D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36"/>
              <p:cNvSpPr/>
              <p:nvPr/>
            </p:nvSpPr>
            <p:spPr>
              <a:xfrm>
                <a:off x="675990" y="3479902"/>
                <a:ext cx="228534" cy="290075"/>
              </a:xfrm>
              <a:custGeom>
                <a:avLst/>
                <a:gdLst/>
                <a:ahLst/>
                <a:cxnLst/>
                <a:rect l="l" t="t" r="r" b="b"/>
                <a:pathLst>
                  <a:path w="7130" h="9050" extrusionOk="0">
                    <a:moveTo>
                      <a:pt x="2950" y="1"/>
                    </a:moveTo>
                    <a:cubicBezTo>
                      <a:pt x="2939" y="1"/>
                      <a:pt x="2928" y="1"/>
                      <a:pt x="2918" y="2"/>
                    </a:cubicBezTo>
                    <a:cubicBezTo>
                      <a:pt x="1453" y="121"/>
                      <a:pt x="1" y="8241"/>
                      <a:pt x="227" y="8551"/>
                    </a:cubicBezTo>
                    <a:cubicBezTo>
                      <a:pt x="232" y="8560"/>
                      <a:pt x="240" y="8564"/>
                      <a:pt x="250" y="8564"/>
                    </a:cubicBezTo>
                    <a:cubicBezTo>
                      <a:pt x="375" y="8564"/>
                      <a:pt x="841" y="7913"/>
                      <a:pt x="1072" y="7384"/>
                    </a:cubicBezTo>
                    <a:cubicBezTo>
                      <a:pt x="1077" y="7371"/>
                      <a:pt x="1083" y="7365"/>
                      <a:pt x="1088" y="7365"/>
                    </a:cubicBezTo>
                    <a:cubicBezTo>
                      <a:pt x="1158" y="7365"/>
                      <a:pt x="1258" y="8402"/>
                      <a:pt x="1513" y="8956"/>
                    </a:cubicBezTo>
                    <a:cubicBezTo>
                      <a:pt x="1544" y="9021"/>
                      <a:pt x="1581" y="9049"/>
                      <a:pt x="1622" y="9049"/>
                    </a:cubicBezTo>
                    <a:cubicBezTo>
                      <a:pt x="1940" y="9049"/>
                      <a:pt x="2501" y="7301"/>
                      <a:pt x="2501" y="7301"/>
                    </a:cubicBezTo>
                    <a:cubicBezTo>
                      <a:pt x="2501" y="7301"/>
                      <a:pt x="2977" y="8801"/>
                      <a:pt x="3454" y="8837"/>
                    </a:cubicBezTo>
                    <a:cubicBezTo>
                      <a:pt x="3456" y="8837"/>
                      <a:pt x="3459" y="8837"/>
                      <a:pt x="3462" y="8837"/>
                    </a:cubicBezTo>
                    <a:cubicBezTo>
                      <a:pt x="3913" y="8837"/>
                      <a:pt x="3977" y="6954"/>
                      <a:pt x="4161" y="6954"/>
                    </a:cubicBezTo>
                    <a:cubicBezTo>
                      <a:pt x="4163" y="6954"/>
                      <a:pt x="4166" y="6955"/>
                      <a:pt x="4168" y="6955"/>
                    </a:cubicBezTo>
                    <a:cubicBezTo>
                      <a:pt x="4239" y="6979"/>
                      <a:pt x="4986" y="8528"/>
                      <a:pt x="5463" y="8528"/>
                    </a:cubicBezTo>
                    <a:cubicBezTo>
                      <a:pt x="5703" y="8528"/>
                      <a:pt x="5875" y="8137"/>
                      <a:pt x="5859" y="6967"/>
                    </a:cubicBezTo>
                    <a:cubicBezTo>
                      <a:pt x="5857" y="6895"/>
                      <a:pt x="5874" y="6863"/>
                      <a:pt x="5905" y="6863"/>
                    </a:cubicBezTo>
                    <a:cubicBezTo>
                      <a:pt x="6104" y="6863"/>
                      <a:pt x="6878" y="8151"/>
                      <a:pt x="7070" y="8151"/>
                    </a:cubicBezTo>
                    <a:cubicBezTo>
                      <a:pt x="7119" y="8151"/>
                      <a:pt x="7130" y="8068"/>
                      <a:pt x="7085" y="7860"/>
                    </a:cubicBezTo>
                    <a:cubicBezTo>
                      <a:pt x="7085" y="7860"/>
                      <a:pt x="4399" y="1"/>
                      <a:pt x="29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36"/>
              <p:cNvSpPr/>
              <p:nvPr/>
            </p:nvSpPr>
            <p:spPr>
              <a:xfrm>
                <a:off x="713781" y="3436021"/>
                <a:ext cx="122537" cy="146993"/>
              </a:xfrm>
              <a:custGeom>
                <a:avLst/>
                <a:gdLst/>
                <a:ahLst/>
                <a:cxnLst/>
                <a:rect l="l" t="t" r="r" b="b"/>
                <a:pathLst>
                  <a:path w="3823" h="4586" extrusionOk="0">
                    <a:moveTo>
                      <a:pt x="1678" y="0"/>
                    </a:moveTo>
                    <a:cubicBezTo>
                      <a:pt x="1249" y="0"/>
                      <a:pt x="1" y="4586"/>
                      <a:pt x="1" y="4586"/>
                    </a:cubicBezTo>
                    <a:lnTo>
                      <a:pt x="3822" y="4086"/>
                    </a:lnTo>
                    <a:cubicBezTo>
                      <a:pt x="3822" y="4086"/>
                      <a:pt x="2096" y="97"/>
                      <a:pt x="1691" y="2"/>
                    </a:cubicBezTo>
                    <a:cubicBezTo>
                      <a:pt x="1687" y="1"/>
                      <a:pt x="1683" y="0"/>
                      <a:pt x="16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36"/>
              <p:cNvSpPr/>
              <p:nvPr/>
            </p:nvSpPr>
            <p:spPr>
              <a:xfrm>
                <a:off x="727147" y="4300469"/>
                <a:ext cx="234720" cy="151672"/>
              </a:xfrm>
              <a:custGeom>
                <a:avLst/>
                <a:gdLst/>
                <a:ahLst/>
                <a:cxnLst/>
                <a:rect l="l" t="t" r="r" b="b"/>
                <a:pathLst>
                  <a:path w="7323" h="4732" extrusionOk="0">
                    <a:moveTo>
                      <a:pt x="6930" y="0"/>
                    </a:moveTo>
                    <a:cubicBezTo>
                      <a:pt x="6930" y="0"/>
                      <a:pt x="95" y="298"/>
                      <a:pt x="36" y="501"/>
                    </a:cubicBezTo>
                    <a:cubicBezTo>
                      <a:pt x="0" y="703"/>
                      <a:pt x="250" y="4680"/>
                      <a:pt x="453" y="4727"/>
                    </a:cubicBezTo>
                    <a:cubicBezTo>
                      <a:pt x="466" y="4730"/>
                      <a:pt x="506" y="4732"/>
                      <a:pt x="568" y="4732"/>
                    </a:cubicBezTo>
                    <a:cubicBezTo>
                      <a:pt x="1470" y="4732"/>
                      <a:pt x="7103" y="4419"/>
                      <a:pt x="7204" y="4096"/>
                    </a:cubicBezTo>
                    <a:cubicBezTo>
                      <a:pt x="7323" y="3775"/>
                      <a:pt x="6930" y="0"/>
                      <a:pt x="6930" y="0"/>
                    </a:cubicBezTo>
                    <a:close/>
                  </a:path>
                </a:pathLst>
              </a:custGeom>
              <a:solidFill>
                <a:srgbClr val="3E2F4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36"/>
              <p:cNvSpPr/>
              <p:nvPr/>
            </p:nvSpPr>
            <p:spPr>
              <a:xfrm>
                <a:off x="726763" y="4290917"/>
                <a:ext cx="226707" cy="54233"/>
              </a:xfrm>
              <a:custGeom>
                <a:avLst/>
                <a:gdLst/>
                <a:ahLst/>
                <a:cxnLst/>
                <a:rect l="l" t="t" r="r" b="b"/>
                <a:pathLst>
                  <a:path w="7073" h="1692" extrusionOk="0">
                    <a:moveTo>
                      <a:pt x="6930" y="1"/>
                    </a:moveTo>
                    <a:cubicBezTo>
                      <a:pt x="6930" y="1"/>
                      <a:pt x="107" y="501"/>
                      <a:pt x="48" y="560"/>
                    </a:cubicBezTo>
                    <a:cubicBezTo>
                      <a:pt x="0" y="620"/>
                      <a:pt x="12" y="1691"/>
                      <a:pt x="215" y="1691"/>
                    </a:cubicBezTo>
                    <a:cubicBezTo>
                      <a:pt x="417" y="1691"/>
                      <a:pt x="6846" y="1215"/>
                      <a:pt x="6965" y="1120"/>
                    </a:cubicBezTo>
                    <a:cubicBezTo>
                      <a:pt x="7073" y="1001"/>
                      <a:pt x="6930" y="1"/>
                      <a:pt x="693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36"/>
              <p:cNvSpPr/>
              <p:nvPr/>
            </p:nvSpPr>
            <p:spPr>
              <a:xfrm>
                <a:off x="815422" y="3741586"/>
                <a:ext cx="246804" cy="438414"/>
              </a:xfrm>
              <a:custGeom>
                <a:avLst/>
                <a:gdLst/>
                <a:ahLst/>
                <a:cxnLst/>
                <a:rect l="l" t="t" r="r" b="b"/>
                <a:pathLst>
                  <a:path w="7700" h="13678" extrusionOk="0">
                    <a:moveTo>
                      <a:pt x="5111" y="1"/>
                    </a:moveTo>
                    <a:cubicBezTo>
                      <a:pt x="5053" y="1"/>
                      <a:pt x="5010" y="10"/>
                      <a:pt x="4985" y="30"/>
                    </a:cubicBezTo>
                    <a:cubicBezTo>
                      <a:pt x="4711" y="232"/>
                      <a:pt x="1378" y="8864"/>
                      <a:pt x="830" y="10328"/>
                    </a:cubicBezTo>
                    <a:cubicBezTo>
                      <a:pt x="0" y="12513"/>
                      <a:pt x="698" y="13677"/>
                      <a:pt x="1624" y="13677"/>
                    </a:cubicBezTo>
                    <a:cubicBezTo>
                      <a:pt x="1895" y="13677"/>
                      <a:pt x="2184" y="13578"/>
                      <a:pt x="2461" y="13376"/>
                    </a:cubicBezTo>
                    <a:cubicBezTo>
                      <a:pt x="3997" y="12257"/>
                      <a:pt x="7700" y="863"/>
                      <a:pt x="7700" y="863"/>
                    </a:cubicBezTo>
                    <a:cubicBezTo>
                      <a:pt x="7700" y="863"/>
                      <a:pt x="5681" y="1"/>
                      <a:pt x="51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36"/>
              <p:cNvSpPr/>
              <p:nvPr/>
            </p:nvSpPr>
            <p:spPr>
              <a:xfrm>
                <a:off x="914916" y="3731233"/>
                <a:ext cx="157634" cy="166737"/>
              </a:xfrm>
              <a:custGeom>
                <a:avLst/>
                <a:gdLst/>
                <a:ahLst/>
                <a:cxnLst/>
                <a:rect l="l" t="t" r="r" b="b"/>
                <a:pathLst>
                  <a:path w="4918" h="5202" extrusionOk="0">
                    <a:moveTo>
                      <a:pt x="2084" y="0"/>
                    </a:moveTo>
                    <a:cubicBezTo>
                      <a:pt x="2027" y="0"/>
                      <a:pt x="1986" y="10"/>
                      <a:pt x="1965" y="31"/>
                    </a:cubicBezTo>
                    <a:cubicBezTo>
                      <a:pt x="1762" y="234"/>
                      <a:pt x="0" y="3960"/>
                      <a:pt x="310" y="4032"/>
                    </a:cubicBezTo>
                    <a:cubicBezTo>
                      <a:pt x="310" y="4032"/>
                      <a:pt x="2901" y="5201"/>
                      <a:pt x="3328" y="5201"/>
                    </a:cubicBezTo>
                    <a:cubicBezTo>
                      <a:pt x="3355" y="5201"/>
                      <a:pt x="3373" y="5196"/>
                      <a:pt x="3381" y="5186"/>
                    </a:cubicBezTo>
                    <a:cubicBezTo>
                      <a:pt x="3536" y="5032"/>
                      <a:pt x="4917" y="1174"/>
                      <a:pt x="4679" y="984"/>
                    </a:cubicBezTo>
                    <a:cubicBezTo>
                      <a:pt x="4465" y="801"/>
                      <a:pt x="2607" y="0"/>
                      <a:pt x="208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36"/>
              <p:cNvSpPr/>
              <p:nvPr/>
            </p:nvSpPr>
            <p:spPr>
              <a:xfrm>
                <a:off x="946969" y="3480094"/>
                <a:ext cx="214688" cy="301486"/>
              </a:xfrm>
              <a:custGeom>
                <a:avLst/>
                <a:gdLst/>
                <a:ahLst/>
                <a:cxnLst/>
                <a:rect l="l" t="t" r="r" b="b"/>
                <a:pathLst>
                  <a:path w="6698" h="9406" extrusionOk="0">
                    <a:moveTo>
                      <a:pt x="5030" y="0"/>
                    </a:moveTo>
                    <a:cubicBezTo>
                      <a:pt x="4970" y="0"/>
                      <a:pt x="4933" y="84"/>
                      <a:pt x="4929" y="270"/>
                    </a:cubicBezTo>
                    <a:cubicBezTo>
                      <a:pt x="4894" y="1627"/>
                      <a:pt x="1358" y="2354"/>
                      <a:pt x="596" y="5925"/>
                    </a:cubicBezTo>
                    <a:cubicBezTo>
                      <a:pt x="0" y="8711"/>
                      <a:pt x="1929" y="9045"/>
                      <a:pt x="1929" y="9045"/>
                    </a:cubicBezTo>
                    <a:cubicBezTo>
                      <a:pt x="2271" y="9294"/>
                      <a:pt x="2608" y="9405"/>
                      <a:pt x="2934" y="9405"/>
                    </a:cubicBezTo>
                    <a:cubicBezTo>
                      <a:pt x="4279" y="9405"/>
                      <a:pt x="5447" y="7509"/>
                      <a:pt x="6061" y="5497"/>
                    </a:cubicBezTo>
                    <a:cubicBezTo>
                      <a:pt x="6698" y="3339"/>
                      <a:pt x="5410" y="0"/>
                      <a:pt x="503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36"/>
              <p:cNvSpPr/>
              <p:nvPr/>
            </p:nvSpPr>
            <p:spPr>
              <a:xfrm>
                <a:off x="1006492" y="3470639"/>
                <a:ext cx="148499" cy="201290"/>
              </a:xfrm>
              <a:custGeom>
                <a:avLst/>
                <a:gdLst/>
                <a:ahLst/>
                <a:cxnLst/>
                <a:rect l="l" t="t" r="r" b="b"/>
                <a:pathLst>
                  <a:path w="4633" h="6280" extrusionOk="0">
                    <a:moveTo>
                      <a:pt x="3262" y="0"/>
                    </a:moveTo>
                    <a:cubicBezTo>
                      <a:pt x="3044" y="0"/>
                      <a:pt x="2985" y="1135"/>
                      <a:pt x="2239" y="1625"/>
                    </a:cubicBezTo>
                    <a:cubicBezTo>
                      <a:pt x="1263" y="2244"/>
                      <a:pt x="191" y="3268"/>
                      <a:pt x="167" y="3506"/>
                    </a:cubicBezTo>
                    <a:cubicBezTo>
                      <a:pt x="167" y="3506"/>
                      <a:pt x="1" y="4030"/>
                      <a:pt x="215" y="4482"/>
                    </a:cubicBezTo>
                    <a:cubicBezTo>
                      <a:pt x="258" y="4573"/>
                      <a:pt x="310" y="4607"/>
                      <a:pt x="369" y="4607"/>
                    </a:cubicBezTo>
                    <a:cubicBezTo>
                      <a:pt x="550" y="4607"/>
                      <a:pt x="799" y="4287"/>
                      <a:pt x="1064" y="4287"/>
                    </a:cubicBezTo>
                    <a:cubicBezTo>
                      <a:pt x="1122" y="4287"/>
                      <a:pt x="1180" y="4302"/>
                      <a:pt x="1239" y="4339"/>
                    </a:cubicBezTo>
                    <a:cubicBezTo>
                      <a:pt x="1654" y="4612"/>
                      <a:pt x="1183" y="6280"/>
                      <a:pt x="2086" y="6280"/>
                    </a:cubicBezTo>
                    <a:cubicBezTo>
                      <a:pt x="2090" y="6280"/>
                      <a:pt x="2093" y="6280"/>
                      <a:pt x="2096" y="6280"/>
                    </a:cubicBezTo>
                    <a:cubicBezTo>
                      <a:pt x="2746" y="6270"/>
                      <a:pt x="3251" y="5063"/>
                      <a:pt x="3621" y="5063"/>
                    </a:cubicBezTo>
                    <a:cubicBezTo>
                      <a:pt x="3712" y="5063"/>
                      <a:pt x="3795" y="5135"/>
                      <a:pt x="3870" y="5316"/>
                    </a:cubicBezTo>
                    <a:cubicBezTo>
                      <a:pt x="4021" y="5650"/>
                      <a:pt x="4029" y="5963"/>
                      <a:pt x="4113" y="5963"/>
                    </a:cubicBezTo>
                    <a:cubicBezTo>
                      <a:pt x="4155" y="5963"/>
                      <a:pt x="4216" y="5886"/>
                      <a:pt x="4323" y="5697"/>
                    </a:cubicBezTo>
                    <a:cubicBezTo>
                      <a:pt x="4632" y="5137"/>
                      <a:pt x="4573" y="3018"/>
                      <a:pt x="4275" y="1922"/>
                    </a:cubicBezTo>
                    <a:cubicBezTo>
                      <a:pt x="3989" y="815"/>
                      <a:pt x="3561" y="196"/>
                      <a:pt x="3311" y="17"/>
                    </a:cubicBezTo>
                    <a:cubicBezTo>
                      <a:pt x="3293" y="6"/>
                      <a:pt x="3277" y="0"/>
                      <a:pt x="32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36"/>
              <p:cNvSpPr/>
              <p:nvPr/>
            </p:nvSpPr>
            <p:spPr>
              <a:xfrm>
                <a:off x="422224" y="3564619"/>
                <a:ext cx="406842" cy="840705"/>
              </a:xfrm>
              <a:custGeom>
                <a:avLst/>
                <a:gdLst/>
                <a:ahLst/>
                <a:cxnLst/>
                <a:rect l="l" t="t" r="r" b="b"/>
                <a:pathLst>
                  <a:path w="12693" h="26229" extrusionOk="0">
                    <a:moveTo>
                      <a:pt x="1493" y="0"/>
                    </a:moveTo>
                    <a:cubicBezTo>
                      <a:pt x="1421" y="0"/>
                      <a:pt x="1356" y="13"/>
                      <a:pt x="1298" y="38"/>
                    </a:cubicBezTo>
                    <a:cubicBezTo>
                      <a:pt x="310" y="479"/>
                      <a:pt x="0" y="4467"/>
                      <a:pt x="310" y="6860"/>
                    </a:cubicBezTo>
                    <a:cubicBezTo>
                      <a:pt x="613" y="9207"/>
                      <a:pt x="6045" y="26228"/>
                      <a:pt x="6066" y="26228"/>
                    </a:cubicBezTo>
                    <a:cubicBezTo>
                      <a:pt x="6066" y="26228"/>
                      <a:pt x="6064" y="26222"/>
                      <a:pt x="6060" y="26208"/>
                    </a:cubicBezTo>
                    <a:cubicBezTo>
                      <a:pt x="6060" y="26208"/>
                      <a:pt x="12204" y="25863"/>
                      <a:pt x="12442" y="24410"/>
                    </a:cubicBezTo>
                    <a:cubicBezTo>
                      <a:pt x="12692" y="22946"/>
                      <a:pt x="7394" y="5955"/>
                      <a:pt x="6382" y="4467"/>
                    </a:cubicBezTo>
                    <a:cubicBezTo>
                      <a:pt x="5430" y="3045"/>
                      <a:pt x="2635" y="0"/>
                      <a:pt x="14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36"/>
              <p:cNvSpPr/>
              <p:nvPr/>
            </p:nvSpPr>
            <p:spPr>
              <a:xfrm>
                <a:off x="448091" y="3737419"/>
                <a:ext cx="242060" cy="599189"/>
              </a:xfrm>
              <a:custGeom>
                <a:avLst/>
                <a:gdLst/>
                <a:ahLst/>
                <a:cxnLst/>
                <a:rect l="l" t="t" r="r" b="b"/>
                <a:pathLst>
                  <a:path w="7552" h="18694" extrusionOk="0">
                    <a:moveTo>
                      <a:pt x="1249" y="1"/>
                    </a:moveTo>
                    <a:cubicBezTo>
                      <a:pt x="663" y="1"/>
                      <a:pt x="1" y="292"/>
                      <a:pt x="169" y="886"/>
                    </a:cubicBezTo>
                    <a:cubicBezTo>
                      <a:pt x="169" y="886"/>
                      <a:pt x="5753" y="18352"/>
                      <a:pt x="6051" y="18626"/>
                    </a:cubicBezTo>
                    <a:cubicBezTo>
                      <a:pt x="6099" y="18674"/>
                      <a:pt x="6172" y="18694"/>
                      <a:pt x="6261" y="18694"/>
                    </a:cubicBezTo>
                    <a:cubicBezTo>
                      <a:pt x="6708" y="18694"/>
                      <a:pt x="7551" y="18197"/>
                      <a:pt x="7551" y="18197"/>
                    </a:cubicBezTo>
                    <a:cubicBezTo>
                      <a:pt x="7551" y="18197"/>
                      <a:pt x="2241" y="898"/>
                      <a:pt x="2039" y="338"/>
                    </a:cubicBezTo>
                    <a:cubicBezTo>
                      <a:pt x="1952" y="114"/>
                      <a:pt x="1615" y="1"/>
                      <a:pt x="1249" y="1"/>
                    </a:cubicBezTo>
                    <a:close/>
                  </a:path>
                </a:pathLst>
              </a:custGeom>
              <a:solidFill>
                <a:srgbClr val="695D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36"/>
              <p:cNvSpPr/>
              <p:nvPr/>
            </p:nvSpPr>
            <p:spPr>
              <a:xfrm>
                <a:off x="546687" y="3705077"/>
                <a:ext cx="237733" cy="606529"/>
              </a:xfrm>
              <a:custGeom>
                <a:avLst/>
                <a:gdLst/>
                <a:ahLst/>
                <a:cxnLst/>
                <a:rect l="l" t="t" r="r" b="b"/>
                <a:pathLst>
                  <a:path w="7417" h="18923" extrusionOk="0">
                    <a:moveTo>
                      <a:pt x="1256" y="1"/>
                    </a:moveTo>
                    <a:cubicBezTo>
                      <a:pt x="670" y="1"/>
                      <a:pt x="0" y="294"/>
                      <a:pt x="177" y="883"/>
                    </a:cubicBezTo>
                    <a:cubicBezTo>
                      <a:pt x="177" y="883"/>
                      <a:pt x="5702" y="18552"/>
                      <a:pt x="5987" y="18849"/>
                    </a:cubicBezTo>
                    <a:cubicBezTo>
                      <a:pt x="6037" y="18901"/>
                      <a:pt x="6116" y="18923"/>
                      <a:pt x="6212" y="18923"/>
                    </a:cubicBezTo>
                    <a:cubicBezTo>
                      <a:pt x="6643" y="18923"/>
                      <a:pt x="7416" y="18492"/>
                      <a:pt x="7416" y="18492"/>
                    </a:cubicBezTo>
                    <a:cubicBezTo>
                      <a:pt x="7416" y="18492"/>
                      <a:pt x="2249" y="919"/>
                      <a:pt x="2023" y="335"/>
                    </a:cubicBezTo>
                    <a:cubicBezTo>
                      <a:pt x="1945" y="112"/>
                      <a:pt x="1617" y="1"/>
                      <a:pt x="1256" y="1"/>
                    </a:cubicBezTo>
                    <a:close/>
                  </a:path>
                </a:pathLst>
              </a:custGeom>
              <a:solidFill>
                <a:srgbClr val="695D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36"/>
              <p:cNvSpPr/>
              <p:nvPr/>
            </p:nvSpPr>
            <p:spPr>
              <a:xfrm>
                <a:off x="416486" y="3521347"/>
                <a:ext cx="232156" cy="292639"/>
              </a:xfrm>
              <a:custGeom>
                <a:avLst/>
                <a:gdLst/>
                <a:ahLst/>
                <a:cxnLst/>
                <a:rect l="l" t="t" r="r" b="b"/>
                <a:pathLst>
                  <a:path w="7243" h="9130" extrusionOk="0">
                    <a:moveTo>
                      <a:pt x="1522" y="0"/>
                    </a:moveTo>
                    <a:cubicBezTo>
                      <a:pt x="1477" y="0"/>
                      <a:pt x="1434" y="6"/>
                      <a:pt x="1394" y="19"/>
                    </a:cubicBezTo>
                    <a:cubicBezTo>
                      <a:pt x="1" y="459"/>
                      <a:pt x="286" y="8687"/>
                      <a:pt x="560" y="8948"/>
                    </a:cubicBezTo>
                    <a:cubicBezTo>
                      <a:pt x="566" y="8954"/>
                      <a:pt x="573" y="8956"/>
                      <a:pt x="580" y="8956"/>
                    </a:cubicBezTo>
                    <a:cubicBezTo>
                      <a:pt x="706" y="8956"/>
                      <a:pt x="1031" y="8223"/>
                      <a:pt x="1144" y="7627"/>
                    </a:cubicBezTo>
                    <a:cubicBezTo>
                      <a:pt x="1146" y="7612"/>
                      <a:pt x="1151" y="7605"/>
                      <a:pt x="1157" y="7605"/>
                    </a:cubicBezTo>
                    <a:cubicBezTo>
                      <a:pt x="1231" y="7605"/>
                      <a:pt x="1543" y="8583"/>
                      <a:pt x="1906" y="9056"/>
                    </a:cubicBezTo>
                    <a:cubicBezTo>
                      <a:pt x="1943" y="9106"/>
                      <a:pt x="1980" y="9129"/>
                      <a:pt x="2014" y="9129"/>
                    </a:cubicBezTo>
                    <a:cubicBezTo>
                      <a:pt x="2329" y="9129"/>
                      <a:pt x="2513" y="7246"/>
                      <a:pt x="2513" y="7246"/>
                    </a:cubicBezTo>
                    <a:cubicBezTo>
                      <a:pt x="2513" y="7246"/>
                      <a:pt x="3259" y="8546"/>
                      <a:pt x="3727" y="8546"/>
                    </a:cubicBezTo>
                    <a:cubicBezTo>
                      <a:pt x="3739" y="8546"/>
                      <a:pt x="3751" y="8545"/>
                      <a:pt x="3763" y="8544"/>
                    </a:cubicBezTo>
                    <a:cubicBezTo>
                      <a:pt x="4226" y="8461"/>
                      <a:pt x="3872" y="6555"/>
                      <a:pt x="4071" y="6555"/>
                    </a:cubicBezTo>
                    <a:lnTo>
                      <a:pt x="4071" y="6555"/>
                    </a:lnTo>
                    <a:cubicBezTo>
                      <a:pt x="4071" y="6555"/>
                      <a:pt x="4072" y="6555"/>
                      <a:pt x="4072" y="6555"/>
                    </a:cubicBezTo>
                    <a:cubicBezTo>
                      <a:pt x="4141" y="6555"/>
                      <a:pt x="5139" y="7824"/>
                      <a:pt x="5632" y="7824"/>
                    </a:cubicBezTo>
                    <a:cubicBezTo>
                      <a:pt x="5907" y="7824"/>
                      <a:pt x="6024" y="7431"/>
                      <a:pt x="5739" y="6210"/>
                    </a:cubicBezTo>
                    <a:cubicBezTo>
                      <a:pt x="5723" y="6126"/>
                      <a:pt x="5741" y="6091"/>
                      <a:pt x="5786" y="6091"/>
                    </a:cubicBezTo>
                    <a:cubicBezTo>
                      <a:pt x="6021" y="6091"/>
                      <a:pt x="6981" y="7088"/>
                      <a:pt x="7185" y="7088"/>
                    </a:cubicBezTo>
                    <a:cubicBezTo>
                      <a:pt x="7243" y="7088"/>
                      <a:pt x="7240" y="7009"/>
                      <a:pt x="7144" y="6805"/>
                    </a:cubicBezTo>
                    <a:cubicBezTo>
                      <a:pt x="7144" y="6805"/>
                      <a:pt x="3046" y="0"/>
                      <a:pt x="15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36"/>
              <p:cNvSpPr/>
              <p:nvPr/>
            </p:nvSpPr>
            <p:spPr>
              <a:xfrm>
                <a:off x="428698" y="3479197"/>
                <a:ext cx="116415" cy="154974"/>
              </a:xfrm>
              <a:custGeom>
                <a:avLst/>
                <a:gdLst/>
                <a:ahLst/>
                <a:cxnLst/>
                <a:rect l="l" t="t" r="r" b="b"/>
                <a:pathLst>
                  <a:path w="3632" h="4835" extrusionOk="0">
                    <a:moveTo>
                      <a:pt x="690" y="0"/>
                    </a:moveTo>
                    <a:cubicBezTo>
                      <a:pt x="274" y="0"/>
                      <a:pt x="1" y="4834"/>
                      <a:pt x="1" y="4834"/>
                    </a:cubicBezTo>
                    <a:lnTo>
                      <a:pt x="3632" y="3525"/>
                    </a:lnTo>
                    <a:cubicBezTo>
                      <a:pt x="3632" y="3525"/>
                      <a:pt x="1108" y="12"/>
                      <a:pt x="691" y="0"/>
                    </a:cubicBezTo>
                    <a:cubicBezTo>
                      <a:pt x="691" y="0"/>
                      <a:pt x="690" y="0"/>
                      <a:pt x="6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36"/>
              <p:cNvSpPr/>
              <p:nvPr/>
            </p:nvSpPr>
            <p:spPr>
              <a:xfrm>
                <a:off x="598517" y="4285211"/>
                <a:ext cx="249625" cy="191994"/>
              </a:xfrm>
              <a:custGeom>
                <a:avLst/>
                <a:gdLst/>
                <a:ahLst/>
                <a:cxnLst/>
                <a:rect l="l" t="t" r="r" b="b"/>
                <a:pathLst>
                  <a:path w="7788" h="5990" extrusionOk="0">
                    <a:moveTo>
                      <a:pt x="6633" y="0"/>
                    </a:moveTo>
                    <a:cubicBezTo>
                      <a:pt x="6633" y="0"/>
                      <a:pt x="1" y="1727"/>
                      <a:pt x="1" y="1941"/>
                    </a:cubicBezTo>
                    <a:cubicBezTo>
                      <a:pt x="1" y="2143"/>
                      <a:pt x="1096" y="5989"/>
                      <a:pt x="1299" y="5989"/>
                    </a:cubicBezTo>
                    <a:cubicBezTo>
                      <a:pt x="1513" y="5989"/>
                      <a:pt x="7728" y="4322"/>
                      <a:pt x="7764" y="3965"/>
                    </a:cubicBezTo>
                    <a:cubicBezTo>
                      <a:pt x="7788" y="3608"/>
                      <a:pt x="6633" y="0"/>
                      <a:pt x="6633" y="0"/>
                    </a:cubicBezTo>
                    <a:close/>
                  </a:path>
                </a:pathLst>
              </a:custGeom>
              <a:solidFill>
                <a:srgbClr val="3E2F4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36"/>
              <p:cNvSpPr/>
              <p:nvPr/>
            </p:nvSpPr>
            <p:spPr>
              <a:xfrm>
                <a:off x="595504" y="4275659"/>
                <a:ext cx="224400" cy="98529"/>
              </a:xfrm>
              <a:custGeom>
                <a:avLst/>
                <a:gdLst/>
                <a:ahLst/>
                <a:cxnLst/>
                <a:rect l="l" t="t" r="r" b="b"/>
                <a:pathLst>
                  <a:path w="7001" h="3074" extrusionOk="0">
                    <a:moveTo>
                      <a:pt x="6643" y="1"/>
                    </a:moveTo>
                    <a:cubicBezTo>
                      <a:pt x="6643" y="1"/>
                      <a:pt x="83" y="1929"/>
                      <a:pt x="35" y="2001"/>
                    </a:cubicBezTo>
                    <a:cubicBezTo>
                      <a:pt x="0" y="2071"/>
                      <a:pt x="227" y="3074"/>
                      <a:pt x="415" y="3074"/>
                    </a:cubicBezTo>
                    <a:cubicBezTo>
                      <a:pt x="420" y="3074"/>
                      <a:pt x="424" y="3073"/>
                      <a:pt x="428" y="3072"/>
                    </a:cubicBezTo>
                    <a:cubicBezTo>
                      <a:pt x="619" y="3025"/>
                      <a:pt x="6798" y="1215"/>
                      <a:pt x="6905" y="1096"/>
                    </a:cubicBezTo>
                    <a:cubicBezTo>
                      <a:pt x="7000" y="977"/>
                      <a:pt x="6643" y="1"/>
                      <a:pt x="664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36"/>
              <p:cNvSpPr/>
              <p:nvPr/>
            </p:nvSpPr>
            <p:spPr>
              <a:xfrm>
                <a:off x="416871" y="3955799"/>
                <a:ext cx="698007" cy="953882"/>
              </a:xfrm>
              <a:custGeom>
                <a:avLst/>
                <a:gdLst/>
                <a:ahLst/>
                <a:cxnLst/>
                <a:rect l="l" t="t" r="r" b="b"/>
                <a:pathLst>
                  <a:path w="21777" h="29760" extrusionOk="0">
                    <a:moveTo>
                      <a:pt x="16291" y="1"/>
                    </a:moveTo>
                    <a:cubicBezTo>
                      <a:pt x="10984" y="1"/>
                      <a:pt x="1251" y="800"/>
                      <a:pt x="1251" y="800"/>
                    </a:cubicBezTo>
                    <a:cubicBezTo>
                      <a:pt x="0" y="919"/>
                      <a:pt x="167" y="16040"/>
                      <a:pt x="4513" y="18088"/>
                    </a:cubicBezTo>
                    <a:cubicBezTo>
                      <a:pt x="8859" y="20112"/>
                      <a:pt x="9704" y="21255"/>
                      <a:pt x="9752" y="23350"/>
                    </a:cubicBezTo>
                    <a:cubicBezTo>
                      <a:pt x="9799" y="25446"/>
                      <a:pt x="5418" y="27946"/>
                      <a:pt x="6489" y="28875"/>
                    </a:cubicBezTo>
                    <a:cubicBezTo>
                      <a:pt x="7089" y="29394"/>
                      <a:pt x="9005" y="29760"/>
                      <a:pt x="11121" y="29760"/>
                    </a:cubicBezTo>
                    <a:cubicBezTo>
                      <a:pt x="12743" y="29760"/>
                      <a:pt x="14482" y="29545"/>
                      <a:pt x="15836" y="29018"/>
                    </a:cubicBezTo>
                    <a:cubicBezTo>
                      <a:pt x="18967" y="27815"/>
                      <a:pt x="13466" y="26553"/>
                      <a:pt x="13324" y="23600"/>
                    </a:cubicBezTo>
                    <a:cubicBezTo>
                      <a:pt x="13169" y="20659"/>
                      <a:pt x="13264" y="19397"/>
                      <a:pt x="17515" y="17111"/>
                    </a:cubicBezTo>
                    <a:cubicBezTo>
                      <a:pt x="21777" y="14837"/>
                      <a:pt x="20182" y="1419"/>
                      <a:pt x="19634" y="371"/>
                    </a:cubicBezTo>
                    <a:cubicBezTo>
                      <a:pt x="19491" y="101"/>
                      <a:pt x="18168" y="1"/>
                      <a:pt x="1629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36"/>
              <p:cNvSpPr/>
              <p:nvPr/>
            </p:nvSpPr>
            <p:spPr>
              <a:xfrm>
                <a:off x="192850" y="4086352"/>
                <a:ext cx="582779" cy="558996"/>
              </a:xfrm>
              <a:custGeom>
                <a:avLst/>
                <a:gdLst/>
                <a:ahLst/>
                <a:cxnLst/>
                <a:rect l="l" t="t" r="r" b="b"/>
                <a:pathLst>
                  <a:path w="18182" h="17440" extrusionOk="0">
                    <a:moveTo>
                      <a:pt x="9768" y="1"/>
                    </a:moveTo>
                    <a:cubicBezTo>
                      <a:pt x="7880" y="1"/>
                      <a:pt x="3744" y="367"/>
                      <a:pt x="2275" y="3442"/>
                    </a:cubicBezTo>
                    <a:cubicBezTo>
                      <a:pt x="0" y="8193"/>
                      <a:pt x="2525" y="11729"/>
                      <a:pt x="6454" y="13765"/>
                    </a:cubicBezTo>
                    <a:cubicBezTo>
                      <a:pt x="10383" y="15813"/>
                      <a:pt x="16455" y="14955"/>
                      <a:pt x="17229" y="16836"/>
                    </a:cubicBezTo>
                    <a:cubicBezTo>
                      <a:pt x="17406" y="17264"/>
                      <a:pt x="17578" y="17440"/>
                      <a:pt x="17713" y="17440"/>
                    </a:cubicBezTo>
                    <a:cubicBezTo>
                      <a:pt x="18165" y="17440"/>
                      <a:pt x="18181" y="15438"/>
                      <a:pt x="16455" y="14336"/>
                    </a:cubicBezTo>
                    <a:cubicBezTo>
                      <a:pt x="14228" y="12907"/>
                      <a:pt x="5275" y="12122"/>
                      <a:pt x="4668" y="7502"/>
                    </a:cubicBezTo>
                    <a:cubicBezTo>
                      <a:pt x="4227" y="4109"/>
                      <a:pt x="8371" y="3549"/>
                      <a:pt x="9740" y="3525"/>
                    </a:cubicBezTo>
                    <a:cubicBezTo>
                      <a:pt x="11097" y="3502"/>
                      <a:pt x="10728" y="37"/>
                      <a:pt x="10728" y="37"/>
                    </a:cubicBezTo>
                    <a:cubicBezTo>
                      <a:pt x="10728" y="37"/>
                      <a:pt x="10358" y="1"/>
                      <a:pt x="97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36"/>
              <p:cNvSpPr/>
              <p:nvPr/>
            </p:nvSpPr>
            <p:spPr>
              <a:xfrm>
                <a:off x="751251" y="4077377"/>
                <a:ext cx="573547" cy="568227"/>
              </a:xfrm>
              <a:custGeom>
                <a:avLst/>
                <a:gdLst/>
                <a:ahLst/>
                <a:cxnLst/>
                <a:rect l="l" t="t" r="r" b="b"/>
                <a:pathLst>
                  <a:path w="17894" h="17728" extrusionOk="0">
                    <a:moveTo>
                      <a:pt x="8357" y="1"/>
                    </a:moveTo>
                    <a:cubicBezTo>
                      <a:pt x="7473" y="1"/>
                      <a:pt x="6880" y="79"/>
                      <a:pt x="6880" y="79"/>
                    </a:cubicBezTo>
                    <a:cubicBezTo>
                      <a:pt x="6880" y="79"/>
                      <a:pt x="6632" y="3532"/>
                      <a:pt x="7985" y="3532"/>
                    </a:cubicBezTo>
                    <a:cubicBezTo>
                      <a:pt x="7990" y="3532"/>
                      <a:pt x="7995" y="3532"/>
                      <a:pt x="7999" y="3531"/>
                    </a:cubicBezTo>
                    <a:cubicBezTo>
                      <a:pt x="8048" y="3530"/>
                      <a:pt x="8099" y="3529"/>
                      <a:pt x="8155" y="3529"/>
                    </a:cubicBezTo>
                    <a:cubicBezTo>
                      <a:pt x="9640" y="3529"/>
                      <a:pt x="13524" y="4035"/>
                      <a:pt x="13202" y="7318"/>
                    </a:cubicBezTo>
                    <a:cubicBezTo>
                      <a:pt x="12762" y="11949"/>
                      <a:pt x="3844" y="13068"/>
                      <a:pt x="1665" y="14569"/>
                    </a:cubicBezTo>
                    <a:cubicBezTo>
                      <a:pt x="0" y="15730"/>
                      <a:pt x="78" y="17728"/>
                      <a:pt x="522" y="17728"/>
                    </a:cubicBezTo>
                    <a:cubicBezTo>
                      <a:pt x="656" y="17728"/>
                      <a:pt x="824" y="17546"/>
                      <a:pt x="987" y="17105"/>
                    </a:cubicBezTo>
                    <a:cubicBezTo>
                      <a:pt x="1689" y="15200"/>
                      <a:pt x="7785" y="15819"/>
                      <a:pt x="11643" y="13652"/>
                    </a:cubicBezTo>
                    <a:cubicBezTo>
                      <a:pt x="15500" y="11497"/>
                      <a:pt x="17893" y="7853"/>
                      <a:pt x="15453" y="3186"/>
                    </a:cubicBezTo>
                    <a:cubicBezTo>
                      <a:pt x="14006" y="418"/>
                      <a:pt x="10401" y="1"/>
                      <a:pt x="83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36"/>
              <p:cNvSpPr/>
              <p:nvPr/>
            </p:nvSpPr>
            <p:spPr>
              <a:xfrm>
                <a:off x="589735" y="4086480"/>
                <a:ext cx="326711" cy="333186"/>
              </a:xfrm>
              <a:custGeom>
                <a:avLst/>
                <a:gdLst/>
                <a:ahLst/>
                <a:cxnLst/>
                <a:rect l="l" t="t" r="r" b="b"/>
                <a:pathLst>
                  <a:path w="10193" h="10395" extrusionOk="0">
                    <a:moveTo>
                      <a:pt x="4200" y="1"/>
                    </a:moveTo>
                    <a:cubicBezTo>
                      <a:pt x="3546" y="1"/>
                      <a:pt x="3239" y="3843"/>
                      <a:pt x="3239" y="3843"/>
                    </a:cubicBezTo>
                    <a:cubicBezTo>
                      <a:pt x="3239" y="3843"/>
                      <a:pt x="1" y="4629"/>
                      <a:pt x="1" y="5248"/>
                    </a:cubicBezTo>
                    <a:cubicBezTo>
                      <a:pt x="13" y="5891"/>
                      <a:pt x="2144" y="7319"/>
                      <a:pt x="2144" y="7319"/>
                    </a:cubicBezTo>
                    <a:cubicBezTo>
                      <a:pt x="2144" y="7319"/>
                      <a:pt x="1561" y="10070"/>
                      <a:pt x="2096" y="10367"/>
                    </a:cubicBezTo>
                    <a:cubicBezTo>
                      <a:pt x="2130" y="10386"/>
                      <a:pt x="2172" y="10395"/>
                      <a:pt x="2221" y="10395"/>
                    </a:cubicBezTo>
                    <a:cubicBezTo>
                      <a:pt x="2957" y="10395"/>
                      <a:pt x="5323" y="8427"/>
                      <a:pt x="5323" y="8427"/>
                    </a:cubicBezTo>
                    <a:cubicBezTo>
                      <a:pt x="5323" y="8427"/>
                      <a:pt x="7560" y="9889"/>
                      <a:pt x="8520" y="9889"/>
                    </a:cubicBezTo>
                    <a:cubicBezTo>
                      <a:pt x="8676" y="9889"/>
                      <a:pt x="8798" y="9850"/>
                      <a:pt x="8871" y="9760"/>
                    </a:cubicBezTo>
                    <a:cubicBezTo>
                      <a:pt x="9371" y="9117"/>
                      <a:pt x="7990" y="6379"/>
                      <a:pt x="7990" y="6379"/>
                    </a:cubicBezTo>
                    <a:cubicBezTo>
                      <a:pt x="7990" y="6379"/>
                      <a:pt x="10193" y="4248"/>
                      <a:pt x="9967" y="3819"/>
                    </a:cubicBezTo>
                    <a:cubicBezTo>
                      <a:pt x="9740" y="3414"/>
                      <a:pt x="6490" y="3367"/>
                      <a:pt x="6490" y="3367"/>
                    </a:cubicBezTo>
                    <a:cubicBezTo>
                      <a:pt x="6490" y="3367"/>
                      <a:pt x="5073" y="545"/>
                      <a:pt x="4323" y="45"/>
                    </a:cubicBezTo>
                    <a:cubicBezTo>
                      <a:pt x="4281" y="15"/>
                      <a:pt x="4240" y="1"/>
                      <a:pt x="420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36"/>
              <p:cNvSpPr/>
              <p:nvPr/>
            </p:nvSpPr>
            <p:spPr>
              <a:xfrm>
                <a:off x="964021" y="4005994"/>
                <a:ext cx="76766" cy="259593"/>
              </a:xfrm>
              <a:custGeom>
                <a:avLst/>
                <a:gdLst/>
                <a:ahLst/>
                <a:cxnLst/>
                <a:rect l="l" t="t" r="r" b="b"/>
                <a:pathLst>
                  <a:path w="2395" h="8099" extrusionOk="0">
                    <a:moveTo>
                      <a:pt x="687" y="0"/>
                    </a:moveTo>
                    <a:cubicBezTo>
                      <a:pt x="200" y="0"/>
                      <a:pt x="0" y="397"/>
                      <a:pt x="64" y="841"/>
                    </a:cubicBezTo>
                    <a:cubicBezTo>
                      <a:pt x="64" y="841"/>
                      <a:pt x="683" y="5139"/>
                      <a:pt x="802" y="7271"/>
                    </a:cubicBezTo>
                    <a:cubicBezTo>
                      <a:pt x="834" y="7842"/>
                      <a:pt x="975" y="8099"/>
                      <a:pt x="1153" y="8099"/>
                    </a:cubicBezTo>
                    <a:cubicBezTo>
                      <a:pt x="1639" y="8099"/>
                      <a:pt x="2395" y="6193"/>
                      <a:pt x="1933" y="3580"/>
                    </a:cubicBezTo>
                    <a:cubicBezTo>
                      <a:pt x="1314" y="8"/>
                      <a:pt x="1504" y="139"/>
                      <a:pt x="885" y="20"/>
                    </a:cubicBezTo>
                    <a:cubicBezTo>
                      <a:pt x="814" y="6"/>
                      <a:pt x="748" y="0"/>
                      <a:pt x="6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36"/>
              <p:cNvSpPr/>
              <p:nvPr/>
            </p:nvSpPr>
            <p:spPr>
              <a:xfrm>
                <a:off x="952963" y="4289282"/>
                <a:ext cx="76830" cy="173821"/>
              </a:xfrm>
              <a:custGeom>
                <a:avLst/>
                <a:gdLst/>
                <a:ahLst/>
                <a:cxnLst/>
                <a:rect l="l" t="t" r="r" b="b"/>
                <a:pathLst>
                  <a:path w="2397" h="5423" extrusionOk="0">
                    <a:moveTo>
                      <a:pt x="1750" y="0"/>
                    </a:moveTo>
                    <a:cubicBezTo>
                      <a:pt x="1544" y="0"/>
                      <a:pt x="1359" y="173"/>
                      <a:pt x="1325" y="552"/>
                    </a:cubicBezTo>
                    <a:cubicBezTo>
                      <a:pt x="1269" y="1426"/>
                      <a:pt x="0" y="5422"/>
                      <a:pt x="735" y="5422"/>
                    </a:cubicBezTo>
                    <a:cubicBezTo>
                      <a:pt x="781" y="5422"/>
                      <a:pt x="834" y="5407"/>
                      <a:pt x="897" y="5374"/>
                    </a:cubicBezTo>
                    <a:cubicBezTo>
                      <a:pt x="1968" y="4802"/>
                      <a:pt x="2397" y="992"/>
                      <a:pt x="2397" y="992"/>
                    </a:cubicBezTo>
                    <a:cubicBezTo>
                      <a:pt x="2397" y="365"/>
                      <a:pt x="2050" y="0"/>
                      <a:pt x="17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2" name="Google Shape;392;p36"/>
            <p:cNvGrpSpPr/>
            <p:nvPr/>
          </p:nvGrpSpPr>
          <p:grpSpPr>
            <a:xfrm>
              <a:off x="16163" y="4745561"/>
              <a:ext cx="1260144" cy="336199"/>
              <a:chOff x="7827651" y="4820448"/>
              <a:chExt cx="1260144" cy="336199"/>
            </a:xfrm>
          </p:grpSpPr>
          <p:sp>
            <p:nvSpPr>
              <p:cNvPr id="393" name="Google Shape;393;p36"/>
              <p:cNvSpPr/>
              <p:nvPr/>
            </p:nvSpPr>
            <p:spPr>
              <a:xfrm>
                <a:off x="7827651" y="4821121"/>
                <a:ext cx="1260144" cy="335526"/>
              </a:xfrm>
              <a:custGeom>
                <a:avLst/>
                <a:gdLst/>
                <a:ahLst/>
                <a:cxnLst/>
                <a:rect l="l" t="t" r="r" b="b"/>
                <a:pathLst>
                  <a:path w="39315" h="10468" extrusionOk="0">
                    <a:moveTo>
                      <a:pt x="24492" y="1"/>
                    </a:moveTo>
                    <a:cubicBezTo>
                      <a:pt x="17768" y="1"/>
                      <a:pt x="10462" y="142"/>
                      <a:pt x="7418" y="615"/>
                    </a:cubicBezTo>
                    <a:cubicBezTo>
                      <a:pt x="1262" y="1568"/>
                      <a:pt x="0" y="9283"/>
                      <a:pt x="7370" y="10235"/>
                    </a:cubicBezTo>
                    <a:cubicBezTo>
                      <a:pt x="8701" y="10405"/>
                      <a:pt x="11366" y="10467"/>
                      <a:pt x="14587" y="10467"/>
                    </a:cubicBezTo>
                    <a:cubicBezTo>
                      <a:pt x="23841" y="10467"/>
                      <a:pt x="37684" y="9950"/>
                      <a:pt x="37684" y="9950"/>
                    </a:cubicBezTo>
                    <a:cubicBezTo>
                      <a:pt x="38696" y="9950"/>
                      <a:pt x="39315" y="413"/>
                      <a:pt x="38100" y="234"/>
                    </a:cubicBezTo>
                    <a:cubicBezTo>
                      <a:pt x="37490" y="144"/>
                      <a:pt x="31288" y="1"/>
                      <a:pt x="244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36"/>
              <p:cNvSpPr/>
              <p:nvPr/>
            </p:nvSpPr>
            <p:spPr>
              <a:xfrm>
                <a:off x="7932209" y="4881478"/>
                <a:ext cx="1154820" cy="201610"/>
              </a:xfrm>
              <a:custGeom>
                <a:avLst/>
                <a:gdLst/>
                <a:ahLst/>
                <a:cxnLst/>
                <a:rect l="l" t="t" r="r" b="b"/>
                <a:pathLst>
                  <a:path w="36029" h="6290" extrusionOk="0">
                    <a:moveTo>
                      <a:pt x="16198" y="0"/>
                    </a:moveTo>
                    <a:cubicBezTo>
                      <a:pt x="11963" y="0"/>
                      <a:pt x="8193" y="69"/>
                      <a:pt x="6406" y="268"/>
                    </a:cubicBezTo>
                    <a:cubicBezTo>
                      <a:pt x="1156" y="852"/>
                      <a:pt x="1" y="5424"/>
                      <a:pt x="6287" y="5995"/>
                    </a:cubicBezTo>
                    <a:cubicBezTo>
                      <a:pt x="8976" y="6241"/>
                      <a:pt x="18846" y="6289"/>
                      <a:pt x="26185" y="6289"/>
                    </a:cubicBezTo>
                    <a:cubicBezTo>
                      <a:pt x="30934" y="6289"/>
                      <a:pt x="34624" y="6269"/>
                      <a:pt x="34624" y="6269"/>
                    </a:cubicBezTo>
                    <a:cubicBezTo>
                      <a:pt x="35505" y="6269"/>
                      <a:pt x="36029" y="459"/>
                      <a:pt x="34981" y="328"/>
                    </a:cubicBezTo>
                    <a:cubicBezTo>
                      <a:pt x="34291" y="257"/>
                      <a:pt x="24378" y="0"/>
                      <a:pt x="16198" y="0"/>
                    </a:cubicBezTo>
                    <a:close/>
                  </a:path>
                </a:pathLst>
              </a:custGeom>
              <a:solidFill>
                <a:srgbClr val="FDF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36"/>
              <p:cNvSpPr/>
              <p:nvPr/>
            </p:nvSpPr>
            <p:spPr>
              <a:xfrm>
                <a:off x="8026093" y="4921737"/>
                <a:ext cx="1048726" cy="17597"/>
              </a:xfrm>
              <a:custGeom>
                <a:avLst/>
                <a:gdLst/>
                <a:ahLst/>
                <a:cxnLst/>
                <a:rect l="l" t="t" r="r" b="b"/>
                <a:pathLst>
                  <a:path w="32719" h="549" extrusionOk="0">
                    <a:moveTo>
                      <a:pt x="12" y="0"/>
                    </a:moveTo>
                    <a:lnTo>
                      <a:pt x="1" y="393"/>
                    </a:lnTo>
                    <a:cubicBezTo>
                      <a:pt x="72" y="393"/>
                      <a:pt x="6263" y="548"/>
                      <a:pt x="11216" y="548"/>
                    </a:cubicBezTo>
                    <a:cubicBezTo>
                      <a:pt x="12455" y="548"/>
                      <a:pt x="13633" y="536"/>
                      <a:pt x="14621" y="512"/>
                    </a:cubicBezTo>
                    <a:cubicBezTo>
                      <a:pt x="16237" y="473"/>
                      <a:pt x="18770" y="459"/>
                      <a:pt x="21435" y="459"/>
                    </a:cubicBezTo>
                    <a:cubicBezTo>
                      <a:pt x="26766" y="459"/>
                      <a:pt x="32624" y="512"/>
                      <a:pt x="32719" y="512"/>
                    </a:cubicBezTo>
                    <a:lnTo>
                      <a:pt x="32719" y="119"/>
                    </a:lnTo>
                    <a:cubicBezTo>
                      <a:pt x="32624" y="119"/>
                      <a:pt x="26761" y="67"/>
                      <a:pt x="21423" y="67"/>
                    </a:cubicBezTo>
                    <a:cubicBezTo>
                      <a:pt x="18754" y="67"/>
                      <a:pt x="16217" y="80"/>
                      <a:pt x="14598" y="119"/>
                    </a:cubicBezTo>
                    <a:cubicBezTo>
                      <a:pt x="13631" y="143"/>
                      <a:pt x="12472" y="153"/>
                      <a:pt x="11235" y="153"/>
                    </a:cubicBezTo>
                    <a:cubicBezTo>
                      <a:pt x="6288" y="153"/>
                      <a:pt x="98" y="0"/>
                      <a:pt x="12" y="0"/>
                    </a:cubicBezTo>
                    <a:close/>
                  </a:path>
                </a:pathLst>
              </a:custGeom>
              <a:solidFill>
                <a:srgbClr val="DED3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36"/>
              <p:cNvSpPr/>
              <p:nvPr/>
            </p:nvSpPr>
            <p:spPr>
              <a:xfrm>
                <a:off x="7995578" y="4977830"/>
                <a:ext cx="1082317" cy="21026"/>
              </a:xfrm>
              <a:custGeom>
                <a:avLst/>
                <a:gdLst/>
                <a:ahLst/>
                <a:cxnLst/>
                <a:rect l="l" t="t" r="r" b="b"/>
                <a:pathLst>
                  <a:path w="33767" h="656" extrusionOk="0">
                    <a:moveTo>
                      <a:pt x="12" y="1"/>
                    </a:moveTo>
                    <a:lnTo>
                      <a:pt x="0" y="405"/>
                    </a:lnTo>
                    <a:cubicBezTo>
                      <a:pt x="72" y="405"/>
                      <a:pt x="6072" y="655"/>
                      <a:pt x="11573" y="655"/>
                    </a:cubicBezTo>
                    <a:cubicBezTo>
                      <a:pt x="12502" y="655"/>
                      <a:pt x="13407" y="644"/>
                      <a:pt x="14276" y="644"/>
                    </a:cubicBezTo>
                    <a:cubicBezTo>
                      <a:pt x="20265" y="524"/>
                      <a:pt x="33635" y="524"/>
                      <a:pt x="33766" y="524"/>
                    </a:cubicBezTo>
                    <a:lnTo>
                      <a:pt x="33766" y="120"/>
                    </a:lnTo>
                    <a:cubicBezTo>
                      <a:pt x="33635" y="120"/>
                      <a:pt x="20265" y="120"/>
                      <a:pt x="14252" y="239"/>
                    </a:cubicBezTo>
                    <a:cubicBezTo>
                      <a:pt x="13447" y="253"/>
                      <a:pt x="12604" y="259"/>
                      <a:pt x="11745" y="259"/>
                    </a:cubicBezTo>
                    <a:cubicBezTo>
                      <a:pt x="6215" y="259"/>
                      <a:pt x="84" y="1"/>
                      <a:pt x="1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36"/>
              <p:cNvSpPr/>
              <p:nvPr/>
            </p:nvSpPr>
            <p:spPr>
              <a:xfrm>
                <a:off x="8010836" y="5025910"/>
                <a:ext cx="1052155" cy="27886"/>
              </a:xfrm>
              <a:custGeom>
                <a:avLst/>
                <a:gdLst/>
                <a:ahLst/>
                <a:cxnLst/>
                <a:rect l="l" t="t" r="r" b="b"/>
                <a:pathLst>
                  <a:path w="32826" h="870" extrusionOk="0">
                    <a:moveTo>
                      <a:pt x="0" y="1"/>
                    </a:moveTo>
                    <a:lnTo>
                      <a:pt x="0" y="406"/>
                    </a:lnTo>
                    <a:cubicBezTo>
                      <a:pt x="131" y="417"/>
                      <a:pt x="13228" y="537"/>
                      <a:pt x="16919" y="763"/>
                    </a:cubicBezTo>
                    <a:cubicBezTo>
                      <a:pt x="18169" y="834"/>
                      <a:pt x="20348" y="870"/>
                      <a:pt x="22706" y="870"/>
                    </a:cubicBezTo>
                    <a:cubicBezTo>
                      <a:pt x="27385" y="870"/>
                      <a:pt x="32754" y="763"/>
                      <a:pt x="32826" y="763"/>
                    </a:cubicBezTo>
                    <a:lnTo>
                      <a:pt x="32814" y="358"/>
                    </a:lnTo>
                    <a:cubicBezTo>
                      <a:pt x="32735" y="358"/>
                      <a:pt x="27353" y="459"/>
                      <a:pt x="22680" y="459"/>
                    </a:cubicBezTo>
                    <a:cubicBezTo>
                      <a:pt x="20344" y="459"/>
                      <a:pt x="18185" y="433"/>
                      <a:pt x="16955" y="358"/>
                    </a:cubicBezTo>
                    <a:cubicBezTo>
                      <a:pt x="13240" y="120"/>
                      <a:pt x="131" y="1"/>
                      <a:pt x="0" y="1"/>
                    </a:cubicBezTo>
                    <a:close/>
                  </a:path>
                </a:pathLst>
              </a:custGeom>
              <a:solidFill>
                <a:srgbClr val="DED3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36"/>
              <p:cNvSpPr/>
              <p:nvPr/>
            </p:nvSpPr>
            <p:spPr>
              <a:xfrm>
                <a:off x="7828035" y="4820448"/>
                <a:ext cx="1241457" cy="335974"/>
              </a:xfrm>
              <a:custGeom>
                <a:avLst/>
                <a:gdLst/>
                <a:ahLst/>
                <a:cxnLst/>
                <a:rect l="l" t="t" r="r" b="b"/>
                <a:pathLst>
                  <a:path w="38732" h="10482" extrusionOk="0">
                    <a:moveTo>
                      <a:pt x="24708" y="1"/>
                    </a:moveTo>
                    <a:cubicBezTo>
                      <a:pt x="17927" y="1"/>
                      <a:pt x="10500" y="146"/>
                      <a:pt x="7418" y="624"/>
                    </a:cubicBezTo>
                    <a:cubicBezTo>
                      <a:pt x="1286" y="1577"/>
                      <a:pt x="0" y="9292"/>
                      <a:pt x="7370" y="10245"/>
                    </a:cubicBezTo>
                    <a:cubicBezTo>
                      <a:pt x="8710" y="10417"/>
                      <a:pt x="11392" y="10481"/>
                      <a:pt x="14631" y="10481"/>
                    </a:cubicBezTo>
                    <a:cubicBezTo>
                      <a:pt x="23886" y="10481"/>
                      <a:pt x="37684" y="9959"/>
                      <a:pt x="37684" y="9959"/>
                    </a:cubicBezTo>
                    <a:cubicBezTo>
                      <a:pt x="37969" y="9959"/>
                      <a:pt x="38219" y="9233"/>
                      <a:pt x="38410" y="8173"/>
                    </a:cubicBezTo>
                    <a:lnTo>
                      <a:pt x="38410" y="8173"/>
                    </a:lnTo>
                    <a:cubicBezTo>
                      <a:pt x="36675" y="8181"/>
                      <a:pt x="33514" y="8192"/>
                      <a:pt x="29890" y="8192"/>
                    </a:cubicBezTo>
                    <a:cubicBezTo>
                      <a:pt x="22244" y="8192"/>
                      <a:pt x="12537" y="8141"/>
                      <a:pt x="9823" y="7899"/>
                    </a:cubicBezTo>
                    <a:cubicBezTo>
                      <a:pt x="3155" y="7328"/>
                      <a:pt x="4394" y="2756"/>
                      <a:pt x="9942" y="2172"/>
                    </a:cubicBezTo>
                    <a:cubicBezTo>
                      <a:pt x="11839" y="1976"/>
                      <a:pt x="15842" y="1908"/>
                      <a:pt x="20334" y="1908"/>
                    </a:cubicBezTo>
                    <a:cubicBezTo>
                      <a:pt x="27292" y="1908"/>
                      <a:pt x="35425" y="2071"/>
                      <a:pt x="38731" y="2172"/>
                    </a:cubicBezTo>
                    <a:cubicBezTo>
                      <a:pt x="38636" y="1077"/>
                      <a:pt x="38446" y="279"/>
                      <a:pt x="38100" y="243"/>
                    </a:cubicBezTo>
                    <a:cubicBezTo>
                      <a:pt x="37496" y="143"/>
                      <a:pt x="31419" y="1"/>
                      <a:pt x="247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99" name="Google Shape;399;p36"/>
            <p:cNvSpPr/>
            <p:nvPr/>
          </p:nvSpPr>
          <p:spPr>
            <a:xfrm flipH="1">
              <a:off x="1083266" y="3749396"/>
              <a:ext cx="970870" cy="1352519"/>
            </a:xfrm>
            <a:custGeom>
              <a:avLst/>
              <a:gdLst/>
              <a:ahLst/>
              <a:cxnLst/>
              <a:rect l="l" t="t" r="r" b="b"/>
              <a:pathLst>
                <a:path w="30290" h="42197" extrusionOk="0">
                  <a:moveTo>
                    <a:pt x="29611" y="1"/>
                  </a:moveTo>
                  <a:cubicBezTo>
                    <a:pt x="29254" y="548"/>
                    <a:pt x="28944" y="1156"/>
                    <a:pt x="28647" y="1787"/>
                  </a:cubicBezTo>
                  <a:lnTo>
                    <a:pt x="29361" y="2108"/>
                  </a:lnTo>
                  <a:cubicBezTo>
                    <a:pt x="29647" y="1513"/>
                    <a:pt x="29957" y="953"/>
                    <a:pt x="30290" y="418"/>
                  </a:cubicBezTo>
                  <a:lnTo>
                    <a:pt x="29611" y="1"/>
                  </a:lnTo>
                  <a:close/>
                  <a:moveTo>
                    <a:pt x="27909" y="3656"/>
                  </a:moveTo>
                  <a:cubicBezTo>
                    <a:pt x="27682" y="4251"/>
                    <a:pt x="27492" y="4894"/>
                    <a:pt x="27313" y="5573"/>
                  </a:cubicBezTo>
                  <a:lnTo>
                    <a:pt x="28063" y="5787"/>
                  </a:lnTo>
                  <a:cubicBezTo>
                    <a:pt x="28242" y="5120"/>
                    <a:pt x="28444" y="4501"/>
                    <a:pt x="28647" y="3906"/>
                  </a:cubicBezTo>
                  <a:lnTo>
                    <a:pt x="27909" y="3656"/>
                  </a:lnTo>
                  <a:close/>
                  <a:moveTo>
                    <a:pt x="26837" y="7537"/>
                  </a:moveTo>
                  <a:cubicBezTo>
                    <a:pt x="26682" y="8180"/>
                    <a:pt x="26551" y="8835"/>
                    <a:pt x="26432" y="9490"/>
                  </a:cubicBezTo>
                  <a:lnTo>
                    <a:pt x="27206" y="9645"/>
                  </a:lnTo>
                  <a:cubicBezTo>
                    <a:pt x="27337" y="9002"/>
                    <a:pt x="27456" y="8347"/>
                    <a:pt x="27611" y="7704"/>
                  </a:cubicBezTo>
                  <a:lnTo>
                    <a:pt x="26837" y="7537"/>
                  </a:lnTo>
                  <a:close/>
                  <a:moveTo>
                    <a:pt x="26075" y="11455"/>
                  </a:moveTo>
                  <a:cubicBezTo>
                    <a:pt x="25944" y="12109"/>
                    <a:pt x="25825" y="12752"/>
                    <a:pt x="25682" y="13395"/>
                  </a:cubicBezTo>
                  <a:lnTo>
                    <a:pt x="26456" y="13550"/>
                  </a:lnTo>
                  <a:cubicBezTo>
                    <a:pt x="26599" y="12919"/>
                    <a:pt x="26718" y="12264"/>
                    <a:pt x="26849" y="11609"/>
                  </a:cubicBezTo>
                  <a:lnTo>
                    <a:pt x="26075" y="11455"/>
                  </a:lnTo>
                  <a:close/>
                  <a:moveTo>
                    <a:pt x="12687" y="15518"/>
                  </a:moveTo>
                  <a:cubicBezTo>
                    <a:pt x="12420" y="15518"/>
                    <a:pt x="12158" y="15553"/>
                    <a:pt x="11907" y="15622"/>
                  </a:cubicBezTo>
                  <a:lnTo>
                    <a:pt x="12133" y="16384"/>
                  </a:lnTo>
                  <a:cubicBezTo>
                    <a:pt x="12305" y="16339"/>
                    <a:pt x="12486" y="16316"/>
                    <a:pt x="12675" y="16316"/>
                  </a:cubicBezTo>
                  <a:cubicBezTo>
                    <a:pt x="13034" y="16316"/>
                    <a:pt x="13417" y="16398"/>
                    <a:pt x="13800" y="16562"/>
                  </a:cubicBezTo>
                  <a:lnTo>
                    <a:pt x="14109" y="15836"/>
                  </a:lnTo>
                  <a:cubicBezTo>
                    <a:pt x="13640" y="15624"/>
                    <a:pt x="13155" y="15518"/>
                    <a:pt x="12687" y="15518"/>
                  </a:cubicBezTo>
                  <a:close/>
                  <a:moveTo>
                    <a:pt x="25254" y="15300"/>
                  </a:moveTo>
                  <a:cubicBezTo>
                    <a:pt x="25075" y="15991"/>
                    <a:pt x="24884" y="16586"/>
                    <a:pt x="24682" y="17158"/>
                  </a:cubicBezTo>
                  <a:lnTo>
                    <a:pt x="25408" y="17420"/>
                  </a:lnTo>
                  <a:cubicBezTo>
                    <a:pt x="25611" y="16848"/>
                    <a:pt x="25825" y="16217"/>
                    <a:pt x="26016" y="15491"/>
                  </a:cubicBezTo>
                  <a:lnTo>
                    <a:pt x="25254" y="15300"/>
                  </a:lnTo>
                  <a:close/>
                  <a:moveTo>
                    <a:pt x="10204" y="17039"/>
                  </a:moveTo>
                  <a:cubicBezTo>
                    <a:pt x="9823" y="17622"/>
                    <a:pt x="9490" y="18277"/>
                    <a:pt x="9275" y="18896"/>
                  </a:cubicBezTo>
                  <a:lnTo>
                    <a:pt x="10014" y="19146"/>
                  </a:lnTo>
                  <a:cubicBezTo>
                    <a:pt x="10228" y="18586"/>
                    <a:pt x="10502" y="18003"/>
                    <a:pt x="10859" y="17467"/>
                  </a:cubicBezTo>
                  <a:lnTo>
                    <a:pt x="10204" y="17039"/>
                  </a:lnTo>
                  <a:close/>
                  <a:moveTo>
                    <a:pt x="15800" y="17122"/>
                  </a:moveTo>
                  <a:lnTo>
                    <a:pt x="15205" y="17646"/>
                  </a:lnTo>
                  <a:cubicBezTo>
                    <a:pt x="15598" y="18098"/>
                    <a:pt x="15943" y="18610"/>
                    <a:pt x="16205" y="19229"/>
                  </a:cubicBezTo>
                  <a:lnTo>
                    <a:pt x="16919" y="18896"/>
                  </a:lnTo>
                  <a:cubicBezTo>
                    <a:pt x="16610" y="18229"/>
                    <a:pt x="16241" y="17634"/>
                    <a:pt x="15800" y="17122"/>
                  </a:cubicBezTo>
                  <a:close/>
                  <a:moveTo>
                    <a:pt x="23861" y="18896"/>
                  </a:moveTo>
                  <a:cubicBezTo>
                    <a:pt x="23527" y="19491"/>
                    <a:pt x="23170" y="19979"/>
                    <a:pt x="22777" y="20432"/>
                  </a:cubicBezTo>
                  <a:lnTo>
                    <a:pt x="23349" y="20968"/>
                  </a:lnTo>
                  <a:cubicBezTo>
                    <a:pt x="23801" y="20480"/>
                    <a:pt x="24194" y="19920"/>
                    <a:pt x="24539" y="19289"/>
                  </a:cubicBezTo>
                  <a:lnTo>
                    <a:pt x="23861" y="18896"/>
                  </a:lnTo>
                  <a:close/>
                  <a:moveTo>
                    <a:pt x="9752" y="20932"/>
                  </a:moveTo>
                  <a:lnTo>
                    <a:pt x="8954" y="20991"/>
                  </a:lnTo>
                  <a:cubicBezTo>
                    <a:pt x="9025" y="21813"/>
                    <a:pt x="9335" y="22480"/>
                    <a:pt x="9894" y="23004"/>
                  </a:cubicBezTo>
                  <a:lnTo>
                    <a:pt x="10430" y="22420"/>
                  </a:lnTo>
                  <a:cubicBezTo>
                    <a:pt x="10025" y="22051"/>
                    <a:pt x="9799" y="21551"/>
                    <a:pt x="9752" y="20932"/>
                  </a:cubicBezTo>
                  <a:close/>
                  <a:moveTo>
                    <a:pt x="21336" y="21587"/>
                  </a:moveTo>
                  <a:cubicBezTo>
                    <a:pt x="20836" y="21908"/>
                    <a:pt x="20265" y="22158"/>
                    <a:pt x="19646" y="22337"/>
                  </a:cubicBezTo>
                  <a:lnTo>
                    <a:pt x="19872" y="23099"/>
                  </a:lnTo>
                  <a:cubicBezTo>
                    <a:pt x="20551" y="22885"/>
                    <a:pt x="21194" y="22623"/>
                    <a:pt x="21741" y="22265"/>
                  </a:cubicBezTo>
                  <a:lnTo>
                    <a:pt x="21336" y="21587"/>
                  </a:lnTo>
                  <a:close/>
                  <a:moveTo>
                    <a:pt x="17574" y="20861"/>
                  </a:moveTo>
                  <a:lnTo>
                    <a:pt x="16800" y="21027"/>
                  </a:lnTo>
                  <a:cubicBezTo>
                    <a:pt x="16919" y="21623"/>
                    <a:pt x="17014" y="22265"/>
                    <a:pt x="17038" y="22932"/>
                  </a:cubicBezTo>
                  <a:lnTo>
                    <a:pt x="17145" y="22932"/>
                  </a:lnTo>
                  <a:cubicBezTo>
                    <a:pt x="16681" y="23016"/>
                    <a:pt x="16252" y="23099"/>
                    <a:pt x="15836" y="23158"/>
                  </a:cubicBezTo>
                  <a:lnTo>
                    <a:pt x="15943" y="23932"/>
                  </a:lnTo>
                  <a:cubicBezTo>
                    <a:pt x="16550" y="23837"/>
                    <a:pt x="17217" y="23718"/>
                    <a:pt x="17931" y="23551"/>
                  </a:cubicBezTo>
                  <a:lnTo>
                    <a:pt x="17788" y="22885"/>
                  </a:lnTo>
                  <a:lnTo>
                    <a:pt x="17824" y="22885"/>
                  </a:lnTo>
                  <a:cubicBezTo>
                    <a:pt x="17800" y="22182"/>
                    <a:pt x="17705" y="21503"/>
                    <a:pt x="17574" y="20861"/>
                  </a:cubicBezTo>
                  <a:close/>
                  <a:moveTo>
                    <a:pt x="12026" y="23158"/>
                  </a:moveTo>
                  <a:lnTo>
                    <a:pt x="11859" y="23932"/>
                  </a:lnTo>
                  <a:cubicBezTo>
                    <a:pt x="12383" y="24051"/>
                    <a:pt x="13002" y="24111"/>
                    <a:pt x="13681" y="24111"/>
                  </a:cubicBezTo>
                  <a:cubicBezTo>
                    <a:pt x="13752" y="24111"/>
                    <a:pt x="13847" y="24111"/>
                    <a:pt x="13931" y="24087"/>
                  </a:cubicBezTo>
                  <a:lnTo>
                    <a:pt x="13919" y="23301"/>
                  </a:lnTo>
                  <a:lnTo>
                    <a:pt x="13693" y="23301"/>
                  </a:lnTo>
                  <a:cubicBezTo>
                    <a:pt x="13073" y="23301"/>
                    <a:pt x="12502" y="23254"/>
                    <a:pt x="12026" y="23158"/>
                  </a:cubicBezTo>
                  <a:close/>
                  <a:moveTo>
                    <a:pt x="16991" y="24861"/>
                  </a:moveTo>
                  <a:cubicBezTo>
                    <a:pt x="16955" y="25492"/>
                    <a:pt x="16872" y="26147"/>
                    <a:pt x="16752" y="26802"/>
                  </a:cubicBezTo>
                  <a:lnTo>
                    <a:pt x="17526" y="26933"/>
                  </a:lnTo>
                  <a:cubicBezTo>
                    <a:pt x="17645" y="26254"/>
                    <a:pt x="17741" y="25575"/>
                    <a:pt x="17788" y="24921"/>
                  </a:cubicBezTo>
                  <a:lnTo>
                    <a:pt x="16991" y="24861"/>
                  </a:lnTo>
                  <a:close/>
                  <a:moveTo>
                    <a:pt x="16348" y="28671"/>
                  </a:moveTo>
                  <a:cubicBezTo>
                    <a:pt x="16169" y="29266"/>
                    <a:pt x="15931" y="29862"/>
                    <a:pt x="15633" y="30445"/>
                  </a:cubicBezTo>
                  <a:lnTo>
                    <a:pt x="16324" y="30802"/>
                  </a:lnTo>
                  <a:cubicBezTo>
                    <a:pt x="16633" y="30195"/>
                    <a:pt x="16895" y="29552"/>
                    <a:pt x="17086" y="28897"/>
                  </a:cubicBezTo>
                  <a:lnTo>
                    <a:pt x="16348" y="28671"/>
                  </a:lnTo>
                  <a:close/>
                  <a:moveTo>
                    <a:pt x="14633" y="32100"/>
                  </a:moveTo>
                  <a:cubicBezTo>
                    <a:pt x="14276" y="32600"/>
                    <a:pt x="13859" y="33112"/>
                    <a:pt x="13407" y="33600"/>
                  </a:cubicBezTo>
                  <a:lnTo>
                    <a:pt x="13990" y="34136"/>
                  </a:lnTo>
                  <a:cubicBezTo>
                    <a:pt x="14455" y="33612"/>
                    <a:pt x="14883" y="33100"/>
                    <a:pt x="15276" y="32564"/>
                  </a:cubicBezTo>
                  <a:lnTo>
                    <a:pt x="14633" y="32100"/>
                  </a:lnTo>
                  <a:close/>
                  <a:moveTo>
                    <a:pt x="12026" y="34969"/>
                  </a:moveTo>
                  <a:cubicBezTo>
                    <a:pt x="11549" y="35374"/>
                    <a:pt x="11037" y="35791"/>
                    <a:pt x="10502" y="36196"/>
                  </a:cubicBezTo>
                  <a:lnTo>
                    <a:pt x="10966" y="36815"/>
                  </a:lnTo>
                  <a:cubicBezTo>
                    <a:pt x="11514" y="36398"/>
                    <a:pt x="12061" y="35981"/>
                    <a:pt x="12550" y="35565"/>
                  </a:cubicBezTo>
                  <a:lnTo>
                    <a:pt x="12026" y="34969"/>
                  </a:lnTo>
                  <a:close/>
                  <a:moveTo>
                    <a:pt x="8882" y="37315"/>
                  </a:moveTo>
                  <a:cubicBezTo>
                    <a:pt x="8347" y="37636"/>
                    <a:pt x="7787" y="37982"/>
                    <a:pt x="7204" y="38303"/>
                  </a:cubicBezTo>
                  <a:lnTo>
                    <a:pt x="7597" y="38994"/>
                  </a:lnTo>
                  <a:cubicBezTo>
                    <a:pt x="8192" y="38648"/>
                    <a:pt x="8763" y="38303"/>
                    <a:pt x="9299" y="37970"/>
                  </a:cubicBezTo>
                  <a:lnTo>
                    <a:pt x="8882" y="37315"/>
                  </a:lnTo>
                  <a:close/>
                  <a:moveTo>
                    <a:pt x="5465" y="39220"/>
                  </a:moveTo>
                  <a:cubicBezTo>
                    <a:pt x="4882" y="39494"/>
                    <a:pt x="4287" y="39768"/>
                    <a:pt x="3679" y="40030"/>
                  </a:cubicBezTo>
                  <a:lnTo>
                    <a:pt x="3989" y="40744"/>
                  </a:lnTo>
                  <a:cubicBezTo>
                    <a:pt x="4620" y="40482"/>
                    <a:pt x="5227" y="40196"/>
                    <a:pt x="5799" y="39910"/>
                  </a:cubicBezTo>
                  <a:lnTo>
                    <a:pt x="5465" y="39220"/>
                  </a:lnTo>
                  <a:close/>
                  <a:moveTo>
                    <a:pt x="1846" y="40780"/>
                  </a:moveTo>
                  <a:cubicBezTo>
                    <a:pt x="1239" y="41018"/>
                    <a:pt x="620" y="41244"/>
                    <a:pt x="0" y="41446"/>
                  </a:cubicBezTo>
                  <a:lnTo>
                    <a:pt x="250" y="42196"/>
                  </a:lnTo>
                  <a:cubicBezTo>
                    <a:pt x="893" y="41982"/>
                    <a:pt x="1512" y="41744"/>
                    <a:pt x="2132" y="41506"/>
                  </a:cubicBezTo>
                  <a:lnTo>
                    <a:pt x="1846" y="4078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005856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51" descr="n252 Fb Thu Huong Pham"/>
          <p:cNvSpPr/>
          <p:nvPr/>
        </p:nvSpPr>
        <p:spPr>
          <a:xfrm>
            <a:off x="6615485" y="1226916"/>
            <a:ext cx="1522753" cy="1261613"/>
          </a:xfrm>
          <a:prstGeom prst="diamond">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1" descr="n252 Fb Thu Huong Pham"/>
          <p:cNvSpPr txBox="1">
            <a:spLocks noGrp="1"/>
          </p:cNvSpPr>
          <p:nvPr>
            <p:ph type="title"/>
          </p:nvPr>
        </p:nvSpPr>
        <p:spPr>
          <a:xfrm>
            <a:off x="3435159" y="1440342"/>
            <a:ext cx="3029100" cy="941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4800" b="1" dirty="0">
                <a:latin typeface="Quicksand Medium" panose="020B0604020202020204" charset="0"/>
              </a:rPr>
              <a:t>BÀI TẬP</a:t>
            </a:r>
            <a:endParaRPr sz="4800" b="1" dirty="0">
              <a:latin typeface="Quicksand Medium" panose="020B0604020202020204" charset="0"/>
            </a:endParaRPr>
          </a:p>
        </p:txBody>
      </p:sp>
      <p:sp>
        <p:nvSpPr>
          <p:cNvPr id="723" name="Google Shape;723;p51" descr="n252 Fb Thu Huong Pham"/>
          <p:cNvSpPr txBox="1">
            <a:spLocks noGrp="1"/>
          </p:cNvSpPr>
          <p:nvPr>
            <p:ph type="title" idx="3"/>
          </p:nvPr>
        </p:nvSpPr>
        <p:spPr>
          <a:xfrm>
            <a:off x="6617492" y="1410217"/>
            <a:ext cx="1519835" cy="76921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2</a:t>
            </a:r>
            <a:endParaRPr dirty="0">
              <a:solidFill>
                <a:schemeClr val="lt1"/>
              </a:solidFill>
            </a:endParaRPr>
          </a:p>
        </p:txBody>
      </p:sp>
      <p:grpSp>
        <p:nvGrpSpPr>
          <p:cNvPr id="724" name="Google Shape;724;p51" descr="n252 Fb Thu Huong Pham"/>
          <p:cNvGrpSpPr/>
          <p:nvPr/>
        </p:nvGrpSpPr>
        <p:grpSpPr>
          <a:xfrm>
            <a:off x="-30608" y="1350597"/>
            <a:ext cx="2675932" cy="3797809"/>
            <a:chOff x="-30608" y="1350597"/>
            <a:chExt cx="2675932" cy="3797809"/>
          </a:xfrm>
        </p:grpSpPr>
        <p:grpSp>
          <p:nvGrpSpPr>
            <p:cNvPr id="725" name="Google Shape;725;p51"/>
            <p:cNvGrpSpPr/>
            <p:nvPr/>
          </p:nvGrpSpPr>
          <p:grpSpPr>
            <a:xfrm>
              <a:off x="517477" y="1350597"/>
              <a:ext cx="2127847" cy="3110799"/>
              <a:chOff x="742765" y="653047"/>
              <a:chExt cx="2127847" cy="3110799"/>
            </a:xfrm>
          </p:grpSpPr>
          <p:sp>
            <p:nvSpPr>
              <p:cNvPr id="726" name="Google Shape;726;p51"/>
              <p:cNvSpPr/>
              <p:nvPr/>
            </p:nvSpPr>
            <p:spPr>
              <a:xfrm rot="-3591609">
                <a:off x="2275220" y="772378"/>
                <a:ext cx="534361" cy="448781"/>
              </a:xfrm>
              <a:custGeom>
                <a:avLst/>
                <a:gdLst/>
                <a:ahLst/>
                <a:cxnLst/>
                <a:rect l="l" t="t" r="r" b="b"/>
                <a:pathLst>
                  <a:path w="12884" h="10820" extrusionOk="0">
                    <a:moveTo>
                      <a:pt x="4677" y="0"/>
                    </a:moveTo>
                    <a:cubicBezTo>
                      <a:pt x="3892" y="0"/>
                      <a:pt x="4204" y="3830"/>
                      <a:pt x="4204" y="3830"/>
                    </a:cubicBezTo>
                    <a:cubicBezTo>
                      <a:pt x="4204" y="3830"/>
                      <a:pt x="298" y="7652"/>
                      <a:pt x="144" y="8557"/>
                    </a:cubicBezTo>
                    <a:cubicBezTo>
                      <a:pt x="1" y="9474"/>
                      <a:pt x="12883" y="10819"/>
                      <a:pt x="12883" y="10819"/>
                    </a:cubicBezTo>
                    <a:cubicBezTo>
                      <a:pt x="12883" y="10819"/>
                      <a:pt x="5799" y="1330"/>
                      <a:pt x="5370" y="640"/>
                    </a:cubicBezTo>
                    <a:cubicBezTo>
                      <a:pt x="5076" y="186"/>
                      <a:pt x="4850" y="0"/>
                      <a:pt x="4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1"/>
              <p:cNvSpPr/>
              <p:nvPr/>
            </p:nvSpPr>
            <p:spPr>
              <a:xfrm rot="-3591609">
                <a:off x="2299986" y="887436"/>
                <a:ext cx="516112" cy="291500"/>
              </a:xfrm>
              <a:custGeom>
                <a:avLst/>
                <a:gdLst/>
                <a:ahLst/>
                <a:cxnLst/>
                <a:rect l="l" t="t" r="r" b="b"/>
                <a:pathLst>
                  <a:path w="12444" h="7028" extrusionOk="0">
                    <a:moveTo>
                      <a:pt x="4554" y="1"/>
                    </a:moveTo>
                    <a:cubicBezTo>
                      <a:pt x="4161" y="48"/>
                      <a:pt x="244" y="3430"/>
                      <a:pt x="17" y="3739"/>
                    </a:cubicBezTo>
                    <a:cubicBezTo>
                      <a:pt x="0" y="3763"/>
                      <a:pt x="5" y="3774"/>
                      <a:pt x="29" y="3774"/>
                    </a:cubicBezTo>
                    <a:cubicBezTo>
                      <a:pt x="320" y="3774"/>
                      <a:pt x="3421" y="2176"/>
                      <a:pt x="4125" y="2132"/>
                    </a:cubicBezTo>
                    <a:cubicBezTo>
                      <a:pt x="4129" y="2132"/>
                      <a:pt x="4133" y="2131"/>
                      <a:pt x="4137" y="2131"/>
                    </a:cubicBezTo>
                    <a:cubicBezTo>
                      <a:pt x="4940" y="2131"/>
                      <a:pt x="10263" y="6871"/>
                      <a:pt x="11435" y="7025"/>
                    </a:cubicBezTo>
                    <a:cubicBezTo>
                      <a:pt x="11448" y="7027"/>
                      <a:pt x="11459" y="7028"/>
                      <a:pt x="11470" y="7028"/>
                    </a:cubicBezTo>
                    <a:cubicBezTo>
                      <a:pt x="12443" y="7028"/>
                      <a:pt x="4554" y="1"/>
                      <a:pt x="4554" y="1"/>
                    </a:cubicBezTo>
                    <a:close/>
                  </a:path>
                </a:pathLst>
              </a:custGeom>
              <a:solidFill>
                <a:srgbClr val="CB8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1"/>
              <p:cNvSpPr/>
              <p:nvPr/>
            </p:nvSpPr>
            <p:spPr>
              <a:xfrm rot="-3591609">
                <a:off x="384457" y="2075855"/>
                <a:ext cx="2671557" cy="709422"/>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29;p51"/>
            <p:cNvGrpSpPr/>
            <p:nvPr/>
          </p:nvGrpSpPr>
          <p:grpSpPr>
            <a:xfrm flipH="1">
              <a:off x="-30608" y="2626856"/>
              <a:ext cx="1546060" cy="2521550"/>
              <a:chOff x="7826275" y="3178850"/>
              <a:chExt cx="1106700" cy="1804975"/>
            </a:xfrm>
          </p:grpSpPr>
          <p:sp>
            <p:nvSpPr>
              <p:cNvPr id="730" name="Google Shape;730;p51"/>
              <p:cNvSpPr/>
              <p:nvPr/>
            </p:nvSpPr>
            <p:spPr>
              <a:xfrm flipH="1">
                <a:off x="7834300" y="4722300"/>
                <a:ext cx="982875" cy="261525"/>
              </a:xfrm>
              <a:custGeom>
                <a:avLst/>
                <a:gdLst/>
                <a:ahLst/>
                <a:cxnLst/>
                <a:rect l="l" t="t" r="r" b="b"/>
                <a:pathLst>
                  <a:path w="39315" h="10461" extrusionOk="0">
                    <a:moveTo>
                      <a:pt x="24705" y="0"/>
                    </a:moveTo>
                    <a:cubicBezTo>
                      <a:pt x="17923" y="0"/>
                      <a:pt x="10494" y="142"/>
                      <a:pt x="7418" y="621"/>
                    </a:cubicBezTo>
                    <a:cubicBezTo>
                      <a:pt x="1262" y="1573"/>
                      <a:pt x="0" y="9277"/>
                      <a:pt x="7370" y="10229"/>
                    </a:cubicBezTo>
                    <a:cubicBezTo>
                      <a:pt x="8701" y="10398"/>
                      <a:pt x="11366" y="10461"/>
                      <a:pt x="14587" y="10461"/>
                    </a:cubicBezTo>
                    <a:cubicBezTo>
                      <a:pt x="23840" y="10461"/>
                      <a:pt x="37683" y="9943"/>
                      <a:pt x="37683" y="9943"/>
                    </a:cubicBezTo>
                    <a:cubicBezTo>
                      <a:pt x="38695" y="9943"/>
                      <a:pt x="39315" y="406"/>
                      <a:pt x="38100" y="228"/>
                    </a:cubicBezTo>
                    <a:cubicBezTo>
                      <a:pt x="37496" y="139"/>
                      <a:pt x="31417" y="0"/>
                      <a:pt x="247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1"/>
              <p:cNvSpPr/>
              <p:nvPr/>
            </p:nvSpPr>
            <p:spPr>
              <a:xfrm flipH="1">
                <a:off x="7834900" y="4769400"/>
                <a:ext cx="900725" cy="157075"/>
              </a:xfrm>
              <a:custGeom>
                <a:avLst/>
                <a:gdLst/>
                <a:ahLst/>
                <a:cxnLst/>
                <a:rect l="l" t="t" r="r" b="b"/>
                <a:pathLst>
                  <a:path w="36029" h="6283" extrusionOk="0">
                    <a:moveTo>
                      <a:pt x="16077" y="1"/>
                    </a:moveTo>
                    <a:cubicBezTo>
                      <a:pt x="11892" y="1"/>
                      <a:pt x="8176" y="68"/>
                      <a:pt x="6406" y="261"/>
                    </a:cubicBezTo>
                    <a:cubicBezTo>
                      <a:pt x="1155" y="844"/>
                      <a:pt x="0" y="5416"/>
                      <a:pt x="6287" y="6000"/>
                    </a:cubicBezTo>
                    <a:cubicBezTo>
                      <a:pt x="8944" y="6235"/>
                      <a:pt x="18614" y="6282"/>
                      <a:pt x="25925" y="6282"/>
                    </a:cubicBezTo>
                    <a:cubicBezTo>
                      <a:pt x="30799" y="6282"/>
                      <a:pt x="34624" y="6261"/>
                      <a:pt x="34624" y="6261"/>
                    </a:cubicBezTo>
                    <a:cubicBezTo>
                      <a:pt x="35505" y="6261"/>
                      <a:pt x="36029" y="463"/>
                      <a:pt x="34981" y="320"/>
                    </a:cubicBezTo>
                    <a:cubicBezTo>
                      <a:pt x="34287" y="257"/>
                      <a:pt x="24280" y="1"/>
                      <a:pt x="16077" y="1"/>
                    </a:cubicBezTo>
                    <a:close/>
                  </a:path>
                </a:pathLst>
              </a:custGeom>
              <a:solidFill>
                <a:srgbClr val="FD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1"/>
              <p:cNvSpPr/>
              <p:nvPr/>
            </p:nvSpPr>
            <p:spPr>
              <a:xfrm flipH="1">
                <a:off x="7844725" y="4800600"/>
                <a:ext cx="817675" cy="13725"/>
              </a:xfrm>
              <a:custGeom>
                <a:avLst/>
                <a:gdLst/>
                <a:ahLst/>
                <a:cxnLst/>
                <a:rect l="l" t="t" r="r" b="b"/>
                <a:pathLst>
                  <a:path w="32707" h="549" extrusionOk="0">
                    <a:moveTo>
                      <a:pt x="12" y="1"/>
                    </a:moveTo>
                    <a:lnTo>
                      <a:pt x="0" y="406"/>
                    </a:lnTo>
                    <a:cubicBezTo>
                      <a:pt x="72" y="406"/>
                      <a:pt x="6263" y="549"/>
                      <a:pt x="11216" y="549"/>
                    </a:cubicBezTo>
                    <a:cubicBezTo>
                      <a:pt x="12454" y="549"/>
                      <a:pt x="13633" y="537"/>
                      <a:pt x="14609" y="525"/>
                    </a:cubicBezTo>
                    <a:cubicBezTo>
                      <a:pt x="16229" y="485"/>
                      <a:pt x="18765" y="472"/>
                      <a:pt x="21431" y="472"/>
                    </a:cubicBezTo>
                    <a:cubicBezTo>
                      <a:pt x="26764" y="472"/>
                      <a:pt x="32620" y="525"/>
                      <a:pt x="32707" y="525"/>
                    </a:cubicBezTo>
                    <a:lnTo>
                      <a:pt x="32707" y="120"/>
                    </a:lnTo>
                    <a:cubicBezTo>
                      <a:pt x="32620" y="120"/>
                      <a:pt x="26759" y="67"/>
                      <a:pt x="21422" y="67"/>
                    </a:cubicBezTo>
                    <a:cubicBezTo>
                      <a:pt x="18754" y="67"/>
                      <a:pt x="16217" y="80"/>
                      <a:pt x="14597" y="120"/>
                    </a:cubicBezTo>
                    <a:cubicBezTo>
                      <a:pt x="13631" y="144"/>
                      <a:pt x="12471" y="153"/>
                      <a:pt x="11235" y="153"/>
                    </a:cubicBezTo>
                    <a:cubicBezTo>
                      <a:pt x="6287" y="153"/>
                      <a:pt x="98" y="1"/>
                      <a:pt x="12" y="1"/>
                    </a:cubicBezTo>
                    <a:close/>
                  </a:path>
                </a:pathLst>
              </a:custGeom>
              <a:solidFill>
                <a:srgbClr val="DE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1"/>
              <p:cNvSpPr/>
              <p:nvPr/>
            </p:nvSpPr>
            <p:spPr>
              <a:xfrm flipH="1">
                <a:off x="7842050" y="4844375"/>
                <a:ext cx="844175" cy="16375"/>
              </a:xfrm>
              <a:custGeom>
                <a:avLst/>
                <a:gdLst/>
                <a:ahLst/>
                <a:cxnLst/>
                <a:rect l="l" t="t" r="r" b="b"/>
                <a:pathLst>
                  <a:path w="33767" h="655" extrusionOk="0">
                    <a:moveTo>
                      <a:pt x="13" y="0"/>
                    </a:moveTo>
                    <a:lnTo>
                      <a:pt x="1" y="405"/>
                    </a:lnTo>
                    <a:cubicBezTo>
                      <a:pt x="72" y="405"/>
                      <a:pt x="6073" y="655"/>
                      <a:pt x="11574" y="655"/>
                    </a:cubicBezTo>
                    <a:cubicBezTo>
                      <a:pt x="12502" y="655"/>
                      <a:pt x="13407" y="643"/>
                      <a:pt x="14276" y="643"/>
                    </a:cubicBezTo>
                    <a:cubicBezTo>
                      <a:pt x="20265" y="524"/>
                      <a:pt x="33636" y="524"/>
                      <a:pt x="33767" y="524"/>
                    </a:cubicBezTo>
                    <a:lnTo>
                      <a:pt x="33767" y="119"/>
                    </a:lnTo>
                    <a:cubicBezTo>
                      <a:pt x="33636" y="119"/>
                      <a:pt x="20265" y="119"/>
                      <a:pt x="14253" y="238"/>
                    </a:cubicBezTo>
                    <a:cubicBezTo>
                      <a:pt x="13448" y="253"/>
                      <a:pt x="12604" y="259"/>
                      <a:pt x="11746" y="259"/>
                    </a:cubicBezTo>
                    <a:cubicBezTo>
                      <a:pt x="6213" y="259"/>
                      <a:pt x="75" y="0"/>
                      <a:pt x="13" y="0"/>
                    </a:cubicBezTo>
                    <a:close/>
                  </a:path>
                </a:pathLst>
              </a:custGeom>
              <a:solidFill>
                <a:srgbClr val="DE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1"/>
              <p:cNvSpPr/>
              <p:nvPr/>
            </p:nvSpPr>
            <p:spPr>
              <a:xfrm flipH="1">
                <a:off x="7853650" y="4881875"/>
                <a:ext cx="820650" cy="21750"/>
              </a:xfrm>
              <a:custGeom>
                <a:avLst/>
                <a:gdLst/>
                <a:ahLst/>
                <a:cxnLst/>
                <a:rect l="l" t="t" r="r" b="b"/>
                <a:pathLst>
                  <a:path w="32826" h="870" extrusionOk="0">
                    <a:moveTo>
                      <a:pt x="0" y="0"/>
                    </a:moveTo>
                    <a:lnTo>
                      <a:pt x="0" y="405"/>
                    </a:lnTo>
                    <a:cubicBezTo>
                      <a:pt x="131" y="429"/>
                      <a:pt x="13228" y="548"/>
                      <a:pt x="16919" y="762"/>
                    </a:cubicBezTo>
                    <a:cubicBezTo>
                      <a:pt x="18169" y="846"/>
                      <a:pt x="20348" y="869"/>
                      <a:pt x="22705" y="869"/>
                    </a:cubicBezTo>
                    <a:cubicBezTo>
                      <a:pt x="27384" y="869"/>
                      <a:pt x="32754" y="762"/>
                      <a:pt x="32826" y="762"/>
                    </a:cubicBezTo>
                    <a:lnTo>
                      <a:pt x="32814" y="358"/>
                    </a:lnTo>
                    <a:cubicBezTo>
                      <a:pt x="32734" y="358"/>
                      <a:pt x="27353" y="458"/>
                      <a:pt x="22680" y="458"/>
                    </a:cubicBezTo>
                    <a:cubicBezTo>
                      <a:pt x="20344" y="458"/>
                      <a:pt x="18185" y="433"/>
                      <a:pt x="16955" y="358"/>
                    </a:cubicBezTo>
                    <a:cubicBezTo>
                      <a:pt x="13240" y="119"/>
                      <a:pt x="131" y="0"/>
                      <a:pt x="0" y="0"/>
                    </a:cubicBezTo>
                    <a:close/>
                  </a:path>
                </a:pathLst>
              </a:custGeom>
              <a:solidFill>
                <a:srgbClr val="DE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1"/>
              <p:cNvSpPr/>
              <p:nvPr/>
            </p:nvSpPr>
            <p:spPr>
              <a:xfrm flipH="1">
                <a:off x="7848575" y="4721725"/>
                <a:ext cx="968300" cy="261950"/>
              </a:xfrm>
              <a:custGeom>
                <a:avLst/>
                <a:gdLst/>
                <a:ahLst/>
                <a:cxnLst/>
                <a:rect l="l" t="t" r="r" b="b"/>
                <a:pathLst>
                  <a:path w="38732" h="10478" extrusionOk="0">
                    <a:moveTo>
                      <a:pt x="24603" y="1"/>
                    </a:moveTo>
                    <a:cubicBezTo>
                      <a:pt x="17850" y="1"/>
                      <a:pt x="10483" y="144"/>
                      <a:pt x="7418" y="620"/>
                    </a:cubicBezTo>
                    <a:cubicBezTo>
                      <a:pt x="1286" y="1572"/>
                      <a:pt x="0" y="9288"/>
                      <a:pt x="7370" y="10240"/>
                    </a:cubicBezTo>
                    <a:cubicBezTo>
                      <a:pt x="8710" y="10413"/>
                      <a:pt x="11392" y="10477"/>
                      <a:pt x="14631" y="10477"/>
                    </a:cubicBezTo>
                    <a:cubicBezTo>
                      <a:pt x="23886" y="10477"/>
                      <a:pt x="37683" y="9954"/>
                      <a:pt x="37683" y="9954"/>
                    </a:cubicBezTo>
                    <a:cubicBezTo>
                      <a:pt x="37969" y="9954"/>
                      <a:pt x="38219" y="9228"/>
                      <a:pt x="38421" y="8168"/>
                    </a:cubicBezTo>
                    <a:lnTo>
                      <a:pt x="38421" y="8168"/>
                    </a:lnTo>
                    <a:cubicBezTo>
                      <a:pt x="36563" y="8181"/>
                      <a:pt x="33073" y="8196"/>
                      <a:pt x="29132" y="8196"/>
                    </a:cubicBezTo>
                    <a:cubicBezTo>
                      <a:pt x="21612" y="8196"/>
                      <a:pt x="12447" y="8141"/>
                      <a:pt x="9823" y="7907"/>
                    </a:cubicBezTo>
                    <a:cubicBezTo>
                      <a:pt x="3155" y="7323"/>
                      <a:pt x="4393" y="2751"/>
                      <a:pt x="9942" y="2168"/>
                    </a:cubicBezTo>
                    <a:cubicBezTo>
                      <a:pt x="11817" y="1974"/>
                      <a:pt x="15755" y="1907"/>
                      <a:pt x="20188" y="1907"/>
                    </a:cubicBezTo>
                    <a:cubicBezTo>
                      <a:pt x="27181" y="1907"/>
                      <a:pt x="35408" y="2073"/>
                      <a:pt x="38731" y="2168"/>
                    </a:cubicBezTo>
                    <a:cubicBezTo>
                      <a:pt x="38636" y="1072"/>
                      <a:pt x="38445" y="287"/>
                      <a:pt x="38100" y="239"/>
                    </a:cubicBezTo>
                    <a:cubicBezTo>
                      <a:pt x="37493" y="144"/>
                      <a:pt x="31355" y="1"/>
                      <a:pt x="2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1"/>
              <p:cNvSpPr/>
              <p:nvPr/>
            </p:nvSpPr>
            <p:spPr>
              <a:xfrm flipH="1">
                <a:off x="7908125" y="4538150"/>
                <a:ext cx="895075" cy="160350"/>
              </a:xfrm>
              <a:custGeom>
                <a:avLst/>
                <a:gdLst/>
                <a:ahLst/>
                <a:cxnLst/>
                <a:rect l="l" t="t" r="r" b="b"/>
                <a:pathLst>
                  <a:path w="35803" h="6414" extrusionOk="0">
                    <a:moveTo>
                      <a:pt x="9692" y="1"/>
                    </a:moveTo>
                    <a:cubicBezTo>
                      <a:pt x="4765" y="1"/>
                      <a:pt x="894" y="21"/>
                      <a:pt x="894" y="21"/>
                    </a:cubicBezTo>
                    <a:cubicBezTo>
                      <a:pt x="25" y="21"/>
                      <a:pt x="1" y="5736"/>
                      <a:pt x="346" y="5963"/>
                    </a:cubicBezTo>
                    <a:cubicBezTo>
                      <a:pt x="821" y="6254"/>
                      <a:pt x="7517" y="6414"/>
                      <a:pt x="14473" y="6414"/>
                    </a:cubicBezTo>
                    <a:cubicBezTo>
                      <a:pt x="20599" y="6414"/>
                      <a:pt x="26927" y="6290"/>
                      <a:pt x="29385" y="6022"/>
                    </a:cubicBezTo>
                    <a:cubicBezTo>
                      <a:pt x="34636" y="5439"/>
                      <a:pt x="35803" y="867"/>
                      <a:pt x="29504" y="283"/>
                    </a:cubicBezTo>
                    <a:cubicBezTo>
                      <a:pt x="26854" y="48"/>
                      <a:pt x="17084" y="1"/>
                      <a:pt x="9692" y="1"/>
                    </a:cubicBezTo>
                    <a:close/>
                  </a:path>
                </a:pathLst>
              </a:custGeom>
              <a:solidFill>
                <a:srgbClr val="FD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1"/>
              <p:cNvSpPr/>
              <p:nvPr/>
            </p:nvSpPr>
            <p:spPr>
              <a:xfrm flipH="1">
                <a:off x="7981050" y="4650650"/>
                <a:ext cx="817975" cy="13650"/>
              </a:xfrm>
              <a:custGeom>
                <a:avLst/>
                <a:gdLst/>
                <a:ahLst/>
                <a:cxnLst/>
                <a:rect l="l" t="t" r="r" b="b"/>
                <a:pathLst>
                  <a:path w="32719" h="546" extrusionOk="0">
                    <a:moveTo>
                      <a:pt x="21474" y="1"/>
                    </a:moveTo>
                    <a:cubicBezTo>
                      <a:pt x="20233" y="1"/>
                      <a:pt x="19069" y="10"/>
                      <a:pt x="18098" y="34"/>
                    </a:cubicBezTo>
                    <a:cubicBezTo>
                      <a:pt x="16483" y="74"/>
                      <a:pt x="13949" y="87"/>
                      <a:pt x="11284" y="87"/>
                    </a:cubicBezTo>
                    <a:cubicBezTo>
                      <a:pt x="5954" y="87"/>
                      <a:pt x="96" y="34"/>
                      <a:pt x="0" y="34"/>
                    </a:cubicBezTo>
                    <a:lnTo>
                      <a:pt x="0" y="427"/>
                    </a:lnTo>
                    <a:cubicBezTo>
                      <a:pt x="88" y="427"/>
                      <a:pt x="5954" y="480"/>
                      <a:pt x="11290" y="480"/>
                    </a:cubicBezTo>
                    <a:cubicBezTo>
                      <a:pt x="13958" y="480"/>
                      <a:pt x="16495" y="467"/>
                      <a:pt x="18110" y="427"/>
                    </a:cubicBezTo>
                    <a:cubicBezTo>
                      <a:pt x="19079" y="403"/>
                      <a:pt x="20240" y="393"/>
                      <a:pt x="21478" y="393"/>
                    </a:cubicBezTo>
                    <a:cubicBezTo>
                      <a:pt x="26431" y="393"/>
                      <a:pt x="32619" y="546"/>
                      <a:pt x="32695" y="546"/>
                    </a:cubicBezTo>
                    <a:lnTo>
                      <a:pt x="32719" y="153"/>
                    </a:lnTo>
                    <a:cubicBezTo>
                      <a:pt x="32633" y="153"/>
                      <a:pt x="26436" y="1"/>
                      <a:pt x="21474" y="1"/>
                    </a:cubicBezTo>
                    <a:close/>
                  </a:path>
                </a:pathLst>
              </a:custGeom>
              <a:solidFill>
                <a:srgbClr val="DE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1"/>
              <p:cNvSpPr/>
              <p:nvPr/>
            </p:nvSpPr>
            <p:spPr>
              <a:xfrm flipH="1">
                <a:off x="7957825" y="4603825"/>
                <a:ext cx="835550" cy="16725"/>
              </a:xfrm>
              <a:custGeom>
                <a:avLst/>
                <a:gdLst/>
                <a:ahLst/>
                <a:cxnLst/>
                <a:rect l="l" t="t" r="r" b="b"/>
                <a:pathLst>
                  <a:path w="33422" h="669" extrusionOk="0">
                    <a:moveTo>
                      <a:pt x="21922" y="1"/>
                    </a:moveTo>
                    <a:cubicBezTo>
                      <a:pt x="20980" y="1"/>
                      <a:pt x="20052" y="8"/>
                      <a:pt x="19170" y="26"/>
                    </a:cubicBezTo>
                    <a:cubicBezTo>
                      <a:pt x="13157" y="145"/>
                      <a:pt x="132" y="145"/>
                      <a:pt x="1" y="145"/>
                    </a:cubicBezTo>
                    <a:lnTo>
                      <a:pt x="1" y="550"/>
                    </a:lnTo>
                    <a:cubicBezTo>
                      <a:pt x="120" y="550"/>
                      <a:pt x="13157" y="550"/>
                      <a:pt x="19170" y="431"/>
                    </a:cubicBezTo>
                    <a:cubicBezTo>
                      <a:pt x="20027" y="414"/>
                      <a:pt x="20928" y="406"/>
                      <a:pt x="21844" y="406"/>
                    </a:cubicBezTo>
                    <a:cubicBezTo>
                      <a:pt x="27339" y="406"/>
                      <a:pt x="33348" y="669"/>
                      <a:pt x="33410" y="669"/>
                    </a:cubicBezTo>
                    <a:lnTo>
                      <a:pt x="33421" y="264"/>
                    </a:lnTo>
                    <a:cubicBezTo>
                      <a:pt x="33360" y="254"/>
                      <a:pt x="27404" y="1"/>
                      <a:pt x="21922" y="1"/>
                    </a:cubicBezTo>
                    <a:close/>
                  </a:path>
                </a:pathLst>
              </a:custGeom>
              <a:solidFill>
                <a:srgbClr val="DE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1"/>
              <p:cNvSpPr/>
              <p:nvPr/>
            </p:nvSpPr>
            <p:spPr>
              <a:xfrm flipH="1">
                <a:off x="7969725" y="4560875"/>
                <a:ext cx="826025" cy="21575"/>
              </a:xfrm>
              <a:custGeom>
                <a:avLst/>
                <a:gdLst/>
                <a:ahLst/>
                <a:cxnLst/>
                <a:rect l="l" t="t" r="r" b="b"/>
                <a:pathLst>
                  <a:path w="33041" h="863" extrusionOk="0">
                    <a:moveTo>
                      <a:pt x="8881" y="1"/>
                    </a:moveTo>
                    <a:cubicBezTo>
                      <a:pt x="4528" y="1"/>
                      <a:pt x="72" y="65"/>
                      <a:pt x="0" y="65"/>
                    </a:cubicBezTo>
                    <a:lnTo>
                      <a:pt x="0" y="470"/>
                    </a:lnTo>
                    <a:cubicBezTo>
                      <a:pt x="72" y="455"/>
                      <a:pt x="4566" y="393"/>
                      <a:pt x="8932" y="393"/>
                    </a:cubicBezTo>
                    <a:cubicBezTo>
                      <a:pt x="11809" y="393"/>
                      <a:pt x="14632" y="420"/>
                      <a:pt x="16098" y="505"/>
                    </a:cubicBezTo>
                    <a:cubicBezTo>
                      <a:pt x="19800" y="744"/>
                      <a:pt x="32909" y="863"/>
                      <a:pt x="33040" y="863"/>
                    </a:cubicBezTo>
                    <a:lnTo>
                      <a:pt x="33040" y="482"/>
                    </a:lnTo>
                    <a:cubicBezTo>
                      <a:pt x="32909" y="470"/>
                      <a:pt x="19812" y="351"/>
                      <a:pt x="16121" y="124"/>
                    </a:cubicBezTo>
                    <a:cubicBezTo>
                      <a:pt x="14640" y="29"/>
                      <a:pt x="11784" y="1"/>
                      <a:pt x="8881" y="1"/>
                    </a:cubicBezTo>
                    <a:close/>
                  </a:path>
                </a:pathLst>
              </a:custGeom>
              <a:solidFill>
                <a:srgbClr val="DE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1"/>
              <p:cNvSpPr/>
              <p:nvPr/>
            </p:nvSpPr>
            <p:spPr>
              <a:xfrm flipH="1">
                <a:off x="7826275" y="4480950"/>
                <a:ext cx="968300" cy="261950"/>
              </a:xfrm>
              <a:custGeom>
                <a:avLst/>
                <a:gdLst/>
                <a:ahLst/>
                <a:cxnLst/>
                <a:rect l="l" t="t" r="r" b="b"/>
                <a:pathLst>
                  <a:path w="38732" h="10478" extrusionOk="0">
                    <a:moveTo>
                      <a:pt x="24101" y="1"/>
                    </a:moveTo>
                    <a:cubicBezTo>
                      <a:pt x="14846" y="1"/>
                      <a:pt x="1049" y="524"/>
                      <a:pt x="1049" y="524"/>
                    </a:cubicBezTo>
                    <a:cubicBezTo>
                      <a:pt x="763" y="524"/>
                      <a:pt x="513" y="1250"/>
                      <a:pt x="311" y="2309"/>
                    </a:cubicBezTo>
                    <a:cubicBezTo>
                      <a:pt x="1988" y="2298"/>
                      <a:pt x="5002" y="2287"/>
                      <a:pt x="8478" y="2287"/>
                    </a:cubicBezTo>
                    <a:cubicBezTo>
                      <a:pt x="16176" y="2287"/>
                      <a:pt x="26145" y="2342"/>
                      <a:pt x="28909" y="2571"/>
                    </a:cubicBezTo>
                    <a:cubicBezTo>
                      <a:pt x="35577" y="3155"/>
                      <a:pt x="34339" y="7727"/>
                      <a:pt x="28790" y="8310"/>
                    </a:cubicBezTo>
                    <a:cubicBezTo>
                      <a:pt x="26910" y="8504"/>
                      <a:pt x="22972" y="8571"/>
                      <a:pt x="18539" y="8571"/>
                    </a:cubicBezTo>
                    <a:cubicBezTo>
                      <a:pt x="11547" y="8571"/>
                      <a:pt x="3324" y="8405"/>
                      <a:pt x="1" y="8310"/>
                    </a:cubicBezTo>
                    <a:lnTo>
                      <a:pt x="1" y="8310"/>
                    </a:lnTo>
                    <a:cubicBezTo>
                      <a:pt x="96" y="9406"/>
                      <a:pt x="287" y="10191"/>
                      <a:pt x="632" y="10239"/>
                    </a:cubicBezTo>
                    <a:cubicBezTo>
                      <a:pt x="1239" y="10334"/>
                      <a:pt x="7377" y="10477"/>
                      <a:pt x="14129" y="10477"/>
                    </a:cubicBezTo>
                    <a:cubicBezTo>
                      <a:pt x="20882" y="10477"/>
                      <a:pt x="28249" y="10334"/>
                      <a:pt x="31314" y="9858"/>
                    </a:cubicBezTo>
                    <a:cubicBezTo>
                      <a:pt x="37446" y="8906"/>
                      <a:pt x="38732" y="1190"/>
                      <a:pt x="31362" y="238"/>
                    </a:cubicBezTo>
                    <a:cubicBezTo>
                      <a:pt x="30022" y="65"/>
                      <a:pt x="27340" y="1"/>
                      <a:pt x="24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1"/>
              <p:cNvSpPr/>
              <p:nvPr/>
            </p:nvSpPr>
            <p:spPr>
              <a:xfrm flipH="1">
                <a:off x="8059325" y="3178850"/>
                <a:ext cx="812625" cy="807400"/>
              </a:xfrm>
              <a:custGeom>
                <a:avLst/>
                <a:gdLst/>
                <a:ahLst/>
                <a:cxnLst/>
                <a:rect l="l" t="t" r="r" b="b"/>
                <a:pathLst>
                  <a:path w="32505" h="32296" extrusionOk="0">
                    <a:moveTo>
                      <a:pt x="19230" y="1"/>
                    </a:moveTo>
                    <a:cubicBezTo>
                      <a:pt x="16817" y="1"/>
                      <a:pt x="15526" y="1816"/>
                      <a:pt x="15526" y="1816"/>
                    </a:cubicBezTo>
                    <a:cubicBezTo>
                      <a:pt x="15526" y="1816"/>
                      <a:pt x="14696" y="627"/>
                      <a:pt x="12752" y="627"/>
                    </a:cubicBezTo>
                    <a:cubicBezTo>
                      <a:pt x="11411" y="627"/>
                      <a:pt x="9541" y="1192"/>
                      <a:pt x="7049" y="3101"/>
                    </a:cubicBezTo>
                    <a:cubicBezTo>
                      <a:pt x="358" y="8209"/>
                      <a:pt x="3822" y="14103"/>
                      <a:pt x="4620" y="19282"/>
                    </a:cubicBezTo>
                    <a:cubicBezTo>
                      <a:pt x="5418" y="24473"/>
                      <a:pt x="1572" y="24866"/>
                      <a:pt x="774" y="27628"/>
                    </a:cubicBezTo>
                    <a:cubicBezTo>
                      <a:pt x="0" y="30402"/>
                      <a:pt x="2120" y="31164"/>
                      <a:pt x="2120" y="31164"/>
                    </a:cubicBezTo>
                    <a:cubicBezTo>
                      <a:pt x="2120" y="31164"/>
                      <a:pt x="6868" y="32296"/>
                      <a:pt x="12340" y="32296"/>
                    </a:cubicBezTo>
                    <a:cubicBezTo>
                      <a:pt x="17067" y="32296"/>
                      <a:pt x="22334" y="31452"/>
                      <a:pt x="25551" y="28307"/>
                    </a:cubicBezTo>
                    <a:cubicBezTo>
                      <a:pt x="32504" y="21497"/>
                      <a:pt x="28909" y="5888"/>
                      <a:pt x="23670" y="1816"/>
                    </a:cubicBezTo>
                    <a:cubicBezTo>
                      <a:pt x="21924" y="454"/>
                      <a:pt x="20437" y="1"/>
                      <a:pt x="19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1"/>
              <p:cNvSpPr/>
              <p:nvPr/>
            </p:nvSpPr>
            <p:spPr>
              <a:xfrm flipH="1">
                <a:off x="8699750" y="4002450"/>
                <a:ext cx="233225" cy="293250"/>
              </a:xfrm>
              <a:custGeom>
                <a:avLst/>
                <a:gdLst/>
                <a:ahLst/>
                <a:cxnLst/>
                <a:rect l="l" t="t" r="r" b="b"/>
                <a:pathLst>
                  <a:path w="9329" h="11730" extrusionOk="0">
                    <a:moveTo>
                      <a:pt x="7824" y="1"/>
                    </a:moveTo>
                    <a:cubicBezTo>
                      <a:pt x="7774" y="1"/>
                      <a:pt x="7723" y="7"/>
                      <a:pt x="7668" y="18"/>
                    </a:cubicBezTo>
                    <a:cubicBezTo>
                      <a:pt x="5954" y="387"/>
                      <a:pt x="1846" y="2685"/>
                      <a:pt x="2775" y="4364"/>
                    </a:cubicBezTo>
                    <a:cubicBezTo>
                      <a:pt x="2775" y="4364"/>
                      <a:pt x="1" y="9329"/>
                      <a:pt x="2858" y="11234"/>
                    </a:cubicBezTo>
                    <a:cubicBezTo>
                      <a:pt x="3378" y="11580"/>
                      <a:pt x="3890" y="11729"/>
                      <a:pt x="4380" y="11729"/>
                    </a:cubicBezTo>
                    <a:cubicBezTo>
                      <a:pt x="6585" y="11729"/>
                      <a:pt x="8352" y="8720"/>
                      <a:pt x="8430" y="7162"/>
                    </a:cubicBezTo>
                    <a:cubicBezTo>
                      <a:pt x="8511" y="5317"/>
                      <a:pt x="9328" y="1"/>
                      <a:pt x="7824" y="1"/>
                    </a:cubicBezTo>
                    <a:close/>
                  </a:path>
                </a:pathLst>
              </a:custGeom>
              <a:solidFill>
                <a:srgbClr val="DD9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1"/>
              <p:cNvSpPr/>
              <p:nvPr/>
            </p:nvSpPr>
            <p:spPr>
              <a:xfrm flipH="1">
                <a:off x="8069050" y="3807225"/>
                <a:ext cx="416325" cy="281850"/>
              </a:xfrm>
              <a:custGeom>
                <a:avLst/>
                <a:gdLst/>
                <a:ahLst/>
                <a:cxnLst/>
                <a:rect l="l" t="t" r="r" b="b"/>
                <a:pathLst>
                  <a:path w="16653" h="11274" extrusionOk="0">
                    <a:moveTo>
                      <a:pt x="7370" y="0"/>
                    </a:moveTo>
                    <a:cubicBezTo>
                      <a:pt x="6815" y="0"/>
                      <a:pt x="6229" y="51"/>
                      <a:pt x="5611" y="160"/>
                    </a:cubicBezTo>
                    <a:cubicBezTo>
                      <a:pt x="0" y="1150"/>
                      <a:pt x="6656" y="9902"/>
                      <a:pt x="9966" y="9902"/>
                    </a:cubicBezTo>
                    <a:cubicBezTo>
                      <a:pt x="9999" y="9902"/>
                      <a:pt x="10032" y="9901"/>
                      <a:pt x="10064" y="9899"/>
                    </a:cubicBezTo>
                    <a:cubicBezTo>
                      <a:pt x="10064" y="9899"/>
                      <a:pt x="13276" y="11274"/>
                      <a:pt x="15125" y="11274"/>
                    </a:cubicBezTo>
                    <a:cubicBezTo>
                      <a:pt x="15811" y="11274"/>
                      <a:pt x="16309" y="11084"/>
                      <a:pt x="16387" y="10566"/>
                    </a:cubicBezTo>
                    <a:cubicBezTo>
                      <a:pt x="16652" y="8784"/>
                      <a:pt x="14666" y="0"/>
                      <a:pt x="7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1"/>
              <p:cNvSpPr/>
              <p:nvPr/>
            </p:nvSpPr>
            <p:spPr>
              <a:xfrm flipH="1">
                <a:off x="8051500" y="3804750"/>
                <a:ext cx="632925" cy="567475"/>
              </a:xfrm>
              <a:custGeom>
                <a:avLst/>
                <a:gdLst/>
                <a:ahLst/>
                <a:cxnLst/>
                <a:rect l="l" t="t" r="r" b="b"/>
                <a:pathLst>
                  <a:path w="25317" h="22699" extrusionOk="0">
                    <a:moveTo>
                      <a:pt x="11201" y="0"/>
                    </a:moveTo>
                    <a:cubicBezTo>
                      <a:pt x="6762" y="0"/>
                      <a:pt x="1165" y="934"/>
                      <a:pt x="738" y="2437"/>
                    </a:cubicBezTo>
                    <a:cubicBezTo>
                      <a:pt x="0" y="4997"/>
                      <a:pt x="107" y="16034"/>
                      <a:pt x="869" y="21690"/>
                    </a:cubicBezTo>
                    <a:cubicBezTo>
                      <a:pt x="959" y="22351"/>
                      <a:pt x="2486" y="22699"/>
                      <a:pt x="4644" y="22699"/>
                    </a:cubicBezTo>
                    <a:cubicBezTo>
                      <a:pt x="11653" y="22699"/>
                      <a:pt x="25316" y="19033"/>
                      <a:pt x="17979" y="10558"/>
                    </a:cubicBezTo>
                    <a:cubicBezTo>
                      <a:pt x="17979" y="10558"/>
                      <a:pt x="18848" y="2152"/>
                      <a:pt x="16098" y="687"/>
                    </a:cubicBezTo>
                    <a:cubicBezTo>
                      <a:pt x="15201" y="216"/>
                      <a:pt x="13335" y="0"/>
                      <a:pt x="11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1"/>
              <p:cNvSpPr/>
              <p:nvPr/>
            </p:nvSpPr>
            <p:spPr>
              <a:xfrm flipH="1">
                <a:off x="8138800" y="3246550"/>
                <a:ext cx="620650" cy="464225"/>
              </a:xfrm>
              <a:custGeom>
                <a:avLst/>
                <a:gdLst/>
                <a:ahLst/>
                <a:cxnLst/>
                <a:rect l="l" t="t" r="r" b="b"/>
                <a:pathLst>
                  <a:path w="24826" h="18569" extrusionOk="0">
                    <a:moveTo>
                      <a:pt x="13053" y="0"/>
                    </a:moveTo>
                    <a:cubicBezTo>
                      <a:pt x="13012" y="0"/>
                      <a:pt x="12972" y="0"/>
                      <a:pt x="12931" y="1"/>
                    </a:cubicBezTo>
                    <a:cubicBezTo>
                      <a:pt x="1013" y="84"/>
                      <a:pt x="1" y="6918"/>
                      <a:pt x="1739" y="13002"/>
                    </a:cubicBezTo>
                    <a:cubicBezTo>
                      <a:pt x="2704" y="16377"/>
                      <a:pt x="7731" y="18569"/>
                      <a:pt x="12525" y="18569"/>
                    </a:cubicBezTo>
                    <a:cubicBezTo>
                      <a:pt x="16373" y="18569"/>
                      <a:pt x="20071" y="17157"/>
                      <a:pt x="21396" y="13812"/>
                    </a:cubicBezTo>
                    <a:cubicBezTo>
                      <a:pt x="21396" y="13812"/>
                      <a:pt x="24826" y="0"/>
                      <a:pt x="13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1"/>
              <p:cNvSpPr/>
              <p:nvPr/>
            </p:nvSpPr>
            <p:spPr>
              <a:xfrm flipH="1">
                <a:off x="8586450" y="3548025"/>
                <a:ext cx="142625" cy="153350"/>
              </a:xfrm>
              <a:custGeom>
                <a:avLst/>
                <a:gdLst/>
                <a:ahLst/>
                <a:cxnLst/>
                <a:rect l="l" t="t" r="r" b="b"/>
                <a:pathLst>
                  <a:path w="5705" h="6134" extrusionOk="0">
                    <a:moveTo>
                      <a:pt x="3375" y="1"/>
                    </a:moveTo>
                    <a:cubicBezTo>
                      <a:pt x="3214" y="1"/>
                      <a:pt x="3042" y="16"/>
                      <a:pt x="2858" y="50"/>
                    </a:cubicBezTo>
                    <a:cubicBezTo>
                      <a:pt x="0" y="574"/>
                      <a:pt x="548" y="5539"/>
                      <a:pt x="3001" y="6075"/>
                    </a:cubicBezTo>
                    <a:cubicBezTo>
                      <a:pt x="3186" y="6115"/>
                      <a:pt x="3358" y="6134"/>
                      <a:pt x="3517" y="6134"/>
                    </a:cubicBezTo>
                    <a:cubicBezTo>
                      <a:pt x="5479" y="6134"/>
                      <a:pt x="5632" y="3324"/>
                      <a:pt x="5632" y="3324"/>
                    </a:cubicBezTo>
                    <a:cubicBezTo>
                      <a:pt x="5632" y="3324"/>
                      <a:pt x="5705" y="1"/>
                      <a:pt x="3375" y="1"/>
                    </a:cubicBezTo>
                    <a:close/>
                  </a:path>
                </a:pathLst>
              </a:custGeom>
              <a:solidFill>
                <a:srgbClr val="DD9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1"/>
              <p:cNvSpPr/>
              <p:nvPr/>
            </p:nvSpPr>
            <p:spPr>
              <a:xfrm flipH="1">
                <a:off x="8221850" y="3374600"/>
                <a:ext cx="443825" cy="508550"/>
              </a:xfrm>
              <a:custGeom>
                <a:avLst/>
                <a:gdLst/>
                <a:ahLst/>
                <a:cxnLst/>
                <a:rect l="l" t="t" r="r" b="b"/>
                <a:pathLst>
                  <a:path w="17753" h="20342" extrusionOk="0">
                    <a:moveTo>
                      <a:pt x="10635" y="1"/>
                    </a:moveTo>
                    <a:cubicBezTo>
                      <a:pt x="7094" y="1"/>
                      <a:pt x="2834" y="1606"/>
                      <a:pt x="2834" y="1606"/>
                    </a:cubicBezTo>
                    <a:cubicBezTo>
                      <a:pt x="203" y="2213"/>
                      <a:pt x="0" y="6106"/>
                      <a:pt x="858" y="11285"/>
                    </a:cubicBezTo>
                    <a:cubicBezTo>
                      <a:pt x="1584" y="15560"/>
                      <a:pt x="4525" y="16322"/>
                      <a:pt x="5692" y="16322"/>
                    </a:cubicBezTo>
                    <a:cubicBezTo>
                      <a:pt x="6194" y="16322"/>
                      <a:pt x="6493" y="16173"/>
                      <a:pt x="6673" y="16173"/>
                    </a:cubicBezTo>
                    <a:cubicBezTo>
                      <a:pt x="6917" y="16173"/>
                      <a:pt x="6945" y="16443"/>
                      <a:pt x="6966" y="17715"/>
                    </a:cubicBezTo>
                    <a:cubicBezTo>
                      <a:pt x="6984" y="19215"/>
                      <a:pt x="8641" y="20341"/>
                      <a:pt x="10127" y="20341"/>
                    </a:cubicBezTo>
                    <a:cubicBezTo>
                      <a:pt x="10517" y="20341"/>
                      <a:pt x="10894" y="20264"/>
                      <a:pt x="11228" y="20096"/>
                    </a:cubicBezTo>
                    <a:cubicBezTo>
                      <a:pt x="14419" y="18524"/>
                      <a:pt x="12180" y="18834"/>
                      <a:pt x="12419" y="15536"/>
                    </a:cubicBezTo>
                    <a:cubicBezTo>
                      <a:pt x="12514" y="14309"/>
                      <a:pt x="14288" y="15607"/>
                      <a:pt x="16324" y="13512"/>
                    </a:cubicBezTo>
                    <a:cubicBezTo>
                      <a:pt x="17753" y="12059"/>
                      <a:pt x="17264" y="3689"/>
                      <a:pt x="14300" y="1046"/>
                    </a:cubicBezTo>
                    <a:cubicBezTo>
                      <a:pt x="13434" y="274"/>
                      <a:pt x="12095" y="1"/>
                      <a:pt x="10635" y="1"/>
                    </a:cubicBezTo>
                    <a:close/>
                  </a:path>
                </a:pathLst>
              </a:custGeom>
              <a:solidFill>
                <a:srgbClr val="DD9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1"/>
              <p:cNvSpPr/>
              <p:nvPr/>
            </p:nvSpPr>
            <p:spPr>
              <a:xfrm flipH="1">
                <a:off x="8315900" y="3522775"/>
                <a:ext cx="64025" cy="64025"/>
              </a:xfrm>
              <a:custGeom>
                <a:avLst/>
                <a:gdLst/>
                <a:ahLst/>
                <a:cxnLst/>
                <a:rect l="l" t="t" r="r" b="b"/>
                <a:pathLst>
                  <a:path w="2561" h="2561" extrusionOk="0">
                    <a:moveTo>
                      <a:pt x="1274" y="1"/>
                    </a:moveTo>
                    <a:cubicBezTo>
                      <a:pt x="572" y="1"/>
                      <a:pt x="0" y="572"/>
                      <a:pt x="0" y="1286"/>
                    </a:cubicBezTo>
                    <a:cubicBezTo>
                      <a:pt x="0" y="1989"/>
                      <a:pt x="572" y="2560"/>
                      <a:pt x="1274" y="2560"/>
                    </a:cubicBezTo>
                    <a:cubicBezTo>
                      <a:pt x="1989" y="2560"/>
                      <a:pt x="2560" y="1989"/>
                      <a:pt x="2560" y="1286"/>
                    </a:cubicBezTo>
                    <a:cubicBezTo>
                      <a:pt x="2560" y="572"/>
                      <a:pt x="1989" y="1"/>
                      <a:pt x="1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1"/>
              <p:cNvSpPr/>
              <p:nvPr/>
            </p:nvSpPr>
            <p:spPr>
              <a:xfrm flipH="1">
                <a:off x="8479025" y="3538550"/>
                <a:ext cx="64025" cy="64025"/>
              </a:xfrm>
              <a:custGeom>
                <a:avLst/>
                <a:gdLst/>
                <a:ahLst/>
                <a:cxnLst/>
                <a:rect l="l" t="t" r="r" b="b"/>
                <a:pathLst>
                  <a:path w="2561" h="2561" extrusionOk="0">
                    <a:moveTo>
                      <a:pt x="1287" y="1"/>
                    </a:moveTo>
                    <a:cubicBezTo>
                      <a:pt x="572" y="1"/>
                      <a:pt x="1" y="572"/>
                      <a:pt x="1" y="1275"/>
                    </a:cubicBezTo>
                    <a:cubicBezTo>
                      <a:pt x="1" y="1989"/>
                      <a:pt x="572" y="2560"/>
                      <a:pt x="1287" y="2560"/>
                    </a:cubicBezTo>
                    <a:cubicBezTo>
                      <a:pt x="1989" y="2560"/>
                      <a:pt x="2561" y="1989"/>
                      <a:pt x="2561" y="1275"/>
                    </a:cubicBezTo>
                    <a:cubicBezTo>
                      <a:pt x="2561" y="572"/>
                      <a:pt x="1989" y="1"/>
                      <a:pt x="1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1"/>
              <p:cNvSpPr/>
              <p:nvPr/>
            </p:nvSpPr>
            <p:spPr>
              <a:xfrm flipH="1">
                <a:off x="8498075" y="3613050"/>
                <a:ext cx="88125" cy="84100"/>
              </a:xfrm>
              <a:custGeom>
                <a:avLst/>
                <a:gdLst/>
                <a:ahLst/>
                <a:cxnLst/>
                <a:rect l="l" t="t" r="r" b="b"/>
                <a:pathLst>
                  <a:path w="3525" h="3364" extrusionOk="0">
                    <a:moveTo>
                      <a:pt x="1770" y="0"/>
                    </a:moveTo>
                    <a:cubicBezTo>
                      <a:pt x="1712" y="0"/>
                      <a:pt x="1654" y="3"/>
                      <a:pt x="1596" y="9"/>
                    </a:cubicBezTo>
                    <a:cubicBezTo>
                      <a:pt x="679" y="104"/>
                      <a:pt x="0" y="926"/>
                      <a:pt x="96" y="1843"/>
                    </a:cubicBezTo>
                    <a:cubicBezTo>
                      <a:pt x="174" y="2713"/>
                      <a:pt x="911" y="3364"/>
                      <a:pt x="1757" y="3364"/>
                    </a:cubicBezTo>
                    <a:cubicBezTo>
                      <a:pt x="1814" y="3364"/>
                      <a:pt x="1872" y="3361"/>
                      <a:pt x="1929" y="3355"/>
                    </a:cubicBezTo>
                    <a:cubicBezTo>
                      <a:pt x="2858" y="3259"/>
                      <a:pt x="3525" y="2438"/>
                      <a:pt x="3441" y="1509"/>
                    </a:cubicBezTo>
                    <a:cubicBezTo>
                      <a:pt x="3352" y="650"/>
                      <a:pt x="2625" y="0"/>
                      <a:pt x="1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1"/>
              <p:cNvSpPr/>
              <p:nvPr/>
            </p:nvSpPr>
            <p:spPr>
              <a:xfrm flipH="1">
                <a:off x="8345675" y="3751075"/>
                <a:ext cx="127400" cy="68075"/>
              </a:xfrm>
              <a:custGeom>
                <a:avLst/>
                <a:gdLst/>
                <a:ahLst/>
                <a:cxnLst/>
                <a:rect l="l" t="t" r="r" b="b"/>
                <a:pathLst>
                  <a:path w="5096" h="2723" extrusionOk="0">
                    <a:moveTo>
                      <a:pt x="5096" y="1"/>
                    </a:moveTo>
                    <a:lnTo>
                      <a:pt x="5096" y="1"/>
                    </a:lnTo>
                    <a:cubicBezTo>
                      <a:pt x="5095" y="1"/>
                      <a:pt x="2714" y="477"/>
                      <a:pt x="583" y="870"/>
                    </a:cubicBezTo>
                    <a:cubicBezTo>
                      <a:pt x="0" y="990"/>
                      <a:pt x="71" y="2723"/>
                      <a:pt x="2964" y="2723"/>
                    </a:cubicBezTo>
                    <a:cubicBezTo>
                      <a:pt x="3498" y="2723"/>
                      <a:pt x="4129" y="2664"/>
                      <a:pt x="4869" y="2525"/>
                    </a:cubicBezTo>
                    <a:cubicBezTo>
                      <a:pt x="4881" y="2513"/>
                      <a:pt x="4798" y="679"/>
                      <a:pt x="50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1"/>
              <p:cNvSpPr/>
              <p:nvPr/>
            </p:nvSpPr>
            <p:spPr>
              <a:xfrm flipH="1">
                <a:off x="8388525" y="3543025"/>
                <a:ext cx="48550" cy="100025"/>
              </a:xfrm>
              <a:custGeom>
                <a:avLst/>
                <a:gdLst/>
                <a:ahLst/>
                <a:cxnLst/>
                <a:rect l="l" t="t" r="r" b="b"/>
                <a:pathLst>
                  <a:path w="1942" h="4001" extrusionOk="0">
                    <a:moveTo>
                      <a:pt x="631" y="0"/>
                    </a:moveTo>
                    <a:lnTo>
                      <a:pt x="227" y="12"/>
                    </a:lnTo>
                    <a:lnTo>
                      <a:pt x="346" y="2727"/>
                    </a:lnTo>
                    <a:lnTo>
                      <a:pt x="572" y="2679"/>
                    </a:lnTo>
                    <a:cubicBezTo>
                      <a:pt x="825" y="2630"/>
                      <a:pt x="1101" y="2598"/>
                      <a:pt x="1299" y="2598"/>
                    </a:cubicBezTo>
                    <a:cubicBezTo>
                      <a:pt x="1390" y="2598"/>
                      <a:pt x="1464" y="2605"/>
                      <a:pt x="1512" y="2620"/>
                    </a:cubicBezTo>
                    <a:cubicBezTo>
                      <a:pt x="1453" y="2881"/>
                      <a:pt x="1274" y="3322"/>
                      <a:pt x="929" y="3512"/>
                    </a:cubicBezTo>
                    <a:cubicBezTo>
                      <a:pt x="807" y="3577"/>
                      <a:pt x="678" y="3610"/>
                      <a:pt x="537" y="3610"/>
                    </a:cubicBezTo>
                    <a:cubicBezTo>
                      <a:pt x="416" y="3610"/>
                      <a:pt x="286" y="3586"/>
                      <a:pt x="143" y="3536"/>
                    </a:cubicBezTo>
                    <a:lnTo>
                      <a:pt x="0" y="3917"/>
                    </a:lnTo>
                    <a:cubicBezTo>
                      <a:pt x="179" y="3965"/>
                      <a:pt x="358" y="4001"/>
                      <a:pt x="524" y="4001"/>
                    </a:cubicBezTo>
                    <a:cubicBezTo>
                      <a:pt x="750" y="4001"/>
                      <a:pt x="941" y="3941"/>
                      <a:pt x="1155" y="3870"/>
                    </a:cubicBezTo>
                    <a:cubicBezTo>
                      <a:pt x="1751" y="3524"/>
                      <a:pt x="1905" y="2739"/>
                      <a:pt x="1929" y="2643"/>
                    </a:cubicBezTo>
                    <a:cubicBezTo>
                      <a:pt x="1941" y="2548"/>
                      <a:pt x="1905" y="2441"/>
                      <a:pt x="1834" y="2369"/>
                    </a:cubicBezTo>
                    <a:cubicBezTo>
                      <a:pt x="1725" y="2254"/>
                      <a:pt x="1510" y="2216"/>
                      <a:pt x="1273" y="2216"/>
                    </a:cubicBezTo>
                    <a:cubicBezTo>
                      <a:pt x="1096" y="2216"/>
                      <a:pt x="907" y="2237"/>
                      <a:pt x="739" y="2262"/>
                    </a:cubicBezTo>
                    <a:lnTo>
                      <a:pt x="6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1"/>
              <p:cNvSpPr/>
              <p:nvPr/>
            </p:nvSpPr>
            <p:spPr>
              <a:xfrm flipH="1">
                <a:off x="8501350" y="3509625"/>
                <a:ext cx="49125" cy="24475"/>
              </a:xfrm>
              <a:custGeom>
                <a:avLst/>
                <a:gdLst/>
                <a:ahLst/>
                <a:cxnLst/>
                <a:rect l="l" t="t" r="r" b="b"/>
                <a:pathLst>
                  <a:path w="1965" h="979" extrusionOk="0">
                    <a:moveTo>
                      <a:pt x="1176" y="0"/>
                    </a:moveTo>
                    <a:cubicBezTo>
                      <a:pt x="1093" y="0"/>
                      <a:pt x="1010" y="9"/>
                      <a:pt x="929" y="26"/>
                    </a:cubicBezTo>
                    <a:cubicBezTo>
                      <a:pt x="345" y="157"/>
                      <a:pt x="12" y="753"/>
                      <a:pt x="0" y="788"/>
                    </a:cubicBezTo>
                    <a:lnTo>
                      <a:pt x="345" y="979"/>
                    </a:lnTo>
                    <a:cubicBezTo>
                      <a:pt x="357" y="979"/>
                      <a:pt x="607" y="515"/>
                      <a:pt x="1024" y="407"/>
                    </a:cubicBezTo>
                    <a:cubicBezTo>
                      <a:pt x="1081" y="393"/>
                      <a:pt x="1138" y="385"/>
                      <a:pt x="1196" y="385"/>
                    </a:cubicBezTo>
                    <a:cubicBezTo>
                      <a:pt x="1370" y="385"/>
                      <a:pt x="1551" y="452"/>
                      <a:pt x="1738" y="586"/>
                    </a:cubicBezTo>
                    <a:lnTo>
                      <a:pt x="1965" y="265"/>
                    </a:lnTo>
                    <a:cubicBezTo>
                      <a:pt x="1695" y="85"/>
                      <a:pt x="1432" y="0"/>
                      <a:pt x="1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1"/>
              <p:cNvSpPr/>
              <p:nvPr/>
            </p:nvSpPr>
            <p:spPr>
              <a:xfrm flipH="1">
                <a:off x="8319475" y="3492625"/>
                <a:ext cx="50625" cy="19750"/>
              </a:xfrm>
              <a:custGeom>
                <a:avLst/>
                <a:gdLst/>
                <a:ahLst/>
                <a:cxnLst/>
                <a:rect l="l" t="t" r="r" b="b"/>
                <a:pathLst>
                  <a:path w="2025" h="790" extrusionOk="0">
                    <a:moveTo>
                      <a:pt x="1034" y="1"/>
                    </a:moveTo>
                    <a:cubicBezTo>
                      <a:pt x="467" y="1"/>
                      <a:pt x="23" y="434"/>
                      <a:pt x="0" y="456"/>
                    </a:cubicBezTo>
                    <a:lnTo>
                      <a:pt x="274" y="730"/>
                    </a:lnTo>
                    <a:cubicBezTo>
                      <a:pt x="285" y="730"/>
                      <a:pt x="621" y="406"/>
                      <a:pt x="1033" y="406"/>
                    </a:cubicBezTo>
                    <a:cubicBezTo>
                      <a:pt x="1054" y="406"/>
                      <a:pt x="1075" y="407"/>
                      <a:pt x="1096" y="409"/>
                    </a:cubicBezTo>
                    <a:cubicBezTo>
                      <a:pt x="1310" y="421"/>
                      <a:pt x="1536" y="552"/>
                      <a:pt x="1715" y="790"/>
                    </a:cubicBezTo>
                    <a:lnTo>
                      <a:pt x="2024" y="552"/>
                    </a:lnTo>
                    <a:cubicBezTo>
                      <a:pt x="1774" y="218"/>
                      <a:pt x="1465" y="40"/>
                      <a:pt x="1119" y="4"/>
                    </a:cubicBezTo>
                    <a:cubicBezTo>
                      <a:pt x="1091" y="2"/>
                      <a:pt x="1062" y="1"/>
                      <a:pt x="10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1"/>
              <p:cNvSpPr/>
              <p:nvPr/>
            </p:nvSpPr>
            <p:spPr>
              <a:xfrm flipH="1">
                <a:off x="8625475" y="3587025"/>
                <a:ext cx="53000" cy="79550"/>
              </a:xfrm>
              <a:custGeom>
                <a:avLst/>
                <a:gdLst/>
                <a:ahLst/>
                <a:cxnLst/>
                <a:rect l="l" t="t" r="r" b="b"/>
                <a:pathLst>
                  <a:path w="2120" h="3182" extrusionOk="0">
                    <a:moveTo>
                      <a:pt x="381" y="0"/>
                    </a:moveTo>
                    <a:cubicBezTo>
                      <a:pt x="226" y="0"/>
                      <a:pt x="93" y="33"/>
                      <a:pt x="0" y="74"/>
                    </a:cubicBezTo>
                    <a:lnTo>
                      <a:pt x="167" y="431"/>
                    </a:lnTo>
                    <a:cubicBezTo>
                      <a:pt x="191" y="421"/>
                      <a:pt x="279" y="387"/>
                      <a:pt x="400" y="387"/>
                    </a:cubicBezTo>
                    <a:cubicBezTo>
                      <a:pt x="581" y="387"/>
                      <a:pt x="837" y="463"/>
                      <a:pt x="1072" y="812"/>
                    </a:cubicBezTo>
                    <a:cubicBezTo>
                      <a:pt x="1441" y="1360"/>
                      <a:pt x="1655" y="2395"/>
                      <a:pt x="1465" y="2717"/>
                    </a:cubicBezTo>
                    <a:cubicBezTo>
                      <a:pt x="1435" y="2766"/>
                      <a:pt x="1397" y="2791"/>
                      <a:pt x="1344" y="2791"/>
                    </a:cubicBezTo>
                    <a:cubicBezTo>
                      <a:pt x="1333" y="2791"/>
                      <a:pt x="1322" y="2790"/>
                      <a:pt x="1310" y="2788"/>
                    </a:cubicBezTo>
                    <a:lnTo>
                      <a:pt x="1262" y="3181"/>
                    </a:lnTo>
                    <a:lnTo>
                      <a:pt x="1346" y="3181"/>
                    </a:lnTo>
                    <a:cubicBezTo>
                      <a:pt x="1536" y="3181"/>
                      <a:pt x="1703" y="3074"/>
                      <a:pt x="1798" y="2907"/>
                    </a:cubicBezTo>
                    <a:cubicBezTo>
                      <a:pt x="2120" y="2407"/>
                      <a:pt x="1834" y="1217"/>
                      <a:pt x="1405" y="586"/>
                    </a:cubicBezTo>
                    <a:cubicBezTo>
                      <a:pt x="1074" y="128"/>
                      <a:pt x="68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1"/>
              <p:cNvSpPr/>
              <p:nvPr/>
            </p:nvSpPr>
            <p:spPr>
              <a:xfrm flipH="1">
                <a:off x="8161725" y="3473850"/>
                <a:ext cx="143675" cy="153375"/>
              </a:xfrm>
              <a:custGeom>
                <a:avLst/>
                <a:gdLst/>
                <a:ahLst/>
                <a:cxnLst/>
                <a:rect l="l" t="t" r="r" b="b"/>
                <a:pathLst>
                  <a:path w="5747" h="6135" extrusionOk="0">
                    <a:moveTo>
                      <a:pt x="2549" y="0"/>
                    </a:moveTo>
                    <a:cubicBezTo>
                      <a:pt x="1" y="0"/>
                      <a:pt x="353" y="3482"/>
                      <a:pt x="353" y="3482"/>
                    </a:cubicBezTo>
                    <a:cubicBezTo>
                      <a:pt x="353" y="3482"/>
                      <a:pt x="691" y="6135"/>
                      <a:pt x="2512" y="6135"/>
                    </a:cubicBezTo>
                    <a:cubicBezTo>
                      <a:pt x="2715" y="6135"/>
                      <a:pt x="2935" y="6102"/>
                      <a:pt x="3175" y="6029"/>
                    </a:cubicBezTo>
                    <a:cubicBezTo>
                      <a:pt x="5568" y="5315"/>
                      <a:pt x="5747" y="314"/>
                      <a:pt x="2865" y="17"/>
                    </a:cubicBezTo>
                    <a:cubicBezTo>
                      <a:pt x="2755" y="5"/>
                      <a:pt x="2650" y="0"/>
                      <a:pt x="2549" y="0"/>
                    </a:cubicBezTo>
                    <a:close/>
                  </a:path>
                </a:pathLst>
              </a:custGeom>
              <a:solidFill>
                <a:srgbClr val="DD9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1"/>
              <p:cNvSpPr/>
              <p:nvPr/>
            </p:nvSpPr>
            <p:spPr>
              <a:xfrm flipH="1">
                <a:off x="8199825" y="3520075"/>
                <a:ext cx="48550" cy="81300"/>
              </a:xfrm>
              <a:custGeom>
                <a:avLst/>
                <a:gdLst/>
                <a:ahLst/>
                <a:cxnLst/>
                <a:rect l="l" t="t" r="r" b="b"/>
                <a:pathLst>
                  <a:path w="1942" h="3252" extrusionOk="0">
                    <a:moveTo>
                      <a:pt x="1627" y="1"/>
                    </a:moveTo>
                    <a:cubicBezTo>
                      <a:pt x="1310" y="1"/>
                      <a:pt x="892" y="138"/>
                      <a:pt x="584" y="668"/>
                    </a:cubicBezTo>
                    <a:cubicBezTo>
                      <a:pt x="191" y="1311"/>
                      <a:pt x="1" y="2537"/>
                      <a:pt x="346" y="3014"/>
                    </a:cubicBezTo>
                    <a:cubicBezTo>
                      <a:pt x="465" y="3180"/>
                      <a:pt x="608" y="3252"/>
                      <a:pt x="787" y="3252"/>
                    </a:cubicBezTo>
                    <a:cubicBezTo>
                      <a:pt x="822" y="3252"/>
                      <a:pt x="870" y="3252"/>
                      <a:pt x="906" y="3240"/>
                    </a:cubicBezTo>
                    <a:lnTo>
                      <a:pt x="834" y="2847"/>
                    </a:lnTo>
                    <a:cubicBezTo>
                      <a:pt x="816" y="2853"/>
                      <a:pt x="799" y="2856"/>
                      <a:pt x="783" y="2856"/>
                    </a:cubicBezTo>
                    <a:cubicBezTo>
                      <a:pt x="738" y="2856"/>
                      <a:pt x="703" y="2832"/>
                      <a:pt x="668" y="2787"/>
                    </a:cubicBezTo>
                    <a:cubicBezTo>
                      <a:pt x="453" y="2478"/>
                      <a:pt x="584" y="1442"/>
                      <a:pt x="930" y="871"/>
                    </a:cubicBezTo>
                    <a:cubicBezTo>
                      <a:pt x="1161" y="477"/>
                      <a:pt x="1433" y="398"/>
                      <a:pt x="1611" y="398"/>
                    </a:cubicBezTo>
                    <a:cubicBezTo>
                      <a:pt x="1708" y="398"/>
                      <a:pt x="1778" y="422"/>
                      <a:pt x="1799" y="430"/>
                    </a:cubicBezTo>
                    <a:lnTo>
                      <a:pt x="1942" y="49"/>
                    </a:lnTo>
                    <a:cubicBezTo>
                      <a:pt x="1861" y="22"/>
                      <a:pt x="1752" y="1"/>
                      <a:pt x="1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1"/>
              <p:cNvSpPr/>
              <p:nvPr/>
            </p:nvSpPr>
            <p:spPr>
              <a:xfrm flipH="1">
                <a:off x="8262025" y="3596975"/>
                <a:ext cx="88425" cy="84100"/>
              </a:xfrm>
              <a:custGeom>
                <a:avLst/>
                <a:gdLst/>
                <a:ahLst/>
                <a:cxnLst/>
                <a:rect l="l" t="t" r="r" b="b"/>
                <a:pathLst>
                  <a:path w="3537" h="3364" extrusionOk="0">
                    <a:moveTo>
                      <a:pt x="1779" y="0"/>
                    </a:moveTo>
                    <a:cubicBezTo>
                      <a:pt x="1722" y="0"/>
                      <a:pt x="1665" y="3"/>
                      <a:pt x="1607" y="9"/>
                    </a:cubicBezTo>
                    <a:cubicBezTo>
                      <a:pt x="679" y="104"/>
                      <a:pt x="0" y="926"/>
                      <a:pt x="95" y="1855"/>
                    </a:cubicBezTo>
                    <a:cubicBezTo>
                      <a:pt x="185" y="2714"/>
                      <a:pt x="912" y="3364"/>
                      <a:pt x="1767" y="3364"/>
                    </a:cubicBezTo>
                    <a:cubicBezTo>
                      <a:pt x="1824" y="3364"/>
                      <a:pt x="1882" y="3361"/>
                      <a:pt x="1941" y="3355"/>
                    </a:cubicBezTo>
                    <a:cubicBezTo>
                      <a:pt x="2858" y="3259"/>
                      <a:pt x="3536" y="2438"/>
                      <a:pt x="3441" y="1521"/>
                    </a:cubicBezTo>
                    <a:cubicBezTo>
                      <a:pt x="3352" y="651"/>
                      <a:pt x="2625" y="0"/>
                      <a:pt x="17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1"/>
              <p:cNvSpPr/>
              <p:nvPr/>
            </p:nvSpPr>
            <p:spPr>
              <a:xfrm flipH="1">
                <a:off x="8435875" y="3492650"/>
                <a:ext cx="152125" cy="150100"/>
              </a:xfrm>
              <a:custGeom>
                <a:avLst/>
                <a:gdLst/>
                <a:ahLst/>
                <a:cxnLst/>
                <a:rect l="l" t="t" r="r" b="b"/>
                <a:pathLst>
                  <a:path w="6085" h="6004" extrusionOk="0">
                    <a:moveTo>
                      <a:pt x="3049" y="408"/>
                    </a:moveTo>
                    <a:cubicBezTo>
                      <a:pt x="4454" y="408"/>
                      <a:pt x="5597" y="1503"/>
                      <a:pt x="5656" y="2908"/>
                    </a:cubicBezTo>
                    <a:cubicBezTo>
                      <a:pt x="5668" y="3587"/>
                      <a:pt x="5430" y="4254"/>
                      <a:pt x="4954" y="4765"/>
                    </a:cubicBezTo>
                    <a:cubicBezTo>
                      <a:pt x="4478" y="5266"/>
                      <a:pt x="3835" y="5563"/>
                      <a:pt x="3144" y="5599"/>
                    </a:cubicBezTo>
                    <a:cubicBezTo>
                      <a:pt x="3107" y="5600"/>
                      <a:pt x="3070" y="5601"/>
                      <a:pt x="3034" y="5601"/>
                    </a:cubicBezTo>
                    <a:cubicBezTo>
                      <a:pt x="1632" y="5601"/>
                      <a:pt x="499" y="4503"/>
                      <a:pt x="441" y="3099"/>
                    </a:cubicBezTo>
                    <a:cubicBezTo>
                      <a:pt x="394" y="1670"/>
                      <a:pt x="1525" y="467"/>
                      <a:pt x="2942" y="408"/>
                    </a:cubicBezTo>
                    <a:close/>
                    <a:moveTo>
                      <a:pt x="3054" y="1"/>
                    </a:moveTo>
                    <a:cubicBezTo>
                      <a:pt x="3017" y="1"/>
                      <a:pt x="2979" y="2"/>
                      <a:pt x="2942" y="3"/>
                    </a:cubicBezTo>
                    <a:cubicBezTo>
                      <a:pt x="1299" y="63"/>
                      <a:pt x="1" y="1467"/>
                      <a:pt x="60" y="3111"/>
                    </a:cubicBezTo>
                    <a:cubicBezTo>
                      <a:pt x="120" y="4742"/>
                      <a:pt x="1430" y="6004"/>
                      <a:pt x="3049" y="6004"/>
                    </a:cubicBezTo>
                    <a:cubicBezTo>
                      <a:pt x="3085" y="6004"/>
                      <a:pt x="3120" y="6004"/>
                      <a:pt x="3168" y="5992"/>
                    </a:cubicBezTo>
                    <a:cubicBezTo>
                      <a:pt x="3978" y="5956"/>
                      <a:pt x="4704" y="5611"/>
                      <a:pt x="5252" y="5039"/>
                    </a:cubicBezTo>
                    <a:cubicBezTo>
                      <a:pt x="5811" y="4456"/>
                      <a:pt x="6085" y="3694"/>
                      <a:pt x="6061" y="2896"/>
                    </a:cubicBezTo>
                    <a:cubicBezTo>
                      <a:pt x="6003" y="1255"/>
                      <a:pt x="4671" y="1"/>
                      <a:pt x="3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1"/>
              <p:cNvSpPr/>
              <p:nvPr/>
            </p:nvSpPr>
            <p:spPr>
              <a:xfrm flipH="1">
                <a:off x="8260250" y="3464075"/>
                <a:ext cx="152125" cy="150100"/>
              </a:xfrm>
              <a:custGeom>
                <a:avLst/>
                <a:gdLst/>
                <a:ahLst/>
                <a:cxnLst/>
                <a:rect l="l" t="t" r="r" b="b"/>
                <a:pathLst>
                  <a:path w="6085" h="6004" extrusionOk="0">
                    <a:moveTo>
                      <a:pt x="3049" y="408"/>
                    </a:moveTo>
                    <a:cubicBezTo>
                      <a:pt x="4465" y="408"/>
                      <a:pt x="5597" y="1503"/>
                      <a:pt x="5644" y="2908"/>
                    </a:cubicBezTo>
                    <a:cubicBezTo>
                      <a:pt x="5656" y="3587"/>
                      <a:pt x="5418" y="4254"/>
                      <a:pt x="4942" y="4765"/>
                    </a:cubicBezTo>
                    <a:cubicBezTo>
                      <a:pt x="4465" y="5266"/>
                      <a:pt x="3823" y="5563"/>
                      <a:pt x="3132" y="5599"/>
                    </a:cubicBezTo>
                    <a:cubicBezTo>
                      <a:pt x="3095" y="5600"/>
                      <a:pt x="3058" y="5601"/>
                      <a:pt x="3021" y="5601"/>
                    </a:cubicBezTo>
                    <a:cubicBezTo>
                      <a:pt x="1619" y="5601"/>
                      <a:pt x="487" y="4503"/>
                      <a:pt x="429" y="3099"/>
                    </a:cubicBezTo>
                    <a:cubicBezTo>
                      <a:pt x="417" y="2408"/>
                      <a:pt x="655" y="1741"/>
                      <a:pt x="1132" y="1241"/>
                    </a:cubicBezTo>
                    <a:cubicBezTo>
                      <a:pt x="1608" y="729"/>
                      <a:pt x="2251" y="432"/>
                      <a:pt x="2941" y="408"/>
                    </a:cubicBezTo>
                    <a:close/>
                    <a:moveTo>
                      <a:pt x="3054" y="1"/>
                    </a:moveTo>
                    <a:cubicBezTo>
                      <a:pt x="3016" y="1"/>
                      <a:pt x="2979" y="2"/>
                      <a:pt x="2941" y="3"/>
                    </a:cubicBezTo>
                    <a:cubicBezTo>
                      <a:pt x="1298" y="63"/>
                      <a:pt x="1" y="1456"/>
                      <a:pt x="60" y="3111"/>
                    </a:cubicBezTo>
                    <a:cubicBezTo>
                      <a:pt x="120" y="4730"/>
                      <a:pt x="1429" y="6004"/>
                      <a:pt x="3049" y="6004"/>
                    </a:cubicBezTo>
                    <a:cubicBezTo>
                      <a:pt x="3096" y="6004"/>
                      <a:pt x="3120" y="6004"/>
                      <a:pt x="3168" y="5980"/>
                    </a:cubicBezTo>
                    <a:cubicBezTo>
                      <a:pt x="3977" y="5956"/>
                      <a:pt x="4704" y="5611"/>
                      <a:pt x="5251" y="5027"/>
                    </a:cubicBezTo>
                    <a:cubicBezTo>
                      <a:pt x="5811" y="4444"/>
                      <a:pt x="6085" y="3694"/>
                      <a:pt x="6061" y="2884"/>
                    </a:cubicBezTo>
                    <a:cubicBezTo>
                      <a:pt x="6003" y="1255"/>
                      <a:pt x="4670" y="1"/>
                      <a:pt x="3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1"/>
              <p:cNvSpPr/>
              <p:nvPr/>
            </p:nvSpPr>
            <p:spPr>
              <a:xfrm flipH="1">
                <a:off x="8401625" y="3550450"/>
                <a:ext cx="41700" cy="14325"/>
              </a:xfrm>
              <a:custGeom>
                <a:avLst/>
                <a:gdLst/>
                <a:ahLst/>
                <a:cxnLst/>
                <a:rect l="l" t="t" r="r" b="b"/>
                <a:pathLst>
                  <a:path w="1668" h="573" extrusionOk="0">
                    <a:moveTo>
                      <a:pt x="1632" y="1"/>
                    </a:moveTo>
                    <a:lnTo>
                      <a:pt x="0" y="167"/>
                    </a:lnTo>
                    <a:lnTo>
                      <a:pt x="48" y="572"/>
                    </a:lnTo>
                    <a:lnTo>
                      <a:pt x="1667" y="406"/>
                    </a:lnTo>
                    <a:lnTo>
                      <a:pt x="16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1"/>
              <p:cNvSpPr/>
              <p:nvPr/>
            </p:nvSpPr>
            <p:spPr>
              <a:xfrm flipH="1">
                <a:off x="8578450" y="3536475"/>
                <a:ext cx="81875" cy="43175"/>
              </a:xfrm>
              <a:custGeom>
                <a:avLst/>
                <a:gdLst/>
                <a:ahLst/>
                <a:cxnLst/>
                <a:rect l="l" t="t" r="r" b="b"/>
                <a:pathLst>
                  <a:path w="3275" h="1727" extrusionOk="0">
                    <a:moveTo>
                      <a:pt x="167" y="0"/>
                    </a:moveTo>
                    <a:lnTo>
                      <a:pt x="1" y="369"/>
                    </a:lnTo>
                    <a:lnTo>
                      <a:pt x="3108" y="1727"/>
                    </a:lnTo>
                    <a:lnTo>
                      <a:pt x="3275" y="1358"/>
                    </a:lnTo>
                    <a:lnTo>
                      <a:pt x="1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1"/>
              <p:cNvSpPr/>
              <p:nvPr/>
            </p:nvSpPr>
            <p:spPr>
              <a:xfrm flipH="1">
                <a:off x="8237925" y="3467400"/>
                <a:ext cx="38125" cy="46775"/>
              </a:xfrm>
              <a:custGeom>
                <a:avLst/>
                <a:gdLst/>
                <a:ahLst/>
                <a:cxnLst/>
                <a:rect l="l" t="t" r="r" b="b"/>
                <a:pathLst>
                  <a:path w="1525" h="1871" extrusionOk="0">
                    <a:moveTo>
                      <a:pt x="1203" y="1"/>
                    </a:moveTo>
                    <a:lnTo>
                      <a:pt x="1" y="1632"/>
                    </a:lnTo>
                    <a:lnTo>
                      <a:pt x="322" y="1870"/>
                    </a:lnTo>
                    <a:lnTo>
                      <a:pt x="1525" y="239"/>
                    </a:lnTo>
                    <a:lnTo>
                      <a:pt x="12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1"/>
              <p:cNvSpPr/>
              <p:nvPr/>
            </p:nvSpPr>
            <p:spPr>
              <a:xfrm flipH="1">
                <a:off x="8285050" y="3287775"/>
                <a:ext cx="359200" cy="203650"/>
              </a:xfrm>
              <a:custGeom>
                <a:avLst/>
                <a:gdLst/>
                <a:ahLst/>
                <a:cxnLst/>
                <a:rect l="l" t="t" r="r" b="b"/>
                <a:pathLst>
                  <a:path w="14368" h="8146" extrusionOk="0">
                    <a:moveTo>
                      <a:pt x="9257" y="0"/>
                    </a:moveTo>
                    <a:cubicBezTo>
                      <a:pt x="8910" y="0"/>
                      <a:pt x="8540" y="25"/>
                      <a:pt x="8145" y="78"/>
                    </a:cubicBezTo>
                    <a:cubicBezTo>
                      <a:pt x="2453" y="852"/>
                      <a:pt x="36" y="1340"/>
                      <a:pt x="1" y="3090"/>
                    </a:cubicBezTo>
                    <a:cubicBezTo>
                      <a:pt x="1" y="3090"/>
                      <a:pt x="1" y="7948"/>
                      <a:pt x="2811" y="8079"/>
                    </a:cubicBezTo>
                    <a:cubicBezTo>
                      <a:pt x="3652" y="8118"/>
                      <a:pt x="4426" y="8145"/>
                      <a:pt x="5108" y="8145"/>
                    </a:cubicBezTo>
                    <a:cubicBezTo>
                      <a:pt x="6713" y="8145"/>
                      <a:pt x="7803" y="7993"/>
                      <a:pt x="8037" y="7484"/>
                    </a:cubicBezTo>
                    <a:cubicBezTo>
                      <a:pt x="8220" y="7100"/>
                      <a:pt x="8110" y="5794"/>
                      <a:pt x="7966" y="4646"/>
                    </a:cubicBezTo>
                    <a:lnTo>
                      <a:pt x="7966" y="4646"/>
                    </a:lnTo>
                    <a:cubicBezTo>
                      <a:pt x="8241" y="5942"/>
                      <a:pt x="8755" y="7415"/>
                      <a:pt x="9667" y="7415"/>
                    </a:cubicBezTo>
                    <a:cubicBezTo>
                      <a:pt x="9691" y="7415"/>
                      <a:pt x="9715" y="7414"/>
                      <a:pt x="9740" y="7412"/>
                    </a:cubicBezTo>
                    <a:cubicBezTo>
                      <a:pt x="11419" y="7257"/>
                      <a:pt x="13598" y="7591"/>
                      <a:pt x="13990" y="5983"/>
                    </a:cubicBezTo>
                    <a:cubicBezTo>
                      <a:pt x="14367" y="4487"/>
                      <a:pt x="13919" y="0"/>
                      <a:pt x="9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1"/>
              <p:cNvSpPr/>
              <p:nvPr/>
            </p:nvSpPr>
            <p:spPr>
              <a:xfrm flipH="1">
                <a:off x="8370675" y="3643725"/>
                <a:ext cx="122325" cy="61575"/>
              </a:xfrm>
              <a:custGeom>
                <a:avLst/>
                <a:gdLst/>
                <a:ahLst/>
                <a:cxnLst/>
                <a:rect l="l" t="t" r="r" b="b"/>
                <a:pathLst>
                  <a:path w="4893" h="2463" extrusionOk="0">
                    <a:moveTo>
                      <a:pt x="3693" y="0"/>
                    </a:moveTo>
                    <a:cubicBezTo>
                      <a:pt x="2730" y="0"/>
                      <a:pt x="1321" y="270"/>
                      <a:pt x="1321" y="270"/>
                    </a:cubicBezTo>
                    <a:cubicBezTo>
                      <a:pt x="1283" y="267"/>
                      <a:pt x="1247" y="265"/>
                      <a:pt x="1213" y="265"/>
                    </a:cubicBezTo>
                    <a:cubicBezTo>
                      <a:pt x="0" y="265"/>
                      <a:pt x="1366" y="2463"/>
                      <a:pt x="2825" y="2463"/>
                    </a:cubicBezTo>
                    <a:cubicBezTo>
                      <a:pt x="2847" y="2463"/>
                      <a:pt x="2870" y="2462"/>
                      <a:pt x="2892" y="2461"/>
                    </a:cubicBezTo>
                    <a:cubicBezTo>
                      <a:pt x="4416" y="2366"/>
                      <a:pt x="4892" y="627"/>
                      <a:pt x="4535" y="187"/>
                    </a:cubicBezTo>
                    <a:cubicBezTo>
                      <a:pt x="4429" y="49"/>
                      <a:pt x="4101" y="0"/>
                      <a:pt x="3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1"/>
              <p:cNvSpPr/>
              <p:nvPr/>
            </p:nvSpPr>
            <p:spPr>
              <a:xfrm flipH="1">
                <a:off x="8379475" y="3664525"/>
                <a:ext cx="83200" cy="42325"/>
              </a:xfrm>
              <a:custGeom>
                <a:avLst/>
                <a:gdLst/>
                <a:ahLst/>
                <a:cxnLst/>
                <a:rect l="l" t="t" r="r" b="b"/>
                <a:pathLst>
                  <a:path w="3328" h="1693" extrusionOk="0">
                    <a:moveTo>
                      <a:pt x="2180" y="0"/>
                    </a:moveTo>
                    <a:cubicBezTo>
                      <a:pt x="1947" y="0"/>
                      <a:pt x="1715" y="18"/>
                      <a:pt x="1524" y="46"/>
                    </a:cubicBezTo>
                    <a:cubicBezTo>
                      <a:pt x="870" y="153"/>
                      <a:pt x="0" y="760"/>
                      <a:pt x="0" y="760"/>
                    </a:cubicBezTo>
                    <a:cubicBezTo>
                      <a:pt x="226" y="1265"/>
                      <a:pt x="1053" y="1692"/>
                      <a:pt x="1780" y="1692"/>
                    </a:cubicBezTo>
                    <a:cubicBezTo>
                      <a:pt x="1859" y="1692"/>
                      <a:pt x="1937" y="1687"/>
                      <a:pt x="2013" y="1677"/>
                    </a:cubicBezTo>
                    <a:cubicBezTo>
                      <a:pt x="2667" y="1569"/>
                      <a:pt x="3287" y="700"/>
                      <a:pt x="3310" y="427"/>
                    </a:cubicBezTo>
                    <a:cubicBezTo>
                      <a:pt x="3327" y="105"/>
                      <a:pt x="2751" y="0"/>
                      <a:pt x="21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1"/>
              <p:cNvSpPr/>
              <p:nvPr/>
            </p:nvSpPr>
            <p:spPr>
              <a:xfrm flipH="1">
                <a:off x="8389425" y="3642725"/>
                <a:ext cx="73550" cy="30675"/>
              </a:xfrm>
              <a:custGeom>
                <a:avLst/>
                <a:gdLst/>
                <a:ahLst/>
                <a:cxnLst/>
                <a:rect l="l" t="t" r="r" b="b"/>
                <a:pathLst>
                  <a:path w="2942" h="1227" extrusionOk="0">
                    <a:moveTo>
                      <a:pt x="2717" y="0"/>
                    </a:moveTo>
                    <a:cubicBezTo>
                      <a:pt x="2713" y="0"/>
                      <a:pt x="2708" y="0"/>
                      <a:pt x="2703" y="1"/>
                    </a:cubicBezTo>
                    <a:cubicBezTo>
                      <a:pt x="2477" y="13"/>
                      <a:pt x="179" y="108"/>
                      <a:pt x="1" y="346"/>
                    </a:cubicBezTo>
                    <a:cubicBezTo>
                      <a:pt x="1" y="346"/>
                      <a:pt x="12" y="1120"/>
                      <a:pt x="286" y="1203"/>
                    </a:cubicBezTo>
                    <a:cubicBezTo>
                      <a:pt x="325" y="1219"/>
                      <a:pt x="405" y="1226"/>
                      <a:pt x="513" y="1226"/>
                    </a:cubicBezTo>
                    <a:cubicBezTo>
                      <a:pt x="1129" y="1226"/>
                      <a:pt x="2667" y="989"/>
                      <a:pt x="2799" y="787"/>
                    </a:cubicBezTo>
                    <a:cubicBezTo>
                      <a:pt x="2938" y="553"/>
                      <a:pt x="2941" y="0"/>
                      <a:pt x="27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1"/>
              <p:cNvSpPr/>
              <p:nvPr/>
            </p:nvSpPr>
            <p:spPr>
              <a:xfrm flipH="1">
                <a:off x="8499050" y="3826375"/>
                <a:ext cx="392850" cy="303000"/>
              </a:xfrm>
              <a:custGeom>
                <a:avLst/>
                <a:gdLst/>
                <a:ahLst/>
                <a:cxnLst/>
                <a:rect l="l" t="t" r="r" b="b"/>
                <a:pathLst>
                  <a:path w="15714" h="12120" extrusionOk="0">
                    <a:moveTo>
                      <a:pt x="13723" y="1"/>
                    </a:moveTo>
                    <a:cubicBezTo>
                      <a:pt x="13721" y="1"/>
                      <a:pt x="13719" y="1"/>
                      <a:pt x="13717" y="1"/>
                    </a:cubicBezTo>
                    <a:cubicBezTo>
                      <a:pt x="4251" y="120"/>
                      <a:pt x="1" y="9538"/>
                      <a:pt x="572" y="11395"/>
                    </a:cubicBezTo>
                    <a:cubicBezTo>
                      <a:pt x="745" y="11930"/>
                      <a:pt x="1672" y="12120"/>
                      <a:pt x="2901" y="12120"/>
                    </a:cubicBezTo>
                    <a:cubicBezTo>
                      <a:pt x="5917" y="12120"/>
                      <a:pt x="10752" y="10978"/>
                      <a:pt x="10752" y="10978"/>
                    </a:cubicBezTo>
                    <a:cubicBezTo>
                      <a:pt x="14011" y="10634"/>
                      <a:pt x="15713" y="1"/>
                      <a:pt x="137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1"/>
              <p:cNvSpPr/>
              <p:nvPr/>
            </p:nvSpPr>
            <p:spPr>
              <a:xfrm flipH="1">
                <a:off x="7956075" y="4275550"/>
                <a:ext cx="507200" cy="434900"/>
              </a:xfrm>
              <a:custGeom>
                <a:avLst/>
                <a:gdLst/>
                <a:ahLst/>
                <a:cxnLst/>
                <a:rect l="l" t="t" r="r" b="b"/>
                <a:pathLst>
                  <a:path w="20288" h="17396" extrusionOk="0">
                    <a:moveTo>
                      <a:pt x="11182" y="1"/>
                    </a:moveTo>
                    <a:cubicBezTo>
                      <a:pt x="7616" y="1"/>
                      <a:pt x="2441" y="4275"/>
                      <a:pt x="2441" y="4275"/>
                    </a:cubicBezTo>
                    <a:cubicBezTo>
                      <a:pt x="1632" y="4763"/>
                      <a:pt x="1" y="6942"/>
                      <a:pt x="3013" y="8930"/>
                    </a:cubicBezTo>
                    <a:cubicBezTo>
                      <a:pt x="4115" y="9654"/>
                      <a:pt x="5121" y="9890"/>
                      <a:pt x="6043" y="9890"/>
                    </a:cubicBezTo>
                    <a:cubicBezTo>
                      <a:pt x="7652" y="9890"/>
                      <a:pt x="9002" y="9171"/>
                      <a:pt x="10145" y="9073"/>
                    </a:cubicBezTo>
                    <a:cubicBezTo>
                      <a:pt x="10160" y="9072"/>
                      <a:pt x="10175" y="9071"/>
                      <a:pt x="10190" y="9071"/>
                    </a:cubicBezTo>
                    <a:cubicBezTo>
                      <a:pt x="11935" y="9071"/>
                      <a:pt x="11473" y="17372"/>
                      <a:pt x="15062" y="17395"/>
                    </a:cubicBezTo>
                    <a:cubicBezTo>
                      <a:pt x="15088" y="17396"/>
                      <a:pt x="15114" y="17396"/>
                      <a:pt x="15139" y="17396"/>
                    </a:cubicBezTo>
                    <a:cubicBezTo>
                      <a:pt x="18704" y="17396"/>
                      <a:pt x="20287" y="14946"/>
                      <a:pt x="20086" y="13812"/>
                    </a:cubicBezTo>
                    <a:cubicBezTo>
                      <a:pt x="20034" y="13496"/>
                      <a:pt x="19804" y="13387"/>
                      <a:pt x="19488" y="13387"/>
                    </a:cubicBezTo>
                    <a:cubicBezTo>
                      <a:pt x="18788" y="13387"/>
                      <a:pt x="17670" y="13920"/>
                      <a:pt x="17137" y="13920"/>
                    </a:cubicBezTo>
                    <a:cubicBezTo>
                      <a:pt x="17038" y="13920"/>
                      <a:pt x="16960" y="13902"/>
                      <a:pt x="16908" y="13859"/>
                    </a:cubicBezTo>
                    <a:cubicBezTo>
                      <a:pt x="16443" y="13466"/>
                      <a:pt x="16086" y="2239"/>
                      <a:pt x="12752" y="369"/>
                    </a:cubicBezTo>
                    <a:cubicBezTo>
                      <a:pt x="12290" y="112"/>
                      <a:pt x="11757" y="1"/>
                      <a:pt x="11182" y="1"/>
                    </a:cubicBezTo>
                    <a:close/>
                  </a:path>
                </a:pathLst>
              </a:custGeom>
              <a:solidFill>
                <a:srgbClr val="DD9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1"/>
              <p:cNvSpPr/>
              <p:nvPr/>
            </p:nvSpPr>
            <p:spPr>
              <a:xfrm flipH="1">
                <a:off x="7933750" y="4589000"/>
                <a:ext cx="254775" cy="130825"/>
              </a:xfrm>
              <a:custGeom>
                <a:avLst/>
                <a:gdLst/>
                <a:ahLst/>
                <a:cxnLst/>
                <a:rect l="l" t="t" r="r" b="b"/>
                <a:pathLst>
                  <a:path w="10191" h="5233" extrusionOk="0">
                    <a:moveTo>
                      <a:pt x="5401" y="1"/>
                    </a:moveTo>
                    <a:cubicBezTo>
                      <a:pt x="4238" y="1"/>
                      <a:pt x="1643" y="785"/>
                      <a:pt x="1643" y="785"/>
                    </a:cubicBezTo>
                    <a:cubicBezTo>
                      <a:pt x="0" y="1024"/>
                      <a:pt x="822" y="5072"/>
                      <a:pt x="3501" y="5226"/>
                    </a:cubicBezTo>
                    <a:cubicBezTo>
                      <a:pt x="3568" y="5231"/>
                      <a:pt x="3637" y="5233"/>
                      <a:pt x="3707" y="5233"/>
                    </a:cubicBezTo>
                    <a:cubicBezTo>
                      <a:pt x="6381" y="5233"/>
                      <a:pt x="10191" y="2179"/>
                      <a:pt x="9692" y="1274"/>
                    </a:cubicBezTo>
                    <a:cubicBezTo>
                      <a:pt x="9192" y="357"/>
                      <a:pt x="6334" y="631"/>
                      <a:pt x="5918" y="131"/>
                    </a:cubicBezTo>
                    <a:cubicBezTo>
                      <a:pt x="5843" y="38"/>
                      <a:pt x="5656" y="1"/>
                      <a:pt x="54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1"/>
              <p:cNvSpPr/>
              <p:nvPr/>
            </p:nvSpPr>
            <p:spPr>
              <a:xfrm flipH="1">
                <a:off x="8032550" y="4545450"/>
                <a:ext cx="162225" cy="86825"/>
              </a:xfrm>
              <a:custGeom>
                <a:avLst/>
                <a:gdLst/>
                <a:ahLst/>
                <a:cxnLst/>
                <a:rect l="l" t="t" r="r" b="b"/>
                <a:pathLst>
                  <a:path w="6489" h="3473" extrusionOk="0">
                    <a:moveTo>
                      <a:pt x="5579" y="1"/>
                    </a:moveTo>
                    <a:cubicBezTo>
                      <a:pt x="4197" y="1"/>
                      <a:pt x="536" y="980"/>
                      <a:pt x="536" y="980"/>
                    </a:cubicBezTo>
                    <a:cubicBezTo>
                      <a:pt x="0" y="1087"/>
                      <a:pt x="762" y="3147"/>
                      <a:pt x="1226" y="3444"/>
                    </a:cubicBezTo>
                    <a:cubicBezTo>
                      <a:pt x="1256" y="3464"/>
                      <a:pt x="1303" y="3473"/>
                      <a:pt x="1365" y="3473"/>
                    </a:cubicBezTo>
                    <a:cubicBezTo>
                      <a:pt x="2220" y="3473"/>
                      <a:pt x="5907" y="1753"/>
                      <a:pt x="6084" y="1587"/>
                    </a:cubicBezTo>
                    <a:cubicBezTo>
                      <a:pt x="6287" y="1408"/>
                      <a:pt x="6489" y="622"/>
                      <a:pt x="6072" y="110"/>
                    </a:cubicBezTo>
                    <a:cubicBezTo>
                      <a:pt x="6008" y="33"/>
                      <a:pt x="5831" y="1"/>
                      <a:pt x="55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1"/>
              <p:cNvSpPr/>
              <p:nvPr/>
            </p:nvSpPr>
            <p:spPr>
              <a:xfrm flipH="1">
                <a:off x="7898125" y="4600300"/>
                <a:ext cx="237425" cy="130475"/>
              </a:xfrm>
              <a:custGeom>
                <a:avLst/>
                <a:gdLst/>
                <a:ahLst/>
                <a:cxnLst/>
                <a:rect l="l" t="t" r="r" b="b"/>
                <a:pathLst>
                  <a:path w="9497" h="5219" extrusionOk="0">
                    <a:moveTo>
                      <a:pt x="6360" y="0"/>
                    </a:moveTo>
                    <a:cubicBezTo>
                      <a:pt x="5974" y="0"/>
                      <a:pt x="5654" y="85"/>
                      <a:pt x="5489" y="286"/>
                    </a:cubicBezTo>
                    <a:cubicBezTo>
                      <a:pt x="5489" y="286"/>
                      <a:pt x="5834" y="1226"/>
                      <a:pt x="5858" y="1643"/>
                    </a:cubicBezTo>
                    <a:cubicBezTo>
                      <a:pt x="5894" y="2072"/>
                      <a:pt x="72" y="4084"/>
                      <a:pt x="108" y="4334"/>
                    </a:cubicBezTo>
                    <a:cubicBezTo>
                      <a:pt x="119" y="4596"/>
                      <a:pt x="0" y="5096"/>
                      <a:pt x="548" y="5215"/>
                    </a:cubicBezTo>
                    <a:cubicBezTo>
                      <a:pt x="559" y="5217"/>
                      <a:pt x="572" y="5219"/>
                      <a:pt x="589" y="5219"/>
                    </a:cubicBezTo>
                    <a:cubicBezTo>
                      <a:pt x="1379" y="5219"/>
                      <a:pt x="8513" y="2423"/>
                      <a:pt x="9061" y="1548"/>
                    </a:cubicBezTo>
                    <a:cubicBezTo>
                      <a:pt x="9497" y="867"/>
                      <a:pt x="7595" y="0"/>
                      <a:pt x="63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1"/>
              <p:cNvSpPr/>
              <p:nvPr/>
            </p:nvSpPr>
            <p:spPr>
              <a:xfrm flipH="1">
                <a:off x="8028075" y="4585100"/>
                <a:ext cx="29500" cy="35450"/>
              </a:xfrm>
              <a:custGeom>
                <a:avLst/>
                <a:gdLst/>
                <a:ahLst/>
                <a:cxnLst/>
                <a:rect l="l" t="t" r="r" b="b"/>
                <a:pathLst>
                  <a:path w="1180" h="1418" extrusionOk="0">
                    <a:moveTo>
                      <a:pt x="1001" y="1"/>
                    </a:moveTo>
                    <a:cubicBezTo>
                      <a:pt x="227" y="394"/>
                      <a:pt x="25" y="1287"/>
                      <a:pt x="1" y="1322"/>
                    </a:cubicBezTo>
                    <a:lnTo>
                      <a:pt x="394" y="1418"/>
                    </a:lnTo>
                    <a:cubicBezTo>
                      <a:pt x="394" y="1406"/>
                      <a:pt x="572" y="656"/>
                      <a:pt x="1180" y="358"/>
                    </a:cubicBezTo>
                    <a:lnTo>
                      <a:pt x="1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1"/>
              <p:cNvSpPr/>
              <p:nvPr/>
            </p:nvSpPr>
            <p:spPr>
              <a:xfrm flipH="1">
                <a:off x="8014675" y="4589875"/>
                <a:ext cx="23850" cy="39900"/>
              </a:xfrm>
              <a:custGeom>
                <a:avLst/>
                <a:gdLst/>
                <a:ahLst/>
                <a:cxnLst/>
                <a:rect l="l" t="t" r="r" b="b"/>
                <a:pathLst>
                  <a:path w="954" h="1596" extrusionOk="0">
                    <a:moveTo>
                      <a:pt x="632" y="0"/>
                    </a:moveTo>
                    <a:cubicBezTo>
                      <a:pt x="406" y="334"/>
                      <a:pt x="48" y="1346"/>
                      <a:pt x="1" y="1465"/>
                    </a:cubicBezTo>
                    <a:lnTo>
                      <a:pt x="370" y="1596"/>
                    </a:lnTo>
                    <a:cubicBezTo>
                      <a:pt x="477" y="1298"/>
                      <a:pt x="787" y="477"/>
                      <a:pt x="953" y="227"/>
                    </a:cubicBezTo>
                    <a:lnTo>
                      <a:pt x="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1"/>
              <p:cNvSpPr/>
              <p:nvPr/>
            </p:nvSpPr>
            <p:spPr>
              <a:xfrm flipH="1">
                <a:off x="7993550" y="4593750"/>
                <a:ext cx="23825" cy="39900"/>
              </a:xfrm>
              <a:custGeom>
                <a:avLst/>
                <a:gdLst/>
                <a:ahLst/>
                <a:cxnLst/>
                <a:rect l="l" t="t" r="r" b="b"/>
                <a:pathLst>
                  <a:path w="953" h="1596" extrusionOk="0">
                    <a:moveTo>
                      <a:pt x="631" y="0"/>
                    </a:moveTo>
                    <a:cubicBezTo>
                      <a:pt x="405" y="322"/>
                      <a:pt x="48" y="1334"/>
                      <a:pt x="0" y="1453"/>
                    </a:cubicBezTo>
                    <a:lnTo>
                      <a:pt x="381" y="1596"/>
                    </a:lnTo>
                    <a:cubicBezTo>
                      <a:pt x="476" y="1298"/>
                      <a:pt x="798" y="464"/>
                      <a:pt x="953" y="226"/>
                    </a:cubicBezTo>
                    <a:lnTo>
                      <a:pt x="6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1"/>
              <p:cNvSpPr/>
              <p:nvPr/>
            </p:nvSpPr>
            <p:spPr>
              <a:xfrm flipH="1">
                <a:off x="8215300" y="4378400"/>
                <a:ext cx="66025" cy="141075"/>
              </a:xfrm>
              <a:custGeom>
                <a:avLst/>
                <a:gdLst/>
                <a:ahLst/>
                <a:cxnLst/>
                <a:rect l="l" t="t" r="r" b="b"/>
                <a:pathLst>
                  <a:path w="2641" h="5643" extrusionOk="0">
                    <a:moveTo>
                      <a:pt x="1511" y="0"/>
                    </a:moveTo>
                    <a:cubicBezTo>
                      <a:pt x="841" y="0"/>
                      <a:pt x="0" y="896"/>
                      <a:pt x="9" y="1137"/>
                    </a:cubicBezTo>
                    <a:cubicBezTo>
                      <a:pt x="21" y="1458"/>
                      <a:pt x="200" y="4828"/>
                      <a:pt x="247" y="5459"/>
                    </a:cubicBezTo>
                    <a:cubicBezTo>
                      <a:pt x="258" y="5591"/>
                      <a:pt x="357" y="5643"/>
                      <a:pt x="508" y="5643"/>
                    </a:cubicBezTo>
                    <a:cubicBezTo>
                      <a:pt x="1066" y="5643"/>
                      <a:pt x="2319" y="4935"/>
                      <a:pt x="2319" y="4935"/>
                    </a:cubicBezTo>
                    <a:cubicBezTo>
                      <a:pt x="2319" y="4935"/>
                      <a:pt x="2641" y="1077"/>
                      <a:pt x="2021" y="256"/>
                    </a:cubicBezTo>
                    <a:cubicBezTo>
                      <a:pt x="1881" y="73"/>
                      <a:pt x="1703" y="0"/>
                      <a:pt x="1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1"/>
              <p:cNvSpPr/>
              <p:nvPr/>
            </p:nvSpPr>
            <p:spPr>
              <a:xfrm flipH="1">
                <a:off x="8187800" y="4296325"/>
                <a:ext cx="462100" cy="451250"/>
              </a:xfrm>
              <a:custGeom>
                <a:avLst/>
                <a:gdLst/>
                <a:ahLst/>
                <a:cxnLst/>
                <a:rect l="l" t="t" r="r" b="b"/>
                <a:pathLst>
                  <a:path w="18484" h="18050" extrusionOk="0">
                    <a:moveTo>
                      <a:pt x="11227" y="1"/>
                    </a:moveTo>
                    <a:cubicBezTo>
                      <a:pt x="7717" y="1"/>
                      <a:pt x="2894" y="2670"/>
                      <a:pt x="2894" y="2670"/>
                    </a:cubicBezTo>
                    <a:cubicBezTo>
                      <a:pt x="2001" y="2991"/>
                      <a:pt x="0" y="4861"/>
                      <a:pt x="2608" y="7373"/>
                    </a:cubicBezTo>
                    <a:cubicBezTo>
                      <a:pt x="3972" y="8687"/>
                      <a:pt x="5329" y="8971"/>
                      <a:pt x="6569" y="8971"/>
                    </a:cubicBezTo>
                    <a:cubicBezTo>
                      <a:pt x="7518" y="8971"/>
                      <a:pt x="8398" y="8805"/>
                      <a:pt x="9160" y="8805"/>
                    </a:cubicBezTo>
                    <a:cubicBezTo>
                      <a:pt x="9306" y="8805"/>
                      <a:pt x="9448" y="8811"/>
                      <a:pt x="9585" y="8825"/>
                    </a:cubicBezTo>
                    <a:cubicBezTo>
                      <a:pt x="11371" y="9004"/>
                      <a:pt x="9335" y="17207"/>
                      <a:pt x="12883" y="17910"/>
                    </a:cubicBezTo>
                    <a:cubicBezTo>
                      <a:pt x="13367" y="18006"/>
                      <a:pt x="13824" y="18049"/>
                      <a:pt x="14250" y="18049"/>
                    </a:cubicBezTo>
                    <a:cubicBezTo>
                      <a:pt x="16939" y="18049"/>
                      <a:pt x="18458" y="16331"/>
                      <a:pt x="18479" y="15314"/>
                    </a:cubicBezTo>
                    <a:cubicBezTo>
                      <a:pt x="18483" y="14867"/>
                      <a:pt x="18077" y="14750"/>
                      <a:pt x="17554" y="14750"/>
                    </a:cubicBezTo>
                    <a:cubicBezTo>
                      <a:pt x="16982" y="14750"/>
                      <a:pt x="16269" y="14890"/>
                      <a:pt x="15799" y="14890"/>
                    </a:cubicBezTo>
                    <a:cubicBezTo>
                      <a:pt x="15577" y="14890"/>
                      <a:pt x="15409" y="14859"/>
                      <a:pt x="15336" y="14767"/>
                    </a:cubicBezTo>
                    <a:cubicBezTo>
                      <a:pt x="14943" y="14290"/>
                      <a:pt x="16669" y="3194"/>
                      <a:pt x="13740" y="753"/>
                    </a:cubicBezTo>
                    <a:cubicBezTo>
                      <a:pt x="13097" y="212"/>
                      <a:pt x="12214" y="1"/>
                      <a:pt x="11227" y="1"/>
                    </a:cubicBezTo>
                    <a:close/>
                  </a:path>
                </a:pathLst>
              </a:custGeom>
              <a:solidFill>
                <a:srgbClr val="DD9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1"/>
              <p:cNvSpPr/>
              <p:nvPr/>
            </p:nvSpPr>
            <p:spPr>
              <a:xfrm flipH="1">
                <a:off x="8425150" y="4293825"/>
                <a:ext cx="259875" cy="229150"/>
              </a:xfrm>
              <a:custGeom>
                <a:avLst/>
                <a:gdLst/>
                <a:ahLst/>
                <a:cxnLst/>
                <a:rect l="l" t="t" r="r" b="b"/>
                <a:pathLst>
                  <a:path w="10395" h="9166" extrusionOk="0">
                    <a:moveTo>
                      <a:pt x="7686" y="1"/>
                    </a:moveTo>
                    <a:cubicBezTo>
                      <a:pt x="6412" y="1"/>
                      <a:pt x="4657" y="226"/>
                      <a:pt x="3358" y="567"/>
                    </a:cubicBezTo>
                    <a:cubicBezTo>
                      <a:pt x="1048" y="1162"/>
                      <a:pt x="0" y="3079"/>
                      <a:pt x="1274" y="6092"/>
                    </a:cubicBezTo>
                    <a:cubicBezTo>
                      <a:pt x="2275" y="8437"/>
                      <a:pt x="6285" y="9165"/>
                      <a:pt x="8383" y="9165"/>
                    </a:cubicBezTo>
                    <a:cubicBezTo>
                      <a:pt x="8980" y="9165"/>
                      <a:pt x="9423" y="9106"/>
                      <a:pt x="9597" y="9009"/>
                    </a:cubicBezTo>
                    <a:cubicBezTo>
                      <a:pt x="10395" y="8556"/>
                      <a:pt x="9347" y="460"/>
                      <a:pt x="9347" y="460"/>
                    </a:cubicBezTo>
                    <a:cubicBezTo>
                      <a:pt x="9378" y="137"/>
                      <a:pt x="8678" y="1"/>
                      <a:pt x="7686" y="1"/>
                    </a:cubicBezTo>
                    <a:close/>
                  </a:path>
                </a:pathLst>
              </a:custGeom>
              <a:solidFill>
                <a:srgbClr val="9BA3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1"/>
              <p:cNvSpPr/>
              <p:nvPr/>
            </p:nvSpPr>
            <p:spPr>
              <a:xfrm flipH="1">
                <a:off x="8075425" y="3785925"/>
                <a:ext cx="653350" cy="279875"/>
              </a:xfrm>
              <a:custGeom>
                <a:avLst/>
                <a:gdLst/>
                <a:ahLst/>
                <a:cxnLst/>
                <a:rect l="l" t="t" r="r" b="b"/>
                <a:pathLst>
                  <a:path w="26134" h="11195" extrusionOk="0">
                    <a:moveTo>
                      <a:pt x="24078" y="1"/>
                    </a:moveTo>
                    <a:cubicBezTo>
                      <a:pt x="23777" y="1"/>
                      <a:pt x="23429" y="51"/>
                      <a:pt x="23027" y="166"/>
                    </a:cubicBezTo>
                    <a:cubicBezTo>
                      <a:pt x="19884" y="1071"/>
                      <a:pt x="16348" y="8786"/>
                      <a:pt x="16348" y="8786"/>
                    </a:cubicBezTo>
                    <a:cubicBezTo>
                      <a:pt x="16348" y="8786"/>
                      <a:pt x="6876" y="4137"/>
                      <a:pt x="3279" y="4137"/>
                    </a:cubicBezTo>
                    <a:cubicBezTo>
                      <a:pt x="2868" y="4137"/>
                      <a:pt x="2533" y="4198"/>
                      <a:pt x="2298" y="4333"/>
                    </a:cubicBezTo>
                    <a:cubicBezTo>
                      <a:pt x="0" y="5643"/>
                      <a:pt x="346" y="7786"/>
                      <a:pt x="774" y="8501"/>
                    </a:cubicBezTo>
                    <a:cubicBezTo>
                      <a:pt x="1146" y="9103"/>
                      <a:pt x="10494" y="11194"/>
                      <a:pt x="14768" y="11194"/>
                    </a:cubicBezTo>
                    <a:cubicBezTo>
                      <a:pt x="15565" y="11194"/>
                      <a:pt x="16185" y="11122"/>
                      <a:pt x="16538" y="10953"/>
                    </a:cubicBezTo>
                    <a:cubicBezTo>
                      <a:pt x="18788" y="9882"/>
                      <a:pt x="25980" y="2357"/>
                      <a:pt x="25980" y="2357"/>
                    </a:cubicBezTo>
                    <a:cubicBezTo>
                      <a:pt x="25980" y="2357"/>
                      <a:pt x="26134" y="1"/>
                      <a:pt x="24078" y="1"/>
                    </a:cubicBezTo>
                    <a:close/>
                  </a:path>
                </a:pathLst>
              </a:custGeom>
              <a:solidFill>
                <a:srgbClr val="FD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1"/>
              <p:cNvSpPr/>
              <p:nvPr/>
            </p:nvSpPr>
            <p:spPr>
              <a:xfrm flipH="1">
                <a:off x="7893225" y="3819725"/>
                <a:ext cx="891225" cy="610525"/>
              </a:xfrm>
              <a:custGeom>
                <a:avLst/>
                <a:gdLst/>
                <a:ahLst/>
                <a:cxnLst/>
                <a:rect l="l" t="t" r="r" b="b"/>
                <a:pathLst>
                  <a:path w="35649" h="24421" extrusionOk="0">
                    <a:moveTo>
                      <a:pt x="28912" y="0"/>
                    </a:moveTo>
                    <a:cubicBezTo>
                      <a:pt x="26622" y="0"/>
                      <a:pt x="18527" y="7875"/>
                      <a:pt x="18527" y="7875"/>
                    </a:cubicBezTo>
                    <a:cubicBezTo>
                      <a:pt x="18527" y="7875"/>
                      <a:pt x="9650" y="5107"/>
                      <a:pt x="4497" y="5107"/>
                    </a:cubicBezTo>
                    <a:cubicBezTo>
                      <a:pt x="2609" y="5107"/>
                      <a:pt x="1221" y="5479"/>
                      <a:pt x="953" y="6494"/>
                    </a:cubicBezTo>
                    <a:cubicBezTo>
                      <a:pt x="1" y="10125"/>
                      <a:pt x="1025" y="21150"/>
                      <a:pt x="1370" y="22055"/>
                    </a:cubicBezTo>
                    <a:cubicBezTo>
                      <a:pt x="1667" y="22843"/>
                      <a:pt x="13589" y="24420"/>
                      <a:pt x="18112" y="24420"/>
                    </a:cubicBezTo>
                    <a:cubicBezTo>
                      <a:pt x="18856" y="24420"/>
                      <a:pt x="19399" y="24378"/>
                      <a:pt x="19658" y="24282"/>
                    </a:cubicBezTo>
                    <a:cubicBezTo>
                      <a:pt x="21456" y="23591"/>
                      <a:pt x="35648" y="18757"/>
                      <a:pt x="35303" y="14995"/>
                    </a:cubicBezTo>
                    <a:cubicBezTo>
                      <a:pt x="35303" y="14995"/>
                      <a:pt x="31159" y="243"/>
                      <a:pt x="29004" y="5"/>
                    </a:cubicBezTo>
                    <a:cubicBezTo>
                      <a:pt x="28975" y="2"/>
                      <a:pt x="28944" y="0"/>
                      <a:pt x="289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1"/>
              <p:cNvSpPr/>
              <p:nvPr/>
            </p:nvSpPr>
            <p:spPr>
              <a:xfrm flipH="1">
                <a:off x="7887275" y="3952275"/>
                <a:ext cx="172675" cy="140450"/>
              </a:xfrm>
              <a:custGeom>
                <a:avLst/>
                <a:gdLst/>
                <a:ahLst/>
                <a:cxnLst/>
                <a:rect l="l" t="t" r="r" b="b"/>
                <a:pathLst>
                  <a:path w="6907" h="5618" extrusionOk="0">
                    <a:moveTo>
                      <a:pt x="1537" y="0"/>
                    </a:moveTo>
                    <a:cubicBezTo>
                      <a:pt x="816" y="0"/>
                      <a:pt x="204" y="125"/>
                      <a:pt x="143" y="537"/>
                    </a:cubicBezTo>
                    <a:cubicBezTo>
                      <a:pt x="1" y="1573"/>
                      <a:pt x="3620" y="2085"/>
                      <a:pt x="3620" y="2085"/>
                    </a:cubicBezTo>
                    <a:cubicBezTo>
                      <a:pt x="3620" y="2085"/>
                      <a:pt x="655" y="2168"/>
                      <a:pt x="489" y="2668"/>
                    </a:cubicBezTo>
                    <a:cubicBezTo>
                      <a:pt x="346" y="3156"/>
                      <a:pt x="3942" y="3680"/>
                      <a:pt x="3942" y="3680"/>
                    </a:cubicBezTo>
                    <a:cubicBezTo>
                      <a:pt x="3942" y="3680"/>
                      <a:pt x="834" y="3871"/>
                      <a:pt x="1025" y="4537"/>
                    </a:cubicBezTo>
                    <a:cubicBezTo>
                      <a:pt x="1163" y="5021"/>
                      <a:pt x="3037" y="5618"/>
                      <a:pt x="4287" y="5618"/>
                    </a:cubicBezTo>
                    <a:cubicBezTo>
                      <a:pt x="4760" y="5618"/>
                      <a:pt x="5144" y="5532"/>
                      <a:pt x="5311" y="5323"/>
                    </a:cubicBezTo>
                    <a:cubicBezTo>
                      <a:pt x="6906" y="3359"/>
                      <a:pt x="6013" y="370"/>
                      <a:pt x="4025" y="299"/>
                    </a:cubicBezTo>
                    <a:cubicBezTo>
                      <a:pt x="4025" y="299"/>
                      <a:pt x="2651" y="0"/>
                      <a:pt x="1537" y="0"/>
                    </a:cubicBezTo>
                    <a:close/>
                  </a:path>
                </a:pathLst>
              </a:custGeom>
              <a:solidFill>
                <a:srgbClr val="DD9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1"/>
              <p:cNvSpPr/>
              <p:nvPr/>
            </p:nvSpPr>
            <p:spPr>
              <a:xfrm flipH="1">
                <a:off x="8198925" y="3985025"/>
                <a:ext cx="180100" cy="442675"/>
              </a:xfrm>
              <a:custGeom>
                <a:avLst/>
                <a:gdLst/>
                <a:ahLst/>
                <a:cxnLst/>
                <a:rect l="l" t="t" r="r" b="b"/>
                <a:pathLst>
                  <a:path w="7204" h="17707" extrusionOk="0">
                    <a:moveTo>
                      <a:pt x="3965" y="1"/>
                    </a:moveTo>
                    <a:cubicBezTo>
                      <a:pt x="3965" y="1"/>
                      <a:pt x="595" y="72"/>
                      <a:pt x="298" y="596"/>
                    </a:cubicBezTo>
                    <a:cubicBezTo>
                      <a:pt x="0" y="1120"/>
                      <a:pt x="2131" y="17622"/>
                      <a:pt x="2703" y="17694"/>
                    </a:cubicBezTo>
                    <a:cubicBezTo>
                      <a:pt x="2769" y="17702"/>
                      <a:pt x="2868" y="17706"/>
                      <a:pt x="2990" y="17706"/>
                    </a:cubicBezTo>
                    <a:cubicBezTo>
                      <a:pt x="3895" y="17706"/>
                      <a:pt x="6118" y="17463"/>
                      <a:pt x="6632" y="16812"/>
                    </a:cubicBezTo>
                    <a:cubicBezTo>
                      <a:pt x="7203" y="16086"/>
                      <a:pt x="3965" y="1"/>
                      <a:pt x="3965" y="1"/>
                    </a:cubicBezTo>
                    <a:close/>
                  </a:path>
                </a:pathLst>
              </a:custGeom>
              <a:solidFill>
                <a:srgbClr val="C6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1"/>
              <p:cNvSpPr/>
              <p:nvPr/>
            </p:nvSpPr>
            <p:spPr>
              <a:xfrm flipH="1">
                <a:off x="8660950" y="4119900"/>
                <a:ext cx="198800" cy="150625"/>
              </a:xfrm>
              <a:custGeom>
                <a:avLst/>
                <a:gdLst/>
                <a:ahLst/>
                <a:cxnLst/>
                <a:rect l="l" t="t" r="r" b="b"/>
                <a:pathLst>
                  <a:path w="7952" h="6025" extrusionOk="0">
                    <a:moveTo>
                      <a:pt x="5418" y="0"/>
                    </a:moveTo>
                    <a:cubicBezTo>
                      <a:pt x="4486" y="0"/>
                      <a:pt x="3060" y="464"/>
                      <a:pt x="3060" y="464"/>
                    </a:cubicBezTo>
                    <a:cubicBezTo>
                      <a:pt x="1" y="1892"/>
                      <a:pt x="2382" y="5988"/>
                      <a:pt x="4037" y="6024"/>
                    </a:cubicBezTo>
                    <a:cubicBezTo>
                      <a:pt x="4058" y="6024"/>
                      <a:pt x="4079" y="6025"/>
                      <a:pt x="4100" y="6025"/>
                    </a:cubicBezTo>
                    <a:cubicBezTo>
                      <a:pt x="5720" y="6025"/>
                      <a:pt x="6822" y="4676"/>
                      <a:pt x="7716" y="3536"/>
                    </a:cubicBezTo>
                    <a:cubicBezTo>
                      <a:pt x="7952" y="3231"/>
                      <a:pt x="7862" y="3119"/>
                      <a:pt x="7601" y="3119"/>
                    </a:cubicBezTo>
                    <a:cubicBezTo>
                      <a:pt x="6917" y="3119"/>
                      <a:pt x="5050" y="3893"/>
                      <a:pt x="4774" y="4009"/>
                    </a:cubicBezTo>
                    <a:lnTo>
                      <a:pt x="4774" y="4009"/>
                    </a:lnTo>
                    <a:cubicBezTo>
                      <a:pt x="5074" y="3880"/>
                      <a:pt x="7240" y="2907"/>
                      <a:pt x="7251" y="1654"/>
                    </a:cubicBezTo>
                    <a:cubicBezTo>
                      <a:pt x="7255" y="1312"/>
                      <a:pt x="7026" y="1186"/>
                      <a:pt x="6685" y="1186"/>
                    </a:cubicBezTo>
                    <a:cubicBezTo>
                      <a:pt x="5708" y="1186"/>
                      <a:pt x="3811" y="2226"/>
                      <a:pt x="3811" y="2226"/>
                    </a:cubicBezTo>
                    <a:cubicBezTo>
                      <a:pt x="3811" y="2226"/>
                      <a:pt x="6692" y="583"/>
                      <a:pt x="6061" y="142"/>
                    </a:cubicBezTo>
                    <a:cubicBezTo>
                      <a:pt x="5921" y="40"/>
                      <a:pt x="5691" y="0"/>
                      <a:pt x="5418" y="0"/>
                    </a:cubicBezTo>
                    <a:close/>
                  </a:path>
                </a:pathLst>
              </a:custGeom>
              <a:solidFill>
                <a:srgbClr val="DD9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1"/>
              <p:cNvSpPr/>
              <p:nvPr/>
            </p:nvSpPr>
            <p:spPr>
              <a:xfrm flipH="1">
                <a:off x="8166550" y="4628525"/>
                <a:ext cx="244000" cy="124275"/>
              </a:xfrm>
              <a:custGeom>
                <a:avLst/>
                <a:gdLst/>
                <a:ahLst/>
                <a:cxnLst/>
                <a:rect l="l" t="t" r="r" b="b"/>
                <a:pathLst>
                  <a:path w="9760" h="4971" extrusionOk="0">
                    <a:moveTo>
                      <a:pt x="4344" y="0"/>
                    </a:moveTo>
                    <a:cubicBezTo>
                      <a:pt x="3119" y="0"/>
                      <a:pt x="1654" y="157"/>
                      <a:pt x="1654" y="157"/>
                    </a:cubicBezTo>
                    <a:cubicBezTo>
                      <a:pt x="1640" y="156"/>
                      <a:pt x="1626" y="156"/>
                      <a:pt x="1612" y="156"/>
                    </a:cubicBezTo>
                    <a:cubicBezTo>
                      <a:pt x="0" y="156"/>
                      <a:pt x="69" y="4211"/>
                      <a:pt x="2654" y="4860"/>
                    </a:cubicBezTo>
                    <a:cubicBezTo>
                      <a:pt x="2957" y="4936"/>
                      <a:pt x="3286" y="4971"/>
                      <a:pt x="3630" y="4971"/>
                    </a:cubicBezTo>
                    <a:cubicBezTo>
                      <a:pt x="6243" y="4971"/>
                      <a:pt x="9759" y="2983"/>
                      <a:pt x="9465" y="2110"/>
                    </a:cubicBezTo>
                    <a:cubicBezTo>
                      <a:pt x="9143" y="1109"/>
                      <a:pt x="6286" y="859"/>
                      <a:pt x="5964" y="288"/>
                    </a:cubicBezTo>
                    <a:cubicBezTo>
                      <a:pt x="5842" y="67"/>
                      <a:pt x="5144" y="0"/>
                      <a:pt x="43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1"/>
              <p:cNvSpPr/>
              <p:nvPr/>
            </p:nvSpPr>
            <p:spPr>
              <a:xfrm flipH="1">
                <a:off x="8247450" y="4584675"/>
                <a:ext cx="161350" cy="68850"/>
              </a:xfrm>
              <a:custGeom>
                <a:avLst/>
                <a:gdLst/>
                <a:ahLst/>
                <a:cxnLst/>
                <a:rect l="l" t="t" r="r" b="b"/>
                <a:pathLst>
                  <a:path w="6454" h="2754" extrusionOk="0">
                    <a:moveTo>
                      <a:pt x="3878" y="0"/>
                    </a:moveTo>
                    <a:cubicBezTo>
                      <a:pt x="2322" y="0"/>
                      <a:pt x="536" y="137"/>
                      <a:pt x="536" y="137"/>
                    </a:cubicBezTo>
                    <a:cubicBezTo>
                      <a:pt x="0" y="137"/>
                      <a:pt x="334" y="2328"/>
                      <a:pt x="739" y="2685"/>
                    </a:cubicBezTo>
                    <a:cubicBezTo>
                      <a:pt x="791" y="2733"/>
                      <a:pt x="918" y="2754"/>
                      <a:pt x="1098" y="2754"/>
                    </a:cubicBezTo>
                    <a:cubicBezTo>
                      <a:pt x="2264" y="2754"/>
                      <a:pt x="5674" y="1880"/>
                      <a:pt x="5870" y="1756"/>
                    </a:cubicBezTo>
                    <a:cubicBezTo>
                      <a:pt x="6108" y="1625"/>
                      <a:pt x="6454" y="887"/>
                      <a:pt x="6132" y="315"/>
                    </a:cubicBezTo>
                    <a:cubicBezTo>
                      <a:pt x="6003" y="71"/>
                      <a:pt x="5000" y="0"/>
                      <a:pt x="3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1"/>
              <p:cNvSpPr/>
              <p:nvPr/>
            </p:nvSpPr>
            <p:spPr>
              <a:xfrm flipH="1">
                <a:off x="8125000" y="4654850"/>
                <a:ext cx="254325" cy="102800"/>
              </a:xfrm>
              <a:custGeom>
                <a:avLst/>
                <a:gdLst/>
                <a:ahLst/>
                <a:cxnLst/>
                <a:rect l="l" t="t" r="r" b="b"/>
                <a:pathLst>
                  <a:path w="10173" h="4112" extrusionOk="0">
                    <a:moveTo>
                      <a:pt x="6834" y="1"/>
                    </a:moveTo>
                    <a:cubicBezTo>
                      <a:pt x="6609" y="1"/>
                      <a:pt x="6419" y="50"/>
                      <a:pt x="6287" y="164"/>
                    </a:cubicBezTo>
                    <a:cubicBezTo>
                      <a:pt x="6287" y="164"/>
                      <a:pt x="6441" y="1140"/>
                      <a:pt x="6406" y="1557"/>
                    </a:cubicBezTo>
                    <a:cubicBezTo>
                      <a:pt x="6358" y="1973"/>
                      <a:pt x="274" y="2878"/>
                      <a:pt x="238" y="3152"/>
                    </a:cubicBezTo>
                    <a:cubicBezTo>
                      <a:pt x="215" y="3414"/>
                      <a:pt x="0" y="3878"/>
                      <a:pt x="512" y="4093"/>
                    </a:cubicBezTo>
                    <a:cubicBezTo>
                      <a:pt x="544" y="4106"/>
                      <a:pt x="606" y="4112"/>
                      <a:pt x="694" y="4112"/>
                    </a:cubicBezTo>
                    <a:cubicBezTo>
                      <a:pt x="1984" y="4112"/>
                      <a:pt x="8870" y="2793"/>
                      <a:pt x="9561" y="2069"/>
                    </a:cubicBezTo>
                    <a:cubicBezTo>
                      <a:pt x="10172" y="1397"/>
                      <a:pt x="8026" y="1"/>
                      <a:pt x="6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1"/>
              <p:cNvSpPr/>
              <p:nvPr/>
            </p:nvSpPr>
            <p:spPr>
              <a:xfrm flipH="1">
                <a:off x="8248925" y="4630050"/>
                <a:ext cx="33375" cy="32175"/>
              </a:xfrm>
              <a:custGeom>
                <a:avLst/>
                <a:gdLst/>
                <a:ahLst/>
                <a:cxnLst/>
                <a:rect l="l" t="t" r="r" b="b"/>
                <a:pathLst>
                  <a:path w="1335" h="1287" extrusionOk="0">
                    <a:moveTo>
                      <a:pt x="1227" y="1"/>
                    </a:moveTo>
                    <a:cubicBezTo>
                      <a:pt x="405" y="239"/>
                      <a:pt x="24" y="1096"/>
                      <a:pt x="1" y="1120"/>
                    </a:cubicBezTo>
                    <a:lnTo>
                      <a:pt x="358" y="1287"/>
                    </a:lnTo>
                    <a:cubicBezTo>
                      <a:pt x="358" y="1287"/>
                      <a:pt x="691" y="572"/>
                      <a:pt x="1334" y="394"/>
                    </a:cubicBezTo>
                    <a:lnTo>
                      <a:pt x="12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1"/>
              <p:cNvSpPr/>
              <p:nvPr/>
            </p:nvSpPr>
            <p:spPr>
              <a:xfrm flipH="1">
                <a:off x="8236125" y="4637500"/>
                <a:ext cx="29200" cy="37825"/>
              </a:xfrm>
              <a:custGeom>
                <a:avLst/>
                <a:gdLst/>
                <a:ahLst/>
                <a:cxnLst/>
                <a:rect l="l" t="t" r="r" b="b"/>
                <a:pathLst>
                  <a:path w="1168" h="1513" extrusionOk="0">
                    <a:moveTo>
                      <a:pt x="893" y="0"/>
                    </a:moveTo>
                    <a:cubicBezTo>
                      <a:pt x="608" y="274"/>
                      <a:pt x="60" y="1215"/>
                      <a:pt x="0" y="1310"/>
                    </a:cubicBezTo>
                    <a:lnTo>
                      <a:pt x="334" y="1512"/>
                    </a:lnTo>
                    <a:cubicBezTo>
                      <a:pt x="500" y="1227"/>
                      <a:pt x="965" y="477"/>
                      <a:pt x="1167" y="286"/>
                    </a:cubicBez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1"/>
              <p:cNvSpPr/>
              <p:nvPr/>
            </p:nvSpPr>
            <p:spPr>
              <a:xfrm flipH="1">
                <a:off x="8215900" y="4644650"/>
                <a:ext cx="29475" cy="37525"/>
              </a:xfrm>
              <a:custGeom>
                <a:avLst/>
                <a:gdLst/>
                <a:ahLst/>
                <a:cxnLst/>
                <a:rect l="l" t="t" r="r" b="b"/>
                <a:pathLst>
                  <a:path w="1179" h="1501" extrusionOk="0">
                    <a:moveTo>
                      <a:pt x="893" y="0"/>
                    </a:moveTo>
                    <a:cubicBezTo>
                      <a:pt x="607" y="274"/>
                      <a:pt x="60" y="1203"/>
                      <a:pt x="0" y="1310"/>
                    </a:cubicBezTo>
                    <a:lnTo>
                      <a:pt x="345" y="1500"/>
                    </a:lnTo>
                    <a:cubicBezTo>
                      <a:pt x="512" y="1238"/>
                      <a:pt x="964" y="476"/>
                      <a:pt x="1179" y="286"/>
                    </a:cubicBez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1"/>
              <p:cNvSpPr/>
              <p:nvPr/>
            </p:nvSpPr>
            <p:spPr>
              <a:xfrm flipH="1">
                <a:off x="8251700" y="3233325"/>
                <a:ext cx="428275" cy="181600"/>
              </a:xfrm>
              <a:custGeom>
                <a:avLst/>
                <a:gdLst/>
                <a:ahLst/>
                <a:cxnLst/>
                <a:rect l="l" t="t" r="r" b="b"/>
                <a:pathLst>
                  <a:path w="17131" h="7264" extrusionOk="0">
                    <a:moveTo>
                      <a:pt x="8989" y="0"/>
                    </a:moveTo>
                    <a:cubicBezTo>
                      <a:pt x="8585" y="0"/>
                      <a:pt x="8164" y="29"/>
                      <a:pt x="7728" y="89"/>
                    </a:cubicBezTo>
                    <a:cubicBezTo>
                      <a:pt x="501" y="1101"/>
                      <a:pt x="1" y="7054"/>
                      <a:pt x="370" y="7257"/>
                    </a:cubicBezTo>
                    <a:cubicBezTo>
                      <a:pt x="379" y="7261"/>
                      <a:pt x="390" y="7263"/>
                      <a:pt x="402" y="7263"/>
                    </a:cubicBezTo>
                    <a:cubicBezTo>
                      <a:pt x="888" y="7263"/>
                      <a:pt x="3637" y="3616"/>
                      <a:pt x="7157" y="2315"/>
                    </a:cubicBezTo>
                    <a:cubicBezTo>
                      <a:pt x="7446" y="2209"/>
                      <a:pt x="7773" y="2161"/>
                      <a:pt x="8127" y="2161"/>
                    </a:cubicBezTo>
                    <a:cubicBezTo>
                      <a:pt x="11008" y="2161"/>
                      <a:pt x="15646" y="5316"/>
                      <a:pt x="15646" y="5316"/>
                    </a:cubicBezTo>
                    <a:cubicBezTo>
                      <a:pt x="15693" y="5325"/>
                      <a:pt x="15736" y="5330"/>
                      <a:pt x="15776" y="5330"/>
                    </a:cubicBezTo>
                    <a:cubicBezTo>
                      <a:pt x="17131" y="5330"/>
                      <a:pt x="14555" y="0"/>
                      <a:pt x="89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1" name="Google Shape;791;p51" descr="n252 Fb Thu Huong Pham"/>
          <p:cNvGrpSpPr/>
          <p:nvPr/>
        </p:nvGrpSpPr>
        <p:grpSpPr>
          <a:xfrm>
            <a:off x="614813" y="1722950"/>
            <a:ext cx="210350" cy="276675"/>
            <a:chOff x="651663" y="1295625"/>
            <a:chExt cx="210350" cy="276675"/>
          </a:xfrm>
        </p:grpSpPr>
        <p:sp>
          <p:nvSpPr>
            <p:cNvPr id="792" name="Google Shape;792;p51"/>
            <p:cNvSpPr/>
            <p:nvPr/>
          </p:nvSpPr>
          <p:spPr>
            <a:xfrm>
              <a:off x="651663" y="1295625"/>
              <a:ext cx="152450" cy="236675"/>
            </a:xfrm>
            <a:custGeom>
              <a:avLst/>
              <a:gdLst/>
              <a:ahLst/>
              <a:cxnLst/>
              <a:rect l="l" t="t" r="r" b="b"/>
              <a:pathLst>
                <a:path w="6098" h="9467" extrusionOk="0">
                  <a:moveTo>
                    <a:pt x="4868" y="1"/>
                  </a:moveTo>
                  <a:cubicBezTo>
                    <a:pt x="4591" y="1"/>
                    <a:pt x="4308" y="133"/>
                    <a:pt x="4103" y="450"/>
                  </a:cubicBezTo>
                  <a:cubicBezTo>
                    <a:pt x="3169" y="1884"/>
                    <a:pt x="2335" y="3318"/>
                    <a:pt x="1602" y="4886"/>
                  </a:cubicBezTo>
                  <a:cubicBezTo>
                    <a:pt x="1001" y="6054"/>
                    <a:pt x="0" y="7521"/>
                    <a:pt x="467" y="8856"/>
                  </a:cubicBezTo>
                  <a:cubicBezTo>
                    <a:pt x="611" y="9239"/>
                    <a:pt x="926" y="9467"/>
                    <a:pt x="1278" y="9467"/>
                  </a:cubicBezTo>
                  <a:cubicBezTo>
                    <a:pt x="1416" y="9467"/>
                    <a:pt x="1560" y="9431"/>
                    <a:pt x="1702" y="9356"/>
                  </a:cubicBezTo>
                  <a:cubicBezTo>
                    <a:pt x="2936" y="8722"/>
                    <a:pt x="3169" y="7121"/>
                    <a:pt x="3670" y="5920"/>
                  </a:cubicBezTo>
                  <a:cubicBezTo>
                    <a:pt x="4303" y="4419"/>
                    <a:pt x="5004" y="2918"/>
                    <a:pt x="5704" y="1417"/>
                  </a:cubicBezTo>
                  <a:cubicBezTo>
                    <a:pt x="6098" y="677"/>
                    <a:pt x="5496" y="1"/>
                    <a:pt x="4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1"/>
            <p:cNvSpPr/>
            <p:nvPr/>
          </p:nvSpPr>
          <p:spPr>
            <a:xfrm>
              <a:off x="761463" y="1297775"/>
              <a:ext cx="100550" cy="274525"/>
            </a:xfrm>
            <a:custGeom>
              <a:avLst/>
              <a:gdLst/>
              <a:ahLst/>
              <a:cxnLst/>
              <a:rect l="l" t="t" r="r" b="b"/>
              <a:pathLst>
                <a:path w="4022" h="10981" extrusionOk="0">
                  <a:moveTo>
                    <a:pt x="791" y="0"/>
                  </a:moveTo>
                  <a:cubicBezTo>
                    <a:pt x="408" y="0"/>
                    <a:pt x="0" y="386"/>
                    <a:pt x="112" y="831"/>
                  </a:cubicBezTo>
                  <a:cubicBezTo>
                    <a:pt x="745" y="4000"/>
                    <a:pt x="1413" y="7168"/>
                    <a:pt x="2080" y="10304"/>
                  </a:cubicBezTo>
                  <a:cubicBezTo>
                    <a:pt x="2169" y="10765"/>
                    <a:pt x="2576" y="10981"/>
                    <a:pt x="2989" y="10981"/>
                  </a:cubicBezTo>
                  <a:cubicBezTo>
                    <a:pt x="3501" y="10981"/>
                    <a:pt x="4022" y="10647"/>
                    <a:pt x="3948" y="10037"/>
                  </a:cubicBezTo>
                  <a:cubicBezTo>
                    <a:pt x="3647" y="6768"/>
                    <a:pt x="2747" y="3299"/>
                    <a:pt x="1279" y="330"/>
                  </a:cubicBezTo>
                  <a:cubicBezTo>
                    <a:pt x="1168" y="97"/>
                    <a:pt x="983" y="0"/>
                    <a:pt x="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1"/>
            <p:cNvSpPr/>
            <p:nvPr/>
          </p:nvSpPr>
          <p:spPr>
            <a:xfrm>
              <a:off x="684188" y="1398400"/>
              <a:ext cx="159300" cy="55875"/>
            </a:xfrm>
            <a:custGeom>
              <a:avLst/>
              <a:gdLst/>
              <a:ahLst/>
              <a:cxnLst/>
              <a:rect l="l" t="t" r="r" b="b"/>
              <a:pathLst>
                <a:path w="6372" h="2235" extrusionOk="0">
                  <a:moveTo>
                    <a:pt x="5035" y="0"/>
                  </a:moveTo>
                  <a:cubicBezTo>
                    <a:pt x="4713" y="0"/>
                    <a:pt x="4371" y="64"/>
                    <a:pt x="4003" y="108"/>
                  </a:cubicBezTo>
                  <a:cubicBezTo>
                    <a:pt x="3456" y="186"/>
                    <a:pt x="2909" y="219"/>
                    <a:pt x="2362" y="219"/>
                  </a:cubicBezTo>
                  <a:cubicBezTo>
                    <a:pt x="1975" y="219"/>
                    <a:pt x="1588" y="202"/>
                    <a:pt x="1201" y="175"/>
                  </a:cubicBezTo>
                  <a:cubicBezTo>
                    <a:pt x="0" y="175"/>
                    <a:pt x="34" y="1976"/>
                    <a:pt x="1201" y="2109"/>
                  </a:cubicBezTo>
                  <a:cubicBezTo>
                    <a:pt x="1807" y="2190"/>
                    <a:pt x="2413" y="2234"/>
                    <a:pt x="3012" y="2234"/>
                  </a:cubicBezTo>
                  <a:cubicBezTo>
                    <a:pt x="3402" y="2234"/>
                    <a:pt x="3788" y="2216"/>
                    <a:pt x="4170" y="2176"/>
                  </a:cubicBezTo>
                  <a:cubicBezTo>
                    <a:pt x="5004" y="2143"/>
                    <a:pt x="5871" y="2109"/>
                    <a:pt x="6238" y="1242"/>
                  </a:cubicBezTo>
                  <a:cubicBezTo>
                    <a:pt x="6372" y="975"/>
                    <a:pt x="6372" y="675"/>
                    <a:pt x="6171" y="475"/>
                  </a:cubicBezTo>
                  <a:cubicBezTo>
                    <a:pt x="5817" y="102"/>
                    <a:pt x="5442" y="0"/>
                    <a:pt x="5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51" descr="n252 Fb Thu Huong Pham"/>
          <p:cNvGrpSpPr/>
          <p:nvPr/>
        </p:nvGrpSpPr>
        <p:grpSpPr>
          <a:xfrm>
            <a:off x="333700" y="1999625"/>
            <a:ext cx="207825" cy="271000"/>
            <a:chOff x="940888" y="754100"/>
            <a:chExt cx="207825" cy="271000"/>
          </a:xfrm>
        </p:grpSpPr>
        <p:sp>
          <p:nvSpPr>
            <p:cNvPr id="796" name="Google Shape;796;p51"/>
            <p:cNvSpPr/>
            <p:nvPr/>
          </p:nvSpPr>
          <p:spPr>
            <a:xfrm>
              <a:off x="944363" y="764200"/>
              <a:ext cx="70075" cy="238500"/>
            </a:xfrm>
            <a:custGeom>
              <a:avLst/>
              <a:gdLst/>
              <a:ahLst/>
              <a:cxnLst/>
              <a:rect l="l" t="t" r="r" b="b"/>
              <a:pathLst>
                <a:path w="2803" h="9540" extrusionOk="0">
                  <a:moveTo>
                    <a:pt x="1317" y="1"/>
                  </a:moveTo>
                  <a:cubicBezTo>
                    <a:pt x="1019" y="1"/>
                    <a:pt x="698" y="201"/>
                    <a:pt x="601" y="491"/>
                  </a:cubicBezTo>
                  <a:cubicBezTo>
                    <a:pt x="101" y="1926"/>
                    <a:pt x="301" y="3527"/>
                    <a:pt x="301" y="5028"/>
                  </a:cubicBezTo>
                  <a:cubicBezTo>
                    <a:pt x="268" y="6429"/>
                    <a:pt x="1" y="7897"/>
                    <a:pt x="668" y="9164"/>
                  </a:cubicBezTo>
                  <a:cubicBezTo>
                    <a:pt x="813" y="9422"/>
                    <a:pt x="1067" y="9540"/>
                    <a:pt x="1321" y="9540"/>
                  </a:cubicBezTo>
                  <a:cubicBezTo>
                    <a:pt x="1593" y="9540"/>
                    <a:pt x="1864" y="9406"/>
                    <a:pt x="2002" y="9164"/>
                  </a:cubicBezTo>
                  <a:cubicBezTo>
                    <a:pt x="2803" y="7897"/>
                    <a:pt x="2503" y="6162"/>
                    <a:pt x="2469" y="4728"/>
                  </a:cubicBezTo>
                  <a:cubicBezTo>
                    <a:pt x="2436" y="3293"/>
                    <a:pt x="2469" y="1692"/>
                    <a:pt x="1835" y="358"/>
                  </a:cubicBezTo>
                  <a:cubicBezTo>
                    <a:pt x="1737" y="106"/>
                    <a:pt x="1533" y="1"/>
                    <a:pt x="1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1"/>
            <p:cNvSpPr/>
            <p:nvPr/>
          </p:nvSpPr>
          <p:spPr>
            <a:xfrm>
              <a:off x="940888" y="754100"/>
              <a:ext cx="207825" cy="271000"/>
            </a:xfrm>
            <a:custGeom>
              <a:avLst/>
              <a:gdLst/>
              <a:ahLst/>
              <a:cxnLst/>
              <a:rect l="l" t="t" r="r" b="b"/>
              <a:pathLst>
                <a:path w="8313" h="10840" extrusionOk="0">
                  <a:moveTo>
                    <a:pt x="3587" y="1"/>
                  </a:moveTo>
                  <a:cubicBezTo>
                    <a:pt x="2779" y="1"/>
                    <a:pt x="1949" y="362"/>
                    <a:pt x="1374" y="1096"/>
                  </a:cubicBezTo>
                  <a:cubicBezTo>
                    <a:pt x="1021" y="1449"/>
                    <a:pt x="1297" y="1935"/>
                    <a:pt x="1669" y="1935"/>
                  </a:cubicBezTo>
                  <a:cubicBezTo>
                    <a:pt x="1789" y="1935"/>
                    <a:pt x="1919" y="1885"/>
                    <a:pt x="2041" y="1763"/>
                  </a:cubicBezTo>
                  <a:cubicBezTo>
                    <a:pt x="2388" y="1444"/>
                    <a:pt x="2838" y="1275"/>
                    <a:pt x="3268" y="1275"/>
                  </a:cubicBezTo>
                  <a:cubicBezTo>
                    <a:pt x="3872" y="1275"/>
                    <a:pt x="4434" y="1609"/>
                    <a:pt x="4610" y="2330"/>
                  </a:cubicBezTo>
                  <a:cubicBezTo>
                    <a:pt x="5043" y="2864"/>
                    <a:pt x="4910" y="3331"/>
                    <a:pt x="4143" y="3664"/>
                  </a:cubicBezTo>
                  <a:cubicBezTo>
                    <a:pt x="4078" y="3833"/>
                    <a:pt x="4002" y="3971"/>
                    <a:pt x="3915" y="4079"/>
                  </a:cubicBezTo>
                  <a:lnTo>
                    <a:pt x="3915" y="4079"/>
                  </a:lnTo>
                  <a:cubicBezTo>
                    <a:pt x="3803" y="4071"/>
                    <a:pt x="3691" y="4067"/>
                    <a:pt x="3580" y="4067"/>
                  </a:cubicBezTo>
                  <a:cubicBezTo>
                    <a:pt x="3140" y="4067"/>
                    <a:pt x="2709" y="4131"/>
                    <a:pt x="2308" y="4265"/>
                  </a:cubicBezTo>
                  <a:cubicBezTo>
                    <a:pt x="1450" y="4561"/>
                    <a:pt x="1506" y="6000"/>
                    <a:pt x="2539" y="6000"/>
                  </a:cubicBezTo>
                  <a:cubicBezTo>
                    <a:pt x="2551" y="6000"/>
                    <a:pt x="2563" y="5999"/>
                    <a:pt x="2575" y="5999"/>
                  </a:cubicBezTo>
                  <a:cubicBezTo>
                    <a:pt x="3092" y="5975"/>
                    <a:pt x="3599" y="5855"/>
                    <a:pt x="4062" y="5654"/>
                  </a:cubicBezTo>
                  <a:lnTo>
                    <a:pt x="4062" y="5654"/>
                  </a:lnTo>
                  <a:cubicBezTo>
                    <a:pt x="4155" y="5647"/>
                    <a:pt x="4249" y="5643"/>
                    <a:pt x="4343" y="5643"/>
                  </a:cubicBezTo>
                  <a:cubicBezTo>
                    <a:pt x="4590" y="5643"/>
                    <a:pt x="4837" y="5670"/>
                    <a:pt x="5077" y="5732"/>
                  </a:cubicBezTo>
                  <a:cubicBezTo>
                    <a:pt x="6077" y="6032"/>
                    <a:pt x="7812" y="7667"/>
                    <a:pt x="5844" y="8701"/>
                  </a:cubicBezTo>
                  <a:cubicBezTo>
                    <a:pt x="5381" y="8968"/>
                    <a:pt x="4706" y="9051"/>
                    <a:pt x="3991" y="9051"/>
                  </a:cubicBezTo>
                  <a:cubicBezTo>
                    <a:pt x="3008" y="9051"/>
                    <a:pt x="1950" y="8892"/>
                    <a:pt x="1274" y="8834"/>
                  </a:cubicBezTo>
                  <a:cubicBezTo>
                    <a:pt x="1236" y="8831"/>
                    <a:pt x="1200" y="8829"/>
                    <a:pt x="1164" y="8829"/>
                  </a:cubicBezTo>
                  <a:cubicBezTo>
                    <a:pt x="1" y="8829"/>
                    <a:pt x="10" y="10839"/>
                    <a:pt x="1190" y="10839"/>
                  </a:cubicBezTo>
                  <a:cubicBezTo>
                    <a:pt x="1218" y="10839"/>
                    <a:pt x="1245" y="10838"/>
                    <a:pt x="1274" y="10836"/>
                  </a:cubicBezTo>
                  <a:cubicBezTo>
                    <a:pt x="3242" y="10602"/>
                    <a:pt x="8312" y="10436"/>
                    <a:pt x="7945" y="7433"/>
                  </a:cubicBezTo>
                  <a:cubicBezTo>
                    <a:pt x="7783" y="6063"/>
                    <a:pt x="6792" y="5033"/>
                    <a:pt x="5568" y="4493"/>
                  </a:cubicBezTo>
                  <a:lnTo>
                    <a:pt x="5568" y="4493"/>
                  </a:lnTo>
                  <a:cubicBezTo>
                    <a:pt x="6095" y="3789"/>
                    <a:pt x="6324" y="2881"/>
                    <a:pt x="6044" y="1863"/>
                  </a:cubicBezTo>
                  <a:cubicBezTo>
                    <a:pt x="5683" y="630"/>
                    <a:pt x="4654" y="1"/>
                    <a:pt x="3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51" descr="n252 Fb Thu Huong Pham"/>
          <p:cNvSpPr/>
          <p:nvPr/>
        </p:nvSpPr>
        <p:spPr>
          <a:xfrm>
            <a:off x="720000" y="2204413"/>
            <a:ext cx="183500" cy="217650"/>
          </a:xfrm>
          <a:custGeom>
            <a:avLst/>
            <a:gdLst/>
            <a:ahLst/>
            <a:cxnLst/>
            <a:rect l="l" t="t" r="r" b="b"/>
            <a:pathLst>
              <a:path w="7340" h="8706" extrusionOk="0">
                <a:moveTo>
                  <a:pt x="4381" y="1"/>
                </a:moveTo>
                <a:cubicBezTo>
                  <a:pt x="2058" y="1"/>
                  <a:pt x="0" y="1982"/>
                  <a:pt x="0" y="4402"/>
                </a:cubicBezTo>
                <a:cubicBezTo>
                  <a:pt x="0" y="6848"/>
                  <a:pt x="2196" y="8705"/>
                  <a:pt x="4541" y="8705"/>
                </a:cubicBezTo>
                <a:cubicBezTo>
                  <a:pt x="4562" y="8705"/>
                  <a:pt x="4583" y="8705"/>
                  <a:pt x="4604" y="8705"/>
                </a:cubicBezTo>
                <a:cubicBezTo>
                  <a:pt x="5504" y="8705"/>
                  <a:pt x="7339" y="8238"/>
                  <a:pt x="6939" y="7003"/>
                </a:cubicBezTo>
                <a:cubicBezTo>
                  <a:pt x="6805" y="6470"/>
                  <a:pt x="6447" y="6328"/>
                  <a:pt x="6026" y="6328"/>
                </a:cubicBezTo>
                <a:cubicBezTo>
                  <a:pt x="5604" y="6328"/>
                  <a:pt x="5121" y="6470"/>
                  <a:pt x="4737" y="6503"/>
                </a:cubicBezTo>
                <a:cubicBezTo>
                  <a:pt x="4710" y="6504"/>
                  <a:pt x="4684" y="6504"/>
                  <a:pt x="4656" y="6504"/>
                </a:cubicBezTo>
                <a:cubicBezTo>
                  <a:pt x="3605" y="6504"/>
                  <a:pt x="2361" y="5874"/>
                  <a:pt x="2069" y="4769"/>
                </a:cubicBezTo>
                <a:cubicBezTo>
                  <a:pt x="1668" y="3167"/>
                  <a:pt x="3403" y="1766"/>
                  <a:pt x="4871" y="1766"/>
                </a:cubicBezTo>
                <a:cubicBezTo>
                  <a:pt x="5838" y="1766"/>
                  <a:pt x="6105" y="232"/>
                  <a:pt x="5104" y="65"/>
                </a:cubicBezTo>
                <a:cubicBezTo>
                  <a:pt x="4862" y="22"/>
                  <a:pt x="4620" y="1"/>
                  <a:pt x="4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1" descr="n252 Fb Thu Huong Pham">
            <a:hlinkClick r:id="rId3" action="ppaction://hlinksldjump"/>
          </p:cNvPr>
          <p:cNvSpPr/>
          <p:nvPr/>
        </p:nvSpPr>
        <p:spPr>
          <a:xfrm>
            <a:off x="4392227" y="4510027"/>
            <a:ext cx="359530" cy="258300"/>
          </a:xfrm>
          <a:custGeom>
            <a:avLst/>
            <a:gdLst/>
            <a:ahLst/>
            <a:cxnLst/>
            <a:rect l="l" t="t" r="r" b="b"/>
            <a:pathLst>
              <a:path w="4726" h="3395" extrusionOk="0">
                <a:moveTo>
                  <a:pt x="3277" y="1"/>
                </a:moveTo>
                <a:cubicBezTo>
                  <a:pt x="2472" y="1"/>
                  <a:pt x="2382" y="1287"/>
                  <a:pt x="2382" y="1287"/>
                </a:cubicBezTo>
                <a:cubicBezTo>
                  <a:pt x="2340" y="970"/>
                  <a:pt x="1816" y="305"/>
                  <a:pt x="1298" y="305"/>
                </a:cubicBezTo>
                <a:cubicBezTo>
                  <a:pt x="1078" y="305"/>
                  <a:pt x="860" y="424"/>
                  <a:pt x="679" y="740"/>
                </a:cubicBezTo>
                <a:cubicBezTo>
                  <a:pt x="1" y="1907"/>
                  <a:pt x="1775" y="3181"/>
                  <a:pt x="1775" y="3181"/>
                </a:cubicBezTo>
                <a:cubicBezTo>
                  <a:pt x="1947" y="3329"/>
                  <a:pt x="2128" y="3395"/>
                  <a:pt x="2309" y="3395"/>
                </a:cubicBezTo>
                <a:cubicBezTo>
                  <a:pt x="3506" y="3395"/>
                  <a:pt x="4725" y="552"/>
                  <a:pt x="3691" y="97"/>
                </a:cubicBezTo>
                <a:cubicBezTo>
                  <a:pt x="3536" y="30"/>
                  <a:pt x="3399" y="1"/>
                  <a:pt x="3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1" descr="n252 Fb Thu Huong Pham">
            <a:hlinkClick r:id="" action="ppaction://hlinkshowjump?jump=nextslide"/>
          </p:cNvPr>
          <p:cNvSpPr/>
          <p:nvPr/>
        </p:nvSpPr>
        <p:spPr>
          <a:xfrm>
            <a:off x="4815749" y="4534901"/>
            <a:ext cx="260794" cy="208577"/>
          </a:xfrm>
          <a:custGeom>
            <a:avLst/>
            <a:gdLst/>
            <a:ahLst/>
            <a:cxnLst/>
            <a:rect l="l" t="t" r="r" b="b"/>
            <a:pathLst>
              <a:path w="73463" h="58754" extrusionOk="0">
                <a:moveTo>
                  <a:pt x="41428" y="0"/>
                </a:moveTo>
                <a:cubicBezTo>
                  <a:pt x="40675" y="0"/>
                  <a:pt x="39901" y="263"/>
                  <a:pt x="39118" y="911"/>
                </a:cubicBezTo>
                <a:cubicBezTo>
                  <a:pt x="36050" y="3468"/>
                  <a:pt x="38180" y="8922"/>
                  <a:pt x="37158" y="12246"/>
                </a:cubicBezTo>
                <a:cubicBezTo>
                  <a:pt x="36337" y="15119"/>
                  <a:pt x="32860" y="15737"/>
                  <a:pt x="29404" y="15737"/>
                </a:cubicBezTo>
                <a:cubicBezTo>
                  <a:pt x="27120" y="15737"/>
                  <a:pt x="24844" y="15467"/>
                  <a:pt x="23352" y="15399"/>
                </a:cubicBezTo>
                <a:cubicBezTo>
                  <a:pt x="19943" y="15399"/>
                  <a:pt x="16534" y="15361"/>
                  <a:pt x="13125" y="15361"/>
                </a:cubicBezTo>
                <a:cubicBezTo>
                  <a:pt x="11420" y="15361"/>
                  <a:pt x="9716" y="15371"/>
                  <a:pt x="8012" y="15399"/>
                </a:cubicBezTo>
                <a:cubicBezTo>
                  <a:pt x="7366" y="15399"/>
                  <a:pt x="6720" y="15360"/>
                  <a:pt x="6089" y="15360"/>
                </a:cubicBezTo>
                <a:cubicBezTo>
                  <a:pt x="4637" y="15360"/>
                  <a:pt x="3260" y="15567"/>
                  <a:pt x="2131" y="16933"/>
                </a:cubicBezTo>
                <a:cubicBezTo>
                  <a:pt x="1" y="19490"/>
                  <a:pt x="1194" y="24177"/>
                  <a:pt x="1194" y="27245"/>
                </a:cubicBezTo>
                <a:cubicBezTo>
                  <a:pt x="1194" y="31847"/>
                  <a:pt x="1" y="37386"/>
                  <a:pt x="938" y="41903"/>
                </a:cubicBezTo>
                <a:cubicBezTo>
                  <a:pt x="1620" y="45142"/>
                  <a:pt x="3921" y="45483"/>
                  <a:pt x="6904" y="45738"/>
                </a:cubicBezTo>
                <a:cubicBezTo>
                  <a:pt x="8606" y="45858"/>
                  <a:pt x="10304" y="45905"/>
                  <a:pt x="11999" y="45905"/>
                </a:cubicBezTo>
                <a:cubicBezTo>
                  <a:pt x="18233" y="45905"/>
                  <a:pt x="24424" y="45269"/>
                  <a:pt x="30621" y="45269"/>
                </a:cubicBezTo>
                <a:cubicBezTo>
                  <a:pt x="33535" y="45269"/>
                  <a:pt x="36451" y="45409"/>
                  <a:pt x="39373" y="45823"/>
                </a:cubicBezTo>
                <a:cubicBezTo>
                  <a:pt x="38862" y="50511"/>
                  <a:pt x="37839" y="57925"/>
                  <a:pt x="43805" y="58692"/>
                </a:cubicBezTo>
                <a:cubicBezTo>
                  <a:pt x="44085" y="58733"/>
                  <a:pt x="44356" y="58753"/>
                  <a:pt x="44618" y="58753"/>
                </a:cubicBezTo>
                <a:cubicBezTo>
                  <a:pt x="46514" y="58753"/>
                  <a:pt x="47966" y="57707"/>
                  <a:pt x="49089" y="56135"/>
                </a:cubicBezTo>
                <a:cubicBezTo>
                  <a:pt x="52242" y="52045"/>
                  <a:pt x="54799" y="48039"/>
                  <a:pt x="58463" y="44460"/>
                </a:cubicBezTo>
                <a:cubicBezTo>
                  <a:pt x="61531" y="41221"/>
                  <a:pt x="64855" y="38239"/>
                  <a:pt x="67923" y="35000"/>
                </a:cubicBezTo>
                <a:cubicBezTo>
                  <a:pt x="70053" y="32870"/>
                  <a:pt x="73462" y="29972"/>
                  <a:pt x="73292" y="26563"/>
                </a:cubicBezTo>
                <a:cubicBezTo>
                  <a:pt x="73121" y="24092"/>
                  <a:pt x="71246" y="22643"/>
                  <a:pt x="69372" y="21365"/>
                </a:cubicBezTo>
                <a:cubicBezTo>
                  <a:pt x="64855" y="18126"/>
                  <a:pt x="60253" y="15144"/>
                  <a:pt x="55906" y="11649"/>
                </a:cubicBezTo>
                <a:cubicBezTo>
                  <a:pt x="52412" y="8752"/>
                  <a:pt x="49089" y="5599"/>
                  <a:pt x="45850" y="2445"/>
                </a:cubicBezTo>
                <a:cubicBezTo>
                  <a:pt x="44569" y="1223"/>
                  <a:pt x="43050" y="0"/>
                  <a:pt x="41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1" descr="n252 Fb Thu Huong Pham">
            <a:hlinkClick r:id="" action="ppaction://hlinkshowjump?jump=previousslide"/>
          </p:cNvPr>
          <p:cNvSpPr/>
          <p:nvPr/>
        </p:nvSpPr>
        <p:spPr>
          <a:xfrm>
            <a:off x="4067450" y="4535206"/>
            <a:ext cx="261095" cy="208797"/>
          </a:xfrm>
          <a:custGeom>
            <a:avLst/>
            <a:gdLst/>
            <a:ahLst/>
            <a:cxnLst/>
            <a:rect l="l" t="t" r="r" b="b"/>
            <a:pathLst>
              <a:path w="73548" h="58816" extrusionOk="0">
                <a:moveTo>
                  <a:pt x="28969" y="0"/>
                </a:moveTo>
                <a:cubicBezTo>
                  <a:pt x="27052" y="0"/>
                  <a:pt x="25580" y="1108"/>
                  <a:pt x="24374" y="2615"/>
                </a:cubicBezTo>
                <a:cubicBezTo>
                  <a:pt x="21306" y="6706"/>
                  <a:pt x="18749" y="10711"/>
                  <a:pt x="15085" y="14376"/>
                </a:cubicBezTo>
                <a:cubicBezTo>
                  <a:pt x="12017" y="17529"/>
                  <a:pt x="8693" y="20512"/>
                  <a:pt x="5625" y="23750"/>
                </a:cubicBezTo>
                <a:cubicBezTo>
                  <a:pt x="3494" y="25966"/>
                  <a:pt x="0" y="28864"/>
                  <a:pt x="256" y="32272"/>
                </a:cubicBezTo>
                <a:cubicBezTo>
                  <a:pt x="426" y="34659"/>
                  <a:pt x="2301" y="36107"/>
                  <a:pt x="4091" y="37471"/>
                </a:cubicBezTo>
                <a:cubicBezTo>
                  <a:pt x="8608" y="40624"/>
                  <a:pt x="13295" y="43607"/>
                  <a:pt x="17556" y="47186"/>
                </a:cubicBezTo>
                <a:cubicBezTo>
                  <a:pt x="21135" y="50084"/>
                  <a:pt x="24459" y="53152"/>
                  <a:pt x="27698" y="56305"/>
                </a:cubicBezTo>
                <a:cubicBezTo>
                  <a:pt x="28991" y="57540"/>
                  <a:pt x="30529" y="58816"/>
                  <a:pt x="32169" y="58816"/>
                </a:cubicBezTo>
                <a:cubicBezTo>
                  <a:pt x="32906" y="58816"/>
                  <a:pt x="33664" y="58558"/>
                  <a:pt x="34430" y="57924"/>
                </a:cubicBezTo>
                <a:cubicBezTo>
                  <a:pt x="37498" y="55282"/>
                  <a:pt x="35368" y="49828"/>
                  <a:pt x="36390" y="46504"/>
                </a:cubicBezTo>
                <a:cubicBezTo>
                  <a:pt x="37218" y="43657"/>
                  <a:pt x="40751" y="43074"/>
                  <a:pt x="44237" y="43074"/>
                </a:cubicBezTo>
                <a:cubicBezTo>
                  <a:pt x="46490" y="43074"/>
                  <a:pt x="48724" y="43318"/>
                  <a:pt x="50196" y="43351"/>
                </a:cubicBezTo>
                <a:cubicBezTo>
                  <a:pt x="55310" y="43436"/>
                  <a:pt x="60423" y="43436"/>
                  <a:pt x="65536" y="43436"/>
                </a:cubicBezTo>
                <a:cubicBezTo>
                  <a:pt x="66182" y="43436"/>
                  <a:pt x="66827" y="43476"/>
                  <a:pt x="67459" y="43476"/>
                </a:cubicBezTo>
                <a:cubicBezTo>
                  <a:pt x="68911" y="43476"/>
                  <a:pt x="70288" y="43269"/>
                  <a:pt x="71417" y="41902"/>
                </a:cubicBezTo>
                <a:cubicBezTo>
                  <a:pt x="73547" y="39346"/>
                  <a:pt x="72354" y="34573"/>
                  <a:pt x="72354" y="31591"/>
                </a:cubicBezTo>
                <a:cubicBezTo>
                  <a:pt x="72354" y="26989"/>
                  <a:pt x="73547" y="21364"/>
                  <a:pt x="72610" y="16847"/>
                </a:cubicBezTo>
                <a:cubicBezTo>
                  <a:pt x="71928" y="13694"/>
                  <a:pt x="69627" y="13268"/>
                  <a:pt x="66644" y="13097"/>
                </a:cubicBezTo>
                <a:cubicBezTo>
                  <a:pt x="64876" y="12973"/>
                  <a:pt x="63110" y="12925"/>
                  <a:pt x="61345" y="12925"/>
                </a:cubicBezTo>
                <a:cubicBezTo>
                  <a:pt x="55263" y="12925"/>
                  <a:pt x="49203" y="13498"/>
                  <a:pt x="43150" y="13498"/>
                </a:cubicBezTo>
                <a:cubicBezTo>
                  <a:pt x="40128" y="13498"/>
                  <a:pt x="37109" y="13355"/>
                  <a:pt x="34089" y="12927"/>
                </a:cubicBezTo>
                <a:cubicBezTo>
                  <a:pt x="34686" y="8240"/>
                  <a:pt x="35708" y="911"/>
                  <a:pt x="29743" y="58"/>
                </a:cubicBezTo>
                <a:cubicBezTo>
                  <a:pt x="29477" y="19"/>
                  <a:pt x="29219" y="0"/>
                  <a:pt x="28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grpSp>
        <p:nvGrpSpPr>
          <p:cNvPr id="6" name="Nhóm 5" descr="n252 Fb Thu Huong Pham">
            <a:extLst>
              <a:ext uri="{FF2B5EF4-FFF2-40B4-BE49-F238E27FC236}">
                <a16:creationId xmlns:a16="http://schemas.microsoft.com/office/drawing/2014/main" id="{D99C9ADA-6761-494D-92A4-2C074B8A53FE}"/>
              </a:ext>
            </a:extLst>
          </p:cNvPr>
          <p:cNvGrpSpPr/>
          <p:nvPr/>
        </p:nvGrpSpPr>
        <p:grpSpPr>
          <a:xfrm>
            <a:off x="1629454" y="2239523"/>
            <a:ext cx="344397" cy="440929"/>
            <a:chOff x="1629454" y="2239523"/>
            <a:chExt cx="344397" cy="440929"/>
          </a:xfrm>
        </p:grpSpPr>
        <p:sp>
          <p:nvSpPr>
            <p:cNvPr id="726" name="Google Shape;726;p51"/>
            <p:cNvSpPr/>
            <p:nvPr/>
          </p:nvSpPr>
          <p:spPr>
            <a:xfrm rot="18008391">
              <a:off x="1591902" y="2277075"/>
              <a:ext cx="419502" cy="344397"/>
            </a:xfrm>
            <a:custGeom>
              <a:avLst/>
              <a:gdLst/>
              <a:ahLst/>
              <a:cxnLst/>
              <a:rect l="l" t="t" r="r" b="b"/>
              <a:pathLst>
                <a:path w="12884" h="10820" extrusionOk="0">
                  <a:moveTo>
                    <a:pt x="4677" y="0"/>
                  </a:moveTo>
                  <a:cubicBezTo>
                    <a:pt x="3892" y="0"/>
                    <a:pt x="4204" y="3830"/>
                    <a:pt x="4204" y="3830"/>
                  </a:cubicBezTo>
                  <a:cubicBezTo>
                    <a:pt x="4204" y="3830"/>
                    <a:pt x="298" y="7652"/>
                    <a:pt x="144" y="8557"/>
                  </a:cubicBezTo>
                  <a:cubicBezTo>
                    <a:pt x="1" y="9474"/>
                    <a:pt x="12883" y="10819"/>
                    <a:pt x="12883" y="10819"/>
                  </a:cubicBezTo>
                  <a:cubicBezTo>
                    <a:pt x="12883" y="10819"/>
                    <a:pt x="5799" y="1330"/>
                    <a:pt x="5370" y="640"/>
                  </a:cubicBezTo>
                  <a:cubicBezTo>
                    <a:pt x="5076" y="186"/>
                    <a:pt x="4850" y="0"/>
                    <a:pt x="4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1"/>
            <p:cNvSpPr/>
            <p:nvPr/>
          </p:nvSpPr>
          <p:spPr>
            <a:xfrm rot="18008391">
              <a:off x="1611069" y="2366014"/>
              <a:ext cx="405176" cy="223699"/>
            </a:xfrm>
            <a:custGeom>
              <a:avLst/>
              <a:gdLst/>
              <a:ahLst/>
              <a:cxnLst/>
              <a:rect l="l" t="t" r="r" b="b"/>
              <a:pathLst>
                <a:path w="12444" h="7028" extrusionOk="0">
                  <a:moveTo>
                    <a:pt x="4554" y="1"/>
                  </a:moveTo>
                  <a:cubicBezTo>
                    <a:pt x="4161" y="48"/>
                    <a:pt x="244" y="3430"/>
                    <a:pt x="17" y="3739"/>
                  </a:cubicBezTo>
                  <a:cubicBezTo>
                    <a:pt x="0" y="3763"/>
                    <a:pt x="5" y="3774"/>
                    <a:pt x="29" y="3774"/>
                  </a:cubicBezTo>
                  <a:cubicBezTo>
                    <a:pt x="320" y="3774"/>
                    <a:pt x="3421" y="2176"/>
                    <a:pt x="4125" y="2132"/>
                  </a:cubicBezTo>
                  <a:cubicBezTo>
                    <a:pt x="4129" y="2132"/>
                    <a:pt x="4133" y="2131"/>
                    <a:pt x="4137" y="2131"/>
                  </a:cubicBezTo>
                  <a:cubicBezTo>
                    <a:pt x="4940" y="2131"/>
                    <a:pt x="10263" y="6871"/>
                    <a:pt x="11435" y="7025"/>
                  </a:cubicBezTo>
                  <a:cubicBezTo>
                    <a:pt x="11448" y="7027"/>
                    <a:pt x="11459" y="7028"/>
                    <a:pt x="11470" y="7028"/>
                  </a:cubicBezTo>
                  <a:cubicBezTo>
                    <a:pt x="12443" y="7028"/>
                    <a:pt x="4554" y="1"/>
                    <a:pt x="4554" y="1"/>
                  </a:cubicBezTo>
                  <a:close/>
                </a:path>
              </a:pathLst>
            </a:custGeom>
            <a:solidFill>
              <a:srgbClr val="CB8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 name="Google Shape;728;p51" descr="n252 Fb Thu Huong Pham"/>
          <p:cNvSpPr/>
          <p:nvPr/>
        </p:nvSpPr>
        <p:spPr>
          <a:xfrm rot="18008391">
            <a:off x="122061" y="3302676"/>
            <a:ext cx="2097317" cy="544415"/>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51" descr="n252 Fb Thu Huong Pham"/>
          <p:cNvGrpSpPr/>
          <p:nvPr/>
        </p:nvGrpSpPr>
        <p:grpSpPr>
          <a:xfrm flipH="1">
            <a:off x="0" y="3181367"/>
            <a:ext cx="1186455" cy="1979553"/>
            <a:chOff x="7826275" y="3178850"/>
            <a:chExt cx="1106700" cy="1804975"/>
          </a:xfrm>
        </p:grpSpPr>
        <p:sp>
          <p:nvSpPr>
            <p:cNvPr id="730" name="Google Shape;730;p51"/>
            <p:cNvSpPr/>
            <p:nvPr/>
          </p:nvSpPr>
          <p:spPr>
            <a:xfrm flipH="1">
              <a:off x="7834300" y="4722300"/>
              <a:ext cx="982875" cy="261525"/>
            </a:xfrm>
            <a:custGeom>
              <a:avLst/>
              <a:gdLst/>
              <a:ahLst/>
              <a:cxnLst/>
              <a:rect l="l" t="t" r="r" b="b"/>
              <a:pathLst>
                <a:path w="39315" h="10461" extrusionOk="0">
                  <a:moveTo>
                    <a:pt x="24705" y="0"/>
                  </a:moveTo>
                  <a:cubicBezTo>
                    <a:pt x="17923" y="0"/>
                    <a:pt x="10494" y="142"/>
                    <a:pt x="7418" y="621"/>
                  </a:cubicBezTo>
                  <a:cubicBezTo>
                    <a:pt x="1262" y="1573"/>
                    <a:pt x="0" y="9277"/>
                    <a:pt x="7370" y="10229"/>
                  </a:cubicBezTo>
                  <a:cubicBezTo>
                    <a:pt x="8701" y="10398"/>
                    <a:pt x="11366" y="10461"/>
                    <a:pt x="14587" y="10461"/>
                  </a:cubicBezTo>
                  <a:cubicBezTo>
                    <a:pt x="23840" y="10461"/>
                    <a:pt x="37683" y="9943"/>
                    <a:pt x="37683" y="9943"/>
                  </a:cubicBezTo>
                  <a:cubicBezTo>
                    <a:pt x="38695" y="9943"/>
                    <a:pt x="39315" y="406"/>
                    <a:pt x="38100" y="228"/>
                  </a:cubicBezTo>
                  <a:cubicBezTo>
                    <a:pt x="37496" y="139"/>
                    <a:pt x="31417" y="0"/>
                    <a:pt x="247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1"/>
            <p:cNvSpPr/>
            <p:nvPr/>
          </p:nvSpPr>
          <p:spPr>
            <a:xfrm flipH="1">
              <a:off x="7834900" y="4769400"/>
              <a:ext cx="900725" cy="157075"/>
            </a:xfrm>
            <a:custGeom>
              <a:avLst/>
              <a:gdLst/>
              <a:ahLst/>
              <a:cxnLst/>
              <a:rect l="l" t="t" r="r" b="b"/>
              <a:pathLst>
                <a:path w="36029" h="6283" extrusionOk="0">
                  <a:moveTo>
                    <a:pt x="16077" y="1"/>
                  </a:moveTo>
                  <a:cubicBezTo>
                    <a:pt x="11892" y="1"/>
                    <a:pt x="8176" y="68"/>
                    <a:pt x="6406" y="261"/>
                  </a:cubicBezTo>
                  <a:cubicBezTo>
                    <a:pt x="1155" y="844"/>
                    <a:pt x="0" y="5416"/>
                    <a:pt x="6287" y="6000"/>
                  </a:cubicBezTo>
                  <a:cubicBezTo>
                    <a:pt x="8944" y="6235"/>
                    <a:pt x="18614" y="6282"/>
                    <a:pt x="25925" y="6282"/>
                  </a:cubicBezTo>
                  <a:cubicBezTo>
                    <a:pt x="30799" y="6282"/>
                    <a:pt x="34624" y="6261"/>
                    <a:pt x="34624" y="6261"/>
                  </a:cubicBezTo>
                  <a:cubicBezTo>
                    <a:pt x="35505" y="6261"/>
                    <a:pt x="36029" y="463"/>
                    <a:pt x="34981" y="320"/>
                  </a:cubicBezTo>
                  <a:cubicBezTo>
                    <a:pt x="34287" y="257"/>
                    <a:pt x="24280" y="1"/>
                    <a:pt x="16077" y="1"/>
                  </a:cubicBezTo>
                  <a:close/>
                </a:path>
              </a:pathLst>
            </a:custGeom>
            <a:solidFill>
              <a:srgbClr val="FD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1"/>
            <p:cNvSpPr/>
            <p:nvPr/>
          </p:nvSpPr>
          <p:spPr>
            <a:xfrm flipH="1">
              <a:off x="7844725" y="4800600"/>
              <a:ext cx="817675" cy="13725"/>
            </a:xfrm>
            <a:custGeom>
              <a:avLst/>
              <a:gdLst/>
              <a:ahLst/>
              <a:cxnLst/>
              <a:rect l="l" t="t" r="r" b="b"/>
              <a:pathLst>
                <a:path w="32707" h="549" extrusionOk="0">
                  <a:moveTo>
                    <a:pt x="12" y="1"/>
                  </a:moveTo>
                  <a:lnTo>
                    <a:pt x="0" y="406"/>
                  </a:lnTo>
                  <a:cubicBezTo>
                    <a:pt x="72" y="406"/>
                    <a:pt x="6263" y="549"/>
                    <a:pt x="11216" y="549"/>
                  </a:cubicBezTo>
                  <a:cubicBezTo>
                    <a:pt x="12454" y="549"/>
                    <a:pt x="13633" y="537"/>
                    <a:pt x="14609" y="525"/>
                  </a:cubicBezTo>
                  <a:cubicBezTo>
                    <a:pt x="16229" y="485"/>
                    <a:pt x="18765" y="472"/>
                    <a:pt x="21431" y="472"/>
                  </a:cubicBezTo>
                  <a:cubicBezTo>
                    <a:pt x="26764" y="472"/>
                    <a:pt x="32620" y="525"/>
                    <a:pt x="32707" y="525"/>
                  </a:cubicBezTo>
                  <a:lnTo>
                    <a:pt x="32707" y="120"/>
                  </a:lnTo>
                  <a:cubicBezTo>
                    <a:pt x="32620" y="120"/>
                    <a:pt x="26759" y="67"/>
                    <a:pt x="21422" y="67"/>
                  </a:cubicBezTo>
                  <a:cubicBezTo>
                    <a:pt x="18754" y="67"/>
                    <a:pt x="16217" y="80"/>
                    <a:pt x="14597" y="120"/>
                  </a:cubicBezTo>
                  <a:cubicBezTo>
                    <a:pt x="13631" y="144"/>
                    <a:pt x="12471" y="153"/>
                    <a:pt x="11235" y="153"/>
                  </a:cubicBezTo>
                  <a:cubicBezTo>
                    <a:pt x="6287" y="153"/>
                    <a:pt x="98" y="1"/>
                    <a:pt x="12" y="1"/>
                  </a:cubicBezTo>
                  <a:close/>
                </a:path>
              </a:pathLst>
            </a:custGeom>
            <a:solidFill>
              <a:srgbClr val="DE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1"/>
            <p:cNvSpPr/>
            <p:nvPr/>
          </p:nvSpPr>
          <p:spPr>
            <a:xfrm flipH="1">
              <a:off x="7842050" y="4844375"/>
              <a:ext cx="844175" cy="16375"/>
            </a:xfrm>
            <a:custGeom>
              <a:avLst/>
              <a:gdLst/>
              <a:ahLst/>
              <a:cxnLst/>
              <a:rect l="l" t="t" r="r" b="b"/>
              <a:pathLst>
                <a:path w="33767" h="655" extrusionOk="0">
                  <a:moveTo>
                    <a:pt x="13" y="0"/>
                  </a:moveTo>
                  <a:lnTo>
                    <a:pt x="1" y="405"/>
                  </a:lnTo>
                  <a:cubicBezTo>
                    <a:pt x="72" y="405"/>
                    <a:pt x="6073" y="655"/>
                    <a:pt x="11574" y="655"/>
                  </a:cubicBezTo>
                  <a:cubicBezTo>
                    <a:pt x="12502" y="655"/>
                    <a:pt x="13407" y="643"/>
                    <a:pt x="14276" y="643"/>
                  </a:cubicBezTo>
                  <a:cubicBezTo>
                    <a:pt x="20265" y="524"/>
                    <a:pt x="33636" y="524"/>
                    <a:pt x="33767" y="524"/>
                  </a:cubicBezTo>
                  <a:lnTo>
                    <a:pt x="33767" y="119"/>
                  </a:lnTo>
                  <a:cubicBezTo>
                    <a:pt x="33636" y="119"/>
                    <a:pt x="20265" y="119"/>
                    <a:pt x="14253" y="238"/>
                  </a:cubicBezTo>
                  <a:cubicBezTo>
                    <a:pt x="13448" y="253"/>
                    <a:pt x="12604" y="259"/>
                    <a:pt x="11746" y="259"/>
                  </a:cubicBezTo>
                  <a:cubicBezTo>
                    <a:pt x="6213" y="259"/>
                    <a:pt x="75" y="0"/>
                    <a:pt x="13" y="0"/>
                  </a:cubicBezTo>
                  <a:close/>
                </a:path>
              </a:pathLst>
            </a:custGeom>
            <a:solidFill>
              <a:srgbClr val="DE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1"/>
            <p:cNvSpPr/>
            <p:nvPr/>
          </p:nvSpPr>
          <p:spPr>
            <a:xfrm flipH="1">
              <a:off x="7853650" y="4881875"/>
              <a:ext cx="820650" cy="21750"/>
            </a:xfrm>
            <a:custGeom>
              <a:avLst/>
              <a:gdLst/>
              <a:ahLst/>
              <a:cxnLst/>
              <a:rect l="l" t="t" r="r" b="b"/>
              <a:pathLst>
                <a:path w="32826" h="870" extrusionOk="0">
                  <a:moveTo>
                    <a:pt x="0" y="0"/>
                  </a:moveTo>
                  <a:lnTo>
                    <a:pt x="0" y="405"/>
                  </a:lnTo>
                  <a:cubicBezTo>
                    <a:pt x="131" y="429"/>
                    <a:pt x="13228" y="548"/>
                    <a:pt x="16919" y="762"/>
                  </a:cubicBezTo>
                  <a:cubicBezTo>
                    <a:pt x="18169" y="846"/>
                    <a:pt x="20348" y="869"/>
                    <a:pt x="22705" y="869"/>
                  </a:cubicBezTo>
                  <a:cubicBezTo>
                    <a:pt x="27384" y="869"/>
                    <a:pt x="32754" y="762"/>
                    <a:pt x="32826" y="762"/>
                  </a:cubicBezTo>
                  <a:lnTo>
                    <a:pt x="32814" y="358"/>
                  </a:lnTo>
                  <a:cubicBezTo>
                    <a:pt x="32734" y="358"/>
                    <a:pt x="27353" y="458"/>
                    <a:pt x="22680" y="458"/>
                  </a:cubicBezTo>
                  <a:cubicBezTo>
                    <a:pt x="20344" y="458"/>
                    <a:pt x="18185" y="433"/>
                    <a:pt x="16955" y="358"/>
                  </a:cubicBezTo>
                  <a:cubicBezTo>
                    <a:pt x="13240" y="119"/>
                    <a:pt x="131" y="0"/>
                    <a:pt x="0" y="0"/>
                  </a:cubicBezTo>
                  <a:close/>
                </a:path>
              </a:pathLst>
            </a:custGeom>
            <a:solidFill>
              <a:srgbClr val="DE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1"/>
            <p:cNvSpPr/>
            <p:nvPr/>
          </p:nvSpPr>
          <p:spPr>
            <a:xfrm flipH="1">
              <a:off x="7848575" y="4721725"/>
              <a:ext cx="968300" cy="261950"/>
            </a:xfrm>
            <a:custGeom>
              <a:avLst/>
              <a:gdLst/>
              <a:ahLst/>
              <a:cxnLst/>
              <a:rect l="l" t="t" r="r" b="b"/>
              <a:pathLst>
                <a:path w="38732" h="10478" extrusionOk="0">
                  <a:moveTo>
                    <a:pt x="24603" y="1"/>
                  </a:moveTo>
                  <a:cubicBezTo>
                    <a:pt x="17850" y="1"/>
                    <a:pt x="10483" y="144"/>
                    <a:pt x="7418" y="620"/>
                  </a:cubicBezTo>
                  <a:cubicBezTo>
                    <a:pt x="1286" y="1572"/>
                    <a:pt x="0" y="9288"/>
                    <a:pt x="7370" y="10240"/>
                  </a:cubicBezTo>
                  <a:cubicBezTo>
                    <a:pt x="8710" y="10413"/>
                    <a:pt x="11392" y="10477"/>
                    <a:pt x="14631" y="10477"/>
                  </a:cubicBezTo>
                  <a:cubicBezTo>
                    <a:pt x="23886" y="10477"/>
                    <a:pt x="37683" y="9954"/>
                    <a:pt x="37683" y="9954"/>
                  </a:cubicBezTo>
                  <a:cubicBezTo>
                    <a:pt x="37969" y="9954"/>
                    <a:pt x="38219" y="9228"/>
                    <a:pt x="38421" y="8168"/>
                  </a:cubicBezTo>
                  <a:lnTo>
                    <a:pt x="38421" y="8168"/>
                  </a:lnTo>
                  <a:cubicBezTo>
                    <a:pt x="36563" y="8181"/>
                    <a:pt x="33073" y="8196"/>
                    <a:pt x="29132" y="8196"/>
                  </a:cubicBezTo>
                  <a:cubicBezTo>
                    <a:pt x="21612" y="8196"/>
                    <a:pt x="12447" y="8141"/>
                    <a:pt x="9823" y="7907"/>
                  </a:cubicBezTo>
                  <a:cubicBezTo>
                    <a:pt x="3155" y="7323"/>
                    <a:pt x="4393" y="2751"/>
                    <a:pt x="9942" y="2168"/>
                  </a:cubicBezTo>
                  <a:cubicBezTo>
                    <a:pt x="11817" y="1974"/>
                    <a:pt x="15755" y="1907"/>
                    <a:pt x="20188" y="1907"/>
                  </a:cubicBezTo>
                  <a:cubicBezTo>
                    <a:pt x="27181" y="1907"/>
                    <a:pt x="35408" y="2073"/>
                    <a:pt x="38731" y="2168"/>
                  </a:cubicBezTo>
                  <a:cubicBezTo>
                    <a:pt x="38636" y="1072"/>
                    <a:pt x="38445" y="287"/>
                    <a:pt x="38100" y="239"/>
                  </a:cubicBezTo>
                  <a:cubicBezTo>
                    <a:pt x="37493" y="144"/>
                    <a:pt x="31355" y="1"/>
                    <a:pt x="2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1"/>
            <p:cNvSpPr/>
            <p:nvPr/>
          </p:nvSpPr>
          <p:spPr>
            <a:xfrm flipH="1">
              <a:off x="7908125" y="4538150"/>
              <a:ext cx="895075" cy="160350"/>
            </a:xfrm>
            <a:custGeom>
              <a:avLst/>
              <a:gdLst/>
              <a:ahLst/>
              <a:cxnLst/>
              <a:rect l="l" t="t" r="r" b="b"/>
              <a:pathLst>
                <a:path w="35803" h="6414" extrusionOk="0">
                  <a:moveTo>
                    <a:pt x="9692" y="1"/>
                  </a:moveTo>
                  <a:cubicBezTo>
                    <a:pt x="4765" y="1"/>
                    <a:pt x="894" y="21"/>
                    <a:pt x="894" y="21"/>
                  </a:cubicBezTo>
                  <a:cubicBezTo>
                    <a:pt x="25" y="21"/>
                    <a:pt x="1" y="5736"/>
                    <a:pt x="346" y="5963"/>
                  </a:cubicBezTo>
                  <a:cubicBezTo>
                    <a:pt x="821" y="6254"/>
                    <a:pt x="7517" y="6414"/>
                    <a:pt x="14473" y="6414"/>
                  </a:cubicBezTo>
                  <a:cubicBezTo>
                    <a:pt x="20599" y="6414"/>
                    <a:pt x="26927" y="6290"/>
                    <a:pt x="29385" y="6022"/>
                  </a:cubicBezTo>
                  <a:cubicBezTo>
                    <a:pt x="34636" y="5439"/>
                    <a:pt x="35803" y="867"/>
                    <a:pt x="29504" y="283"/>
                  </a:cubicBezTo>
                  <a:cubicBezTo>
                    <a:pt x="26854" y="48"/>
                    <a:pt x="17084" y="1"/>
                    <a:pt x="9692" y="1"/>
                  </a:cubicBezTo>
                  <a:close/>
                </a:path>
              </a:pathLst>
            </a:custGeom>
            <a:solidFill>
              <a:srgbClr val="FD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1"/>
            <p:cNvSpPr/>
            <p:nvPr/>
          </p:nvSpPr>
          <p:spPr>
            <a:xfrm flipH="1">
              <a:off x="7981050" y="4650650"/>
              <a:ext cx="817975" cy="13650"/>
            </a:xfrm>
            <a:custGeom>
              <a:avLst/>
              <a:gdLst/>
              <a:ahLst/>
              <a:cxnLst/>
              <a:rect l="l" t="t" r="r" b="b"/>
              <a:pathLst>
                <a:path w="32719" h="546" extrusionOk="0">
                  <a:moveTo>
                    <a:pt x="21474" y="1"/>
                  </a:moveTo>
                  <a:cubicBezTo>
                    <a:pt x="20233" y="1"/>
                    <a:pt x="19069" y="10"/>
                    <a:pt x="18098" y="34"/>
                  </a:cubicBezTo>
                  <a:cubicBezTo>
                    <a:pt x="16483" y="74"/>
                    <a:pt x="13949" y="87"/>
                    <a:pt x="11284" y="87"/>
                  </a:cubicBezTo>
                  <a:cubicBezTo>
                    <a:pt x="5954" y="87"/>
                    <a:pt x="96" y="34"/>
                    <a:pt x="0" y="34"/>
                  </a:cubicBezTo>
                  <a:lnTo>
                    <a:pt x="0" y="427"/>
                  </a:lnTo>
                  <a:cubicBezTo>
                    <a:pt x="88" y="427"/>
                    <a:pt x="5954" y="480"/>
                    <a:pt x="11290" y="480"/>
                  </a:cubicBezTo>
                  <a:cubicBezTo>
                    <a:pt x="13958" y="480"/>
                    <a:pt x="16495" y="467"/>
                    <a:pt x="18110" y="427"/>
                  </a:cubicBezTo>
                  <a:cubicBezTo>
                    <a:pt x="19079" y="403"/>
                    <a:pt x="20240" y="393"/>
                    <a:pt x="21478" y="393"/>
                  </a:cubicBezTo>
                  <a:cubicBezTo>
                    <a:pt x="26431" y="393"/>
                    <a:pt x="32619" y="546"/>
                    <a:pt x="32695" y="546"/>
                  </a:cubicBezTo>
                  <a:lnTo>
                    <a:pt x="32719" y="153"/>
                  </a:lnTo>
                  <a:cubicBezTo>
                    <a:pt x="32633" y="153"/>
                    <a:pt x="26436" y="1"/>
                    <a:pt x="21474" y="1"/>
                  </a:cubicBezTo>
                  <a:close/>
                </a:path>
              </a:pathLst>
            </a:custGeom>
            <a:solidFill>
              <a:srgbClr val="DE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1"/>
            <p:cNvSpPr/>
            <p:nvPr/>
          </p:nvSpPr>
          <p:spPr>
            <a:xfrm flipH="1">
              <a:off x="7957825" y="4603825"/>
              <a:ext cx="835550" cy="16725"/>
            </a:xfrm>
            <a:custGeom>
              <a:avLst/>
              <a:gdLst/>
              <a:ahLst/>
              <a:cxnLst/>
              <a:rect l="l" t="t" r="r" b="b"/>
              <a:pathLst>
                <a:path w="33422" h="669" extrusionOk="0">
                  <a:moveTo>
                    <a:pt x="21922" y="1"/>
                  </a:moveTo>
                  <a:cubicBezTo>
                    <a:pt x="20980" y="1"/>
                    <a:pt x="20052" y="8"/>
                    <a:pt x="19170" y="26"/>
                  </a:cubicBezTo>
                  <a:cubicBezTo>
                    <a:pt x="13157" y="145"/>
                    <a:pt x="132" y="145"/>
                    <a:pt x="1" y="145"/>
                  </a:cubicBezTo>
                  <a:lnTo>
                    <a:pt x="1" y="550"/>
                  </a:lnTo>
                  <a:cubicBezTo>
                    <a:pt x="120" y="550"/>
                    <a:pt x="13157" y="550"/>
                    <a:pt x="19170" y="431"/>
                  </a:cubicBezTo>
                  <a:cubicBezTo>
                    <a:pt x="20027" y="414"/>
                    <a:pt x="20928" y="406"/>
                    <a:pt x="21844" y="406"/>
                  </a:cubicBezTo>
                  <a:cubicBezTo>
                    <a:pt x="27339" y="406"/>
                    <a:pt x="33348" y="669"/>
                    <a:pt x="33410" y="669"/>
                  </a:cubicBezTo>
                  <a:lnTo>
                    <a:pt x="33421" y="264"/>
                  </a:lnTo>
                  <a:cubicBezTo>
                    <a:pt x="33360" y="254"/>
                    <a:pt x="27404" y="1"/>
                    <a:pt x="21922" y="1"/>
                  </a:cubicBezTo>
                  <a:close/>
                </a:path>
              </a:pathLst>
            </a:custGeom>
            <a:solidFill>
              <a:srgbClr val="DE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1"/>
            <p:cNvSpPr/>
            <p:nvPr/>
          </p:nvSpPr>
          <p:spPr>
            <a:xfrm flipH="1">
              <a:off x="7969725" y="4560875"/>
              <a:ext cx="826025" cy="21575"/>
            </a:xfrm>
            <a:custGeom>
              <a:avLst/>
              <a:gdLst/>
              <a:ahLst/>
              <a:cxnLst/>
              <a:rect l="l" t="t" r="r" b="b"/>
              <a:pathLst>
                <a:path w="33041" h="863" extrusionOk="0">
                  <a:moveTo>
                    <a:pt x="8881" y="1"/>
                  </a:moveTo>
                  <a:cubicBezTo>
                    <a:pt x="4528" y="1"/>
                    <a:pt x="72" y="65"/>
                    <a:pt x="0" y="65"/>
                  </a:cubicBezTo>
                  <a:lnTo>
                    <a:pt x="0" y="470"/>
                  </a:lnTo>
                  <a:cubicBezTo>
                    <a:pt x="72" y="455"/>
                    <a:pt x="4566" y="393"/>
                    <a:pt x="8932" y="393"/>
                  </a:cubicBezTo>
                  <a:cubicBezTo>
                    <a:pt x="11809" y="393"/>
                    <a:pt x="14632" y="420"/>
                    <a:pt x="16098" y="505"/>
                  </a:cubicBezTo>
                  <a:cubicBezTo>
                    <a:pt x="19800" y="744"/>
                    <a:pt x="32909" y="863"/>
                    <a:pt x="33040" y="863"/>
                  </a:cubicBezTo>
                  <a:lnTo>
                    <a:pt x="33040" y="482"/>
                  </a:lnTo>
                  <a:cubicBezTo>
                    <a:pt x="32909" y="470"/>
                    <a:pt x="19812" y="351"/>
                    <a:pt x="16121" y="124"/>
                  </a:cubicBezTo>
                  <a:cubicBezTo>
                    <a:pt x="14640" y="29"/>
                    <a:pt x="11784" y="1"/>
                    <a:pt x="8881" y="1"/>
                  </a:cubicBezTo>
                  <a:close/>
                </a:path>
              </a:pathLst>
            </a:custGeom>
            <a:solidFill>
              <a:srgbClr val="DE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1"/>
            <p:cNvSpPr/>
            <p:nvPr/>
          </p:nvSpPr>
          <p:spPr>
            <a:xfrm flipH="1">
              <a:off x="7826275" y="4480950"/>
              <a:ext cx="968300" cy="261950"/>
            </a:xfrm>
            <a:custGeom>
              <a:avLst/>
              <a:gdLst/>
              <a:ahLst/>
              <a:cxnLst/>
              <a:rect l="l" t="t" r="r" b="b"/>
              <a:pathLst>
                <a:path w="38732" h="10478" extrusionOk="0">
                  <a:moveTo>
                    <a:pt x="24101" y="1"/>
                  </a:moveTo>
                  <a:cubicBezTo>
                    <a:pt x="14846" y="1"/>
                    <a:pt x="1049" y="524"/>
                    <a:pt x="1049" y="524"/>
                  </a:cubicBezTo>
                  <a:cubicBezTo>
                    <a:pt x="763" y="524"/>
                    <a:pt x="513" y="1250"/>
                    <a:pt x="311" y="2309"/>
                  </a:cubicBezTo>
                  <a:cubicBezTo>
                    <a:pt x="1988" y="2298"/>
                    <a:pt x="5002" y="2287"/>
                    <a:pt x="8478" y="2287"/>
                  </a:cubicBezTo>
                  <a:cubicBezTo>
                    <a:pt x="16176" y="2287"/>
                    <a:pt x="26145" y="2342"/>
                    <a:pt x="28909" y="2571"/>
                  </a:cubicBezTo>
                  <a:cubicBezTo>
                    <a:pt x="35577" y="3155"/>
                    <a:pt x="34339" y="7727"/>
                    <a:pt x="28790" y="8310"/>
                  </a:cubicBezTo>
                  <a:cubicBezTo>
                    <a:pt x="26910" y="8504"/>
                    <a:pt x="22972" y="8571"/>
                    <a:pt x="18539" y="8571"/>
                  </a:cubicBezTo>
                  <a:cubicBezTo>
                    <a:pt x="11547" y="8571"/>
                    <a:pt x="3324" y="8405"/>
                    <a:pt x="1" y="8310"/>
                  </a:cubicBezTo>
                  <a:lnTo>
                    <a:pt x="1" y="8310"/>
                  </a:lnTo>
                  <a:cubicBezTo>
                    <a:pt x="96" y="9406"/>
                    <a:pt x="287" y="10191"/>
                    <a:pt x="632" y="10239"/>
                  </a:cubicBezTo>
                  <a:cubicBezTo>
                    <a:pt x="1239" y="10334"/>
                    <a:pt x="7377" y="10477"/>
                    <a:pt x="14129" y="10477"/>
                  </a:cubicBezTo>
                  <a:cubicBezTo>
                    <a:pt x="20882" y="10477"/>
                    <a:pt x="28249" y="10334"/>
                    <a:pt x="31314" y="9858"/>
                  </a:cubicBezTo>
                  <a:cubicBezTo>
                    <a:pt x="37446" y="8906"/>
                    <a:pt x="38732" y="1190"/>
                    <a:pt x="31362" y="238"/>
                  </a:cubicBezTo>
                  <a:cubicBezTo>
                    <a:pt x="30022" y="65"/>
                    <a:pt x="27340" y="1"/>
                    <a:pt x="24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1"/>
            <p:cNvSpPr/>
            <p:nvPr/>
          </p:nvSpPr>
          <p:spPr>
            <a:xfrm flipH="1">
              <a:off x="8059325" y="3178850"/>
              <a:ext cx="812625" cy="807400"/>
            </a:xfrm>
            <a:custGeom>
              <a:avLst/>
              <a:gdLst/>
              <a:ahLst/>
              <a:cxnLst/>
              <a:rect l="l" t="t" r="r" b="b"/>
              <a:pathLst>
                <a:path w="32505" h="32296" extrusionOk="0">
                  <a:moveTo>
                    <a:pt x="19230" y="1"/>
                  </a:moveTo>
                  <a:cubicBezTo>
                    <a:pt x="16817" y="1"/>
                    <a:pt x="15526" y="1816"/>
                    <a:pt x="15526" y="1816"/>
                  </a:cubicBezTo>
                  <a:cubicBezTo>
                    <a:pt x="15526" y="1816"/>
                    <a:pt x="14696" y="627"/>
                    <a:pt x="12752" y="627"/>
                  </a:cubicBezTo>
                  <a:cubicBezTo>
                    <a:pt x="11411" y="627"/>
                    <a:pt x="9541" y="1192"/>
                    <a:pt x="7049" y="3101"/>
                  </a:cubicBezTo>
                  <a:cubicBezTo>
                    <a:pt x="358" y="8209"/>
                    <a:pt x="3822" y="14103"/>
                    <a:pt x="4620" y="19282"/>
                  </a:cubicBezTo>
                  <a:cubicBezTo>
                    <a:pt x="5418" y="24473"/>
                    <a:pt x="1572" y="24866"/>
                    <a:pt x="774" y="27628"/>
                  </a:cubicBezTo>
                  <a:cubicBezTo>
                    <a:pt x="0" y="30402"/>
                    <a:pt x="2120" y="31164"/>
                    <a:pt x="2120" y="31164"/>
                  </a:cubicBezTo>
                  <a:cubicBezTo>
                    <a:pt x="2120" y="31164"/>
                    <a:pt x="6868" y="32296"/>
                    <a:pt x="12340" y="32296"/>
                  </a:cubicBezTo>
                  <a:cubicBezTo>
                    <a:pt x="17067" y="32296"/>
                    <a:pt x="22334" y="31452"/>
                    <a:pt x="25551" y="28307"/>
                  </a:cubicBezTo>
                  <a:cubicBezTo>
                    <a:pt x="32504" y="21497"/>
                    <a:pt x="28909" y="5888"/>
                    <a:pt x="23670" y="1816"/>
                  </a:cubicBezTo>
                  <a:cubicBezTo>
                    <a:pt x="21924" y="454"/>
                    <a:pt x="20437" y="1"/>
                    <a:pt x="19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1"/>
            <p:cNvSpPr/>
            <p:nvPr/>
          </p:nvSpPr>
          <p:spPr>
            <a:xfrm flipH="1">
              <a:off x="8699750" y="4002450"/>
              <a:ext cx="233225" cy="293250"/>
            </a:xfrm>
            <a:custGeom>
              <a:avLst/>
              <a:gdLst/>
              <a:ahLst/>
              <a:cxnLst/>
              <a:rect l="l" t="t" r="r" b="b"/>
              <a:pathLst>
                <a:path w="9329" h="11730" extrusionOk="0">
                  <a:moveTo>
                    <a:pt x="7824" y="1"/>
                  </a:moveTo>
                  <a:cubicBezTo>
                    <a:pt x="7774" y="1"/>
                    <a:pt x="7723" y="7"/>
                    <a:pt x="7668" y="18"/>
                  </a:cubicBezTo>
                  <a:cubicBezTo>
                    <a:pt x="5954" y="387"/>
                    <a:pt x="1846" y="2685"/>
                    <a:pt x="2775" y="4364"/>
                  </a:cubicBezTo>
                  <a:cubicBezTo>
                    <a:pt x="2775" y="4364"/>
                    <a:pt x="1" y="9329"/>
                    <a:pt x="2858" y="11234"/>
                  </a:cubicBezTo>
                  <a:cubicBezTo>
                    <a:pt x="3378" y="11580"/>
                    <a:pt x="3890" y="11729"/>
                    <a:pt x="4380" y="11729"/>
                  </a:cubicBezTo>
                  <a:cubicBezTo>
                    <a:pt x="6585" y="11729"/>
                    <a:pt x="8352" y="8720"/>
                    <a:pt x="8430" y="7162"/>
                  </a:cubicBezTo>
                  <a:cubicBezTo>
                    <a:pt x="8511" y="5317"/>
                    <a:pt x="9328" y="1"/>
                    <a:pt x="7824" y="1"/>
                  </a:cubicBezTo>
                  <a:close/>
                </a:path>
              </a:pathLst>
            </a:custGeom>
            <a:solidFill>
              <a:srgbClr val="DD9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1"/>
            <p:cNvSpPr/>
            <p:nvPr/>
          </p:nvSpPr>
          <p:spPr>
            <a:xfrm flipH="1">
              <a:off x="8069050" y="3807225"/>
              <a:ext cx="416325" cy="281850"/>
            </a:xfrm>
            <a:custGeom>
              <a:avLst/>
              <a:gdLst/>
              <a:ahLst/>
              <a:cxnLst/>
              <a:rect l="l" t="t" r="r" b="b"/>
              <a:pathLst>
                <a:path w="16653" h="11274" extrusionOk="0">
                  <a:moveTo>
                    <a:pt x="7370" y="0"/>
                  </a:moveTo>
                  <a:cubicBezTo>
                    <a:pt x="6815" y="0"/>
                    <a:pt x="6229" y="51"/>
                    <a:pt x="5611" y="160"/>
                  </a:cubicBezTo>
                  <a:cubicBezTo>
                    <a:pt x="0" y="1150"/>
                    <a:pt x="6656" y="9902"/>
                    <a:pt x="9966" y="9902"/>
                  </a:cubicBezTo>
                  <a:cubicBezTo>
                    <a:pt x="9999" y="9902"/>
                    <a:pt x="10032" y="9901"/>
                    <a:pt x="10064" y="9899"/>
                  </a:cubicBezTo>
                  <a:cubicBezTo>
                    <a:pt x="10064" y="9899"/>
                    <a:pt x="13276" y="11274"/>
                    <a:pt x="15125" y="11274"/>
                  </a:cubicBezTo>
                  <a:cubicBezTo>
                    <a:pt x="15811" y="11274"/>
                    <a:pt x="16309" y="11084"/>
                    <a:pt x="16387" y="10566"/>
                  </a:cubicBezTo>
                  <a:cubicBezTo>
                    <a:pt x="16652" y="8784"/>
                    <a:pt x="14666" y="0"/>
                    <a:pt x="7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1"/>
            <p:cNvSpPr/>
            <p:nvPr/>
          </p:nvSpPr>
          <p:spPr>
            <a:xfrm flipH="1">
              <a:off x="8051500" y="3804750"/>
              <a:ext cx="632925" cy="567475"/>
            </a:xfrm>
            <a:custGeom>
              <a:avLst/>
              <a:gdLst/>
              <a:ahLst/>
              <a:cxnLst/>
              <a:rect l="l" t="t" r="r" b="b"/>
              <a:pathLst>
                <a:path w="25317" h="22699" extrusionOk="0">
                  <a:moveTo>
                    <a:pt x="11201" y="0"/>
                  </a:moveTo>
                  <a:cubicBezTo>
                    <a:pt x="6762" y="0"/>
                    <a:pt x="1165" y="934"/>
                    <a:pt x="738" y="2437"/>
                  </a:cubicBezTo>
                  <a:cubicBezTo>
                    <a:pt x="0" y="4997"/>
                    <a:pt x="107" y="16034"/>
                    <a:pt x="869" y="21690"/>
                  </a:cubicBezTo>
                  <a:cubicBezTo>
                    <a:pt x="959" y="22351"/>
                    <a:pt x="2486" y="22699"/>
                    <a:pt x="4644" y="22699"/>
                  </a:cubicBezTo>
                  <a:cubicBezTo>
                    <a:pt x="11653" y="22699"/>
                    <a:pt x="25316" y="19033"/>
                    <a:pt x="17979" y="10558"/>
                  </a:cubicBezTo>
                  <a:cubicBezTo>
                    <a:pt x="17979" y="10558"/>
                    <a:pt x="18848" y="2152"/>
                    <a:pt x="16098" y="687"/>
                  </a:cubicBezTo>
                  <a:cubicBezTo>
                    <a:pt x="15201" y="216"/>
                    <a:pt x="13335" y="0"/>
                    <a:pt x="11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1"/>
            <p:cNvSpPr/>
            <p:nvPr/>
          </p:nvSpPr>
          <p:spPr>
            <a:xfrm flipH="1">
              <a:off x="8138800" y="3246550"/>
              <a:ext cx="620650" cy="464225"/>
            </a:xfrm>
            <a:custGeom>
              <a:avLst/>
              <a:gdLst/>
              <a:ahLst/>
              <a:cxnLst/>
              <a:rect l="l" t="t" r="r" b="b"/>
              <a:pathLst>
                <a:path w="24826" h="18569" extrusionOk="0">
                  <a:moveTo>
                    <a:pt x="13053" y="0"/>
                  </a:moveTo>
                  <a:cubicBezTo>
                    <a:pt x="13012" y="0"/>
                    <a:pt x="12972" y="0"/>
                    <a:pt x="12931" y="1"/>
                  </a:cubicBezTo>
                  <a:cubicBezTo>
                    <a:pt x="1013" y="84"/>
                    <a:pt x="1" y="6918"/>
                    <a:pt x="1739" y="13002"/>
                  </a:cubicBezTo>
                  <a:cubicBezTo>
                    <a:pt x="2704" y="16377"/>
                    <a:pt x="7731" y="18569"/>
                    <a:pt x="12525" y="18569"/>
                  </a:cubicBezTo>
                  <a:cubicBezTo>
                    <a:pt x="16373" y="18569"/>
                    <a:pt x="20071" y="17157"/>
                    <a:pt x="21396" y="13812"/>
                  </a:cubicBezTo>
                  <a:cubicBezTo>
                    <a:pt x="21396" y="13812"/>
                    <a:pt x="24826" y="0"/>
                    <a:pt x="13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1"/>
            <p:cNvSpPr/>
            <p:nvPr/>
          </p:nvSpPr>
          <p:spPr>
            <a:xfrm flipH="1">
              <a:off x="8586450" y="3548025"/>
              <a:ext cx="142625" cy="153350"/>
            </a:xfrm>
            <a:custGeom>
              <a:avLst/>
              <a:gdLst/>
              <a:ahLst/>
              <a:cxnLst/>
              <a:rect l="l" t="t" r="r" b="b"/>
              <a:pathLst>
                <a:path w="5705" h="6134" extrusionOk="0">
                  <a:moveTo>
                    <a:pt x="3375" y="1"/>
                  </a:moveTo>
                  <a:cubicBezTo>
                    <a:pt x="3214" y="1"/>
                    <a:pt x="3042" y="16"/>
                    <a:pt x="2858" y="50"/>
                  </a:cubicBezTo>
                  <a:cubicBezTo>
                    <a:pt x="0" y="574"/>
                    <a:pt x="548" y="5539"/>
                    <a:pt x="3001" y="6075"/>
                  </a:cubicBezTo>
                  <a:cubicBezTo>
                    <a:pt x="3186" y="6115"/>
                    <a:pt x="3358" y="6134"/>
                    <a:pt x="3517" y="6134"/>
                  </a:cubicBezTo>
                  <a:cubicBezTo>
                    <a:pt x="5479" y="6134"/>
                    <a:pt x="5632" y="3324"/>
                    <a:pt x="5632" y="3324"/>
                  </a:cubicBezTo>
                  <a:cubicBezTo>
                    <a:pt x="5632" y="3324"/>
                    <a:pt x="5705" y="1"/>
                    <a:pt x="3375" y="1"/>
                  </a:cubicBezTo>
                  <a:close/>
                </a:path>
              </a:pathLst>
            </a:custGeom>
            <a:solidFill>
              <a:srgbClr val="DD9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1"/>
            <p:cNvSpPr/>
            <p:nvPr/>
          </p:nvSpPr>
          <p:spPr>
            <a:xfrm flipH="1">
              <a:off x="8221850" y="3374600"/>
              <a:ext cx="443825" cy="508550"/>
            </a:xfrm>
            <a:custGeom>
              <a:avLst/>
              <a:gdLst/>
              <a:ahLst/>
              <a:cxnLst/>
              <a:rect l="l" t="t" r="r" b="b"/>
              <a:pathLst>
                <a:path w="17753" h="20342" extrusionOk="0">
                  <a:moveTo>
                    <a:pt x="10635" y="1"/>
                  </a:moveTo>
                  <a:cubicBezTo>
                    <a:pt x="7094" y="1"/>
                    <a:pt x="2834" y="1606"/>
                    <a:pt x="2834" y="1606"/>
                  </a:cubicBezTo>
                  <a:cubicBezTo>
                    <a:pt x="203" y="2213"/>
                    <a:pt x="0" y="6106"/>
                    <a:pt x="858" y="11285"/>
                  </a:cubicBezTo>
                  <a:cubicBezTo>
                    <a:pt x="1584" y="15560"/>
                    <a:pt x="4525" y="16322"/>
                    <a:pt x="5692" y="16322"/>
                  </a:cubicBezTo>
                  <a:cubicBezTo>
                    <a:pt x="6194" y="16322"/>
                    <a:pt x="6493" y="16173"/>
                    <a:pt x="6673" y="16173"/>
                  </a:cubicBezTo>
                  <a:cubicBezTo>
                    <a:pt x="6917" y="16173"/>
                    <a:pt x="6945" y="16443"/>
                    <a:pt x="6966" y="17715"/>
                  </a:cubicBezTo>
                  <a:cubicBezTo>
                    <a:pt x="6984" y="19215"/>
                    <a:pt x="8641" y="20341"/>
                    <a:pt x="10127" y="20341"/>
                  </a:cubicBezTo>
                  <a:cubicBezTo>
                    <a:pt x="10517" y="20341"/>
                    <a:pt x="10894" y="20264"/>
                    <a:pt x="11228" y="20096"/>
                  </a:cubicBezTo>
                  <a:cubicBezTo>
                    <a:pt x="14419" y="18524"/>
                    <a:pt x="12180" y="18834"/>
                    <a:pt x="12419" y="15536"/>
                  </a:cubicBezTo>
                  <a:cubicBezTo>
                    <a:pt x="12514" y="14309"/>
                    <a:pt x="14288" y="15607"/>
                    <a:pt x="16324" y="13512"/>
                  </a:cubicBezTo>
                  <a:cubicBezTo>
                    <a:pt x="17753" y="12059"/>
                    <a:pt x="17264" y="3689"/>
                    <a:pt x="14300" y="1046"/>
                  </a:cubicBezTo>
                  <a:cubicBezTo>
                    <a:pt x="13434" y="274"/>
                    <a:pt x="12095" y="1"/>
                    <a:pt x="10635" y="1"/>
                  </a:cubicBezTo>
                  <a:close/>
                </a:path>
              </a:pathLst>
            </a:custGeom>
            <a:solidFill>
              <a:srgbClr val="DD9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1"/>
            <p:cNvSpPr/>
            <p:nvPr/>
          </p:nvSpPr>
          <p:spPr>
            <a:xfrm flipH="1">
              <a:off x="8315900" y="3522775"/>
              <a:ext cx="64025" cy="64025"/>
            </a:xfrm>
            <a:custGeom>
              <a:avLst/>
              <a:gdLst/>
              <a:ahLst/>
              <a:cxnLst/>
              <a:rect l="l" t="t" r="r" b="b"/>
              <a:pathLst>
                <a:path w="2561" h="2561" extrusionOk="0">
                  <a:moveTo>
                    <a:pt x="1274" y="1"/>
                  </a:moveTo>
                  <a:cubicBezTo>
                    <a:pt x="572" y="1"/>
                    <a:pt x="0" y="572"/>
                    <a:pt x="0" y="1286"/>
                  </a:cubicBezTo>
                  <a:cubicBezTo>
                    <a:pt x="0" y="1989"/>
                    <a:pt x="572" y="2560"/>
                    <a:pt x="1274" y="2560"/>
                  </a:cubicBezTo>
                  <a:cubicBezTo>
                    <a:pt x="1989" y="2560"/>
                    <a:pt x="2560" y="1989"/>
                    <a:pt x="2560" y="1286"/>
                  </a:cubicBezTo>
                  <a:cubicBezTo>
                    <a:pt x="2560" y="572"/>
                    <a:pt x="1989" y="1"/>
                    <a:pt x="1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1"/>
            <p:cNvSpPr/>
            <p:nvPr/>
          </p:nvSpPr>
          <p:spPr>
            <a:xfrm flipH="1">
              <a:off x="8479025" y="3538550"/>
              <a:ext cx="64025" cy="64025"/>
            </a:xfrm>
            <a:custGeom>
              <a:avLst/>
              <a:gdLst/>
              <a:ahLst/>
              <a:cxnLst/>
              <a:rect l="l" t="t" r="r" b="b"/>
              <a:pathLst>
                <a:path w="2561" h="2561" extrusionOk="0">
                  <a:moveTo>
                    <a:pt x="1287" y="1"/>
                  </a:moveTo>
                  <a:cubicBezTo>
                    <a:pt x="572" y="1"/>
                    <a:pt x="1" y="572"/>
                    <a:pt x="1" y="1275"/>
                  </a:cubicBezTo>
                  <a:cubicBezTo>
                    <a:pt x="1" y="1989"/>
                    <a:pt x="572" y="2560"/>
                    <a:pt x="1287" y="2560"/>
                  </a:cubicBezTo>
                  <a:cubicBezTo>
                    <a:pt x="1989" y="2560"/>
                    <a:pt x="2561" y="1989"/>
                    <a:pt x="2561" y="1275"/>
                  </a:cubicBezTo>
                  <a:cubicBezTo>
                    <a:pt x="2561" y="572"/>
                    <a:pt x="1989" y="1"/>
                    <a:pt x="1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1"/>
            <p:cNvSpPr/>
            <p:nvPr/>
          </p:nvSpPr>
          <p:spPr>
            <a:xfrm flipH="1">
              <a:off x="8498075" y="3613050"/>
              <a:ext cx="88125" cy="84100"/>
            </a:xfrm>
            <a:custGeom>
              <a:avLst/>
              <a:gdLst/>
              <a:ahLst/>
              <a:cxnLst/>
              <a:rect l="l" t="t" r="r" b="b"/>
              <a:pathLst>
                <a:path w="3525" h="3364" extrusionOk="0">
                  <a:moveTo>
                    <a:pt x="1770" y="0"/>
                  </a:moveTo>
                  <a:cubicBezTo>
                    <a:pt x="1712" y="0"/>
                    <a:pt x="1654" y="3"/>
                    <a:pt x="1596" y="9"/>
                  </a:cubicBezTo>
                  <a:cubicBezTo>
                    <a:pt x="679" y="104"/>
                    <a:pt x="0" y="926"/>
                    <a:pt x="96" y="1843"/>
                  </a:cubicBezTo>
                  <a:cubicBezTo>
                    <a:pt x="174" y="2713"/>
                    <a:pt x="911" y="3364"/>
                    <a:pt x="1757" y="3364"/>
                  </a:cubicBezTo>
                  <a:cubicBezTo>
                    <a:pt x="1814" y="3364"/>
                    <a:pt x="1872" y="3361"/>
                    <a:pt x="1929" y="3355"/>
                  </a:cubicBezTo>
                  <a:cubicBezTo>
                    <a:pt x="2858" y="3259"/>
                    <a:pt x="3525" y="2438"/>
                    <a:pt x="3441" y="1509"/>
                  </a:cubicBezTo>
                  <a:cubicBezTo>
                    <a:pt x="3352" y="650"/>
                    <a:pt x="2625" y="0"/>
                    <a:pt x="1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1"/>
            <p:cNvSpPr/>
            <p:nvPr/>
          </p:nvSpPr>
          <p:spPr>
            <a:xfrm flipH="1">
              <a:off x="8345675" y="3751075"/>
              <a:ext cx="127400" cy="68075"/>
            </a:xfrm>
            <a:custGeom>
              <a:avLst/>
              <a:gdLst/>
              <a:ahLst/>
              <a:cxnLst/>
              <a:rect l="l" t="t" r="r" b="b"/>
              <a:pathLst>
                <a:path w="5096" h="2723" extrusionOk="0">
                  <a:moveTo>
                    <a:pt x="5096" y="1"/>
                  </a:moveTo>
                  <a:lnTo>
                    <a:pt x="5096" y="1"/>
                  </a:lnTo>
                  <a:cubicBezTo>
                    <a:pt x="5095" y="1"/>
                    <a:pt x="2714" y="477"/>
                    <a:pt x="583" y="870"/>
                  </a:cubicBezTo>
                  <a:cubicBezTo>
                    <a:pt x="0" y="990"/>
                    <a:pt x="71" y="2723"/>
                    <a:pt x="2964" y="2723"/>
                  </a:cubicBezTo>
                  <a:cubicBezTo>
                    <a:pt x="3498" y="2723"/>
                    <a:pt x="4129" y="2664"/>
                    <a:pt x="4869" y="2525"/>
                  </a:cubicBezTo>
                  <a:cubicBezTo>
                    <a:pt x="4881" y="2513"/>
                    <a:pt x="4798" y="679"/>
                    <a:pt x="50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1"/>
            <p:cNvSpPr/>
            <p:nvPr/>
          </p:nvSpPr>
          <p:spPr>
            <a:xfrm flipH="1">
              <a:off x="8388525" y="3543025"/>
              <a:ext cx="48550" cy="100025"/>
            </a:xfrm>
            <a:custGeom>
              <a:avLst/>
              <a:gdLst/>
              <a:ahLst/>
              <a:cxnLst/>
              <a:rect l="l" t="t" r="r" b="b"/>
              <a:pathLst>
                <a:path w="1942" h="4001" extrusionOk="0">
                  <a:moveTo>
                    <a:pt x="631" y="0"/>
                  </a:moveTo>
                  <a:lnTo>
                    <a:pt x="227" y="12"/>
                  </a:lnTo>
                  <a:lnTo>
                    <a:pt x="346" y="2727"/>
                  </a:lnTo>
                  <a:lnTo>
                    <a:pt x="572" y="2679"/>
                  </a:lnTo>
                  <a:cubicBezTo>
                    <a:pt x="825" y="2630"/>
                    <a:pt x="1101" y="2598"/>
                    <a:pt x="1299" y="2598"/>
                  </a:cubicBezTo>
                  <a:cubicBezTo>
                    <a:pt x="1390" y="2598"/>
                    <a:pt x="1464" y="2605"/>
                    <a:pt x="1512" y="2620"/>
                  </a:cubicBezTo>
                  <a:cubicBezTo>
                    <a:pt x="1453" y="2881"/>
                    <a:pt x="1274" y="3322"/>
                    <a:pt x="929" y="3512"/>
                  </a:cubicBezTo>
                  <a:cubicBezTo>
                    <a:pt x="807" y="3577"/>
                    <a:pt x="678" y="3610"/>
                    <a:pt x="537" y="3610"/>
                  </a:cubicBezTo>
                  <a:cubicBezTo>
                    <a:pt x="416" y="3610"/>
                    <a:pt x="286" y="3586"/>
                    <a:pt x="143" y="3536"/>
                  </a:cubicBezTo>
                  <a:lnTo>
                    <a:pt x="0" y="3917"/>
                  </a:lnTo>
                  <a:cubicBezTo>
                    <a:pt x="179" y="3965"/>
                    <a:pt x="358" y="4001"/>
                    <a:pt x="524" y="4001"/>
                  </a:cubicBezTo>
                  <a:cubicBezTo>
                    <a:pt x="750" y="4001"/>
                    <a:pt x="941" y="3941"/>
                    <a:pt x="1155" y="3870"/>
                  </a:cubicBezTo>
                  <a:cubicBezTo>
                    <a:pt x="1751" y="3524"/>
                    <a:pt x="1905" y="2739"/>
                    <a:pt x="1929" y="2643"/>
                  </a:cubicBezTo>
                  <a:cubicBezTo>
                    <a:pt x="1941" y="2548"/>
                    <a:pt x="1905" y="2441"/>
                    <a:pt x="1834" y="2369"/>
                  </a:cubicBezTo>
                  <a:cubicBezTo>
                    <a:pt x="1725" y="2254"/>
                    <a:pt x="1510" y="2216"/>
                    <a:pt x="1273" y="2216"/>
                  </a:cubicBezTo>
                  <a:cubicBezTo>
                    <a:pt x="1096" y="2216"/>
                    <a:pt x="907" y="2237"/>
                    <a:pt x="739" y="2262"/>
                  </a:cubicBezTo>
                  <a:lnTo>
                    <a:pt x="6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1"/>
            <p:cNvSpPr/>
            <p:nvPr/>
          </p:nvSpPr>
          <p:spPr>
            <a:xfrm flipH="1">
              <a:off x="8501350" y="3509625"/>
              <a:ext cx="49125" cy="24475"/>
            </a:xfrm>
            <a:custGeom>
              <a:avLst/>
              <a:gdLst/>
              <a:ahLst/>
              <a:cxnLst/>
              <a:rect l="l" t="t" r="r" b="b"/>
              <a:pathLst>
                <a:path w="1965" h="979" extrusionOk="0">
                  <a:moveTo>
                    <a:pt x="1176" y="0"/>
                  </a:moveTo>
                  <a:cubicBezTo>
                    <a:pt x="1093" y="0"/>
                    <a:pt x="1010" y="9"/>
                    <a:pt x="929" y="26"/>
                  </a:cubicBezTo>
                  <a:cubicBezTo>
                    <a:pt x="345" y="157"/>
                    <a:pt x="12" y="753"/>
                    <a:pt x="0" y="788"/>
                  </a:cubicBezTo>
                  <a:lnTo>
                    <a:pt x="345" y="979"/>
                  </a:lnTo>
                  <a:cubicBezTo>
                    <a:pt x="357" y="979"/>
                    <a:pt x="607" y="515"/>
                    <a:pt x="1024" y="407"/>
                  </a:cubicBezTo>
                  <a:cubicBezTo>
                    <a:pt x="1081" y="393"/>
                    <a:pt x="1138" y="385"/>
                    <a:pt x="1196" y="385"/>
                  </a:cubicBezTo>
                  <a:cubicBezTo>
                    <a:pt x="1370" y="385"/>
                    <a:pt x="1551" y="452"/>
                    <a:pt x="1738" y="586"/>
                  </a:cubicBezTo>
                  <a:lnTo>
                    <a:pt x="1965" y="265"/>
                  </a:lnTo>
                  <a:cubicBezTo>
                    <a:pt x="1695" y="85"/>
                    <a:pt x="1432" y="0"/>
                    <a:pt x="1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1"/>
            <p:cNvSpPr/>
            <p:nvPr/>
          </p:nvSpPr>
          <p:spPr>
            <a:xfrm flipH="1">
              <a:off x="8319475" y="3492625"/>
              <a:ext cx="50625" cy="19750"/>
            </a:xfrm>
            <a:custGeom>
              <a:avLst/>
              <a:gdLst/>
              <a:ahLst/>
              <a:cxnLst/>
              <a:rect l="l" t="t" r="r" b="b"/>
              <a:pathLst>
                <a:path w="2025" h="790" extrusionOk="0">
                  <a:moveTo>
                    <a:pt x="1034" y="1"/>
                  </a:moveTo>
                  <a:cubicBezTo>
                    <a:pt x="467" y="1"/>
                    <a:pt x="23" y="434"/>
                    <a:pt x="0" y="456"/>
                  </a:cubicBezTo>
                  <a:lnTo>
                    <a:pt x="274" y="730"/>
                  </a:lnTo>
                  <a:cubicBezTo>
                    <a:pt x="285" y="730"/>
                    <a:pt x="621" y="406"/>
                    <a:pt x="1033" y="406"/>
                  </a:cubicBezTo>
                  <a:cubicBezTo>
                    <a:pt x="1054" y="406"/>
                    <a:pt x="1075" y="407"/>
                    <a:pt x="1096" y="409"/>
                  </a:cubicBezTo>
                  <a:cubicBezTo>
                    <a:pt x="1310" y="421"/>
                    <a:pt x="1536" y="552"/>
                    <a:pt x="1715" y="790"/>
                  </a:cubicBezTo>
                  <a:lnTo>
                    <a:pt x="2024" y="552"/>
                  </a:lnTo>
                  <a:cubicBezTo>
                    <a:pt x="1774" y="218"/>
                    <a:pt x="1465" y="40"/>
                    <a:pt x="1119" y="4"/>
                  </a:cubicBezTo>
                  <a:cubicBezTo>
                    <a:pt x="1091" y="2"/>
                    <a:pt x="1062" y="1"/>
                    <a:pt x="10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1"/>
            <p:cNvSpPr/>
            <p:nvPr/>
          </p:nvSpPr>
          <p:spPr>
            <a:xfrm flipH="1">
              <a:off x="8625475" y="3587025"/>
              <a:ext cx="53000" cy="79550"/>
            </a:xfrm>
            <a:custGeom>
              <a:avLst/>
              <a:gdLst/>
              <a:ahLst/>
              <a:cxnLst/>
              <a:rect l="l" t="t" r="r" b="b"/>
              <a:pathLst>
                <a:path w="2120" h="3182" extrusionOk="0">
                  <a:moveTo>
                    <a:pt x="381" y="0"/>
                  </a:moveTo>
                  <a:cubicBezTo>
                    <a:pt x="226" y="0"/>
                    <a:pt x="93" y="33"/>
                    <a:pt x="0" y="74"/>
                  </a:cubicBezTo>
                  <a:lnTo>
                    <a:pt x="167" y="431"/>
                  </a:lnTo>
                  <a:cubicBezTo>
                    <a:pt x="191" y="421"/>
                    <a:pt x="279" y="387"/>
                    <a:pt x="400" y="387"/>
                  </a:cubicBezTo>
                  <a:cubicBezTo>
                    <a:pt x="581" y="387"/>
                    <a:pt x="837" y="463"/>
                    <a:pt x="1072" y="812"/>
                  </a:cubicBezTo>
                  <a:cubicBezTo>
                    <a:pt x="1441" y="1360"/>
                    <a:pt x="1655" y="2395"/>
                    <a:pt x="1465" y="2717"/>
                  </a:cubicBezTo>
                  <a:cubicBezTo>
                    <a:pt x="1435" y="2766"/>
                    <a:pt x="1397" y="2791"/>
                    <a:pt x="1344" y="2791"/>
                  </a:cubicBezTo>
                  <a:cubicBezTo>
                    <a:pt x="1333" y="2791"/>
                    <a:pt x="1322" y="2790"/>
                    <a:pt x="1310" y="2788"/>
                  </a:cubicBezTo>
                  <a:lnTo>
                    <a:pt x="1262" y="3181"/>
                  </a:lnTo>
                  <a:lnTo>
                    <a:pt x="1346" y="3181"/>
                  </a:lnTo>
                  <a:cubicBezTo>
                    <a:pt x="1536" y="3181"/>
                    <a:pt x="1703" y="3074"/>
                    <a:pt x="1798" y="2907"/>
                  </a:cubicBezTo>
                  <a:cubicBezTo>
                    <a:pt x="2120" y="2407"/>
                    <a:pt x="1834" y="1217"/>
                    <a:pt x="1405" y="586"/>
                  </a:cubicBezTo>
                  <a:cubicBezTo>
                    <a:pt x="1074" y="128"/>
                    <a:pt x="686"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1"/>
            <p:cNvSpPr/>
            <p:nvPr/>
          </p:nvSpPr>
          <p:spPr>
            <a:xfrm flipH="1">
              <a:off x="8161725" y="3473850"/>
              <a:ext cx="143675" cy="153375"/>
            </a:xfrm>
            <a:custGeom>
              <a:avLst/>
              <a:gdLst/>
              <a:ahLst/>
              <a:cxnLst/>
              <a:rect l="l" t="t" r="r" b="b"/>
              <a:pathLst>
                <a:path w="5747" h="6135" extrusionOk="0">
                  <a:moveTo>
                    <a:pt x="2549" y="0"/>
                  </a:moveTo>
                  <a:cubicBezTo>
                    <a:pt x="1" y="0"/>
                    <a:pt x="353" y="3482"/>
                    <a:pt x="353" y="3482"/>
                  </a:cubicBezTo>
                  <a:cubicBezTo>
                    <a:pt x="353" y="3482"/>
                    <a:pt x="691" y="6135"/>
                    <a:pt x="2512" y="6135"/>
                  </a:cubicBezTo>
                  <a:cubicBezTo>
                    <a:pt x="2715" y="6135"/>
                    <a:pt x="2935" y="6102"/>
                    <a:pt x="3175" y="6029"/>
                  </a:cubicBezTo>
                  <a:cubicBezTo>
                    <a:pt x="5568" y="5315"/>
                    <a:pt x="5747" y="314"/>
                    <a:pt x="2865" y="17"/>
                  </a:cubicBezTo>
                  <a:cubicBezTo>
                    <a:pt x="2755" y="5"/>
                    <a:pt x="2650" y="0"/>
                    <a:pt x="2549" y="0"/>
                  </a:cubicBezTo>
                  <a:close/>
                </a:path>
              </a:pathLst>
            </a:custGeom>
            <a:solidFill>
              <a:srgbClr val="DD9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1"/>
            <p:cNvSpPr/>
            <p:nvPr/>
          </p:nvSpPr>
          <p:spPr>
            <a:xfrm flipH="1">
              <a:off x="8199825" y="3520075"/>
              <a:ext cx="48550" cy="81300"/>
            </a:xfrm>
            <a:custGeom>
              <a:avLst/>
              <a:gdLst/>
              <a:ahLst/>
              <a:cxnLst/>
              <a:rect l="l" t="t" r="r" b="b"/>
              <a:pathLst>
                <a:path w="1942" h="3252" extrusionOk="0">
                  <a:moveTo>
                    <a:pt x="1627" y="1"/>
                  </a:moveTo>
                  <a:cubicBezTo>
                    <a:pt x="1310" y="1"/>
                    <a:pt x="892" y="138"/>
                    <a:pt x="584" y="668"/>
                  </a:cubicBezTo>
                  <a:cubicBezTo>
                    <a:pt x="191" y="1311"/>
                    <a:pt x="1" y="2537"/>
                    <a:pt x="346" y="3014"/>
                  </a:cubicBezTo>
                  <a:cubicBezTo>
                    <a:pt x="465" y="3180"/>
                    <a:pt x="608" y="3252"/>
                    <a:pt x="787" y="3252"/>
                  </a:cubicBezTo>
                  <a:cubicBezTo>
                    <a:pt x="822" y="3252"/>
                    <a:pt x="870" y="3252"/>
                    <a:pt x="906" y="3240"/>
                  </a:cubicBezTo>
                  <a:lnTo>
                    <a:pt x="834" y="2847"/>
                  </a:lnTo>
                  <a:cubicBezTo>
                    <a:pt x="816" y="2853"/>
                    <a:pt x="799" y="2856"/>
                    <a:pt x="783" y="2856"/>
                  </a:cubicBezTo>
                  <a:cubicBezTo>
                    <a:pt x="738" y="2856"/>
                    <a:pt x="703" y="2832"/>
                    <a:pt x="668" y="2787"/>
                  </a:cubicBezTo>
                  <a:cubicBezTo>
                    <a:pt x="453" y="2478"/>
                    <a:pt x="584" y="1442"/>
                    <a:pt x="930" y="871"/>
                  </a:cubicBezTo>
                  <a:cubicBezTo>
                    <a:pt x="1161" y="477"/>
                    <a:pt x="1433" y="398"/>
                    <a:pt x="1611" y="398"/>
                  </a:cubicBezTo>
                  <a:cubicBezTo>
                    <a:pt x="1708" y="398"/>
                    <a:pt x="1778" y="422"/>
                    <a:pt x="1799" y="430"/>
                  </a:cubicBezTo>
                  <a:lnTo>
                    <a:pt x="1942" y="49"/>
                  </a:lnTo>
                  <a:cubicBezTo>
                    <a:pt x="1861" y="22"/>
                    <a:pt x="1752" y="1"/>
                    <a:pt x="1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1"/>
            <p:cNvSpPr/>
            <p:nvPr/>
          </p:nvSpPr>
          <p:spPr>
            <a:xfrm flipH="1">
              <a:off x="8262025" y="3596975"/>
              <a:ext cx="88425" cy="84100"/>
            </a:xfrm>
            <a:custGeom>
              <a:avLst/>
              <a:gdLst/>
              <a:ahLst/>
              <a:cxnLst/>
              <a:rect l="l" t="t" r="r" b="b"/>
              <a:pathLst>
                <a:path w="3537" h="3364" extrusionOk="0">
                  <a:moveTo>
                    <a:pt x="1779" y="0"/>
                  </a:moveTo>
                  <a:cubicBezTo>
                    <a:pt x="1722" y="0"/>
                    <a:pt x="1665" y="3"/>
                    <a:pt x="1607" y="9"/>
                  </a:cubicBezTo>
                  <a:cubicBezTo>
                    <a:pt x="679" y="104"/>
                    <a:pt x="0" y="926"/>
                    <a:pt x="95" y="1855"/>
                  </a:cubicBezTo>
                  <a:cubicBezTo>
                    <a:pt x="185" y="2714"/>
                    <a:pt x="912" y="3364"/>
                    <a:pt x="1767" y="3364"/>
                  </a:cubicBezTo>
                  <a:cubicBezTo>
                    <a:pt x="1824" y="3364"/>
                    <a:pt x="1882" y="3361"/>
                    <a:pt x="1941" y="3355"/>
                  </a:cubicBezTo>
                  <a:cubicBezTo>
                    <a:pt x="2858" y="3259"/>
                    <a:pt x="3536" y="2438"/>
                    <a:pt x="3441" y="1521"/>
                  </a:cubicBezTo>
                  <a:cubicBezTo>
                    <a:pt x="3352" y="651"/>
                    <a:pt x="2625" y="0"/>
                    <a:pt x="17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1"/>
            <p:cNvSpPr/>
            <p:nvPr/>
          </p:nvSpPr>
          <p:spPr>
            <a:xfrm flipH="1">
              <a:off x="8435875" y="3492650"/>
              <a:ext cx="152125" cy="150100"/>
            </a:xfrm>
            <a:custGeom>
              <a:avLst/>
              <a:gdLst/>
              <a:ahLst/>
              <a:cxnLst/>
              <a:rect l="l" t="t" r="r" b="b"/>
              <a:pathLst>
                <a:path w="6085" h="6004" extrusionOk="0">
                  <a:moveTo>
                    <a:pt x="3049" y="408"/>
                  </a:moveTo>
                  <a:cubicBezTo>
                    <a:pt x="4454" y="408"/>
                    <a:pt x="5597" y="1503"/>
                    <a:pt x="5656" y="2908"/>
                  </a:cubicBezTo>
                  <a:cubicBezTo>
                    <a:pt x="5668" y="3587"/>
                    <a:pt x="5430" y="4254"/>
                    <a:pt x="4954" y="4765"/>
                  </a:cubicBezTo>
                  <a:cubicBezTo>
                    <a:pt x="4478" y="5266"/>
                    <a:pt x="3835" y="5563"/>
                    <a:pt x="3144" y="5599"/>
                  </a:cubicBezTo>
                  <a:cubicBezTo>
                    <a:pt x="3107" y="5600"/>
                    <a:pt x="3070" y="5601"/>
                    <a:pt x="3034" y="5601"/>
                  </a:cubicBezTo>
                  <a:cubicBezTo>
                    <a:pt x="1632" y="5601"/>
                    <a:pt x="499" y="4503"/>
                    <a:pt x="441" y="3099"/>
                  </a:cubicBezTo>
                  <a:cubicBezTo>
                    <a:pt x="394" y="1670"/>
                    <a:pt x="1525" y="467"/>
                    <a:pt x="2942" y="408"/>
                  </a:cubicBezTo>
                  <a:close/>
                  <a:moveTo>
                    <a:pt x="3054" y="1"/>
                  </a:moveTo>
                  <a:cubicBezTo>
                    <a:pt x="3017" y="1"/>
                    <a:pt x="2979" y="2"/>
                    <a:pt x="2942" y="3"/>
                  </a:cubicBezTo>
                  <a:cubicBezTo>
                    <a:pt x="1299" y="63"/>
                    <a:pt x="1" y="1467"/>
                    <a:pt x="60" y="3111"/>
                  </a:cubicBezTo>
                  <a:cubicBezTo>
                    <a:pt x="120" y="4742"/>
                    <a:pt x="1430" y="6004"/>
                    <a:pt x="3049" y="6004"/>
                  </a:cubicBezTo>
                  <a:cubicBezTo>
                    <a:pt x="3085" y="6004"/>
                    <a:pt x="3120" y="6004"/>
                    <a:pt x="3168" y="5992"/>
                  </a:cubicBezTo>
                  <a:cubicBezTo>
                    <a:pt x="3978" y="5956"/>
                    <a:pt x="4704" y="5611"/>
                    <a:pt x="5252" y="5039"/>
                  </a:cubicBezTo>
                  <a:cubicBezTo>
                    <a:pt x="5811" y="4456"/>
                    <a:pt x="6085" y="3694"/>
                    <a:pt x="6061" y="2896"/>
                  </a:cubicBezTo>
                  <a:cubicBezTo>
                    <a:pt x="6003" y="1255"/>
                    <a:pt x="4671" y="1"/>
                    <a:pt x="3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1"/>
            <p:cNvSpPr/>
            <p:nvPr/>
          </p:nvSpPr>
          <p:spPr>
            <a:xfrm flipH="1">
              <a:off x="8260250" y="3464075"/>
              <a:ext cx="152125" cy="150100"/>
            </a:xfrm>
            <a:custGeom>
              <a:avLst/>
              <a:gdLst/>
              <a:ahLst/>
              <a:cxnLst/>
              <a:rect l="l" t="t" r="r" b="b"/>
              <a:pathLst>
                <a:path w="6085" h="6004" extrusionOk="0">
                  <a:moveTo>
                    <a:pt x="3049" y="408"/>
                  </a:moveTo>
                  <a:cubicBezTo>
                    <a:pt x="4465" y="408"/>
                    <a:pt x="5597" y="1503"/>
                    <a:pt x="5644" y="2908"/>
                  </a:cubicBezTo>
                  <a:cubicBezTo>
                    <a:pt x="5656" y="3587"/>
                    <a:pt x="5418" y="4254"/>
                    <a:pt x="4942" y="4765"/>
                  </a:cubicBezTo>
                  <a:cubicBezTo>
                    <a:pt x="4465" y="5266"/>
                    <a:pt x="3823" y="5563"/>
                    <a:pt x="3132" y="5599"/>
                  </a:cubicBezTo>
                  <a:cubicBezTo>
                    <a:pt x="3095" y="5600"/>
                    <a:pt x="3058" y="5601"/>
                    <a:pt x="3021" y="5601"/>
                  </a:cubicBezTo>
                  <a:cubicBezTo>
                    <a:pt x="1619" y="5601"/>
                    <a:pt x="487" y="4503"/>
                    <a:pt x="429" y="3099"/>
                  </a:cubicBezTo>
                  <a:cubicBezTo>
                    <a:pt x="417" y="2408"/>
                    <a:pt x="655" y="1741"/>
                    <a:pt x="1132" y="1241"/>
                  </a:cubicBezTo>
                  <a:cubicBezTo>
                    <a:pt x="1608" y="729"/>
                    <a:pt x="2251" y="432"/>
                    <a:pt x="2941" y="408"/>
                  </a:cubicBezTo>
                  <a:close/>
                  <a:moveTo>
                    <a:pt x="3054" y="1"/>
                  </a:moveTo>
                  <a:cubicBezTo>
                    <a:pt x="3016" y="1"/>
                    <a:pt x="2979" y="2"/>
                    <a:pt x="2941" y="3"/>
                  </a:cubicBezTo>
                  <a:cubicBezTo>
                    <a:pt x="1298" y="63"/>
                    <a:pt x="1" y="1456"/>
                    <a:pt x="60" y="3111"/>
                  </a:cubicBezTo>
                  <a:cubicBezTo>
                    <a:pt x="120" y="4730"/>
                    <a:pt x="1429" y="6004"/>
                    <a:pt x="3049" y="6004"/>
                  </a:cubicBezTo>
                  <a:cubicBezTo>
                    <a:pt x="3096" y="6004"/>
                    <a:pt x="3120" y="6004"/>
                    <a:pt x="3168" y="5980"/>
                  </a:cubicBezTo>
                  <a:cubicBezTo>
                    <a:pt x="3977" y="5956"/>
                    <a:pt x="4704" y="5611"/>
                    <a:pt x="5251" y="5027"/>
                  </a:cubicBezTo>
                  <a:cubicBezTo>
                    <a:pt x="5811" y="4444"/>
                    <a:pt x="6085" y="3694"/>
                    <a:pt x="6061" y="2884"/>
                  </a:cubicBezTo>
                  <a:cubicBezTo>
                    <a:pt x="6003" y="1255"/>
                    <a:pt x="4670" y="1"/>
                    <a:pt x="3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1"/>
            <p:cNvSpPr/>
            <p:nvPr/>
          </p:nvSpPr>
          <p:spPr>
            <a:xfrm flipH="1">
              <a:off x="8401625" y="3550450"/>
              <a:ext cx="41700" cy="14325"/>
            </a:xfrm>
            <a:custGeom>
              <a:avLst/>
              <a:gdLst/>
              <a:ahLst/>
              <a:cxnLst/>
              <a:rect l="l" t="t" r="r" b="b"/>
              <a:pathLst>
                <a:path w="1668" h="573" extrusionOk="0">
                  <a:moveTo>
                    <a:pt x="1632" y="1"/>
                  </a:moveTo>
                  <a:lnTo>
                    <a:pt x="0" y="167"/>
                  </a:lnTo>
                  <a:lnTo>
                    <a:pt x="48" y="572"/>
                  </a:lnTo>
                  <a:lnTo>
                    <a:pt x="1667" y="406"/>
                  </a:lnTo>
                  <a:lnTo>
                    <a:pt x="16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1"/>
            <p:cNvSpPr/>
            <p:nvPr/>
          </p:nvSpPr>
          <p:spPr>
            <a:xfrm flipH="1">
              <a:off x="8578450" y="3536475"/>
              <a:ext cx="81875" cy="43175"/>
            </a:xfrm>
            <a:custGeom>
              <a:avLst/>
              <a:gdLst/>
              <a:ahLst/>
              <a:cxnLst/>
              <a:rect l="l" t="t" r="r" b="b"/>
              <a:pathLst>
                <a:path w="3275" h="1727" extrusionOk="0">
                  <a:moveTo>
                    <a:pt x="167" y="0"/>
                  </a:moveTo>
                  <a:lnTo>
                    <a:pt x="1" y="369"/>
                  </a:lnTo>
                  <a:lnTo>
                    <a:pt x="3108" y="1727"/>
                  </a:lnTo>
                  <a:lnTo>
                    <a:pt x="3275" y="1358"/>
                  </a:lnTo>
                  <a:lnTo>
                    <a:pt x="1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1"/>
            <p:cNvSpPr/>
            <p:nvPr/>
          </p:nvSpPr>
          <p:spPr>
            <a:xfrm flipH="1">
              <a:off x="8237925" y="3467400"/>
              <a:ext cx="38125" cy="46775"/>
            </a:xfrm>
            <a:custGeom>
              <a:avLst/>
              <a:gdLst/>
              <a:ahLst/>
              <a:cxnLst/>
              <a:rect l="l" t="t" r="r" b="b"/>
              <a:pathLst>
                <a:path w="1525" h="1871" extrusionOk="0">
                  <a:moveTo>
                    <a:pt x="1203" y="1"/>
                  </a:moveTo>
                  <a:lnTo>
                    <a:pt x="1" y="1632"/>
                  </a:lnTo>
                  <a:lnTo>
                    <a:pt x="322" y="1870"/>
                  </a:lnTo>
                  <a:lnTo>
                    <a:pt x="1525" y="239"/>
                  </a:lnTo>
                  <a:lnTo>
                    <a:pt x="12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1"/>
            <p:cNvSpPr/>
            <p:nvPr/>
          </p:nvSpPr>
          <p:spPr>
            <a:xfrm flipH="1">
              <a:off x="8285050" y="3287775"/>
              <a:ext cx="359200" cy="203650"/>
            </a:xfrm>
            <a:custGeom>
              <a:avLst/>
              <a:gdLst/>
              <a:ahLst/>
              <a:cxnLst/>
              <a:rect l="l" t="t" r="r" b="b"/>
              <a:pathLst>
                <a:path w="14368" h="8146" extrusionOk="0">
                  <a:moveTo>
                    <a:pt x="9257" y="0"/>
                  </a:moveTo>
                  <a:cubicBezTo>
                    <a:pt x="8910" y="0"/>
                    <a:pt x="8540" y="25"/>
                    <a:pt x="8145" y="78"/>
                  </a:cubicBezTo>
                  <a:cubicBezTo>
                    <a:pt x="2453" y="852"/>
                    <a:pt x="36" y="1340"/>
                    <a:pt x="1" y="3090"/>
                  </a:cubicBezTo>
                  <a:cubicBezTo>
                    <a:pt x="1" y="3090"/>
                    <a:pt x="1" y="7948"/>
                    <a:pt x="2811" y="8079"/>
                  </a:cubicBezTo>
                  <a:cubicBezTo>
                    <a:pt x="3652" y="8118"/>
                    <a:pt x="4426" y="8145"/>
                    <a:pt x="5108" y="8145"/>
                  </a:cubicBezTo>
                  <a:cubicBezTo>
                    <a:pt x="6713" y="8145"/>
                    <a:pt x="7803" y="7993"/>
                    <a:pt x="8037" y="7484"/>
                  </a:cubicBezTo>
                  <a:cubicBezTo>
                    <a:pt x="8220" y="7100"/>
                    <a:pt x="8110" y="5794"/>
                    <a:pt x="7966" y="4646"/>
                  </a:cubicBezTo>
                  <a:lnTo>
                    <a:pt x="7966" y="4646"/>
                  </a:lnTo>
                  <a:cubicBezTo>
                    <a:pt x="8241" y="5942"/>
                    <a:pt x="8755" y="7415"/>
                    <a:pt x="9667" y="7415"/>
                  </a:cubicBezTo>
                  <a:cubicBezTo>
                    <a:pt x="9691" y="7415"/>
                    <a:pt x="9715" y="7414"/>
                    <a:pt x="9740" y="7412"/>
                  </a:cubicBezTo>
                  <a:cubicBezTo>
                    <a:pt x="11419" y="7257"/>
                    <a:pt x="13598" y="7591"/>
                    <a:pt x="13990" y="5983"/>
                  </a:cubicBezTo>
                  <a:cubicBezTo>
                    <a:pt x="14367" y="4487"/>
                    <a:pt x="13919" y="0"/>
                    <a:pt x="9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1"/>
            <p:cNvSpPr/>
            <p:nvPr/>
          </p:nvSpPr>
          <p:spPr>
            <a:xfrm flipH="1">
              <a:off x="8370675" y="3643725"/>
              <a:ext cx="122325" cy="61575"/>
            </a:xfrm>
            <a:custGeom>
              <a:avLst/>
              <a:gdLst/>
              <a:ahLst/>
              <a:cxnLst/>
              <a:rect l="l" t="t" r="r" b="b"/>
              <a:pathLst>
                <a:path w="4893" h="2463" extrusionOk="0">
                  <a:moveTo>
                    <a:pt x="3693" y="0"/>
                  </a:moveTo>
                  <a:cubicBezTo>
                    <a:pt x="2730" y="0"/>
                    <a:pt x="1321" y="270"/>
                    <a:pt x="1321" y="270"/>
                  </a:cubicBezTo>
                  <a:cubicBezTo>
                    <a:pt x="1283" y="267"/>
                    <a:pt x="1247" y="265"/>
                    <a:pt x="1213" y="265"/>
                  </a:cubicBezTo>
                  <a:cubicBezTo>
                    <a:pt x="0" y="265"/>
                    <a:pt x="1366" y="2463"/>
                    <a:pt x="2825" y="2463"/>
                  </a:cubicBezTo>
                  <a:cubicBezTo>
                    <a:pt x="2847" y="2463"/>
                    <a:pt x="2870" y="2462"/>
                    <a:pt x="2892" y="2461"/>
                  </a:cubicBezTo>
                  <a:cubicBezTo>
                    <a:pt x="4416" y="2366"/>
                    <a:pt x="4892" y="627"/>
                    <a:pt x="4535" y="187"/>
                  </a:cubicBezTo>
                  <a:cubicBezTo>
                    <a:pt x="4429" y="49"/>
                    <a:pt x="4101" y="0"/>
                    <a:pt x="3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1"/>
            <p:cNvSpPr/>
            <p:nvPr/>
          </p:nvSpPr>
          <p:spPr>
            <a:xfrm flipH="1">
              <a:off x="8379475" y="3664525"/>
              <a:ext cx="83200" cy="42325"/>
            </a:xfrm>
            <a:custGeom>
              <a:avLst/>
              <a:gdLst/>
              <a:ahLst/>
              <a:cxnLst/>
              <a:rect l="l" t="t" r="r" b="b"/>
              <a:pathLst>
                <a:path w="3328" h="1693" extrusionOk="0">
                  <a:moveTo>
                    <a:pt x="2180" y="0"/>
                  </a:moveTo>
                  <a:cubicBezTo>
                    <a:pt x="1947" y="0"/>
                    <a:pt x="1715" y="18"/>
                    <a:pt x="1524" y="46"/>
                  </a:cubicBezTo>
                  <a:cubicBezTo>
                    <a:pt x="870" y="153"/>
                    <a:pt x="0" y="760"/>
                    <a:pt x="0" y="760"/>
                  </a:cubicBezTo>
                  <a:cubicBezTo>
                    <a:pt x="226" y="1265"/>
                    <a:pt x="1053" y="1692"/>
                    <a:pt x="1780" y="1692"/>
                  </a:cubicBezTo>
                  <a:cubicBezTo>
                    <a:pt x="1859" y="1692"/>
                    <a:pt x="1937" y="1687"/>
                    <a:pt x="2013" y="1677"/>
                  </a:cubicBezTo>
                  <a:cubicBezTo>
                    <a:pt x="2667" y="1569"/>
                    <a:pt x="3287" y="700"/>
                    <a:pt x="3310" y="427"/>
                  </a:cubicBezTo>
                  <a:cubicBezTo>
                    <a:pt x="3327" y="105"/>
                    <a:pt x="2751" y="0"/>
                    <a:pt x="21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1"/>
            <p:cNvSpPr/>
            <p:nvPr/>
          </p:nvSpPr>
          <p:spPr>
            <a:xfrm flipH="1">
              <a:off x="8389425" y="3642725"/>
              <a:ext cx="73550" cy="30675"/>
            </a:xfrm>
            <a:custGeom>
              <a:avLst/>
              <a:gdLst/>
              <a:ahLst/>
              <a:cxnLst/>
              <a:rect l="l" t="t" r="r" b="b"/>
              <a:pathLst>
                <a:path w="2942" h="1227" extrusionOk="0">
                  <a:moveTo>
                    <a:pt x="2717" y="0"/>
                  </a:moveTo>
                  <a:cubicBezTo>
                    <a:pt x="2713" y="0"/>
                    <a:pt x="2708" y="0"/>
                    <a:pt x="2703" y="1"/>
                  </a:cubicBezTo>
                  <a:cubicBezTo>
                    <a:pt x="2477" y="13"/>
                    <a:pt x="179" y="108"/>
                    <a:pt x="1" y="346"/>
                  </a:cubicBezTo>
                  <a:cubicBezTo>
                    <a:pt x="1" y="346"/>
                    <a:pt x="12" y="1120"/>
                    <a:pt x="286" y="1203"/>
                  </a:cubicBezTo>
                  <a:cubicBezTo>
                    <a:pt x="325" y="1219"/>
                    <a:pt x="405" y="1226"/>
                    <a:pt x="513" y="1226"/>
                  </a:cubicBezTo>
                  <a:cubicBezTo>
                    <a:pt x="1129" y="1226"/>
                    <a:pt x="2667" y="989"/>
                    <a:pt x="2799" y="787"/>
                  </a:cubicBezTo>
                  <a:cubicBezTo>
                    <a:pt x="2938" y="553"/>
                    <a:pt x="2941" y="0"/>
                    <a:pt x="27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1"/>
            <p:cNvSpPr/>
            <p:nvPr/>
          </p:nvSpPr>
          <p:spPr>
            <a:xfrm flipH="1">
              <a:off x="8499050" y="3826375"/>
              <a:ext cx="392850" cy="303000"/>
            </a:xfrm>
            <a:custGeom>
              <a:avLst/>
              <a:gdLst/>
              <a:ahLst/>
              <a:cxnLst/>
              <a:rect l="l" t="t" r="r" b="b"/>
              <a:pathLst>
                <a:path w="15714" h="12120" extrusionOk="0">
                  <a:moveTo>
                    <a:pt x="13723" y="1"/>
                  </a:moveTo>
                  <a:cubicBezTo>
                    <a:pt x="13721" y="1"/>
                    <a:pt x="13719" y="1"/>
                    <a:pt x="13717" y="1"/>
                  </a:cubicBezTo>
                  <a:cubicBezTo>
                    <a:pt x="4251" y="120"/>
                    <a:pt x="1" y="9538"/>
                    <a:pt x="572" y="11395"/>
                  </a:cubicBezTo>
                  <a:cubicBezTo>
                    <a:pt x="745" y="11930"/>
                    <a:pt x="1672" y="12120"/>
                    <a:pt x="2901" y="12120"/>
                  </a:cubicBezTo>
                  <a:cubicBezTo>
                    <a:pt x="5917" y="12120"/>
                    <a:pt x="10752" y="10978"/>
                    <a:pt x="10752" y="10978"/>
                  </a:cubicBezTo>
                  <a:cubicBezTo>
                    <a:pt x="14011" y="10634"/>
                    <a:pt x="15713" y="1"/>
                    <a:pt x="137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1"/>
            <p:cNvSpPr/>
            <p:nvPr/>
          </p:nvSpPr>
          <p:spPr>
            <a:xfrm flipH="1">
              <a:off x="7956075" y="4275550"/>
              <a:ext cx="507200" cy="434900"/>
            </a:xfrm>
            <a:custGeom>
              <a:avLst/>
              <a:gdLst/>
              <a:ahLst/>
              <a:cxnLst/>
              <a:rect l="l" t="t" r="r" b="b"/>
              <a:pathLst>
                <a:path w="20288" h="17396" extrusionOk="0">
                  <a:moveTo>
                    <a:pt x="11182" y="1"/>
                  </a:moveTo>
                  <a:cubicBezTo>
                    <a:pt x="7616" y="1"/>
                    <a:pt x="2441" y="4275"/>
                    <a:pt x="2441" y="4275"/>
                  </a:cubicBezTo>
                  <a:cubicBezTo>
                    <a:pt x="1632" y="4763"/>
                    <a:pt x="1" y="6942"/>
                    <a:pt x="3013" y="8930"/>
                  </a:cubicBezTo>
                  <a:cubicBezTo>
                    <a:pt x="4115" y="9654"/>
                    <a:pt x="5121" y="9890"/>
                    <a:pt x="6043" y="9890"/>
                  </a:cubicBezTo>
                  <a:cubicBezTo>
                    <a:pt x="7652" y="9890"/>
                    <a:pt x="9002" y="9171"/>
                    <a:pt x="10145" y="9073"/>
                  </a:cubicBezTo>
                  <a:cubicBezTo>
                    <a:pt x="10160" y="9072"/>
                    <a:pt x="10175" y="9071"/>
                    <a:pt x="10190" y="9071"/>
                  </a:cubicBezTo>
                  <a:cubicBezTo>
                    <a:pt x="11935" y="9071"/>
                    <a:pt x="11473" y="17372"/>
                    <a:pt x="15062" y="17395"/>
                  </a:cubicBezTo>
                  <a:cubicBezTo>
                    <a:pt x="15088" y="17396"/>
                    <a:pt x="15114" y="17396"/>
                    <a:pt x="15139" y="17396"/>
                  </a:cubicBezTo>
                  <a:cubicBezTo>
                    <a:pt x="18704" y="17396"/>
                    <a:pt x="20287" y="14946"/>
                    <a:pt x="20086" y="13812"/>
                  </a:cubicBezTo>
                  <a:cubicBezTo>
                    <a:pt x="20034" y="13496"/>
                    <a:pt x="19804" y="13387"/>
                    <a:pt x="19488" y="13387"/>
                  </a:cubicBezTo>
                  <a:cubicBezTo>
                    <a:pt x="18788" y="13387"/>
                    <a:pt x="17670" y="13920"/>
                    <a:pt x="17137" y="13920"/>
                  </a:cubicBezTo>
                  <a:cubicBezTo>
                    <a:pt x="17038" y="13920"/>
                    <a:pt x="16960" y="13902"/>
                    <a:pt x="16908" y="13859"/>
                  </a:cubicBezTo>
                  <a:cubicBezTo>
                    <a:pt x="16443" y="13466"/>
                    <a:pt x="16086" y="2239"/>
                    <a:pt x="12752" y="369"/>
                  </a:cubicBezTo>
                  <a:cubicBezTo>
                    <a:pt x="12290" y="112"/>
                    <a:pt x="11757" y="1"/>
                    <a:pt x="11182" y="1"/>
                  </a:cubicBezTo>
                  <a:close/>
                </a:path>
              </a:pathLst>
            </a:custGeom>
            <a:solidFill>
              <a:srgbClr val="DD9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1"/>
            <p:cNvSpPr/>
            <p:nvPr/>
          </p:nvSpPr>
          <p:spPr>
            <a:xfrm flipH="1">
              <a:off x="7933750" y="4589000"/>
              <a:ext cx="254775" cy="130825"/>
            </a:xfrm>
            <a:custGeom>
              <a:avLst/>
              <a:gdLst/>
              <a:ahLst/>
              <a:cxnLst/>
              <a:rect l="l" t="t" r="r" b="b"/>
              <a:pathLst>
                <a:path w="10191" h="5233" extrusionOk="0">
                  <a:moveTo>
                    <a:pt x="5401" y="1"/>
                  </a:moveTo>
                  <a:cubicBezTo>
                    <a:pt x="4238" y="1"/>
                    <a:pt x="1643" y="785"/>
                    <a:pt x="1643" y="785"/>
                  </a:cubicBezTo>
                  <a:cubicBezTo>
                    <a:pt x="0" y="1024"/>
                    <a:pt x="822" y="5072"/>
                    <a:pt x="3501" y="5226"/>
                  </a:cubicBezTo>
                  <a:cubicBezTo>
                    <a:pt x="3568" y="5231"/>
                    <a:pt x="3637" y="5233"/>
                    <a:pt x="3707" y="5233"/>
                  </a:cubicBezTo>
                  <a:cubicBezTo>
                    <a:pt x="6381" y="5233"/>
                    <a:pt x="10191" y="2179"/>
                    <a:pt x="9692" y="1274"/>
                  </a:cubicBezTo>
                  <a:cubicBezTo>
                    <a:pt x="9192" y="357"/>
                    <a:pt x="6334" y="631"/>
                    <a:pt x="5918" y="131"/>
                  </a:cubicBezTo>
                  <a:cubicBezTo>
                    <a:pt x="5843" y="38"/>
                    <a:pt x="5656" y="1"/>
                    <a:pt x="54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1"/>
            <p:cNvSpPr/>
            <p:nvPr/>
          </p:nvSpPr>
          <p:spPr>
            <a:xfrm flipH="1">
              <a:off x="8032550" y="4545450"/>
              <a:ext cx="162225" cy="86825"/>
            </a:xfrm>
            <a:custGeom>
              <a:avLst/>
              <a:gdLst/>
              <a:ahLst/>
              <a:cxnLst/>
              <a:rect l="l" t="t" r="r" b="b"/>
              <a:pathLst>
                <a:path w="6489" h="3473" extrusionOk="0">
                  <a:moveTo>
                    <a:pt x="5579" y="1"/>
                  </a:moveTo>
                  <a:cubicBezTo>
                    <a:pt x="4197" y="1"/>
                    <a:pt x="536" y="980"/>
                    <a:pt x="536" y="980"/>
                  </a:cubicBezTo>
                  <a:cubicBezTo>
                    <a:pt x="0" y="1087"/>
                    <a:pt x="762" y="3147"/>
                    <a:pt x="1226" y="3444"/>
                  </a:cubicBezTo>
                  <a:cubicBezTo>
                    <a:pt x="1256" y="3464"/>
                    <a:pt x="1303" y="3473"/>
                    <a:pt x="1365" y="3473"/>
                  </a:cubicBezTo>
                  <a:cubicBezTo>
                    <a:pt x="2220" y="3473"/>
                    <a:pt x="5907" y="1753"/>
                    <a:pt x="6084" y="1587"/>
                  </a:cubicBezTo>
                  <a:cubicBezTo>
                    <a:pt x="6287" y="1408"/>
                    <a:pt x="6489" y="622"/>
                    <a:pt x="6072" y="110"/>
                  </a:cubicBezTo>
                  <a:cubicBezTo>
                    <a:pt x="6008" y="33"/>
                    <a:pt x="5831" y="1"/>
                    <a:pt x="55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1"/>
            <p:cNvSpPr/>
            <p:nvPr/>
          </p:nvSpPr>
          <p:spPr>
            <a:xfrm flipH="1">
              <a:off x="7898125" y="4600300"/>
              <a:ext cx="237425" cy="130475"/>
            </a:xfrm>
            <a:custGeom>
              <a:avLst/>
              <a:gdLst/>
              <a:ahLst/>
              <a:cxnLst/>
              <a:rect l="l" t="t" r="r" b="b"/>
              <a:pathLst>
                <a:path w="9497" h="5219" extrusionOk="0">
                  <a:moveTo>
                    <a:pt x="6360" y="0"/>
                  </a:moveTo>
                  <a:cubicBezTo>
                    <a:pt x="5974" y="0"/>
                    <a:pt x="5654" y="85"/>
                    <a:pt x="5489" y="286"/>
                  </a:cubicBezTo>
                  <a:cubicBezTo>
                    <a:pt x="5489" y="286"/>
                    <a:pt x="5834" y="1226"/>
                    <a:pt x="5858" y="1643"/>
                  </a:cubicBezTo>
                  <a:cubicBezTo>
                    <a:pt x="5894" y="2072"/>
                    <a:pt x="72" y="4084"/>
                    <a:pt x="108" y="4334"/>
                  </a:cubicBezTo>
                  <a:cubicBezTo>
                    <a:pt x="119" y="4596"/>
                    <a:pt x="0" y="5096"/>
                    <a:pt x="548" y="5215"/>
                  </a:cubicBezTo>
                  <a:cubicBezTo>
                    <a:pt x="559" y="5217"/>
                    <a:pt x="572" y="5219"/>
                    <a:pt x="589" y="5219"/>
                  </a:cubicBezTo>
                  <a:cubicBezTo>
                    <a:pt x="1379" y="5219"/>
                    <a:pt x="8513" y="2423"/>
                    <a:pt x="9061" y="1548"/>
                  </a:cubicBezTo>
                  <a:cubicBezTo>
                    <a:pt x="9497" y="867"/>
                    <a:pt x="7595" y="0"/>
                    <a:pt x="63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1"/>
            <p:cNvSpPr/>
            <p:nvPr/>
          </p:nvSpPr>
          <p:spPr>
            <a:xfrm flipH="1">
              <a:off x="8028075" y="4585100"/>
              <a:ext cx="29500" cy="35450"/>
            </a:xfrm>
            <a:custGeom>
              <a:avLst/>
              <a:gdLst/>
              <a:ahLst/>
              <a:cxnLst/>
              <a:rect l="l" t="t" r="r" b="b"/>
              <a:pathLst>
                <a:path w="1180" h="1418" extrusionOk="0">
                  <a:moveTo>
                    <a:pt x="1001" y="1"/>
                  </a:moveTo>
                  <a:cubicBezTo>
                    <a:pt x="227" y="394"/>
                    <a:pt x="25" y="1287"/>
                    <a:pt x="1" y="1322"/>
                  </a:cubicBezTo>
                  <a:lnTo>
                    <a:pt x="394" y="1418"/>
                  </a:lnTo>
                  <a:cubicBezTo>
                    <a:pt x="394" y="1406"/>
                    <a:pt x="572" y="656"/>
                    <a:pt x="1180" y="358"/>
                  </a:cubicBezTo>
                  <a:lnTo>
                    <a:pt x="1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1"/>
            <p:cNvSpPr/>
            <p:nvPr/>
          </p:nvSpPr>
          <p:spPr>
            <a:xfrm flipH="1">
              <a:off x="8014675" y="4589875"/>
              <a:ext cx="23850" cy="39900"/>
            </a:xfrm>
            <a:custGeom>
              <a:avLst/>
              <a:gdLst/>
              <a:ahLst/>
              <a:cxnLst/>
              <a:rect l="l" t="t" r="r" b="b"/>
              <a:pathLst>
                <a:path w="954" h="1596" extrusionOk="0">
                  <a:moveTo>
                    <a:pt x="632" y="0"/>
                  </a:moveTo>
                  <a:cubicBezTo>
                    <a:pt x="406" y="334"/>
                    <a:pt x="48" y="1346"/>
                    <a:pt x="1" y="1465"/>
                  </a:cubicBezTo>
                  <a:lnTo>
                    <a:pt x="370" y="1596"/>
                  </a:lnTo>
                  <a:cubicBezTo>
                    <a:pt x="477" y="1298"/>
                    <a:pt x="787" y="477"/>
                    <a:pt x="953" y="227"/>
                  </a:cubicBezTo>
                  <a:lnTo>
                    <a:pt x="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1"/>
            <p:cNvSpPr/>
            <p:nvPr/>
          </p:nvSpPr>
          <p:spPr>
            <a:xfrm flipH="1">
              <a:off x="7993550" y="4593750"/>
              <a:ext cx="23825" cy="39900"/>
            </a:xfrm>
            <a:custGeom>
              <a:avLst/>
              <a:gdLst/>
              <a:ahLst/>
              <a:cxnLst/>
              <a:rect l="l" t="t" r="r" b="b"/>
              <a:pathLst>
                <a:path w="953" h="1596" extrusionOk="0">
                  <a:moveTo>
                    <a:pt x="631" y="0"/>
                  </a:moveTo>
                  <a:cubicBezTo>
                    <a:pt x="405" y="322"/>
                    <a:pt x="48" y="1334"/>
                    <a:pt x="0" y="1453"/>
                  </a:cubicBezTo>
                  <a:lnTo>
                    <a:pt x="381" y="1596"/>
                  </a:lnTo>
                  <a:cubicBezTo>
                    <a:pt x="476" y="1298"/>
                    <a:pt x="798" y="464"/>
                    <a:pt x="953" y="226"/>
                  </a:cubicBezTo>
                  <a:lnTo>
                    <a:pt x="6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1"/>
            <p:cNvSpPr/>
            <p:nvPr/>
          </p:nvSpPr>
          <p:spPr>
            <a:xfrm flipH="1">
              <a:off x="8215300" y="4378400"/>
              <a:ext cx="66025" cy="141075"/>
            </a:xfrm>
            <a:custGeom>
              <a:avLst/>
              <a:gdLst/>
              <a:ahLst/>
              <a:cxnLst/>
              <a:rect l="l" t="t" r="r" b="b"/>
              <a:pathLst>
                <a:path w="2641" h="5643" extrusionOk="0">
                  <a:moveTo>
                    <a:pt x="1511" y="0"/>
                  </a:moveTo>
                  <a:cubicBezTo>
                    <a:pt x="841" y="0"/>
                    <a:pt x="0" y="896"/>
                    <a:pt x="9" y="1137"/>
                  </a:cubicBezTo>
                  <a:cubicBezTo>
                    <a:pt x="21" y="1458"/>
                    <a:pt x="200" y="4828"/>
                    <a:pt x="247" y="5459"/>
                  </a:cubicBezTo>
                  <a:cubicBezTo>
                    <a:pt x="258" y="5591"/>
                    <a:pt x="357" y="5643"/>
                    <a:pt x="508" y="5643"/>
                  </a:cubicBezTo>
                  <a:cubicBezTo>
                    <a:pt x="1066" y="5643"/>
                    <a:pt x="2319" y="4935"/>
                    <a:pt x="2319" y="4935"/>
                  </a:cubicBezTo>
                  <a:cubicBezTo>
                    <a:pt x="2319" y="4935"/>
                    <a:pt x="2641" y="1077"/>
                    <a:pt x="2021" y="256"/>
                  </a:cubicBezTo>
                  <a:cubicBezTo>
                    <a:pt x="1881" y="73"/>
                    <a:pt x="1703" y="0"/>
                    <a:pt x="1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1"/>
            <p:cNvSpPr/>
            <p:nvPr/>
          </p:nvSpPr>
          <p:spPr>
            <a:xfrm flipH="1">
              <a:off x="8187800" y="4296325"/>
              <a:ext cx="462100" cy="451250"/>
            </a:xfrm>
            <a:custGeom>
              <a:avLst/>
              <a:gdLst/>
              <a:ahLst/>
              <a:cxnLst/>
              <a:rect l="l" t="t" r="r" b="b"/>
              <a:pathLst>
                <a:path w="18484" h="18050" extrusionOk="0">
                  <a:moveTo>
                    <a:pt x="11227" y="1"/>
                  </a:moveTo>
                  <a:cubicBezTo>
                    <a:pt x="7717" y="1"/>
                    <a:pt x="2894" y="2670"/>
                    <a:pt x="2894" y="2670"/>
                  </a:cubicBezTo>
                  <a:cubicBezTo>
                    <a:pt x="2001" y="2991"/>
                    <a:pt x="0" y="4861"/>
                    <a:pt x="2608" y="7373"/>
                  </a:cubicBezTo>
                  <a:cubicBezTo>
                    <a:pt x="3972" y="8687"/>
                    <a:pt x="5329" y="8971"/>
                    <a:pt x="6569" y="8971"/>
                  </a:cubicBezTo>
                  <a:cubicBezTo>
                    <a:pt x="7518" y="8971"/>
                    <a:pt x="8398" y="8805"/>
                    <a:pt x="9160" y="8805"/>
                  </a:cubicBezTo>
                  <a:cubicBezTo>
                    <a:pt x="9306" y="8805"/>
                    <a:pt x="9448" y="8811"/>
                    <a:pt x="9585" y="8825"/>
                  </a:cubicBezTo>
                  <a:cubicBezTo>
                    <a:pt x="11371" y="9004"/>
                    <a:pt x="9335" y="17207"/>
                    <a:pt x="12883" y="17910"/>
                  </a:cubicBezTo>
                  <a:cubicBezTo>
                    <a:pt x="13367" y="18006"/>
                    <a:pt x="13824" y="18049"/>
                    <a:pt x="14250" y="18049"/>
                  </a:cubicBezTo>
                  <a:cubicBezTo>
                    <a:pt x="16939" y="18049"/>
                    <a:pt x="18458" y="16331"/>
                    <a:pt x="18479" y="15314"/>
                  </a:cubicBezTo>
                  <a:cubicBezTo>
                    <a:pt x="18483" y="14867"/>
                    <a:pt x="18077" y="14750"/>
                    <a:pt x="17554" y="14750"/>
                  </a:cubicBezTo>
                  <a:cubicBezTo>
                    <a:pt x="16982" y="14750"/>
                    <a:pt x="16269" y="14890"/>
                    <a:pt x="15799" y="14890"/>
                  </a:cubicBezTo>
                  <a:cubicBezTo>
                    <a:pt x="15577" y="14890"/>
                    <a:pt x="15409" y="14859"/>
                    <a:pt x="15336" y="14767"/>
                  </a:cubicBezTo>
                  <a:cubicBezTo>
                    <a:pt x="14943" y="14290"/>
                    <a:pt x="16669" y="3194"/>
                    <a:pt x="13740" y="753"/>
                  </a:cubicBezTo>
                  <a:cubicBezTo>
                    <a:pt x="13097" y="212"/>
                    <a:pt x="12214" y="1"/>
                    <a:pt x="11227" y="1"/>
                  </a:cubicBezTo>
                  <a:close/>
                </a:path>
              </a:pathLst>
            </a:custGeom>
            <a:solidFill>
              <a:srgbClr val="DD9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1"/>
            <p:cNvSpPr/>
            <p:nvPr/>
          </p:nvSpPr>
          <p:spPr>
            <a:xfrm flipH="1">
              <a:off x="8425150" y="4293825"/>
              <a:ext cx="259875" cy="229150"/>
            </a:xfrm>
            <a:custGeom>
              <a:avLst/>
              <a:gdLst/>
              <a:ahLst/>
              <a:cxnLst/>
              <a:rect l="l" t="t" r="r" b="b"/>
              <a:pathLst>
                <a:path w="10395" h="9166" extrusionOk="0">
                  <a:moveTo>
                    <a:pt x="7686" y="1"/>
                  </a:moveTo>
                  <a:cubicBezTo>
                    <a:pt x="6412" y="1"/>
                    <a:pt x="4657" y="226"/>
                    <a:pt x="3358" y="567"/>
                  </a:cubicBezTo>
                  <a:cubicBezTo>
                    <a:pt x="1048" y="1162"/>
                    <a:pt x="0" y="3079"/>
                    <a:pt x="1274" y="6092"/>
                  </a:cubicBezTo>
                  <a:cubicBezTo>
                    <a:pt x="2275" y="8437"/>
                    <a:pt x="6285" y="9165"/>
                    <a:pt x="8383" y="9165"/>
                  </a:cubicBezTo>
                  <a:cubicBezTo>
                    <a:pt x="8980" y="9165"/>
                    <a:pt x="9423" y="9106"/>
                    <a:pt x="9597" y="9009"/>
                  </a:cubicBezTo>
                  <a:cubicBezTo>
                    <a:pt x="10395" y="8556"/>
                    <a:pt x="9347" y="460"/>
                    <a:pt x="9347" y="460"/>
                  </a:cubicBezTo>
                  <a:cubicBezTo>
                    <a:pt x="9378" y="137"/>
                    <a:pt x="8678" y="1"/>
                    <a:pt x="7686" y="1"/>
                  </a:cubicBezTo>
                  <a:close/>
                </a:path>
              </a:pathLst>
            </a:custGeom>
            <a:solidFill>
              <a:srgbClr val="9BA3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1"/>
            <p:cNvSpPr/>
            <p:nvPr/>
          </p:nvSpPr>
          <p:spPr>
            <a:xfrm flipH="1">
              <a:off x="8075425" y="3785925"/>
              <a:ext cx="653350" cy="279875"/>
            </a:xfrm>
            <a:custGeom>
              <a:avLst/>
              <a:gdLst/>
              <a:ahLst/>
              <a:cxnLst/>
              <a:rect l="l" t="t" r="r" b="b"/>
              <a:pathLst>
                <a:path w="26134" h="11195" extrusionOk="0">
                  <a:moveTo>
                    <a:pt x="24078" y="1"/>
                  </a:moveTo>
                  <a:cubicBezTo>
                    <a:pt x="23777" y="1"/>
                    <a:pt x="23429" y="51"/>
                    <a:pt x="23027" y="166"/>
                  </a:cubicBezTo>
                  <a:cubicBezTo>
                    <a:pt x="19884" y="1071"/>
                    <a:pt x="16348" y="8786"/>
                    <a:pt x="16348" y="8786"/>
                  </a:cubicBezTo>
                  <a:cubicBezTo>
                    <a:pt x="16348" y="8786"/>
                    <a:pt x="6876" y="4137"/>
                    <a:pt x="3279" y="4137"/>
                  </a:cubicBezTo>
                  <a:cubicBezTo>
                    <a:pt x="2868" y="4137"/>
                    <a:pt x="2533" y="4198"/>
                    <a:pt x="2298" y="4333"/>
                  </a:cubicBezTo>
                  <a:cubicBezTo>
                    <a:pt x="0" y="5643"/>
                    <a:pt x="346" y="7786"/>
                    <a:pt x="774" y="8501"/>
                  </a:cubicBezTo>
                  <a:cubicBezTo>
                    <a:pt x="1146" y="9103"/>
                    <a:pt x="10494" y="11194"/>
                    <a:pt x="14768" y="11194"/>
                  </a:cubicBezTo>
                  <a:cubicBezTo>
                    <a:pt x="15565" y="11194"/>
                    <a:pt x="16185" y="11122"/>
                    <a:pt x="16538" y="10953"/>
                  </a:cubicBezTo>
                  <a:cubicBezTo>
                    <a:pt x="18788" y="9882"/>
                    <a:pt x="25980" y="2357"/>
                    <a:pt x="25980" y="2357"/>
                  </a:cubicBezTo>
                  <a:cubicBezTo>
                    <a:pt x="25980" y="2357"/>
                    <a:pt x="26134" y="1"/>
                    <a:pt x="24078" y="1"/>
                  </a:cubicBezTo>
                  <a:close/>
                </a:path>
              </a:pathLst>
            </a:custGeom>
            <a:solidFill>
              <a:srgbClr val="FDF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1"/>
            <p:cNvSpPr/>
            <p:nvPr/>
          </p:nvSpPr>
          <p:spPr>
            <a:xfrm flipH="1">
              <a:off x="7893225" y="3819725"/>
              <a:ext cx="891225" cy="610525"/>
            </a:xfrm>
            <a:custGeom>
              <a:avLst/>
              <a:gdLst/>
              <a:ahLst/>
              <a:cxnLst/>
              <a:rect l="l" t="t" r="r" b="b"/>
              <a:pathLst>
                <a:path w="35649" h="24421" extrusionOk="0">
                  <a:moveTo>
                    <a:pt x="28912" y="0"/>
                  </a:moveTo>
                  <a:cubicBezTo>
                    <a:pt x="26622" y="0"/>
                    <a:pt x="18527" y="7875"/>
                    <a:pt x="18527" y="7875"/>
                  </a:cubicBezTo>
                  <a:cubicBezTo>
                    <a:pt x="18527" y="7875"/>
                    <a:pt x="9650" y="5107"/>
                    <a:pt x="4497" y="5107"/>
                  </a:cubicBezTo>
                  <a:cubicBezTo>
                    <a:pt x="2609" y="5107"/>
                    <a:pt x="1221" y="5479"/>
                    <a:pt x="953" y="6494"/>
                  </a:cubicBezTo>
                  <a:cubicBezTo>
                    <a:pt x="1" y="10125"/>
                    <a:pt x="1025" y="21150"/>
                    <a:pt x="1370" y="22055"/>
                  </a:cubicBezTo>
                  <a:cubicBezTo>
                    <a:pt x="1667" y="22843"/>
                    <a:pt x="13589" y="24420"/>
                    <a:pt x="18112" y="24420"/>
                  </a:cubicBezTo>
                  <a:cubicBezTo>
                    <a:pt x="18856" y="24420"/>
                    <a:pt x="19399" y="24378"/>
                    <a:pt x="19658" y="24282"/>
                  </a:cubicBezTo>
                  <a:cubicBezTo>
                    <a:pt x="21456" y="23591"/>
                    <a:pt x="35648" y="18757"/>
                    <a:pt x="35303" y="14995"/>
                  </a:cubicBezTo>
                  <a:cubicBezTo>
                    <a:pt x="35303" y="14995"/>
                    <a:pt x="31159" y="243"/>
                    <a:pt x="29004" y="5"/>
                  </a:cubicBezTo>
                  <a:cubicBezTo>
                    <a:pt x="28975" y="2"/>
                    <a:pt x="28944" y="0"/>
                    <a:pt x="289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1"/>
            <p:cNvSpPr/>
            <p:nvPr/>
          </p:nvSpPr>
          <p:spPr>
            <a:xfrm flipH="1">
              <a:off x="7887275" y="3952275"/>
              <a:ext cx="172675" cy="140450"/>
            </a:xfrm>
            <a:custGeom>
              <a:avLst/>
              <a:gdLst/>
              <a:ahLst/>
              <a:cxnLst/>
              <a:rect l="l" t="t" r="r" b="b"/>
              <a:pathLst>
                <a:path w="6907" h="5618" extrusionOk="0">
                  <a:moveTo>
                    <a:pt x="1537" y="0"/>
                  </a:moveTo>
                  <a:cubicBezTo>
                    <a:pt x="816" y="0"/>
                    <a:pt x="204" y="125"/>
                    <a:pt x="143" y="537"/>
                  </a:cubicBezTo>
                  <a:cubicBezTo>
                    <a:pt x="1" y="1573"/>
                    <a:pt x="3620" y="2085"/>
                    <a:pt x="3620" y="2085"/>
                  </a:cubicBezTo>
                  <a:cubicBezTo>
                    <a:pt x="3620" y="2085"/>
                    <a:pt x="655" y="2168"/>
                    <a:pt x="489" y="2668"/>
                  </a:cubicBezTo>
                  <a:cubicBezTo>
                    <a:pt x="346" y="3156"/>
                    <a:pt x="3942" y="3680"/>
                    <a:pt x="3942" y="3680"/>
                  </a:cubicBezTo>
                  <a:cubicBezTo>
                    <a:pt x="3942" y="3680"/>
                    <a:pt x="834" y="3871"/>
                    <a:pt x="1025" y="4537"/>
                  </a:cubicBezTo>
                  <a:cubicBezTo>
                    <a:pt x="1163" y="5021"/>
                    <a:pt x="3037" y="5618"/>
                    <a:pt x="4287" y="5618"/>
                  </a:cubicBezTo>
                  <a:cubicBezTo>
                    <a:pt x="4760" y="5618"/>
                    <a:pt x="5144" y="5532"/>
                    <a:pt x="5311" y="5323"/>
                  </a:cubicBezTo>
                  <a:cubicBezTo>
                    <a:pt x="6906" y="3359"/>
                    <a:pt x="6013" y="370"/>
                    <a:pt x="4025" y="299"/>
                  </a:cubicBezTo>
                  <a:cubicBezTo>
                    <a:pt x="4025" y="299"/>
                    <a:pt x="2651" y="0"/>
                    <a:pt x="1537" y="0"/>
                  </a:cubicBezTo>
                  <a:close/>
                </a:path>
              </a:pathLst>
            </a:custGeom>
            <a:solidFill>
              <a:srgbClr val="DD9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1"/>
            <p:cNvSpPr/>
            <p:nvPr/>
          </p:nvSpPr>
          <p:spPr>
            <a:xfrm flipH="1">
              <a:off x="8198925" y="3985025"/>
              <a:ext cx="180100" cy="442675"/>
            </a:xfrm>
            <a:custGeom>
              <a:avLst/>
              <a:gdLst/>
              <a:ahLst/>
              <a:cxnLst/>
              <a:rect l="l" t="t" r="r" b="b"/>
              <a:pathLst>
                <a:path w="7204" h="17707" extrusionOk="0">
                  <a:moveTo>
                    <a:pt x="3965" y="1"/>
                  </a:moveTo>
                  <a:cubicBezTo>
                    <a:pt x="3965" y="1"/>
                    <a:pt x="595" y="72"/>
                    <a:pt x="298" y="596"/>
                  </a:cubicBezTo>
                  <a:cubicBezTo>
                    <a:pt x="0" y="1120"/>
                    <a:pt x="2131" y="17622"/>
                    <a:pt x="2703" y="17694"/>
                  </a:cubicBezTo>
                  <a:cubicBezTo>
                    <a:pt x="2769" y="17702"/>
                    <a:pt x="2868" y="17706"/>
                    <a:pt x="2990" y="17706"/>
                  </a:cubicBezTo>
                  <a:cubicBezTo>
                    <a:pt x="3895" y="17706"/>
                    <a:pt x="6118" y="17463"/>
                    <a:pt x="6632" y="16812"/>
                  </a:cubicBezTo>
                  <a:cubicBezTo>
                    <a:pt x="7203" y="16086"/>
                    <a:pt x="3965" y="1"/>
                    <a:pt x="3965" y="1"/>
                  </a:cubicBezTo>
                  <a:close/>
                </a:path>
              </a:pathLst>
            </a:custGeom>
            <a:solidFill>
              <a:srgbClr val="C6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1"/>
            <p:cNvSpPr/>
            <p:nvPr/>
          </p:nvSpPr>
          <p:spPr>
            <a:xfrm flipH="1">
              <a:off x="8660950" y="4119900"/>
              <a:ext cx="198800" cy="150625"/>
            </a:xfrm>
            <a:custGeom>
              <a:avLst/>
              <a:gdLst/>
              <a:ahLst/>
              <a:cxnLst/>
              <a:rect l="l" t="t" r="r" b="b"/>
              <a:pathLst>
                <a:path w="7952" h="6025" extrusionOk="0">
                  <a:moveTo>
                    <a:pt x="5418" y="0"/>
                  </a:moveTo>
                  <a:cubicBezTo>
                    <a:pt x="4486" y="0"/>
                    <a:pt x="3060" y="464"/>
                    <a:pt x="3060" y="464"/>
                  </a:cubicBezTo>
                  <a:cubicBezTo>
                    <a:pt x="1" y="1892"/>
                    <a:pt x="2382" y="5988"/>
                    <a:pt x="4037" y="6024"/>
                  </a:cubicBezTo>
                  <a:cubicBezTo>
                    <a:pt x="4058" y="6024"/>
                    <a:pt x="4079" y="6025"/>
                    <a:pt x="4100" y="6025"/>
                  </a:cubicBezTo>
                  <a:cubicBezTo>
                    <a:pt x="5720" y="6025"/>
                    <a:pt x="6822" y="4676"/>
                    <a:pt x="7716" y="3536"/>
                  </a:cubicBezTo>
                  <a:cubicBezTo>
                    <a:pt x="7952" y="3231"/>
                    <a:pt x="7862" y="3119"/>
                    <a:pt x="7601" y="3119"/>
                  </a:cubicBezTo>
                  <a:cubicBezTo>
                    <a:pt x="6917" y="3119"/>
                    <a:pt x="5050" y="3893"/>
                    <a:pt x="4774" y="4009"/>
                  </a:cubicBezTo>
                  <a:lnTo>
                    <a:pt x="4774" y="4009"/>
                  </a:lnTo>
                  <a:cubicBezTo>
                    <a:pt x="5074" y="3880"/>
                    <a:pt x="7240" y="2907"/>
                    <a:pt x="7251" y="1654"/>
                  </a:cubicBezTo>
                  <a:cubicBezTo>
                    <a:pt x="7255" y="1312"/>
                    <a:pt x="7026" y="1186"/>
                    <a:pt x="6685" y="1186"/>
                  </a:cubicBezTo>
                  <a:cubicBezTo>
                    <a:pt x="5708" y="1186"/>
                    <a:pt x="3811" y="2226"/>
                    <a:pt x="3811" y="2226"/>
                  </a:cubicBezTo>
                  <a:cubicBezTo>
                    <a:pt x="3811" y="2226"/>
                    <a:pt x="6692" y="583"/>
                    <a:pt x="6061" y="142"/>
                  </a:cubicBezTo>
                  <a:cubicBezTo>
                    <a:pt x="5921" y="40"/>
                    <a:pt x="5691" y="0"/>
                    <a:pt x="5418" y="0"/>
                  </a:cubicBezTo>
                  <a:close/>
                </a:path>
              </a:pathLst>
            </a:custGeom>
            <a:solidFill>
              <a:srgbClr val="DD9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1"/>
            <p:cNvSpPr/>
            <p:nvPr/>
          </p:nvSpPr>
          <p:spPr>
            <a:xfrm flipH="1">
              <a:off x="8166550" y="4628525"/>
              <a:ext cx="244000" cy="124275"/>
            </a:xfrm>
            <a:custGeom>
              <a:avLst/>
              <a:gdLst/>
              <a:ahLst/>
              <a:cxnLst/>
              <a:rect l="l" t="t" r="r" b="b"/>
              <a:pathLst>
                <a:path w="9760" h="4971" extrusionOk="0">
                  <a:moveTo>
                    <a:pt x="4344" y="0"/>
                  </a:moveTo>
                  <a:cubicBezTo>
                    <a:pt x="3119" y="0"/>
                    <a:pt x="1654" y="157"/>
                    <a:pt x="1654" y="157"/>
                  </a:cubicBezTo>
                  <a:cubicBezTo>
                    <a:pt x="1640" y="156"/>
                    <a:pt x="1626" y="156"/>
                    <a:pt x="1612" y="156"/>
                  </a:cubicBezTo>
                  <a:cubicBezTo>
                    <a:pt x="0" y="156"/>
                    <a:pt x="69" y="4211"/>
                    <a:pt x="2654" y="4860"/>
                  </a:cubicBezTo>
                  <a:cubicBezTo>
                    <a:pt x="2957" y="4936"/>
                    <a:pt x="3286" y="4971"/>
                    <a:pt x="3630" y="4971"/>
                  </a:cubicBezTo>
                  <a:cubicBezTo>
                    <a:pt x="6243" y="4971"/>
                    <a:pt x="9759" y="2983"/>
                    <a:pt x="9465" y="2110"/>
                  </a:cubicBezTo>
                  <a:cubicBezTo>
                    <a:pt x="9143" y="1109"/>
                    <a:pt x="6286" y="859"/>
                    <a:pt x="5964" y="288"/>
                  </a:cubicBezTo>
                  <a:cubicBezTo>
                    <a:pt x="5842" y="67"/>
                    <a:pt x="5144" y="0"/>
                    <a:pt x="43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1"/>
            <p:cNvSpPr/>
            <p:nvPr/>
          </p:nvSpPr>
          <p:spPr>
            <a:xfrm flipH="1">
              <a:off x="8247450" y="4584675"/>
              <a:ext cx="161350" cy="68850"/>
            </a:xfrm>
            <a:custGeom>
              <a:avLst/>
              <a:gdLst/>
              <a:ahLst/>
              <a:cxnLst/>
              <a:rect l="l" t="t" r="r" b="b"/>
              <a:pathLst>
                <a:path w="6454" h="2754" extrusionOk="0">
                  <a:moveTo>
                    <a:pt x="3878" y="0"/>
                  </a:moveTo>
                  <a:cubicBezTo>
                    <a:pt x="2322" y="0"/>
                    <a:pt x="536" y="137"/>
                    <a:pt x="536" y="137"/>
                  </a:cubicBezTo>
                  <a:cubicBezTo>
                    <a:pt x="0" y="137"/>
                    <a:pt x="334" y="2328"/>
                    <a:pt x="739" y="2685"/>
                  </a:cubicBezTo>
                  <a:cubicBezTo>
                    <a:pt x="791" y="2733"/>
                    <a:pt x="918" y="2754"/>
                    <a:pt x="1098" y="2754"/>
                  </a:cubicBezTo>
                  <a:cubicBezTo>
                    <a:pt x="2264" y="2754"/>
                    <a:pt x="5674" y="1880"/>
                    <a:pt x="5870" y="1756"/>
                  </a:cubicBezTo>
                  <a:cubicBezTo>
                    <a:pt x="6108" y="1625"/>
                    <a:pt x="6454" y="887"/>
                    <a:pt x="6132" y="315"/>
                  </a:cubicBezTo>
                  <a:cubicBezTo>
                    <a:pt x="6003" y="71"/>
                    <a:pt x="5000" y="0"/>
                    <a:pt x="3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1"/>
            <p:cNvSpPr/>
            <p:nvPr/>
          </p:nvSpPr>
          <p:spPr>
            <a:xfrm flipH="1">
              <a:off x="8125000" y="4654850"/>
              <a:ext cx="254325" cy="102800"/>
            </a:xfrm>
            <a:custGeom>
              <a:avLst/>
              <a:gdLst/>
              <a:ahLst/>
              <a:cxnLst/>
              <a:rect l="l" t="t" r="r" b="b"/>
              <a:pathLst>
                <a:path w="10173" h="4112" extrusionOk="0">
                  <a:moveTo>
                    <a:pt x="6834" y="1"/>
                  </a:moveTo>
                  <a:cubicBezTo>
                    <a:pt x="6609" y="1"/>
                    <a:pt x="6419" y="50"/>
                    <a:pt x="6287" y="164"/>
                  </a:cubicBezTo>
                  <a:cubicBezTo>
                    <a:pt x="6287" y="164"/>
                    <a:pt x="6441" y="1140"/>
                    <a:pt x="6406" y="1557"/>
                  </a:cubicBezTo>
                  <a:cubicBezTo>
                    <a:pt x="6358" y="1973"/>
                    <a:pt x="274" y="2878"/>
                    <a:pt x="238" y="3152"/>
                  </a:cubicBezTo>
                  <a:cubicBezTo>
                    <a:pt x="215" y="3414"/>
                    <a:pt x="0" y="3878"/>
                    <a:pt x="512" y="4093"/>
                  </a:cubicBezTo>
                  <a:cubicBezTo>
                    <a:pt x="544" y="4106"/>
                    <a:pt x="606" y="4112"/>
                    <a:pt x="694" y="4112"/>
                  </a:cubicBezTo>
                  <a:cubicBezTo>
                    <a:pt x="1984" y="4112"/>
                    <a:pt x="8870" y="2793"/>
                    <a:pt x="9561" y="2069"/>
                  </a:cubicBezTo>
                  <a:cubicBezTo>
                    <a:pt x="10172" y="1397"/>
                    <a:pt x="8026" y="1"/>
                    <a:pt x="6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1"/>
            <p:cNvSpPr/>
            <p:nvPr/>
          </p:nvSpPr>
          <p:spPr>
            <a:xfrm flipH="1">
              <a:off x="8248925" y="4630050"/>
              <a:ext cx="33375" cy="32175"/>
            </a:xfrm>
            <a:custGeom>
              <a:avLst/>
              <a:gdLst/>
              <a:ahLst/>
              <a:cxnLst/>
              <a:rect l="l" t="t" r="r" b="b"/>
              <a:pathLst>
                <a:path w="1335" h="1287" extrusionOk="0">
                  <a:moveTo>
                    <a:pt x="1227" y="1"/>
                  </a:moveTo>
                  <a:cubicBezTo>
                    <a:pt x="405" y="239"/>
                    <a:pt x="24" y="1096"/>
                    <a:pt x="1" y="1120"/>
                  </a:cubicBezTo>
                  <a:lnTo>
                    <a:pt x="358" y="1287"/>
                  </a:lnTo>
                  <a:cubicBezTo>
                    <a:pt x="358" y="1287"/>
                    <a:pt x="691" y="572"/>
                    <a:pt x="1334" y="394"/>
                  </a:cubicBezTo>
                  <a:lnTo>
                    <a:pt x="12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1"/>
            <p:cNvSpPr/>
            <p:nvPr/>
          </p:nvSpPr>
          <p:spPr>
            <a:xfrm flipH="1">
              <a:off x="8236125" y="4637500"/>
              <a:ext cx="29200" cy="37825"/>
            </a:xfrm>
            <a:custGeom>
              <a:avLst/>
              <a:gdLst/>
              <a:ahLst/>
              <a:cxnLst/>
              <a:rect l="l" t="t" r="r" b="b"/>
              <a:pathLst>
                <a:path w="1168" h="1513" extrusionOk="0">
                  <a:moveTo>
                    <a:pt x="893" y="0"/>
                  </a:moveTo>
                  <a:cubicBezTo>
                    <a:pt x="608" y="274"/>
                    <a:pt x="60" y="1215"/>
                    <a:pt x="0" y="1310"/>
                  </a:cubicBezTo>
                  <a:lnTo>
                    <a:pt x="334" y="1512"/>
                  </a:lnTo>
                  <a:cubicBezTo>
                    <a:pt x="500" y="1227"/>
                    <a:pt x="965" y="477"/>
                    <a:pt x="1167" y="286"/>
                  </a:cubicBez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1"/>
            <p:cNvSpPr/>
            <p:nvPr/>
          </p:nvSpPr>
          <p:spPr>
            <a:xfrm flipH="1">
              <a:off x="8215900" y="4644650"/>
              <a:ext cx="29475" cy="37525"/>
            </a:xfrm>
            <a:custGeom>
              <a:avLst/>
              <a:gdLst/>
              <a:ahLst/>
              <a:cxnLst/>
              <a:rect l="l" t="t" r="r" b="b"/>
              <a:pathLst>
                <a:path w="1179" h="1501" extrusionOk="0">
                  <a:moveTo>
                    <a:pt x="893" y="0"/>
                  </a:moveTo>
                  <a:cubicBezTo>
                    <a:pt x="607" y="274"/>
                    <a:pt x="60" y="1203"/>
                    <a:pt x="0" y="1310"/>
                  </a:cubicBezTo>
                  <a:lnTo>
                    <a:pt x="345" y="1500"/>
                  </a:lnTo>
                  <a:cubicBezTo>
                    <a:pt x="512" y="1238"/>
                    <a:pt x="964" y="476"/>
                    <a:pt x="1179" y="286"/>
                  </a:cubicBez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1"/>
            <p:cNvSpPr/>
            <p:nvPr/>
          </p:nvSpPr>
          <p:spPr>
            <a:xfrm flipH="1">
              <a:off x="8251700" y="3233325"/>
              <a:ext cx="428275" cy="181600"/>
            </a:xfrm>
            <a:custGeom>
              <a:avLst/>
              <a:gdLst/>
              <a:ahLst/>
              <a:cxnLst/>
              <a:rect l="l" t="t" r="r" b="b"/>
              <a:pathLst>
                <a:path w="17131" h="7264" extrusionOk="0">
                  <a:moveTo>
                    <a:pt x="8989" y="0"/>
                  </a:moveTo>
                  <a:cubicBezTo>
                    <a:pt x="8585" y="0"/>
                    <a:pt x="8164" y="29"/>
                    <a:pt x="7728" y="89"/>
                  </a:cubicBezTo>
                  <a:cubicBezTo>
                    <a:pt x="501" y="1101"/>
                    <a:pt x="1" y="7054"/>
                    <a:pt x="370" y="7257"/>
                  </a:cubicBezTo>
                  <a:cubicBezTo>
                    <a:pt x="379" y="7261"/>
                    <a:pt x="390" y="7263"/>
                    <a:pt x="402" y="7263"/>
                  </a:cubicBezTo>
                  <a:cubicBezTo>
                    <a:pt x="888" y="7263"/>
                    <a:pt x="3637" y="3616"/>
                    <a:pt x="7157" y="2315"/>
                  </a:cubicBezTo>
                  <a:cubicBezTo>
                    <a:pt x="7446" y="2209"/>
                    <a:pt x="7773" y="2161"/>
                    <a:pt x="8127" y="2161"/>
                  </a:cubicBezTo>
                  <a:cubicBezTo>
                    <a:pt x="11008" y="2161"/>
                    <a:pt x="15646" y="5316"/>
                    <a:pt x="15646" y="5316"/>
                  </a:cubicBezTo>
                  <a:cubicBezTo>
                    <a:pt x="15693" y="5325"/>
                    <a:pt x="15736" y="5330"/>
                    <a:pt x="15776" y="5330"/>
                  </a:cubicBezTo>
                  <a:cubicBezTo>
                    <a:pt x="17131" y="5330"/>
                    <a:pt x="14555" y="0"/>
                    <a:pt x="89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 name="Google Shape;791;p51" descr="n252 Fb Thu Huong Pham"/>
          <p:cNvGrpSpPr/>
          <p:nvPr/>
        </p:nvGrpSpPr>
        <p:grpSpPr>
          <a:xfrm>
            <a:off x="614813" y="1722950"/>
            <a:ext cx="210350" cy="276675"/>
            <a:chOff x="651663" y="1295625"/>
            <a:chExt cx="210350" cy="276675"/>
          </a:xfrm>
        </p:grpSpPr>
        <p:sp>
          <p:nvSpPr>
            <p:cNvPr id="792" name="Google Shape;792;p51"/>
            <p:cNvSpPr/>
            <p:nvPr/>
          </p:nvSpPr>
          <p:spPr>
            <a:xfrm>
              <a:off x="651663" y="1295625"/>
              <a:ext cx="152450" cy="236675"/>
            </a:xfrm>
            <a:custGeom>
              <a:avLst/>
              <a:gdLst/>
              <a:ahLst/>
              <a:cxnLst/>
              <a:rect l="l" t="t" r="r" b="b"/>
              <a:pathLst>
                <a:path w="6098" h="9467" extrusionOk="0">
                  <a:moveTo>
                    <a:pt x="4868" y="1"/>
                  </a:moveTo>
                  <a:cubicBezTo>
                    <a:pt x="4591" y="1"/>
                    <a:pt x="4308" y="133"/>
                    <a:pt x="4103" y="450"/>
                  </a:cubicBezTo>
                  <a:cubicBezTo>
                    <a:pt x="3169" y="1884"/>
                    <a:pt x="2335" y="3318"/>
                    <a:pt x="1602" y="4886"/>
                  </a:cubicBezTo>
                  <a:cubicBezTo>
                    <a:pt x="1001" y="6054"/>
                    <a:pt x="0" y="7521"/>
                    <a:pt x="467" y="8856"/>
                  </a:cubicBezTo>
                  <a:cubicBezTo>
                    <a:pt x="611" y="9239"/>
                    <a:pt x="926" y="9467"/>
                    <a:pt x="1278" y="9467"/>
                  </a:cubicBezTo>
                  <a:cubicBezTo>
                    <a:pt x="1416" y="9467"/>
                    <a:pt x="1560" y="9431"/>
                    <a:pt x="1702" y="9356"/>
                  </a:cubicBezTo>
                  <a:cubicBezTo>
                    <a:pt x="2936" y="8722"/>
                    <a:pt x="3169" y="7121"/>
                    <a:pt x="3670" y="5920"/>
                  </a:cubicBezTo>
                  <a:cubicBezTo>
                    <a:pt x="4303" y="4419"/>
                    <a:pt x="5004" y="2918"/>
                    <a:pt x="5704" y="1417"/>
                  </a:cubicBezTo>
                  <a:cubicBezTo>
                    <a:pt x="6098" y="677"/>
                    <a:pt x="5496" y="1"/>
                    <a:pt x="4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1"/>
            <p:cNvSpPr/>
            <p:nvPr/>
          </p:nvSpPr>
          <p:spPr>
            <a:xfrm>
              <a:off x="761463" y="1297775"/>
              <a:ext cx="100550" cy="274525"/>
            </a:xfrm>
            <a:custGeom>
              <a:avLst/>
              <a:gdLst/>
              <a:ahLst/>
              <a:cxnLst/>
              <a:rect l="l" t="t" r="r" b="b"/>
              <a:pathLst>
                <a:path w="4022" h="10981" extrusionOk="0">
                  <a:moveTo>
                    <a:pt x="791" y="0"/>
                  </a:moveTo>
                  <a:cubicBezTo>
                    <a:pt x="408" y="0"/>
                    <a:pt x="0" y="386"/>
                    <a:pt x="112" y="831"/>
                  </a:cubicBezTo>
                  <a:cubicBezTo>
                    <a:pt x="745" y="4000"/>
                    <a:pt x="1413" y="7168"/>
                    <a:pt x="2080" y="10304"/>
                  </a:cubicBezTo>
                  <a:cubicBezTo>
                    <a:pt x="2169" y="10765"/>
                    <a:pt x="2576" y="10981"/>
                    <a:pt x="2989" y="10981"/>
                  </a:cubicBezTo>
                  <a:cubicBezTo>
                    <a:pt x="3501" y="10981"/>
                    <a:pt x="4022" y="10647"/>
                    <a:pt x="3948" y="10037"/>
                  </a:cubicBezTo>
                  <a:cubicBezTo>
                    <a:pt x="3647" y="6768"/>
                    <a:pt x="2747" y="3299"/>
                    <a:pt x="1279" y="330"/>
                  </a:cubicBezTo>
                  <a:cubicBezTo>
                    <a:pt x="1168" y="97"/>
                    <a:pt x="983" y="0"/>
                    <a:pt x="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1"/>
            <p:cNvSpPr/>
            <p:nvPr/>
          </p:nvSpPr>
          <p:spPr>
            <a:xfrm>
              <a:off x="684188" y="1398400"/>
              <a:ext cx="159300" cy="55875"/>
            </a:xfrm>
            <a:custGeom>
              <a:avLst/>
              <a:gdLst/>
              <a:ahLst/>
              <a:cxnLst/>
              <a:rect l="l" t="t" r="r" b="b"/>
              <a:pathLst>
                <a:path w="6372" h="2235" extrusionOk="0">
                  <a:moveTo>
                    <a:pt x="5035" y="0"/>
                  </a:moveTo>
                  <a:cubicBezTo>
                    <a:pt x="4713" y="0"/>
                    <a:pt x="4371" y="64"/>
                    <a:pt x="4003" y="108"/>
                  </a:cubicBezTo>
                  <a:cubicBezTo>
                    <a:pt x="3456" y="186"/>
                    <a:pt x="2909" y="219"/>
                    <a:pt x="2362" y="219"/>
                  </a:cubicBezTo>
                  <a:cubicBezTo>
                    <a:pt x="1975" y="219"/>
                    <a:pt x="1588" y="202"/>
                    <a:pt x="1201" y="175"/>
                  </a:cubicBezTo>
                  <a:cubicBezTo>
                    <a:pt x="0" y="175"/>
                    <a:pt x="34" y="1976"/>
                    <a:pt x="1201" y="2109"/>
                  </a:cubicBezTo>
                  <a:cubicBezTo>
                    <a:pt x="1807" y="2190"/>
                    <a:pt x="2413" y="2234"/>
                    <a:pt x="3012" y="2234"/>
                  </a:cubicBezTo>
                  <a:cubicBezTo>
                    <a:pt x="3402" y="2234"/>
                    <a:pt x="3788" y="2216"/>
                    <a:pt x="4170" y="2176"/>
                  </a:cubicBezTo>
                  <a:cubicBezTo>
                    <a:pt x="5004" y="2143"/>
                    <a:pt x="5871" y="2109"/>
                    <a:pt x="6238" y="1242"/>
                  </a:cubicBezTo>
                  <a:cubicBezTo>
                    <a:pt x="6372" y="975"/>
                    <a:pt x="6372" y="675"/>
                    <a:pt x="6171" y="475"/>
                  </a:cubicBezTo>
                  <a:cubicBezTo>
                    <a:pt x="5817" y="102"/>
                    <a:pt x="5442" y="0"/>
                    <a:pt x="5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51" descr="n252 Fb Thu Huong Pham"/>
          <p:cNvGrpSpPr/>
          <p:nvPr/>
        </p:nvGrpSpPr>
        <p:grpSpPr>
          <a:xfrm>
            <a:off x="333700" y="1999625"/>
            <a:ext cx="207825" cy="271000"/>
            <a:chOff x="940888" y="754100"/>
            <a:chExt cx="207825" cy="271000"/>
          </a:xfrm>
        </p:grpSpPr>
        <p:sp>
          <p:nvSpPr>
            <p:cNvPr id="796" name="Google Shape;796;p51"/>
            <p:cNvSpPr/>
            <p:nvPr/>
          </p:nvSpPr>
          <p:spPr>
            <a:xfrm>
              <a:off x="944363" y="764200"/>
              <a:ext cx="70075" cy="238500"/>
            </a:xfrm>
            <a:custGeom>
              <a:avLst/>
              <a:gdLst/>
              <a:ahLst/>
              <a:cxnLst/>
              <a:rect l="l" t="t" r="r" b="b"/>
              <a:pathLst>
                <a:path w="2803" h="9540" extrusionOk="0">
                  <a:moveTo>
                    <a:pt x="1317" y="1"/>
                  </a:moveTo>
                  <a:cubicBezTo>
                    <a:pt x="1019" y="1"/>
                    <a:pt x="698" y="201"/>
                    <a:pt x="601" y="491"/>
                  </a:cubicBezTo>
                  <a:cubicBezTo>
                    <a:pt x="101" y="1926"/>
                    <a:pt x="301" y="3527"/>
                    <a:pt x="301" y="5028"/>
                  </a:cubicBezTo>
                  <a:cubicBezTo>
                    <a:pt x="268" y="6429"/>
                    <a:pt x="1" y="7897"/>
                    <a:pt x="668" y="9164"/>
                  </a:cubicBezTo>
                  <a:cubicBezTo>
                    <a:pt x="813" y="9422"/>
                    <a:pt x="1067" y="9540"/>
                    <a:pt x="1321" y="9540"/>
                  </a:cubicBezTo>
                  <a:cubicBezTo>
                    <a:pt x="1593" y="9540"/>
                    <a:pt x="1864" y="9406"/>
                    <a:pt x="2002" y="9164"/>
                  </a:cubicBezTo>
                  <a:cubicBezTo>
                    <a:pt x="2803" y="7897"/>
                    <a:pt x="2503" y="6162"/>
                    <a:pt x="2469" y="4728"/>
                  </a:cubicBezTo>
                  <a:cubicBezTo>
                    <a:pt x="2436" y="3293"/>
                    <a:pt x="2469" y="1692"/>
                    <a:pt x="1835" y="358"/>
                  </a:cubicBezTo>
                  <a:cubicBezTo>
                    <a:pt x="1737" y="106"/>
                    <a:pt x="1533" y="1"/>
                    <a:pt x="1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1"/>
            <p:cNvSpPr/>
            <p:nvPr/>
          </p:nvSpPr>
          <p:spPr>
            <a:xfrm>
              <a:off x="940888" y="754100"/>
              <a:ext cx="207825" cy="271000"/>
            </a:xfrm>
            <a:custGeom>
              <a:avLst/>
              <a:gdLst/>
              <a:ahLst/>
              <a:cxnLst/>
              <a:rect l="l" t="t" r="r" b="b"/>
              <a:pathLst>
                <a:path w="8313" h="10840" extrusionOk="0">
                  <a:moveTo>
                    <a:pt x="3587" y="1"/>
                  </a:moveTo>
                  <a:cubicBezTo>
                    <a:pt x="2779" y="1"/>
                    <a:pt x="1949" y="362"/>
                    <a:pt x="1374" y="1096"/>
                  </a:cubicBezTo>
                  <a:cubicBezTo>
                    <a:pt x="1021" y="1449"/>
                    <a:pt x="1297" y="1935"/>
                    <a:pt x="1669" y="1935"/>
                  </a:cubicBezTo>
                  <a:cubicBezTo>
                    <a:pt x="1789" y="1935"/>
                    <a:pt x="1919" y="1885"/>
                    <a:pt x="2041" y="1763"/>
                  </a:cubicBezTo>
                  <a:cubicBezTo>
                    <a:pt x="2388" y="1444"/>
                    <a:pt x="2838" y="1275"/>
                    <a:pt x="3268" y="1275"/>
                  </a:cubicBezTo>
                  <a:cubicBezTo>
                    <a:pt x="3872" y="1275"/>
                    <a:pt x="4434" y="1609"/>
                    <a:pt x="4610" y="2330"/>
                  </a:cubicBezTo>
                  <a:cubicBezTo>
                    <a:pt x="5043" y="2864"/>
                    <a:pt x="4910" y="3331"/>
                    <a:pt x="4143" y="3664"/>
                  </a:cubicBezTo>
                  <a:cubicBezTo>
                    <a:pt x="4078" y="3833"/>
                    <a:pt x="4002" y="3971"/>
                    <a:pt x="3915" y="4079"/>
                  </a:cubicBezTo>
                  <a:lnTo>
                    <a:pt x="3915" y="4079"/>
                  </a:lnTo>
                  <a:cubicBezTo>
                    <a:pt x="3803" y="4071"/>
                    <a:pt x="3691" y="4067"/>
                    <a:pt x="3580" y="4067"/>
                  </a:cubicBezTo>
                  <a:cubicBezTo>
                    <a:pt x="3140" y="4067"/>
                    <a:pt x="2709" y="4131"/>
                    <a:pt x="2308" y="4265"/>
                  </a:cubicBezTo>
                  <a:cubicBezTo>
                    <a:pt x="1450" y="4561"/>
                    <a:pt x="1506" y="6000"/>
                    <a:pt x="2539" y="6000"/>
                  </a:cubicBezTo>
                  <a:cubicBezTo>
                    <a:pt x="2551" y="6000"/>
                    <a:pt x="2563" y="5999"/>
                    <a:pt x="2575" y="5999"/>
                  </a:cubicBezTo>
                  <a:cubicBezTo>
                    <a:pt x="3092" y="5975"/>
                    <a:pt x="3599" y="5855"/>
                    <a:pt x="4062" y="5654"/>
                  </a:cubicBezTo>
                  <a:lnTo>
                    <a:pt x="4062" y="5654"/>
                  </a:lnTo>
                  <a:cubicBezTo>
                    <a:pt x="4155" y="5647"/>
                    <a:pt x="4249" y="5643"/>
                    <a:pt x="4343" y="5643"/>
                  </a:cubicBezTo>
                  <a:cubicBezTo>
                    <a:pt x="4590" y="5643"/>
                    <a:pt x="4837" y="5670"/>
                    <a:pt x="5077" y="5732"/>
                  </a:cubicBezTo>
                  <a:cubicBezTo>
                    <a:pt x="6077" y="6032"/>
                    <a:pt x="7812" y="7667"/>
                    <a:pt x="5844" y="8701"/>
                  </a:cubicBezTo>
                  <a:cubicBezTo>
                    <a:pt x="5381" y="8968"/>
                    <a:pt x="4706" y="9051"/>
                    <a:pt x="3991" y="9051"/>
                  </a:cubicBezTo>
                  <a:cubicBezTo>
                    <a:pt x="3008" y="9051"/>
                    <a:pt x="1950" y="8892"/>
                    <a:pt x="1274" y="8834"/>
                  </a:cubicBezTo>
                  <a:cubicBezTo>
                    <a:pt x="1236" y="8831"/>
                    <a:pt x="1200" y="8829"/>
                    <a:pt x="1164" y="8829"/>
                  </a:cubicBezTo>
                  <a:cubicBezTo>
                    <a:pt x="1" y="8829"/>
                    <a:pt x="10" y="10839"/>
                    <a:pt x="1190" y="10839"/>
                  </a:cubicBezTo>
                  <a:cubicBezTo>
                    <a:pt x="1218" y="10839"/>
                    <a:pt x="1245" y="10838"/>
                    <a:pt x="1274" y="10836"/>
                  </a:cubicBezTo>
                  <a:cubicBezTo>
                    <a:pt x="3242" y="10602"/>
                    <a:pt x="8312" y="10436"/>
                    <a:pt x="7945" y="7433"/>
                  </a:cubicBezTo>
                  <a:cubicBezTo>
                    <a:pt x="7783" y="6063"/>
                    <a:pt x="6792" y="5033"/>
                    <a:pt x="5568" y="4493"/>
                  </a:cubicBezTo>
                  <a:lnTo>
                    <a:pt x="5568" y="4493"/>
                  </a:lnTo>
                  <a:cubicBezTo>
                    <a:pt x="6095" y="3789"/>
                    <a:pt x="6324" y="2881"/>
                    <a:pt x="6044" y="1863"/>
                  </a:cubicBezTo>
                  <a:cubicBezTo>
                    <a:pt x="5683" y="630"/>
                    <a:pt x="4654" y="1"/>
                    <a:pt x="3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51" descr="n252 Fb Thu Huong Pham"/>
          <p:cNvSpPr/>
          <p:nvPr/>
        </p:nvSpPr>
        <p:spPr>
          <a:xfrm>
            <a:off x="720000" y="2204413"/>
            <a:ext cx="183500" cy="217650"/>
          </a:xfrm>
          <a:custGeom>
            <a:avLst/>
            <a:gdLst/>
            <a:ahLst/>
            <a:cxnLst/>
            <a:rect l="l" t="t" r="r" b="b"/>
            <a:pathLst>
              <a:path w="7340" h="8706" extrusionOk="0">
                <a:moveTo>
                  <a:pt x="4381" y="1"/>
                </a:moveTo>
                <a:cubicBezTo>
                  <a:pt x="2058" y="1"/>
                  <a:pt x="0" y="1982"/>
                  <a:pt x="0" y="4402"/>
                </a:cubicBezTo>
                <a:cubicBezTo>
                  <a:pt x="0" y="6848"/>
                  <a:pt x="2196" y="8705"/>
                  <a:pt x="4541" y="8705"/>
                </a:cubicBezTo>
                <a:cubicBezTo>
                  <a:pt x="4562" y="8705"/>
                  <a:pt x="4583" y="8705"/>
                  <a:pt x="4604" y="8705"/>
                </a:cubicBezTo>
                <a:cubicBezTo>
                  <a:pt x="5504" y="8705"/>
                  <a:pt x="7339" y="8238"/>
                  <a:pt x="6939" y="7003"/>
                </a:cubicBezTo>
                <a:cubicBezTo>
                  <a:pt x="6805" y="6470"/>
                  <a:pt x="6447" y="6328"/>
                  <a:pt x="6026" y="6328"/>
                </a:cubicBezTo>
                <a:cubicBezTo>
                  <a:pt x="5604" y="6328"/>
                  <a:pt x="5121" y="6470"/>
                  <a:pt x="4737" y="6503"/>
                </a:cubicBezTo>
                <a:cubicBezTo>
                  <a:pt x="4710" y="6504"/>
                  <a:pt x="4684" y="6504"/>
                  <a:pt x="4656" y="6504"/>
                </a:cubicBezTo>
                <a:cubicBezTo>
                  <a:pt x="3605" y="6504"/>
                  <a:pt x="2361" y="5874"/>
                  <a:pt x="2069" y="4769"/>
                </a:cubicBezTo>
                <a:cubicBezTo>
                  <a:pt x="1668" y="3167"/>
                  <a:pt x="3403" y="1766"/>
                  <a:pt x="4871" y="1766"/>
                </a:cubicBezTo>
                <a:cubicBezTo>
                  <a:pt x="5838" y="1766"/>
                  <a:pt x="6105" y="232"/>
                  <a:pt x="5104" y="65"/>
                </a:cubicBezTo>
                <a:cubicBezTo>
                  <a:pt x="4862" y="22"/>
                  <a:pt x="4620" y="1"/>
                  <a:pt x="4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1" descr="n252 Fb Thu Huong Pham">
            <a:hlinkClick r:id="rId3" action="ppaction://hlinksldjump"/>
          </p:cNvPr>
          <p:cNvSpPr/>
          <p:nvPr/>
        </p:nvSpPr>
        <p:spPr>
          <a:xfrm>
            <a:off x="4392227" y="4510027"/>
            <a:ext cx="359530" cy="258300"/>
          </a:xfrm>
          <a:custGeom>
            <a:avLst/>
            <a:gdLst/>
            <a:ahLst/>
            <a:cxnLst/>
            <a:rect l="l" t="t" r="r" b="b"/>
            <a:pathLst>
              <a:path w="4726" h="3395" extrusionOk="0">
                <a:moveTo>
                  <a:pt x="3277" y="1"/>
                </a:moveTo>
                <a:cubicBezTo>
                  <a:pt x="2472" y="1"/>
                  <a:pt x="2382" y="1287"/>
                  <a:pt x="2382" y="1287"/>
                </a:cubicBezTo>
                <a:cubicBezTo>
                  <a:pt x="2340" y="970"/>
                  <a:pt x="1816" y="305"/>
                  <a:pt x="1298" y="305"/>
                </a:cubicBezTo>
                <a:cubicBezTo>
                  <a:pt x="1078" y="305"/>
                  <a:pt x="860" y="424"/>
                  <a:pt x="679" y="740"/>
                </a:cubicBezTo>
                <a:cubicBezTo>
                  <a:pt x="1" y="1907"/>
                  <a:pt x="1775" y="3181"/>
                  <a:pt x="1775" y="3181"/>
                </a:cubicBezTo>
                <a:cubicBezTo>
                  <a:pt x="1947" y="3329"/>
                  <a:pt x="2128" y="3395"/>
                  <a:pt x="2309" y="3395"/>
                </a:cubicBezTo>
                <a:cubicBezTo>
                  <a:pt x="3506" y="3395"/>
                  <a:pt x="4725" y="552"/>
                  <a:pt x="3691" y="97"/>
                </a:cubicBezTo>
                <a:cubicBezTo>
                  <a:pt x="3536" y="30"/>
                  <a:pt x="3399" y="1"/>
                  <a:pt x="3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1" descr="n252 Fb Thu Huong Pham">
            <a:hlinkClick r:id="" action="ppaction://hlinkshowjump?jump=nextslide"/>
          </p:cNvPr>
          <p:cNvSpPr/>
          <p:nvPr/>
        </p:nvSpPr>
        <p:spPr>
          <a:xfrm>
            <a:off x="4815749" y="4534901"/>
            <a:ext cx="260794" cy="208577"/>
          </a:xfrm>
          <a:custGeom>
            <a:avLst/>
            <a:gdLst/>
            <a:ahLst/>
            <a:cxnLst/>
            <a:rect l="l" t="t" r="r" b="b"/>
            <a:pathLst>
              <a:path w="73463" h="58754" extrusionOk="0">
                <a:moveTo>
                  <a:pt x="41428" y="0"/>
                </a:moveTo>
                <a:cubicBezTo>
                  <a:pt x="40675" y="0"/>
                  <a:pt x="39901" y="263"/>
                  <a:pt x="39118" y="911"/>
                </a:cubicBezTo>
                <a:cubicBezTo>
                  <a:pt x="36050" y="3468"/>
                  <a:pt x="38180" y="8922"/>
                  <a:pt x="37158" y="12246"/>
                </a:cubicBezTo>
                <a:cubicBezTo>
                  <a:pt x="36337" y="15119"/>
                  <a:pt x="32860" y="15737"/>
                  <a:pt x="29404" y="15737"/>
                </a:cubicBezTo>
                <a:cubicBezTo>
                  <a:pt x="27120" y="15737"/>
                  <a:pt x="24844" y="15467"/>
                  <a:pt x="23352" y="15399"/>
                </a:cubicBezTo>
                <a:cubicBezTo>
                  <a:pt x="19943" y="15399"/>
                  <a:pt x="16534" y="15361"/>
                  <a:pt x="13125" y="15361"/>
                </a:cubicBezTo>
                <a:cubicBezTo>
                  <a:pt x="11420" y="15361"/>
                  <a:pt x="9716" y="15371"/>
                  <a:pt x="8012" y="15399"/>
                </a:cubicBezTo>
                <a:cubicBezTo>
                  <a:pt x="7366" y="15399"/>
                  <a:pt x="6720" y="15360"/>
                  <a:pt x="6089" y="15360"/>
                </a:cubicBezTo>
                <a:cubicBezTo>
                  <a:pt x="4637" y="15360"/>
                  <a:pt x="3260" y="15567"/>
                  <a:pt x="2131" y="16933"/>
                </a:cubicBezTo>
                <a:cubicBezTo>
                  <a:pt x="1" y="19490"/>
                  <a:pt x="1194" y="24177"/>
                  <a:pt x="1194" y="27245"/>
                </a:cubicBezTo>
                <a:cubicBezTo>
                  <a:pt x="1194" y="31847"/>
                  <a:pt x="1" y="37386"/>
                  <a:pt x="938" y="41903"/>
                </a:cubicBezTo>
                <a:cubicBezTo>
                  <a:pt x="1620" y="45142"/>
                  <a:pt x="3921" y="45483"/>
                  <a:pt x="6904" y="45738"/>
                </a:cubicBezTo>
                <a:cubicBezTo>
                  <a:pt x="8606" y="45858"/>
                  <a:pt x="10304" y="45905"/>
                  <a:pt x="11999" y="45905"/>
                </a:cubicBezTo>
                <a:cubicBezTo>
                  <a:pt x="18233" y="45905"/>
                  <a:pt x="24424" y="45269"/>
                  <a:pt x="30621" y="45269"/>
                </a:cubicBezTo>
                <a:cubicBezTo>
                  <a:pt x="33535" y="45269"/>
                  <a:pt x="36451" y="45409"/>
                  <a:pt x="39373" y="45823"/>
                </a:cubicBezTo>
                <a:cubicBezTo>
                  <a:pt x="38862" y="50511"/>
                  <a:pt x="37839" y="57925"/>
                  <a:pt x="43805" y="58692"/>
                </a:cubicBezTo>
                <a:cubicBezTo>
                  <a:pt x="44085" y="58733"/>
                  <a:pt x="44356" y="58753"/>
                  <a:pt x="44618" y="58753"/>
                </a:cubicBezTo>
                <a:cubicBezTo>
                  <a:pt x="46514" y="58753"/>
                  <a:pt x="47966" y="57707"/>
                  <a:pt x="49089" y="56135"/>
                </a:cubicBezTo>
                <a:cubicBezTo>
                  <a:pt x="52242" y="52045"/>
                  <a:pt x="54799" y="48039"/>
                  <a:pt x="58463" y="44460"/>
                </a:cubicBezTo>
                <a:cubicBezTo>
                  <a:pt x="61531" y="41221"/>
                  <a:pt x="64855" y="38239"/>
                  <a:pt x="67923" y="35000"/>
                </a:cubicBezTo>
                <a:cubicBezTo>
                  <a:pt x="70053" y="32870"/>
                  <a:pt x="73462" y="29972"/>
                  <a:pt x="73292" y="26563"/>
                </a:cubicBezTo>
                <a:cubicBezTo>
                  <a:pt x="73121" y="24092"/>
                  <a:pt x="71246" y="22643"/>
                  <a:pt x="69372" y="21365"/>
                </a:cubicBezTo>
                <a:cubicBezTo>
                  <a:pt x="64855" y="18126"/>
                  <a:pt x="60253" y="15144"/>
                  <a:pt x="55906" y="11649"/>
                </a:cubicBezTo>
                <a:cubicBezTo>
                  <a:pt x="52412" y="8752"/>
                  <a:pt x="49089" y="5599"/>
                  <a:pt x="45850" y="2445"/>
                </a:cubicBezTo>
                <a:cubicBezTo>
                  <a:pt x="44569" y="1223"/>
                  <a:pt x="43050" y="0"/>
                  <a:pt x="41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1" descr="n252 Fb Thu Huong Pham">
            <a:hlinkClick r:id="" action="ppaction://hlinkshowjump?jump=previousslide"/>
          </p:cNvPr>
          <p:cNvSpPr/>
          <p:nvPr/>
        </p:nvSpPr>
        <p:spPr>
          <a:xfrm>
            <a:off x="4067450" y="4535206"/>
            <a:ext cx="261095" cy="208797"/>
          </a:xfrm>
          <a:custGeom>
            <a:avLst/>
            <a:gdLst/>
            <a:ahLst/>
            <a:cxnLst/>
            <a:rect l="l" t="t" r="r" b="b"/>
            <a:pathLst>
              <a:path w="73548" h="58816" extrusionOk="0">
                <a:moveTo>
                  <a:pt x="28969" y="0"/>
                </a:moveTo>
                <a:cubicBezTo>
                  <a:pt x="27052" y="0"/>
                  <a:pt x="25580" y="1108"/>
                  <a:pt x="24374" y="2615"/>
                </a:cubicBezTo>
                <a:cubicBezTo>
                  <a:pt x="21306" y="6706"/>
                  <a:pt x="18749" y="10711"/>
                  <a:pt x="15085" y="14376"/>
                </a:cubicBezTo>
                <a:cubicBezTo>
                  <a:pt x="12017" y="17529"/>
                  <a:pt x="8693" y="20512"/>
                  <a:pt x="5625" y="23750"/>
                </a:cubicBezTo>
                <a:cubicBezTo>
                  <a:pt x="3494" y="25966"/>
                  <a:pt x="0" y="28864"/>
                  <a:pt x="256" y="32272"/>
                </a:cubicBezTo>
                <a:cubicBezTo>
                  <a:pt x="426" y="34659"/>
                  <a:pt x="2301" y="36107"/>
                  <a:pt x="4091" y="37471"/>
                </a:cubicBezTo>
                <a:cubicBezTo>
                  <a:pt x="8608" y="40624"/>
                  <a:pt x="13295" y="43607"/>
                  <a:pt x="17556" y="47186"/>
                </a:cubicBezTo>
                <a:cubicBezTo>
                  <a:pt x="21135" y="50084"/>
                  <a:pt x="24459" y="53152"/>
                  <a:pt x="27698" y="56305"/>
                </a:cubicBezTo>
                <a:cubicBezTo>
                  <a:pt x="28991" y="57540"/>
                  <a:pt x="30529" y="58816"/>
                  <a:pt x="32169" y="58816"/>
                </a:cubicBezTo>
                <a:cubicBezTo>
                  <a:pt x="32906" y="58816"/>
                  <a:pt x="33664" y="58558"/>
                  <a:pt x="34430" y="57924"/>
                </a:cubicBezTo>
                <a:cubicBezTo>
                  <a:pt x="37498" y="55282"/>
                  <a:pt x="35368" y="49828"/>
                  <a:pt x="36390" y="46504"/>
                </a:cubicBezTo>
                <a:cubicBezTo>
                  <a:pt x="37218" y="43657"/>
                  <a:pt x="40751" y="43074"/>
                  <a:pt x="44237" y="43074"/>
                </a:cubicBezTo>
                <a:cubicBezTo>
                  <a:pt x="46490" y="43074"/>
                  <a:pt x="48724" y="43318"/>
                  <a:pt x="50196" y="43351"/>
                </a:cubicBezTo>
                <a:cubicBezTo>
                  <a:pt x="55310" y="43436"/>
                  <a:pt x="60423" y="43436"/>
                  <a:pt x="65536" y="43436"/>
                </a:cubicBezTo>
                <a:cubicBezTo>
                  <a:pt x="66182" y="43436"/>
                  <a:pt x="66827" y="43476"/>
                  <a:pt x="67459" y="43476"/>
                </a:cubicBezTo>
                <a:cubicBezTo>
                  <a:pt x="68911" y="43476"/>
                  <a:pt x="70288" y="43269"/>
                  <a:pt x="71417" y="41902"/>
                </a:cubicBezTo>
                <a:cubicBezTo>
                  <a:pt x="73547" y="39346"/>
                  <a:pt x="72354" y="34573"/>
                  <a:pt x="72354" y="31591"/>
                </a:cubicBezTo>
                <a:cubicBezTo>
                  <a:pt x="72354" y="26989"/>
                  <a:pt x="73547" y="21364"/>
                  <a:pt x="72610" y="16847"/>
                </a:cubicBezTo>
                <a:cubicBezTo>
                  <a:pt x="71928" y="13694"/>
                  <a:pt x="69627" y="13268"/>
                  <a:pt x="66644" y="13097"/>
                </a:cubicBezTo>
                <a:cubicBezTo>
                  <a:pt x="64876" y="12973"/>
                  <a:pt x="63110" y="12925"/>
                  <a:pt x="61345" y="12925"/>
                </a:cubicBezTo>
                <a:cubicBezTo>
                  <a:pt x="55263" y="12925"/>
                  <a:pt x="49203" y="13498"/>
                  <a:pt x="43150" y="13498"/>
                </a:cubicBezTo>
                <a:cubicBezTo>
                  <a:pt x="40128" y="13498"/>
                  <a:pt x="37109" y="13355"/>
                  <a:pt x="34089" y="12927"/>
                </a:cubicBezTo>
                <a:cubicBezTo>
                  <a:pt x="34686" y="8240"/>
                  <a:pt x="35708" y="911"/>
                  <a:pt x="29743" y="58"/>
                </a:cubicBezTo>
                <a:cubicBezTo>
                  <a:pt x="29477" y="19"/>
                  <a:pt x="29219" y="0"/>
                  <a:pt x="28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Hộp Văn bản 86" descr="n252 Fb Thu Huong Pham">
            <a:extLst>
              <a:ext uri="{FF2B5EF4-FFF2-40B4-BE49-F238E27FC236}">
                <a16:creationId xmlns:a16="http://schemas.microsoft.com/office/drawing/2014/main" id="{A9368F55-A33D-4EBD-A5CD-CD82DE0F6C26}"/>
              </a:ext>
            </a:extLst>
          </p:cNvPr>
          <p:cNvSpPr txBox="1"/>
          <p:nvPr/>
        </p:nvSpPr>
        <p:spPr>
          <a:xfrm>
            <a:off x="2869494" y="815009"/>
            <a:ext cx="4990454" cy="1815882"/>
          </a:xfrm>
          <a:prstGeom prst="rect">
            <a:avLst/>
          </a:prstGeom>
          <a:noFill/>
        </p:spPr>
        <p:txBody>
          <a:bodyPr wrap="square">
            <a:spAutoFit/>
          </a:bodyPr>
          <a:lstStyle/>
          <a:p>
            <a:pPr lvl="0" algn="l" rtl="0">
              <a:spcBef>
                <a:spcPts val="0"/>
              </a:spcBef>
              <a:spcAft>
                <a:spcPts val="0"/>
              </a:spcAft>
            </a:pPr>
            <a:r>
              <a:rPr lang="vi-VN" sz="2800" b="1">
                <a:solidFill>
                  <a:srgbClr val="C64D65"/>
                </a:solidFill>
                <a:latin typeface="Quicksand Medium" panose="020B0604020202020204" charset="0"/>
              </a:rPr>
              <a:t>Nhóm chuyên gia:</a:t>
            </a:r>
          </a:p>
          <a:p>
            <a:pPr marL="457200" lvl="0" indent="-457200" algn="l" rtl="0">
              <a:spcBef>
                <a:spcPts val="0"/>
              </a:spcBef>
              <a:spcAft>
                <a:spcPts val="0"/>
              </a:spcAft>
              <a:buFont typeface="Wingdings" panose="05000000000000000000" pitchFamily="2" charset="2"/>
              <a:buChar char="§"/>
            </a:pPr>
            <a:r>
              <a:rPr lang="vi-VN" sz="2800" b="1">
                <a:solidFill>
                  <a:schemeClr val="tx1"/>
                </a:solidFill>
                <a:latin typeface="Quicksand Medium" panose="020B0604020202020204" charset="0"/>
              </a:rPr>
              <a:t>1, 2: phiếu 1</a:t>
            </a:r>
          </a:p>
          <a:p>
            <a:pPr marL="457200" lvl="0" indent="-457200" algn="l" rtl="0">
              <a:spcBef>
                <a:spcPts val="0"/>
              </a:spcBef>
              <a:spcAft>
                <a:spcPts val="0"/>
              </a:spcAft>
              <a:buFont typeface="Wingdings" panose="05000000000000000000" pitchFamily="2" charset="2"/>
              <a:buChar char="§"/>
            </a:pPr>
            <a:r>
              <a:rPr lang="vi-VN" sz="2800" b="1">
                <a:solidFill>
                  <a:schemeClr val="tx1"/>
                </a:solidFill>
                <a:latin typeface="Quicksand Medium" panose="020B0604020202020204" charset="0"/>
              </a:rPr>
              <a:t>3, 4: phiếu 2</a:t>
            </a:r>
          </a:p>
          <a:p>
            <a:pPr marL="457200" lvl="0" indent="-457200" algn="l" rtl="0">
              <a:spcBef>
                <a:spcPts val="0"/>
              </a:spcBef>
              <a:spcAft>
                <a:spcPts val="0"/>
              </a:spcAft>
              <a:buFont typeface="Wingdings" panose="05000000000000000000" pitchFamily="2" charset="2"/>
              <a:buChar char="§"/>
            </a:pPr>
            <a:r>
              <a:rPr lang="vi-VN" sz="2800" b="1">
                <a:solidFill>
                  <a:schemeClr val="tx1"/>
                </a:solidFill>
                <a:latin typeface="Quicksand Medium" panose="020B0604020202020204" charset="0"/>
              </a:rPr>
              <a:t>5, 6: phiếu 3</a:t>
            </a:r>
            <a:endParaRPr lang="vi-VN" sz="2800" b="1" dirty="0">
              <a:solidFill>
                <a:schemeClr val="tx1"/>
              </a:solidFill>
              <a:latin typeface="Quicksand Medium" panose="020B0604020202020204" charset="0"/>
            </a:endParaRPr>
          </a:p>
        </p:txBody>
      </p:sp>
      <p:grpSp>
        <p:nvGrpSpPr>
          <p:cNvPr id="90" name="Nhóm 89" descr="n252 Fb Thu Huong Pham">
            <a:extLst>
              <a:ext uri="{FF2B5EF4-FFF2-40B4-BE49-F238E27FC236}">
                <a16:creationId xmlns:a16="http://schemas.microsoft.com/office/drawing/2014/main" id="{AC9A3997-55E2-4278-947F-2C79E9247058}"/>
              </a:ext>
            </a:extLst>
          </p:cNvPr>
          <p:cNvGrpSpPr/>
          <p:nvPr/>
        </p:nvGrpSpPr>
        <p:grpSpPr>
          <a:xfrm>
            <a:off x="2522424" y="896336"/>
            <a:ext cx="344397" cy="440929"/>
            <a:chOff x="1629454" y="2239523"/>
            <a:chExt cx="344397" cy="440929"/>
          </a:xfrm>
        </p:grpSpPr>
        <p:sp>
          <p:nvSpPr>
            <p:cNvPr id="91" name="Google Shape;726;p51">
              <a:extLst>
                <a:ext uri="{FF2B5EF4-FFF2-40B4-BE49-F238E27FC236}">
                  <a16:creationId xmlns:a16="http://schemas.microsoft.com/office/drawing/2014/main" id="{C1B77390-51DD-455E-A3DB-5C73AB884A03}"/>
                </a:ext>
              </a:extLst>
            </p:cNvPr>
            <p:cNvSpPr/>
            <p:nvPr/>
          </p:nvSpPr>
          <p:spPr>
            <a:xfrm rot="18008391">
              <a:off x="1591902" y="2277075"/>
              <a:ext cx="419502" cy="344397"/>
            </a:xfrm>
            <a:custGeom>
              <a:avLst/>
              <a:gdLst/>
              <a:ahLst/>
              <a:cxnLst/>
              <a:rect l="l" t="t" r="r" b="b"/>
              <a:pathLst>
                <a:path w="12884" h="10820" extrusionOk="0">
                  <a:moveTo>
                    <a:pt x="4677" y="0"/>
                  </a:moveTo>
                  <a:cubicBezTo>
                    <a:pt x="3892" y="0"/>
                    <a:pt x="4204" y="3830"/>
                    <a:pt x="4204" y="3830"/>
                  </a:cubicBezTo>
                  <a:cubicBezTo>
                    <a:pt x="4204" y="3830"/>
                    <a:pt x="298" y="7652"/>
                    <a:pt x="144" y="8557"/>
                  </a:cubicBezTo>
                  <a:cubicBezTo>
                    <a:pt x="1" y="9474"/>
                    <a:pt x="12883" y="10819"/>
                    <a:pt x="12883" y="10819"/>
                  </a:cubicBezTo>
                  <a:cubicBezTo>
                    <a:pt x="12883" y="10819"/>
                    <a:pt x="5799" y="1330"/>
                    <a:pt x="5370" y="640"/>
                  </a:cubicBezTo>
                  <a:cubicBezTo>
                    <a:pt x="5076" y="186"/>
                    <a:pt x="4850" y="0"/>
                    <a:pt x="4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27;p51">
              <a:extLst>
                <a:ext uri="{FF2B5EF4-FFF2-40B4-BE49-F238E27FC236}">
                  <a16:creationId xmlns:a16="http://schemas.microsoft.com/office/drawing/2014/main" id="{D059FB66-1346-49DB-BB6F-4E1C9EA96B60}"/>
                </a:ext>
              </a:extLst>
            </p:cNvPr>
            <p:cNvSpPr/>
            <p:nvPr/>
          </p:nvSpPr>
          <p:spPr>
            <a:xfrm rot="18008391">
              <a:off x="1611069" y="2366014"/>
              <a:ext cx="405176" cy="223699"/>
            </a:xfrm>
            <a:custGeom>
              <a:avLst/>
              <a:gdLst/>
              <a:ahLst/>
              <a:cxnLst/>
              <a:rect l="l" t="t" r="r" b="b"/>
              <a:pathLst>
                <a:path w="12444" h="7028" extrusionOk="0">
                  <a:moveTo>
                    <a:pt x="4554" y="1"/>
                  </a:moveTo>
                  <a:cubicBezTo>
                    <a:pt x="4161" y="48"/>
                    <a:pt x="244" y="3430"/>
                    <a:pt x="17" y="3739"/>
                  </a:cubicBezTo>
                  <a:cubicBezTo>
                    <a:pt x="0" y="3763"/>
                    <a:pt x="5" y="3774"/>
                    <a:pt x="29" y="3774"/>
                  </a:cubicBezTo>
                  <a:cubicBezTo>
                    <a:pt x="320" y="3774"/>
                    <a:pt x="3421" y="2176"/>
                    <a:pt x="4125" y="2132"/>
                  </a:cubicBezTo>
                  <a:cubicBezTo>
                    <a:pt x="4129" y="2132"/>
                    <a:pt x="4133" y="2131"/>
                    <a:pt x="4137" y="2131"/>
                  </a:cubicBezTo>
                  <a:cubicBezTo>
                    <a:pt x="4940" y="2131"/>
                    <a:pt x="10263" y="6871"/>
                    <a:pt x="11435" y="7025"/>
                  </a:cubicBezTo>
                  <a:cubicBezTo>
                    <a:pt x="11448" y="7027"/>
                    <a:pt x="11459" y="7028"/>
                    <a:pt x="11470" y="7028"/>
                  </a:cubicBezTo>
                  <a:cubicBezTo>
                    <a:pt x="12443" y="7028"/>
                    <a:pt x="4554" y="1"/>
                    <a:pt x="4554" y="1"/>
                  </a:cubicBezTo>
                  <a:close/>
                </a:path>
              </a:pathLst>
            </a:custGeom>
            <a:solidFill>
              <a:srgbClr val="CB8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Nhóm 92" descr="n252 Fb Thu Huong Pham">
            <a:extLst>
              <a:ext uri="{FF2B5EF4-FFF2-40B4-BE49-F238E27FC236}">
                <a16:creationId xmlns:a16="http://schemas.microsoft.com/office/drawing/2014/main" id="{51192E4F-77CC-4E12-9D38-EA5862A4D6CD}"/>
              </a:ext>
            </a:extLst>
          </p:cNvPr>
          <p:cNvGrpSpPr/>
          <p:nvPr/>
        </p:nvGrpSpPr>
        <p:grpSpPr>
          <a:xfrm>
            <a:off x="2508177" y="2875883"/>
            <a:ext cx="344397" cy="440929"/>
            <a:chOff x="1629454" y="2239523"/>
            <a:chExt cx="344397" cy="440929"/>
          </a:xfrm>
        </p:grpSpPr>
        <p:sp>
          <p:nvSpPr>
            <p:cNvPr id="94" name="Google Shape;726;p51">
              <a:extLst>
                <a:ext uri="{FF2B5EF4-FFF2-40B4-BE49-F238E27FC236}">
                  <a16:creationId xmlns:a16="http://schemas.microsoft.com/office/drawing/2014/main" id="{7D914573-ECD5-46F4-BF19-99E0403BB227}"/>
                </a:ext>
              </a:extLst>
            </p:cNvPr>
            <p:cNvSpPr/>
            <p:nvPr/>
          </p:nvSpPr>
          <p:spPr>
            <a:xfrm rot="18008391">
              <a:off x="1591902" y="2277075"/>
              <a:ext cx="419502" cy="344397"/>
            </a:xfrm>
            <a:custGeom>
              <a:avLst/>
              <a:gdLst/>
              <a:ahLst/>
              <a:cxnLst/>
              <a:rect l="l" t="t" r="r" b="b"/>
              <a:pathLst>
                <a:path w="12884" h="10820" extrusionOk="0">
                  <a:moveTo>
                    <a:pt x="4677" y="0"/>
                  </a:moveTo>
                  <a:cubicBezTo>
                    <a:pt x="3892" y="0"/>
                    <a:pt x="4204" y="3830"/>
                    <a:pt x="4204" y="3830"/>
                  </a:cubicBezTo>
                  <a:cubicBezTo>
                    <a:pt x="4204" y="3830"/>
                    <a:pt x="298" y="7652"/>
                    <a:pt x="144" y="8557"/>
                  </a:cubicBezTo>
                  <a:cubicBezTo>
                    <a:pt x="1" y="9474"/>
                    <a:pt x="12883" y="10819"/>
                    <a:pt x="12883" y="10819"/>
                  </a:cubicBezTo>
                  <a:cubicBezTo>
                    <a:pt x="12883" y="10819"/>
                    <a:pt x="5799" y="1330"/>
                    <a:pt x="5370" y="640"/>
                  </a:cubicBezTo>
                  <a:cubicBezTo>
                    <a:pt x="5076" y="186"/>
                    <a:pt x="4850" y="0"/>
                    <a:pt x="4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27;p51">
              <a:extLst>
                <a:ext uri="{FF2B5EF4-FFF2-40B4-BE49-F238E27FC236}">
                  <a16:creationId xmlns:a16="http://schemas.microsoft.com/office/drawing/2014/main" id="{AAA7DEE2-FC84-4C15-89B8-1334ACD1C644}"/>
                </a:ext>
              </a:extLst>
            </p:cNvPr>
            <p:cNvSpPr/>
            <p:nvPr/>
          </p:nvSpPr>
          <p:spPr>
            <a:xfrm rot="18008391">
              <a:off x="1611069" y="2366014"/>
              <a:ext cx="405176" cy="223699"/>
            </a:xfrm>
            <a:custGeom>
              <a:avLst/>
              <a:gdLst/>
              <a:ahLst/>
              <a:cxnLst/>
              <a:rect l="l" t="t" r="r" b="b"/>
              <a:pathLst>
                <a:path w="12444" h="7028" extrusionOk="0">
                  <a:moveTo>
                    <a:pt x="4554" y="1"/>
                  </a:moveTo>
                  <a:cubicBezTo>
                    <a:pt x="4161" y="48"/>
                    <a:pt x="244" y="3430"/>
                    <a:pt x="17" y="3739"/>
                  </a:cubicBezTo>
                  <a:cubicBezTo>
                    <a:pt x="0" y="3763"/>
                    <a:pt x="5" y="3774"/>
                    <a:pt x="29" y="3774"/>
                  </a:cubicBezTo>
                  <a:cubicBezTo>
                    <a:pt x="320" y="3774"/>
                    <a:pt x="3421" y="2176"/>
                    <a:pt x="4125" y="2132"/>
                  </a:cubicBezTo>
                  <a:cubicBezTo>
                    <a:pt x="4129" y="2132"/>
                    <a:pt x="4133" y="2131"/>
                    <a:pt x="4137" y="2131"/>
                  </a:cubicBezTo>
                  <a:cubicBezTo>
                    <a:pt x="4940" y="2131"/>
                    <a:pt x="10263" y="6871"/>
                    <a:pt x="11435" y="7025"/>
                  </a:cubicBezTo>
                  <a:cubicBezTo>
                    <a:pt x="11448" y="7027"/>
                    <a:pt x="11459" y="7028"/>
                    <a:pt x="11470" y="7028"/>
                  </a:cubicBezTo>
                  <a:cubicBezTo>
                    <a:pt x="12443" y="7028"/>
                    <a:pt x="4554" y="1"/>
                    <a:pt x="4554" y="1"/>
                  </a:cubicBezTo>
                  <a:close/>
                </a:path>
              </a:pathLst>
            </a:custGeom>
            <a:solidFill>
              <a:srgbClr val="CB8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Hộp Văn bản 6" descr="n252 Fb Thu Huong Pham">
            <a:extLst>
              <a:ext uri="{FF2B5EF4-FFF2-40B4-BE49-F238E27FC236}">
                <a16:creationId xmlns:a16="http://schemas.microsoft.com/office/drawing/2014/main" id="{A753FE81-892B-456B-A35B-58356D763AF1}"/>
              </a:ext>
            </a:extLst>
          </p:cNvPr>
          <p:cNvSpPr txBox="1"/>
          <p:nvPr/>
        </p:nvSpPr>
        <p:spPr>
          <a:xfrm>
            <a:off x="2934613" y="2769109"/>
            <a:ext cx="5273447" cy="1384995"/>
          </a:xfrm>
          <a:prstGeom prst="rect">
            <a:avLst/>
          </a:prstGeom>
          <a:noFill/>
        </p:spPr>
        <p:txBody>
          <a:bodyPr wrap="square" rtlCol="0">
            <a:spAutoFit/>
          </a:bodyPr>
          <a:lstStyle/>
          <a:p>
            <a:r>
              <a:rPr lang="vi-VN" sz="2800" b="1">
                <a:solidFill>
                  <a:srgbClr val="C64D65"/>
                </a:solidFill>
              </a:rPr>
              <a:t>Nhóm mảnh ghép: </a:t>
            </a:r>
          </a:p>
          <a:p>
            <a:pPr marL="285750" indent="-285750">
              <a:buFont typeface="Wingdings" panose="05000000000000000000" pitchFamily="2" charset="2"/>
              <a:buChar char="§"/>
            </a:pPr>
            <a:r>
              <a:rPr lang="vi-VN" sz="2800" b="1">
                <a:solidFill>
                  <a:schemeClr val="tx1"/>
                </a:solidFill>
              </a:rPr>
              <a:t>Truyền đạt kiến thức đã tìm hiểu  cho nhau.</a:t>
            </a:r>
            <a:endParaRPr lang="en-US" sz="2800" b="1">
              <a:solidFill>
                <a:schemeClr val="tx1"/>
              </a:solidFill>
            </a:endParaRPr>
          </a:p>
        </p:txBody>
      </p:sp>
    </p:spTree>
    <p:extLst>
      <p:ext uri="{BB962C8B-B14F-4D97-AF65-F5344CB8AC3E}">
        <p14:creationId xmlns:p14="http://schemas.microsoft.com/office/powerpoint/2010/main" val="3377380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n252 Fb Thu Huong Pham">
            <a:extLst>
              <a:ext uri="{FF2B5EF4-FFF2-40B4-BE49-F238E27FC236}">
                <a16:creationId xmlns:a16="http://schemas.microsoft.com/office/drawing/2014/main" id="{0F16D59E-8EF6-5696-FB76-39C66D7B314F}"/>
              </a:ext>
            </a:extLst>
          </p:cNvPr>
          <p:cNvSpPr>
            <a:spLocks noGrp="1"/>
          </p:cNvSpPr>
          <p:nvPr>
            <p:ph type="title"/>
          </p:nvPr>
        </p:nvSpPr>
        <p:spPr>
          <a:xfrm>
            <a:off x="2544484" y="29570"/>
            <a:ext cx="4198222" cy="411727"/>
          </a:xfrm>
        </p:spPr>
        <p:txBody>
          <a:bodyPr/>
          <a:lstStyle/>
          <a:p>
            <a:r>
              <a:rPr lang="en-US" sz="2800" b="1" dirty="0">
                <a:solidFill>
                  <a:schemeClr val="accent4">
                    <a:lumMod val="75000"/>
                  </a:schemeClr>
                </a:solidFill>
                <a:latin typeface="Quicksand Medium" panose="020B0604020202020204" charset="0"/>
              </a:rPr>
              <a:t>PHIẾU BÀI TẬP SỐ 1</a:t>
            </a:r>
          </a:p>
        </p:txBody>
      </p:sp>
      <p:sp>
        <p:nvSpPr>
          <p:cNvPr id="7" name="TextBox 6" descr="n252 Fb Thu Huong Pham">
            <a:extLst>
              <a:ext uri="{FF2B5EF4-FFF2-40B4-BE49-F238E27FC236}">
                <a16:creationId xmlns:a16="http://schemas.microsoft.com/office/drawing/2014/main" id="{C50544A3-10AD-D957-169C-18C945DC9F3E}"/>
              </a:ext>
            </a:extLst>
          </p:cNvPr>
          <p:cNvSpPr txBox="1"/>
          <p:nvPr/>
        </p:nvSpPr>
        <p:spPr>
          <a:xfrm>
            <a:off x="149747" y="2821097"/>
            <a:ext cx="7188697" cy="1471685"/>
          </a:xfrm>
          <a:prstGeom prst="rect">
            <a:avLst/>
          </a:prstGeom>
          <a:noFill/>
        </p:spPr>
        <p:txBody>
          <a:bodyPr wrap="square" rtlCol="0">
            <a:spAutoFit/>
          </a:bodyPr>
          <a:lstStyle/>
          <a:p>
            <a:pPr marL="0" marR="0" algn="just">
              <a:lnSpc>
                <a:spcPct val="107000"/>
              </a:lnSpc>
              <a:spcBef>
                <a:spcPts val="0"/>
              </a:spcBef>
              <a:spcAft>
                <a:spcPts val="0"/>
              </a:spcAft>
            </a:pPr>
            <a:r>
              <a:rPr lang="vi-VN" sz="1700" b="1">
                <a:solidFill>
                  <a:srgbClr val="003300"/>
                </a:solidFill>
                <a:effectLst/>
                <a:latin typeface="Cambria" panose="02040503050406030204" pitchFamily="18" charset="0"/>
                <a:ea typeface="Cambria" panose="02040503050406030204" pitchFamily="18" charset="0"/>
              </a:rPr>
              <a:t>Câu </a:t>
            </a:r>
            <a:r>
              <a:rPr lang="en-US" sz="1700" b="1" dirty="0">
                <a:solidFill>
                  <a:srgbClr val="003300"/>
                </a:solidFill>
                <a:effectLst/>
                <a:latin typeface="Cambria" panose="02040503050406030204" pitchFamily="18" charset="0"/>
                <a:ea typeface="Cambria" panose="02040503050406030204" pitchFamily="18" charset="0"/>
              </a:rPr>
              <a:t>3</a:t>
            </a:r>
            <a:r>
              <a:rPr lang="vi-VN" sz="1700" b="1" dirty="0">
                <a:solidFill>
                  <a:srgbClr val="003300"/>
                </a:solidFill>
                <a:effectLst/>
                <a:latin typeface="Cambria" panose="02040503050406030204" pitchFamily="18" charset="0"/>
                <a:ea typeface="Cambria" panose="02040503050406030204" pitchFamily="18" charset="0"/>
              </a:rPr>
              <a:t>: </a:t>
            </a:r>
            <a:r>
              <a:rPr lang="vi-VN" sz="1700" dirty="0">
                <a:solidFill>
                  <a:srgbClr val="003300"/>
                </a:solidFill>
                <a:effectLst/>
                <a:latin typeface="Cambria" panose="02040503050406030204" pitchFamily="18" charset="0"/>
                <a:ea typeface="Cambria" panose="02040503050406030204" pitchFamily="18" charset="0"/>
              </a:rPr>
              <a:t>Hình dưới mô tả chuyển động phân tử ở các thể khác nhau. Hình cầu là phân tử, mũi tên là hướng chuyển động của phân tử. Hình dưới mô tả chuyển động phân tử tương ứng với thể rắn, thể lỏng và thể khí lần lượt là:</a:t>
            </a:r>
          </a:p>
          <a:p>
            <a:pPr marL="0" marR="0" algn="just">
              <a:lnSpc>
                <a:spcPct val="107000"/>
              </a:lnSpc>
              <a:spcBef>
                <a:spcPts val="0"/>
              </a:spcBef>
              <a:spcAft>
                <a:spcPts val="0"/>
              </a:spcAft>
            </a:pPr>
            <a:r>
              <a:rPr lang="vi-VN" sz="1700" dirty="0">
                <a:solidFill>
                  <a:srgbClr val="003300"/>
                </a:solidFill>
                <a:effectLst/>
                <a:latin typeface="Cambria" panose="02040503050406030204" pitchFamily="18" charset="0"/>
                <a:ea typeface="Cambria" panose="02040503050406030204" pitchFamily="18" charset="0"/>
              </a:rPr>
              <a:t>A. Hình a, hình b, hình </a:t>
            </a:r>
            <a:r>
              <a:rPr lang="vi-VN" sz="1700">
                <a:solidFill>
                  <a:srgbClr val="003300"/>
                </a:solidFill>
                <a:effectLst/>
                <a:latin typeface="Cambria" panose="02040503050406030204" pitchFamily="18" charset="0"/>
                <a:ea typeface="Cambria" panose="02040503050406030204" pitchFamily="18" charset="0"/>
              </a:rPr>
              <a:t>c.	B</a:t>
            </a:r>
            <a:r>
              <a:rPr lang="vi-VN" sz="1700" dirty="0">
                <a:solidFill>
                  <a:srgbClr val="003300"/>
                </a:solidFill>
                <a:effectLst/>
                <a:latin typeface="Cambria" panose="02040503050406030204" pitchFamily="18" charset="0"/>
                <a:ea typeface="Cambria" panose="02040503050406030204" pitchFamily="18" charset="0"/>
              </a:rPr>
              <a:t>. Hình b, hình c, hình a.</a:t>
            </a:r>
          </a:p>
          <a:p>
            <a:pPr marL="0" marR="0" algn="just">
              <a:lnSpc>
                <a:spcPct val="107000"/>
              </a:lnSpc>
              <a:spcBef>
                <a:spcPts val="0"/>
              </a:spcBef>
              <a:spcAft>
                <a:spcPts val="0"/>
              </a:spcAft>
            </a:pPr>
            <a:r>
              <a:rPr lang="vi-VN" sz="1700" dirty="0">
                <a:solidFill>
                  <a:srgbClr val="003300"/>
                </a:solidFill>
                <a:effectLst/>
                <a:latin typeface="Cambria" panose="02040503050406030204" pitchFamily="18" charset="0"/>
                <a:ea typeface="Cambria" panose="02040503050406030204" pitchFamily="18" charset="0"/>
              </a:rPr>
              <a:t>C. Hình c, hình b, hình </a:t>
            </a:r>
            <a:r>
              <a:rPr lang="vi-VN" sz="1700">
                <a:solidFill>
                  <a:srgbClr val="003300"/>
                </a:solidFill>
                <a:effectLst/>
                <a:latin typeface="Cambria" panose="02040503050406030204" pitchFamily="18" charset="0"/>
                <a:ea typeface="Cambria" panose="02040503050406030204" pitchFamily="18" charset="0"/>
              </a:rPr>
              <a:t>a.	D</a:t>
            </a:r>
            <a:r>
              <a:rPr lang="vi-VN" sz="1700" dirty="0">
                <a:solidFill>
                  <a:srgbClr val="003300"/>
                </a:solidFill>
                <a:effectLst/>
                <a:latin typeface="Cambria" panose="02040503050406030204" pitchFamily="18" charset="0"/>
                <a:ea typeface="Cambria" panose="02040503050406030204" pitchFamily="18" charset="0"/>
              </a:rPr>
              <a:t>. Hình b, hình a, </a:t>
            </a:r>
            <a:r>
              <a:rPr lang="vi-VN" sz="1700">
                <a:solidFill>
                  <a:srgbClr val="003300"/>
                </a:solidFill>
                <a:effectLst/>
                <a:latin typeface="Cambria" panose="02040503050406030204" pitchFamily="18" charset="0"/>
                <a:ea typeface="Cambria" panose="02040503050406030204" pitchFamily="18" charset="0"/>
              </a:rPr>
              <a:t>hình c</a:t>
            </a:r>
            <a:endParaRPr lang="vi-VN" sz="1700" dirty="0">
              <a:solidFill>
                <a:srgbClr val="003300"/>
              </a:solidFill>
              <a:effectLst/>
              <a:latin typeface="Cambria" panose="02040503050406030204" pitchFamily="18" charset="0"/>
              <a:ea typeface="Cambria" panose="02040503050406030204" pitchFamily="18" charset="0"/>
            </a:endParaRPr>
          </a:p>
        </p:txBody>
      </p:sp>
      <p:pic>
        <p:nvPicPr>
          <p:cNvPr id="2" name="Picture 1" descr="n252 Fb Thu Huong Pham">
            <a:extLst>
              <a:ext uri="{FF2B5EF4-FFF2-40B4-BE49-F238E27FC236}">
                <a16:creationId xmlns:a16="http://schemas.microsoft.com/office/drawing/2014/main" id="{014D80F7-D2CC-2263-84D6-4F86887F93D2}"/>
              </a:ext>
            </a:extLst>
          </p:cNvPr>
          <p:cNvPicPr>
            <a:picLocks noChangeAspect="1"/>
          </p:cNvPicPr>
          <p:nvPr/>
        </p:nvPicPr>
        <p:blipFill>
          <a:blip r:embed="rId2"/>
          <a:stretch>
            <a:fillRect/>
          </a:stretch>
        </p:blipFill>
        <p:spPr>
          <a:xfrm>
            <a:off x="6599658" y="3696914"/>
            <a:ext cx="2285858" cy="1249103"/>
          </a:xfrm>
          <a:prstGeom prst="rect">
            <a:avLst/>
          </a:prstGeom>
        </p:spPr>
      </p:pic>
      <p:pic>
        <p:nvPicPr>
          <p:cNvPr id="5" name="Hình ảnh 4" descr="n252 Fb Thu Huong Pham">
            <a:extLst>
              <a:ext uri="{FF2B5EF4-FFF2-40B4-BE49-F238E27FC236}">
                <a16:creationId xmlns:a16="http://schemas.microsoft.com/office/drawing/2014/main" id="{F7D5B7A6-3A38-41F5-9A3E-B7A022D62CD6}"/>
              </a:ext>
            </a:extLst>
          </p:cNvPr>
          <p:cNvPicPr>
            <a:picLocks noChangeAspect="1"/>
          </p:cNvPicPr>
          <p:nvPr/>
        </p:nvPicPr>
        <p:blipFill>
          <a:blip r:embed="rId3"/>
          <a:stretch>
            <a:fillRect/>
          </a:stretch>
        </p:blipFill>
        <p:spPr>
          <a:xfrm>
            <a:off x="7583573" y="742399"/>
            <a:ext cx="1410679" cy="1408374"/>
          </a:xfrm>
          <a:prstGeom prst="rect">
            <a:avLst/>
          </a:prstGeom>
        </p:spPr>
      </p:pic>
      <p:pic>
        <p:nvPicPr>
          <p:cNvPr id="10" name="Hình ảnh 9" descr="n252 Fb Thu Huong Pham">
            <a:extLst>
              <a:ext uri="{FF2B5EF4-FFF2-40B4-BE49-F238E27FC236}">
                <a16:creationId xmlns:a16="http://schemas.microsoft.com/office/drawing/2014/main" id="{E9B1FEED-846E-4B7F-9E1F-B76D1A5BA2EC}"/>
              </a:ext>
            </a:extLst>
          </p:cNvPr>
          <p:cNvPicPr>
            <a:picLocks noChangeAspect="1"/>
          </p:cNvPicPr>
          <p:nvPr/>
        </p:nvPicPr>
        <p:blipFill>
          <a:blip r:embed="rId4"/>
          <a:stretch>
            <a:fillRect/>
          </a:stretch>
        </p:blipFill>
        <p:spPr>
          <a:xfrm>
            <a:off x="7583573" y="2235833"/>
            <a:ext cx="1302427" cy="1302427"/>
          </a:xfrm>
          <a:prstGeom prst="rect">
            <a:avLst/>
          </a:prstGeom>
        </p:spPr>
      </p:pic>
      <p:sp>
        <p:nvSpPr>
          <p:cNvPr id="11" name="Hộp Văn bản 10" descr="n252 Fb Thu Huong Pham">
            <a:extLst>
              <a:ext uri="{FF2B5EF4-FFF2-40B4-BE49-F238E27FC236}">
                <a16:creationId xmlns:a16="http://schemas.microsoft.com/office/drawing/2014/main" id="{8BA8C621-3FF2-4F47-A3F3-A88B7133262E}"/>
              </a:ext>
            </a:extLst>
          </p:cNvPr>
          <p:cNvSpPr txBox="1"/>
          <p:nvPr/>
        </p:nvSpPr>
        <p:spPr>
          <a:xfrm>
            <a:off x="149748" y="512392"/>
            <a:ext cx="7277557"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800" b="1">
                <a:solidFill>
                  <a:srgbClr val="003300"/>
                </a:solidFill>
                <a:effectLst/>
                <a:latin typeface="Cambria" panose="02040503050406030204" pitchFamily="18" charset="0"/>
                <a:ea typeface="Cambria" panose="02040503050406030204" pitchFamily="18" charset="0"/>
              </a:rPr>
              <a:t>Câu 1:</a:t>
            </a:r>
            <a:r>
              <a:rPr lang="en-US" sz="1800">
                <a:solidFill>
                  <a:srgbClr val="003300"/>
                </a:solidFill>
                <a:effectLst/>
                <a:latin typeface="Cambria" panose="02040503050406030204" pitchFamily="18" charset="0"/>
                <a:ea typeface="Cambria" panose="02040503050406030204" pitchFamily="18" charset="0"/>
              </a:rPr>
              <a:t> Lấy 2 túi trà lọc giống nhau. Thả nhẹ nhàng một túi vào cốc thủy tinh đựng nước nguội, một túi vào cốc thủy tinh đựng nước nóng để các túi nằm yên ở đáy côc. Quan sát và dùng mô hình động học phân tử về cấu tạo chất để giải thích hiện tượng xảy ra trong hai cốc?</a:t>
            </a:r>
          </a:p>
        </p:txBody>
      </p:sp>
      <mc:AlternateContent xmlns:mc="http://schemas.openxmlformats.org/markup-compatibility/2006" xmlns:a14="http://schemas.microsoft.com/office/drawing/2010/main">
        <mc:Choice Requires="a14">
          <p:sp>
            <p:nvSpPr>
              <p:cNvPr id="12" name="Hộp Văn bản 11" descr="n252 Fb Thu Huong Pham">
                <a:extLst>
                  <a:ext uri="{FF2B5EF4-FFF2-40B4-BE49-F238E27FC236}">
                    <a16:creationId xmlns:a16="http://schemas.microsoft.com/office/drawing/2014/main" id="{3DAA4336-6E53-4262-A23D-8EDD58BEA656}"/>
                  </a:ext>
                </a:extLst>
              </p:cNvPr>
              <p:cNvSpPr txBox="1"/>
              <p:nvPr/>
            </p:nvSpPr>
            <p:spPr>
              <a:xfrm>
                <a:off x="149748" y="1686718"/>
                <a:ext cx="734496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a:solidFill>
                      <a:srgbClr val="003300"/>
                    </a:solidFill>
                    <a:effectLst/>
                    <a:latin typeface="Cambria" panose="02040503050406030204" pitchFamily="18" charset="0"/>
                    <a:ea typeface="Cambria" panose="02040503050406030204" pitchFamily="18" charset="0"/>
                  </a:rPr>
                  <a:t>Câu </a:t>
                </a:r>
                <a:r>
                  <a:rPr lang="en-US" sz="1800" b="1" dirty="0">
                    <a:solidFill>
                      <a:srgbClr val="003300"/>
                    </a:solidFill>
                    <a:effectLst/>
                    <a:latin typeface="Cambria" panose="02040503050406030204" pitchFamily="18" charset="0"/>
                    <a:ea typeface="Cambria" panose="02040503050406030204" pitchFamily="18" charset="0"/>
                  </a:rPr>
                  <a:t>2: </a:t>
                </a:r>
                <a:r>
                  <a:rPr lang="en-US" sz="1800" dirty="0">
                    <a:solidFill>
                      <a:srgbClr val="003300"/>
                    </a:solidFill>
                    <a:effectLst/>
                    <a:latin typeface="Cambria" panose="02040503050406030204" pitchFamily="18" charset="0"/>
                    <a:ea typeface="Cambria" panose="02040503050406030204" pitchFamily="18" charset="0"/>
                  </a:rPr>
                  <a:t>Ở </a:t>
                </a:r>
                <a:r>
                  <a:rPr lang="en-US" sz="1800" dirty="0" err="1">
                    <a:solidFill>
                      <a:srgbClr val="003300"/>
                    </a:solidFill>
                    <a:effectLst/>
                    <a:latin typeface="Cambria" panose="02040503050406030204" pitchFamily="18" charset="0"/>
                    <a:ea typeface="Cambria" panose="02040503050406030204" pitchFamily="18" charset="0"/>
                  </a:rPr>
                  <a:t>nhiệt</a:t>
                </a:r>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độ</a:t>
                </a:r>
                <a:r>
                  <a:rPr lang="en-US" sz="1800" dirty="0">
                    <a:solidFill>
                      <a:srgbClr val="003300"/>
                    </a:solidFill>
                    <a:effectLst/>
                    <a:latin typeface="Cambria" panose="02040503050406030204" pitchFamily="18" charset="0"/>
                    <a:ea typeface="Cambria" panose="02040503050406030204" pitchFamily="18" charset="0"/>
                  </a:rPr>
                  <a:t> 27</a:t>
                </a:r>
                <a14:m>
                  <m:oMath xmlns:m="http://schemas.openxmlformats.org/officeDocument/2006/math">
                    <m:r>
                      <a:rPr lang="en-US" sz="1800">
                        <a:solidFill>
                          <a:srgbClr val="003300"/>
                        </a:solidFill>
                        <a:effectLst/>
                        <a:latin typeface="Cambria Math" panose="02040503050406030204" pitchFamily="18" charset="0"/>
                        <a:ea typeface="Calibri" panose="020F0502020204030204" pitchFamily="34" charset="0"/>
                      </a:rPr>
                      <m:t>℃</m:t>
                    </m:r>
                  </m:oMath>
                </a14:m>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các</a:t>
                </a:r>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phân</a:t>
                </a:r>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tử</a:t>
                </a:r>
                <a:r>
                  <a:rPr lang="en-US" sz="1800" dirty="0">
                    <a:solidFill>
                      <a:srgbClr val="003300"/>
                    </a:solidFill>
                    <a:effectLst/>
                    <a:latin typeface="Cambria" panose="02040503050406030204" pitchFamily="18" charset="0"/>
                    <a:ea typeface="Cambria" panose="02040503050406030204" pitchFamily="18" charset="0"/>
                  </a:rPr>
                  <a:t> hydrogen </a:t>
                </a:r>
                <a:r>
                  <a:rPr lang="en-US" sz="1800" dirty="0" err="1">
                    <a:solidFill>
                      <a:srgbClr val="003300"/>
                    </a:solidFill>
                    <a:effectLst/>
                    <a:latin typeface="Cambria" panose="02040503050406030204" pitchFamily="18" charset="0"/>
                    <a:ea typeface="Cambria" panose="02040503050406030204" pitchFamily="18" charset="0"/>
                  </a:rPr>
                  <a:t>chuyển</a:t>
                </a:r>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động</a:t>
                </a:r>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với</a:t>
                </a:r>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tốc</a:t>
                </a:r>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độ</a:t>
                </a:r>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trung</a:t>
                </a:r>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bình</a:t>
                </a:r>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khoảng</a:t>
                </a:r>
                <a:r>
                  <a:rPr lang="en-US" sz="1800" dirty="0">
                    <a:solidFill>
                      <a:srgbClr val="003300"/>
                    </a:solidFill>
                    <a:effectLst/>
                    <a:latin typeface="Cambria" panose="02040503050406030204" pitchFamily="18" charset="0"/>
                    <a:ea typeface="Cambria" panose="02040503050406030204" pitchFamily="18" charset="0"/>
                  </a:rPr>
                  <a:t> 1900 m/s. </a:t>
                </a:r>
                <a:r>
                  <a:rPr lang="en-US" sz="1800" dirty="0" err="1">
                    <a:solidFill>
                      <a:srgbClr val="003300"/>
                    </a:solidFill>
                    <a:effectLst/>
                    <a:latin typeface="Cambria" panose="02040503050406030204" pitchFamily="18" charset="0"/>
                    <a:ea typeface="Cambria" panose="02040503050406030204" pitchFamily="18" charset="0"/>
                  </a:rPr>
                  <a:t>Khối</a:t>
                </a:r>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lượng</a:t>
                </a:r>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của</a:t>
                </a:r>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phân</a:t>
                </a:r>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tử</a:t>
                </a:r>
                <a:r>
                  <a:rPr lang="en-US" sz="1800" dirty="0">
                    <a:solidFill>
                      <a:srgbClr val="003300"/>
                    </a:solidFill>
                    <a:effectLst/>
                    <a:latin typeface="Cambria" panose="02040503050406030204" pitchFamily="18" charset="0"/>
                    <a:ea typeface="Cambria" panose="02040503050406030204" pitchFamily="18" charset="0"/>
                  </a:rPr>
                  <a:t> hydrogen </a:t>
                </a:r>
                <a14:m>
                  <m:oMath xmlns:m="http://schemas.openxmlformats.org/officeDocument/2006/math">
                    <m:r>
                      <a:rPr lang="en-US" sz="1800">
                        <a:solidFill>
                          <a:srgbClr val="003300"/>
                        </a:solidFill>
                        <a:effectLst/>
                        <a:latin typeface="Cambria Math" panose="02040503050406030204" pitchFamily="18" charset="0"/>
                        <a:ea typeface="Calibri" panose="020F0502020204030204" pitchFamily="34" charset="0"/>
                      </a:rPr>
                      <m:t>33,6.</m:t>
                    </m:r>
                    <m:sSup>
                      <m:sSupPr>
                        <m:ctrlPr>
                          <a:rPr lang="en-US" sz="1800" i="1">
                            <a:solidFill>
                              <a:srgbClr val="003300"/>
                            </a:solidFill>
                            <a:effectLst/>
                            <a:latin typeface="Cambria Math" panose="02040503050406030204" pitchFamily="18" charset="0"/>
                            <a:ea typeface="Calibri" panose="020F0502020204030204" pitchFamily="34" charset="0"/>
                          </a:rPr>
                        </m:ctrlPr>
                      </m:sSupPr>
                      <m:e>
                        <m:r>
                          <a:rPr lang="en-US" sz="1800">
                            <a:solidFill>
                              <a:srgbClr val="003300"/>
                            </a:solidFill>
                            <a:effectLst/>
                            <a:latin typeface="Cambria Math" panose="02040503050406030204" pitchFamily="18" charset="0"/>
                            <a:ea typeface="Calibri" panose="020F0502020204030204" pitchFamily="34" charset="0"/>
                          </a:rPr>
                          <m:t>10</m:t>
                        </m:r>
                      </m:e>
                      <m:sup>
                        <m:r>
                          <a:rPr lang="en-US" sz="1800" i="1">
                            <a:solidFill>
                              <a:srgbClr val="003300"/>
                            </a:solidFill>
                            <a:effectLst/>
                            <a:latin typeface="Cambria Math" panose="02040503050406030204" pitchFamily="18" charset="0"/>
                            <a:ea typeface="Calibri" panose="020F0502020204030204" pitchFamily="34" charset="0"/>
                          </a:rPr>
                          <m:t>−</m:t>
                        </m:r>
                        <m:r>
                          <a:rPr lang="en-US" sz="1800">
                            <a:solidFill>
                              <a:srgbClr val="003300"/>
                            </a:solidFill>
                            <a:effectLst/>
                            <a:latin typeface="Cambria Math" panose="02040503050406030204" pitchFamily="18" charset="0"/>
                            <a:ea typeface="Calibri" panose="020F0502020204030204" pitchFamily="34" charset="0"/>
                          </a:rPr>
                          <m:t>28</m:t>
                        </m:r>
                      </m:sup>
                    </m:sSup>
                    <m:r>
                      <m:rPr>
                        <m:sty m:val="p"/>
                      </m:rPr>
                      <a:rPr lang="en-US" sz="1800">
                        <a:solidFill>
                          <a:srgbClr val="003300"/>
                        </a:solidFill>
                        <a:effectLst/>
                        <a:latin typeface="Cambria Math" panose="02040503050406030204" pitchFamily="18" charset="0"/>
                        <a:ea typeface="Calibri" panose="020F0502020204030204" pitchFamily="34" charset="0"/>
                      </a:rPr>
                      <m:t>kg</m:t>
                    </m:r>
                  </m:oMath>
                </a14:m>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Động</a:t>
                </a:r>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năng</a:t>
                </a:r>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trung</a:t>
                </a:r>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bình</a:t>
                </a:r>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của</a:t>
                </a:r>
                <a:r>
                  <a:rPr lang="en-US" sz="1800" dirty="0">
                    <a:solidFill>
                      <a:srgbClr val="003300"/>
                    </a:solidFill>
                    <a:effectLst/>
                    <a:latin typeface="Cambria" panose="02040503050406030204" pitchFamily="18" charset="0"/>
                    <a:ea typeface="Cambria" panose="02040503050406030204" pitchFamily="18" charset="0"/>
                  </a:rPr>
                  <a:t> </a:t>
                </a:r>
                <a14:m>
                  <m:oMath xmlns:m="http://schemas.openxmlformats.org/officeDocument/2006/math">
                    <m:sSup>
                      <m:sSupPr>
                        <m:ctrlPr>
                          <a:rPr lang="en-US" sz="1800" i="1">
                            <a:solidFill>
                              <a:srgbClr val="003300"/>
                            </a:solidFill>
                            <a:effectLst/>
                            <a:latin typeface="Cambria Math" panose="02040503050406030204" pitchFamily="18" charset="0"/>
                            <a:ea typeface="Calibri" panose="020F0502020204030204" pitchFamily="34" charset="0"/>
                          </a:rPr>
                        </m:ctrlPr>
                      </m:sSupPr>
                      <m:e>
                        <m:r>
                          <a:rPr lang="en-US" sz="1800">
                            <a:solidFill>
                              <a:srgbClr val="003300"/>
                            </a:solidFill>
                            <a:effectLst/>
                            <a:latin typeface="Cambria Math" panose="02040503050406030204" pitchFamily="18" charset="0"/>
                            <a:ea typeface="Calibri" panose="020F0502020204030204" pitchFamily="34" charset="0"/>
                          </a:rPr>
                          <m:t>10</m:t>
                        </m:r>
                      </m:e>
                      <m:sup>
                        <m:r>
                          <a:rPr lang="en-US" sz="1800">
                            <a:solidFill>
                              <a:srgbClr val="003300"/>
                            </a:solidFill>
                            <a:effectLst/>
                            <a:latin typeface="Cambria Math" panose="02040503050406030204" pitchFamily="18" charset="0"/>
                            <a:ea typeface="Calibri" panose="020F0502020204030204" pitchFamily="34" charset="0"/>
                          </a:rPr>
                          <m:t>21</m:t>
                        </m:r>
                      </m:sup>
                    </m:sSup>
                  </m:oMath>
                </a14:m>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phân</a:t>
                </a:r>
                <a:r>
                  <a:rPr lang="en-US" sz="1800" dirty="0">
                    <a:solidFill>
                      <a:srgbClr val="003300"/>
                    </a:solidFill>
                    <a:effectLst/>
                    <a:latin typeface="Cambria" panose="02040503050406030204" pitchFamily="18" charset="0"/>
                    <a:ea typeface="Cambria" panose="02040503050406030204" pitchFamily="18" charset="0"/>
                  </a:rPr>
                  <a:t> </a:t>
                </a:r>
                <a:r>
                  <a:rPr lang="en-US" sz="1800" dirty="0" err="1">
                    <a:solidFill>
                      <a:srgbClr val="003300"/>
                    </a:solidFill>
                    <a:effectLst/>
                    <a:latin typeface="Cambria" panose="02040503050406030204" pitchFamily="18" charset="0"/>
                    <a:ea typeface="Cambria" panose="02040503050406030204" pitchFamily="18" charset="0"/>
                  </a:rPr>
                  <a:t>tử</a:t>
                </a:r>
                <a:r>
                  <a:rPr lang="en-US" sz="1800" dirty="0">
                    <a:solidFill>
                      <a:srgbClr val="003300"/>
                    </a:solidFill>
                    <a:effectLst/>
                    <a:latin typeface="Cambria" panose="02040503050406030204" pitchFamily="18" charset="0"/>
                    <a:ea typeface="Cambria" panose="02040503050406030204" pitchFamily="18" charset="0"/>
                  </a:rPr>
                  <a:t> hydrogen </a:t>
                </a:r>
                <a:r>
                  <a:rPr lang="en-US" sz="1800" dirty="0" err="1">
                    <a:solidFill>
                      <a:srgbClr val="003300"/>
                    </a:solidFill>
                    <a:effectLst/>
                    <a:latin typeface="Cambria" panose="02040503050406030204" pitchFamily="18" charset="0"/>
                    <a:ea typeface="Cambria" panose="02040503050406030204" pitchFamily="18" charset="0"/>
                  </a:rPr>
                  <a:t>bằng</a:t>
                </a:r>
                <a:r>
                  <a:rPr lang="en-US" sz="1800" dirty="0">
                    <a:solidFill>
                      <a:srgbClr val="003300"/>
                    </a:solidFill>
                    <a:effectLst/>
                    <a:latin typeface="Cambria" panose="02040503050406030204" pitchFamily="18" charset="0"/>
                    <a:ea typeface="Cambria" panose="02040503050406030204" pitchFamily="18" charset="0"/>
                  </a:rPr>
                  <a:t> bao </a:t>
                </a:r>
                <a:r>
                  <a:rPr lang="en-US" sz="1800" dirty="0" err="1">
                    <a:solidFill>
                      <a:srgbClr val="003300"/>
                    </a:solidFill>
                    <a:effectLst/>
                    <a:latin typeface="Cambria" panose="02040503050406030204" pitchFamily="18" charset="0"/>
                    <a:ea typeface="Cambria" panose="02040503050406030204" pitchFamily="18" charset="0"/>
                  </a:rPr>
                  <a:t>nhiêu</a:t>
                </a:r>
                <a:r>
                  <a:rPr lang="en-US" sz="1800" dirty="0">
                    <a:solidFill>
                      <a:srgbClr val="003300"/>
                    </a:solidFill>
                    <a:effectLst/>
                    <a:latin typeface="Cambria" panose="02040503050406030204" pitchFamily="18" charset="0"/>
                    <a:ea typeface="Cambria" panose="02040503050406030204" pitchFamily="18" charset="0"/>
                  </a:rPr>
                  <a:t> </a:t>
                </a:r>
                <a:r>
                  <a:rPr lang="en-US" sz="1800">
                    <a:solidFill>
                      <a:srgbClr val="003300"/>
                    </a:solidFill>
                    <a:effectLst/>
                    <a:latin typeface="Cambria" panose="02040503050406030204" pitchFamily="18" charset="0"/>
                    <a:ea typeface="Cambria" panose="02040503050406030204" pitchFamily="18" charset="0"/>
                  </a:rPr>
                  <a:t>J?</a:t>
                </a:r>
                <a:endParaRPr lang="en-US" sz="1800" b="1" dirty="0">
                  <a:solidFill>
                    <a:srgbClr val="003300"/>
                  </a:solidFill>
                  <a:effectLst/>
                  <a:latin typeface="Cambria" panose="02040503050406030204" pitchFamily="18" charset="0"/>
                  <a:ea typeface="Cambria" panose="02040503050406030204" pitchFamily="18" charset="0"/>
                </a:endParaRPr>
              </a:p>
            </p:txBody>
          </p:sp>
        </mc:Choice>
        <mc:Fallback xmlns="">
          <p:sp>
            <p:nvSpPr>
              <p:cNvPr id="12" name="Hộp Văn bản 11" descr="n252 Fb Thu Huong Pham">
                <a:extLst>
                  <a:ext uri="{FF2B5EF4-FFF2-40B4-BE49-F238E27FC236}">
                    <a16:creationId xmlns:a16="http://schemas.microsoft.com/office/drawing/2014/main" id="{3DAA4336-6E53-4262-A23D-8EDD58BEA656}"/>
                  </a:ext>
                </a:extLst>
              </p:cNvPr>
              <p:cNvSpPr txBox="1">
                <a:spLocks noRot="1" noChangeAspect="1" noMove="1" noResize="1" noEditPoints="1" noAdjustHandles="1" noChangeArrowheads="1" noChangeShapeType="1" noTextEdit="1"/>
              </p:cNvSpPr>
              <p:nvPr/>
            </p:nvSpPr>
            <p:spPr>
              <a:xfrm>
                <a:off x="149748" y="1686718"/>
                <a:ext cx="7344960" cy="1200329"/>
              </a:xfrm>
              <a:prstGeom prst="rect">
                <a:avLst/>
              </a:prstGeom>
              <a:blipFill>
                <a:blip r:embed="rId5"/>
                <a:stretch>
                  <a:fillRect l="-748" t="-3553" b="-6599"/>
                </a:stretch>
              </a:blipFill>
            </p:spPr>
            <p:txBody>
              <a:bodyPr/>
              <a:lstStyle/>
              <a:p>
                <a:r>
                  <a:rPr lang="en-US">
                    <a:noFill/>
                  </a:rPr>
                  <a:t> </a:t>
                </a:r>
              </a:p>
            </p:txBody>
          </p:sp>
        </mc:Fallback>
      </mc:AlternateContent>
    </p:spTree>
    <p:extLst>
      <p:ext uri="{BB962C8B-B14F-4D97-AF65-F5344CB8AC3E}">
        <p14:creationId xmlns:p14="http://schemas.microsoft.com/office/powerpoint/2010/main" val="289147105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n252 Fb Thu Huong Pham">
            <a:extLst>
              <a:ext uri="{FF2B5EF4-FFF2-40B4-BE49-F238E27FC236}">
                <a16:creationId xmlns:a16="http://schemas.microsoft.com/office/drawing/2014/main" id="{0F16D59E-8EF6-5696-FB76-39C66D7B314F}"/>
              </a:ext>
            </a:extLst>
          </p:cNvPr>
          <p:cNvSpPr>
            <a:spLocks noGrp="1"/>
          </p:cNvSpPr>
          <p:nvPr>
            <p:ph type="title"/>
          </p:nvPr>
        </p:nvSpPr>
        <p:spPr>
          <a:xfrm>
            <a:off x="2544484" y="29570"/>
            <a:ext cx="4198222" cy="411727"/>
          </a:xfrm>
        </p:spPr>
        <p:txBody>
          <a:bodyPr/>
          <a:lstStyle/>
          <a:p>
            <a:r>
              <a:rPr lang="en-US" sz="2800" b="1" dirty="0">
                <a:solidFill>
                  <a:schemeClr val="accent4">
                    <a:lumMod val="75000"/>
                  </a:schemeClr>
                </a:solidFill>
                <a:latin typeface="Quicksand Medium" panose="020B0604020202020204" charset="0"/>
              </a:rPr>
              <a:t>PHIẾU BÀI TẬP SỐ 2</a:t>
            </a:r>
          </a:p>
        </p:txBody>
      </p:sp>
      <mc:AlternateContent xmlns:mc="http://schemas.openxmlformats.org/markup-compatibility/2006" xmlns:a14="http://schemas.microsoft.com/office/drawing/2010/main">
        <mc:Choice Requires="a14">
          <p:sp>
            <p:nvSpPr>
              <p:cNvPr id="7" name="TextBox 6" descr="n252 Fb Thu Huong Pham">
                <a:extLst>
                  <a:ext uri="{FF2B5EF4-FFF2-40B4-BE49-F238E27FC236}">
                    <a16:creationId xmlns:a16="http://schemas.microsoft.com/office/drawing/2014/main" id="{C50544A3-10AD-D957-169C-18C945DC9F3E}"/>
                  </a:ext>
                </a:extLst>
              </p:cNvPr>
              <p:cNvSpPr txBox="1"/>
              <p:nvPr/>
            </p:nvSpPr>
            <p:spPr>
              <a:xfrm>
                <a:off x="419724" y="652007"/>
                <a:ext cx="6535711" cy="4784643"/>
              </a:xfrm>
              <a:prstGeom prst="rect">
                <a:avLst/>
              </a:prstGeom>
              <a:noFill/>
            </p:spPr>
            <p:txBody>
              <a:bodyPr wrap="square" rtlCol="0">
                <a:spAutoFit/>
              </a:bodyPr>
              <a:lstStyle/>
              <a:p>
                <a:pPr marL="0" marR="0" algn="just">
                  <a:lnSpc>
                    <a:spcPct val="107000"/>
                  </a:lnSpc>
                  <a:spcBef>
                    <a:spcPts val="0"/>
                  </a:spcBef>
                  <a:spcAft>
                    <a:spcPts val="0"/>
                  </a:spcAft>
                </a:pPr>
                <a:r>
                  <a:rPr lang="en-US" sz="1800" b="1" dirty="0" err="1">
                    <a:solidFill>
                      <a:srgbClr val="003300"/>
                    </a:solidFill>
                    <a:effectLst/>
                    <a:latin typeface="Quicksand Medium" panose="020B0604020202020204" charset="0"/>
                    <a:ea typeface="Calibri" panose="020F0502020204030204" pitchFamily="34" charset="0"/>
                  </a:rPr>
                  <a:t>Câu</a:t>
                </a:r>
                <a:r>
                  <a:rPr lang="en-US" sz="1800" b="1" dirty="0">
                    <a:solidFill>
                      <a:srgbClr val="003300"/>
                    </a:solidFill>
                    <a:effectLst/>
                    <a:latin typeface="Quicksand Medium" panose="020B0604020202020204" charset="0"/>
                    <a:ea typeface="Calibri" panose="020F0502020204030204" pitchFamily="34" charset="0"/>
                  </a:rPr>
                  <a:t> 1:</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Một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viên</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đạn</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bằng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chì</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có</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khối</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lượng</a:t>
                </a:r>
                <a:r>
                  <a:rPr lang="en-US" sz="1800" dirty="0">
                    <a:solidFill>
                      <a:srgbClr val="003300"/>
                    </a:solidFill>
                    <a:effectLst/>
                    <a:latin typeface="Quicksand Medium" panose="020B0604020202020204" charset="0"/>
                    <a:ea typeface="Calibri" panose="020F0502020204030204" pitchFamily="34" charset="0"/>
                  </a:rPr>
                  <a:t> 3g </a:t>
                </a:r>
                <a:r>
                  <a:rPr lang="en-US" sz="1800" dirty="0" err="1">
                    <a:solidFill>
                      <a:srgbClr val="003300"/>
                    </a:solidFill>
                    <a:effectLst/>
                    <a:latin typeface="Quicksand Medium" panose="020B0604020202020204" charset="0"/>
                    <a:ea typeface="Calibri" panose="020F0502020204030204" pitchFamily="34" charset="0"/>
                  </a:rPr>
                  <a:t>đang</a:t>
                </a:r>
                <a:r>
                  <a:rPr lang="en-US" sz="1800" dirty="0">
                    <a:solidFill>
                      <a:srgbClr val="003300"/>
                    </a:solidFill>
                    <a:effectLst/>
                    <a:latin typeface="Quicksand Medium" panose="020B0604020202020204" charset="0"/>
                    <a:ea typeface="Calibri" panose="020F0502020204030204" pitchFamily="34" charset="0"/>
                  </a:rPr>
                  <a:t> bay </a:t>
                </a:r>
                <a:r>
                  <a:rPr lang="en-US" sz="1800" dirty="0" err="1">
                    <a:solidFill>
                      <a:srgbClr val="003300"/>
                    </a:solidFill>
                    <a:effectLst/>
                    <a:latin typeface="Quicksand Medium" panose="020B0604020202020204" charset="0"/>
                    <a:ea typeface="Calibri" panose="020F0502020204030204" pitchFamily="34" charset="0"/>
                  </a:rPr>
                  <a:t>với</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tốc</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độ</a:t>
                </a:r>
                <a:r>
                  <a:rPr lang="en-US" sz="1800" dirty="0">
                    <a:solidFill>
                      <a:srgbClr val="003300"/>
                    </a:solidFill>
                    <a:effectLst/>
                    <a:latin typeface="Quicksand Medium" panose="020B0604020202020204" charset="0"/>
                    <a:ea typeface="Calibri" panose="020F0502020204030204" pitchFamily="34" charset="0"/>
                  </a:rPr>
                  <a:t> </a:t>
                </a:r>
                <a14:m>
                  <m:oMath xmlns:m="http://schemas.openxmlformats.org/officeDocument/2006/math">
                    <m:r>
                      <a:rPr lang="en-US" sz="1800">
                        <a:solidFill>
                          <a:srgbClr val="003300"/>
                        </a:solidFill>
                        <a:effectLst/>
                        <a:latin typeface="Cambria Math" panose="02040503050406030204" pitchFamily="18" charset="0"/>
                        <a:ea typeface="Calibri" panose="020F0502020204030204" pitchFamily="34" charset="0"/>
                      </a:rPr>
                      <m:t>2,4.</m:t>
                    </m:r>
                    <m:sSup>
                      <m:sSupPr>
                        <m:ctrlPr>
                          <a:rPr lang="en-US" sz="1800" i="1">
                            <a:solidFill>
                              <a:srgbClr val="003300"/>
                            </a:solidFill>
                            <a:effectLst/>
                            <a:latin typeface="Cambria Math" panose="02040503050406030204" pitchFamily="18" charset="0"/>
                            <a:ea typeface="Calibri" panose="020F0502020204030204" pitchFamily="34" charset="0"/>
                          </a:rPr>
                        </m:ctrlPr>
                      </m:sSupPr>
                      <m:e>
                        <m:r>
                          <a:rPr lang="en-US" sz="1800">
                            <a:solidFill>
                              <a:srgbClr val="003300"/>
                            </a:solidFill>
                            <a:effectLst/>
                            <a:latin typeface="Cambria Math" panose="02040503050406030204" pitchFamily="18" charset="0"/>
                            <a:ea typeface="Calibri" panose="020F0502020204030204" pitchFamily="34" charset="0"/>
                          </a:rPr>
                          <m:t>10</m:t>
                        </m:r>
                      </m:e>
                      <m:sup>
                        <m:r>
                          <a:rPr lang="en-US" sz="1800">
                            <a:solidFill>
                              <a:srgbClr val="003300"/>
                            </a:solidFill>
                            <a:effectLst/>
                            <a:latin typeface="Cambria Math" panose="02040503050406030204" pitchFamily="18" charset="0"/>
                            <a:ea typeface="Calibri" panose="020F0502020204030204" pitchFamily="34" charset="0"/>
                          </a:rPr>
                          <m:t>2</m:t>
                        </m:r>
                      </m:sup>
                    </m:sSup>
                    <m:r>
                      <m:rPr>
                        <m:sty m:val="p"/>
                      </m:rPr>
                      <a:rPr lang="en-US" sz="1800">
                        <a:solidFill>
                          <a:srgbClr val="003300"/>
                        </a:solidFill>
                        <a:effectLst/>
                        <a:latin typeface="Cambria Math" panose="02040503050406030204" pitchFamily="18" charset="0"/>
                        <a:ea typeface="Calibri" panose="020F0502020204030204" pitchFamily="34" charset="0"/>
                      </a:rPr>
                      <m:t>m</m:t>
                    </m:r>
                    <m:r>
                      <a:rPr lang="en-US" sz="1800">
                        <a:solidFill>
                          <a:srgbClr val="003300"/>
                        </a:solidFill>
                        <a:effectLst/>
                        <a:latin typeface="Cambria Math" panose="02040503050406030204" pitchFamily="18" charset="0"/>
                        <a:ea typeface="Calibri" panose="020F0502020204030204" pitchFamily="34" charset="0"/>
                      </a:rPr>
                      <m:t>/</m:t>
                    </m:r>
                    <m:r>
                      <m:rPr>
                        <m:sty m:val="p"/>
                      </m:rPr>
                      <a:rPr lang="en-US" sz="1800">
                        <a:solidFill>
                          <a:srgbClr val="003300"/>
                        </a:solidFill>
                        <a:effectLst/>
                        <a:latin typeface="Cambria Math" panose="02040503050406030204" pitchFamily="18" charset="0"/>
                        <a:ea typeface="Calibri" panose="020F0502020204030204" pitchFamily="34" charset="0"/>
                      </a:rPr>
                      <m:t>s</m:t>
                    </m:r>
                  </m:oMath>
                </a14:m>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thì</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va</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chạm</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vào</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một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bức</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tường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gỗ</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Nhiệt</a:t>
                </a:r>
                <a:r>
                  <a:rPr lang="en-US" sz="1800" dirty="0">
                    <a:solidFill>
                      <a:srgbClr val="003300"/>
                    </a:solidFill>
                    <a:effectLst/>
                    <a:latin typeface="Quicksand Medium" panose="020B0604020202020204" charset="0"/>
                    <a:ea typeface="Calibri" panose="020F0502020204030204" pitchFamily="34" charset="0"/>
                  </a:rPr>
                  <a:t> dung </a:t>
                </a:r>
                <a:r>
                  <a:rPr lang="en-US" sz="1800" dirty="0" err="1">
                    <a:solidFill>
                      <a:srgbClr val="003300"/>
                    </a:solidFill>
                    <a:effectLst/>
                    <a:latin typeface="Quicksand Medium" panose="020B0604020202020204" charset="0"/>
                    <a:ea typeface="Calibri" panose="020F0502020204030204" pitchFamily="34" charset="0"/>
                  </a:rPr>
                  <a:t>riêng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của</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chì</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là</a:t>
                </a:r>
                <a:r>
                  <a:rPr lang="en-US" sz="1800" dirty="0">
                    <a:solidFill>
                      <a:srgbClr val="003300"/>
                    </a:solidFill>
                    <a:effectLst/>
                    <a:latin typeface="Quicksand Medium" panose="020B0604020202020204" charset="0"/>
                    <a:ea typeface="Calibri" panose="020F0502020204030204" pitchFamily="34" charset="0"/>
                  </a:rPr>
                  <a:t> 127 J/</a:t>
                </a:r>
                <a:r>
                  <a:rPr lang="en-US" sz="1800" dirty="0" err="1">
                    <a:solidFill>
                      <a:srgbClr val="003300"/>
                    </a:solidFill>
                    <a:effectLst/>
                    <a:latin typeface="Quicksand Medium" panose="020B0604020202020204" charset="0"/>
                    <a:ea typeface="Calibri" panose="020F0502020204030204" pitchFamily="34" charset="0"/>
                  </a:rPr>
                  <a:t>kg.K</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Nếu</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có</a:t>
                </a:r>
                <a:r>
                  <a:rPr lang="en-US" sz="1800" dirty="0">
                    <a:solidFill>
                      <a:srgbClr val="003300"/>
                    </a:solidFill>
                    <a:effectLst/>
                    <a:latin typeface="Quicksand Medium" panose="020B0604020202020204" charset="0"/>
                    <a:ea typeface="Calibri" panose="020F0502020204030204" pitchFamily="34" charset="0"/>
                  </a:rPr>
                  <a:t> 50</a:t>
                </a:r>
                <a14:m>
                  <m:oMath xmlns:m="http://schemas.openxmlformats.org/officeDocument/2006/math">
                    <m:r>
                      <a:rPr lang="en-US" sz="1800">
                        <a:solidFill>
                          <a:srgbClr val="003300"/>
                        </a:solidFill>
                        <a:effectLst/>
                        <a:latin typeface="Cambria Math" panose="02040503050406030204" pitchFamily="18" charset="0"/>
                        <a:ea typeface="Calibri" panose="020F0502020204030204" pitchFamily="34" charset="0"/>
                      </a:rPr>
                      <m:t>%</m:t>
                    </m:r>
                  </m:oMath>
                </a14:m>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công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cản</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của</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bức</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tường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dùng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để</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làm</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nóng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viên</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đạn</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thì</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nhiệt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độ</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của</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viên</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đạn</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sẽ</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tăng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thêm</a:t>
                </a:r>
                <a:r>
                  <a:rPr lang="en-US" sz="1800" dirty="0">
                    <a:solidFill>
                      <a:srgbClr val="003300"/>
                    </a:solidFill>
                    <a:effectLst/>
                    <a:latin typeface="Quicksand Medium" panose="020B0604020202020204" charset="0"/>
                    <a:ea typeface="Calibri" panose="020F0502020204030204" pitchFamily="34" charset="0"/>
                  </a:rPr>
                  <a:t> bao </a:t>
                </a:r>
                <a:r>
                  <a:rPr lang="en-US" sz="1800" dirty="0" err="1">
                    <a:solidFill>
                      <a:srgbClr val="003300"/>
                    </a:solidFill>
                    <a:effectLst/>
                    <a:latin typeface="Quicksand Medium" panose="020B0604020202020204" charset="0"/>
                    <a:ea typeface="Calibri" panose="020F0502020204030204" pitchFamily="34" charset="0"/>
                  </a:rPr>
                  <a:t>nhiêu</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độ</a:t>
                </a:r>
                <a:r>
                  <a:rPr lang="en-US" sz="1800" dirty="0">
                    <a:solidFill>
                      <a:srgbClr val="003300"/>
                    </a:solidFill>
                    <a:effectLst/>
                    <a:latin typeface="Quicksand Medium" panose="020B0604020202020204" charset="0"/>
                    <a:ea typeface="Calibri" panose="020F0502020204030204" pitchFamily="34" charset="0"/>
                  </a:rPr>
                  <a:t>?</a:t>
                </a:r>
                <a:endParaRPr lang="en-US" sz="1800" dirty="0">
                  <a:solidFill>
                    <a:srgbClr val="003300"/>
                  </a:solidFill>
                  <a:effectLst/>
                  <a:latin typeface="Quicksand Medium" panose="020B0604020202020204" charset="0"/>
                  <a:ea typeface="Times New Roman" panose="02020603050405020304" pitchFamily="18" charset="0"/>
                </a:endParaRPr>
              </a:p>
              <a:p>
                <a:pPr marL="0" marR="0" algn="just">
                  <a:lnSpc>
                    <a:spcPct val="107000"/>
                  </a:lnSpc>
                  <a:spcBef>
                    <a:spcPts val="0"/>
                  </a:spcBef>
                  <a:spcAft>
                    <a:spcPts val="0"/>
                  </a:spcAft>
                </a:pPr>
                <a:r>
                  <a:rPr lang="en-US" sz="1800" b="1" dirty="0" err="1">
                    <a:solidFill>
                      <a:srgbClr val="003300"/>
                    </a:solidFill>
                    <a:effectLst/>
                    <a:latin typeface="Quicksand Medium" panose="020B0604020202020204" charset="0"/>
                    <a:ea typeface="Calibri" panose="020F0502020204030204" pitchFamily="34" charset="0"/>
                  </a:rPr>
                  <a:t>Câu</a:t>
                </a:r>
                <a:r>
                  <a:rPr lang="en-US" sz="1800" b="1" dirty="0">
                    <a:solidFill>
                      <a:srgbClr val="003300"/>
                    </a:solidFill>
                    <a:effectLst/>
                    <a:latin typeface="Quicksand Medium" panose="020B0604020202020204" charset="0"/>
                    <a:ea typeface="Calibri" panose="020F0502020204030204" pitchFamily="34" charset="0"/>
                  </a:rPr>
                  <a:t> 2: </a:t>
                </a:r>
                <a:r>
                  <a:rPr lang="en-US" sz="1800" dirty="0" err="1">
                    <a:solidFill>
                      <a:srgbClr val="003300"/>
                    </a:solidFill>
                    <a:effectLst/>
                    <a:latin typeface="Quicksand Medium" panose="020B0604020202020204" charset="0"/>
                    <a:ea typeface="Calibri" panose="020F0502020204030204" pitchFamily="34" charset="0"/>
                  </a:rPr>
                  <a:t>Một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bình</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nhôm</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khối</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lượng</a:t>
                </a:r>
                <a:r>
                  <a:rPr lang="en-US" sz="1800" dirty="0">
                    <a:solidFill>
                      <a:srgbClr val="003300"/>
                    </a:solidFill>
                    <a:effectLst/>
                    <a:latin typeface="Quicksand Medium" panose="020B0604020202020204" charset="0"/>
                    <a:ea typeface="Calibri" panose="020F0502020204030204" pitchFamily="34" charset="0"/>
                  </a:rPr>
                  <a:t> 0,5kg </a:t>
                </a:r>
                <a:r>
                  <a:rPr lang="en-US" sz="1800" dirty="0" err="1">
                    <a:solidFill>
                      <a:srgbClr val="003300"/>
                    </a:solidFill>
                    <a:effectLst/>
                    <a:latin typeface="Quicksand Medium" panose="020B0604020202020204" charset="0"/>
                    <a:ea typeface="Calibri" panose="020F0502020204030204" pitchFamily="34" charset="0"/>
                  </a:rPr>
                  <a:t>chứa</a:t>
                </a:r>
                <a:r>
                  <a:rPr lang="en-US" sz="1800" dirty="0">
                    <a:solidFill>
                      <a:srgbClr val="003300"/>
                    </a:solidFill>
                    <a:effectLst/>
                    <a:latin typeface="Quicksand Medium" panose="020B0604020202020204" charset="0"/>
                    <a:ea typeface="Calibri" panose="020F0502020204030204" pitchFamily="34" charset="0"/>
                  </a:rPr>
                  <a:t> 0,118kg </a:t>
                </a:r>
                <a:r>
                  <a:rPr lang="en-US" sz="1800" dirty="0" err="1">
                    <a:solidFill>
                      <a:srgbClr val="003300"/>
                    </a:solidFill>
                    <a:effectLst/>
                    <a:latin typeface="Quicksand Medium" panose="020B0604020202020204" charset="0"/>
                    <a:ea typeface="Calibri" panose="020F0502020204030204" pitchFamily="34" charset="0"/>
                  </a:rPr>
                  <a:t>nước</a:t>
                </a:r>
                <a:r>
                  <a:rPr lang="en-US" sz="1800" dirty="0">
                    <a:solidFill>
                      <a:srgbClr val="003300"/>
                    </a:solidFill>
                    <a:effectLst/>
                    <a:latin typeface="Quicksand Medium" panose="020B0604020202020204" charset="0"/>
                    <a:ea typeface="Calibri" panose="020F0502020204030204" pitchFamily="34" charset="0"/>
                  </a:rPr>
                  <a:t> ở </a:t>
                </a:r>
                <a:r>
                  <a:rPr lang="en-US" sz="1800" dirty="0" err="1">
                    <a:solidFill>
                      <a:srgbClr val="003300"/>
                    </a:solidFill>
                    <a:effectLst/>
                    <a:latin typeface="Quicksand Medium" panose="020B0604020202020204" charset="0"/>
                    <a:ea typeface="Calibri" panose="020F0502020204030204" pitchFamily="34" charset="0"/>
                  </a:rPr>
                  <a:t>nhiệt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độ</a:t>
                </a:r>
                <a:r>
                  <a:rPr lang="en-US" sz="1800" dirty="0">
                    <a:solidFill>
                      <a:srgbClr val="003300"/>
                    </a:solidFill>
                    <a:effectLst/>
                    <a:latin typeface="Quicksand Medium" panose="020B0604020202020204" charset="0"/>
                    <a:ea typeface="Calibri" panose="020F0502020204030204" pitchFamily="34" charset="0"/>
                  </a:rPr>
                  <a:t> 20</a:t>
                </a:r>
                <a14:m>
                  <m:oMath xmlns:m="http://schemas.openxmlformats.org/officeDocument/2006/math">
                    <m:r>
                      <a:rPr lang="en-US" sz="1800">
                        <a:solidFill>
                          <a:srgbClr val="003300"/>
                        </a:solidFill>
                        <a:effectLst/>
                        <a:latin typeface="Cambria Math" panose="02040503050406030204" pitchFamily="18" charset="0"/>
                        <a:ea typeface="Calibri" panose="020F0502020204030204" pitchFamily="34" charset="0"/>
                      </a:rPr>
                      <m:t>℃</m:t>
                    </m:r>
                  </m:oMath>
                </a14:m>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Người</a:t>
                </a:r>
                <a:r>
                  <a:rPr lang="en-US" sz="1800" dirty="0">
                    <a:solidFill>
                      <a:srgbClr val="003300"/>
                    </a:solidFill>
                    <a:effectLst/>
                    <a:latin typeface="Quicksand Medium" panose="020B0604020202020204" charset="0"/>
                    <a:ea typeface="Calibri" panose="020F0502020204030204" pitchFamily="34" charset="0"/>
                  </a:rPr>
                  <a:t> ta </a:t>
                </a:r>
                <a:r>
                  <a:rPr lang="en-US" sz="1800" dirty="0" err="1">
                    <a:solidFill>
                      <a:srgbClr val="003300"/>
                    </a:solidFill>
                    <a:effectLst/>
                    <a:latin typeface="Quicksand Medium" panose="020B0604020202020204" charset="0"/>
                    <a:ea typeface="Calibri" panose="020F0502020204030204" pitchFamily="34" charset="0"/>
                  </a:rPr>
                  <a:t>thả</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vào</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bình</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một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miếng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sắt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khối</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lượng</a:t>
                </a:r>
                <a:r>
                  <a:rPr lang="en-US" sz="1800" dirty="0">
                    <a:solidFill>
                      <a:srgbClr val="003300"/>
                    </a:solidFill>
                    <a:effectLst/>
                    <a:latin typeface="Quicksand Medium" panose="020B0604020202020204" charset="0"/>
                    <a:ea typeface="Calibri" panose="020F0502020204030204" pitchFamily="34" charset="0"/>
                  </a:rPr>
                  <a:t> 0,2kg </a:t>
                </a:r>
                <a:r>
                  <a:rPr lang="en-US" sz="1800" dirty="0" err="1">
                    <a:solidFill>
                      <a:srgbClr val="003300"/>
                    </a:solidFill>
                    <a:effectLst/>
                    <a:latin typeface="Quicksand Medium" panose="020B0604020202020204" charset="0"/>
                    <a:ea typeface="Calibri" panose="020F0502020204030204" pitchFamily="34" charset="0"/>
                  </a:rPr>
                  <a:t>đã</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được</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nung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nóng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tới</a:t>
                </a:r>
                <a:r>
                  <a:rPr lang="en-US" sz="1800" dirty="0">
                    <a:solidFill>
                      <a:srgbClr val="003300"/>
                    </a:solidFill>
                    <a:effectLst/>
                    <a:latin typeface="Quicksand Medium" panose="020B0604020202020204" charset="0"/>
                    <a:ea typeface="Calibri" panose="020F0502020204030204" pitchFamily="34" charset="0"/>
                  </a:rPr>
                  <a:t> 75</a:t>
                </a:r>
                <a14:m>
                  <m:oMath xmlns:m="http://schemas.openxmlformats.org/officeDocument/2006/math">
                    <m:r>
                      <a:rPr lang="en-US" sz="1800">
                        <a:solidFill>
                          <a:srgbClr val="003300"/>
                        </a:solidFill>
                        <a:effectLst/>
                        <a:latin typeface="Cambria Math" panose="02040503050406030204" pitchFamily="18" charset="0"/>
                        <a:ea typeface="Calibri" panose="020F0502020204030204" pitchFamily="34" charset="0"/>
                      </a:rPr>
                      <m:t>℃</m:t>
                    </m:r>
                  </m:oMath>
                </a14:m>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Xác</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định</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nhiệt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độ</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của</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nước</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khi</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bắt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đầu</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có</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sự</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cân</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bằng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nhiệt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Bỏ</a:t>
                </a:r>
                <a:r>
                  <a:rPr lang="en-US" sz="1800" dirty="0">
                    <a:solidFill>
                      <a:srgbClr val="003300"/>
                    </a:solidFill>
                    <a:effectLst/>
                    <a:latin typeface="Quicksand Medium" panose="020B0604020202020204" charset="0"/>
                    <a:ea typeface="Calibri" panose="020F0502020204030204" pitchFamily="34" charset="0"/>
                  </a:rPr>
                  <a:t> qua </a:t>
                </a:r>
                <a:r>
                  <a:rPr lang="en-US" sz="1800" dirty="0" err="1">
                    <a:solidFill>
                      <a:srgbClr val="003300"/>
                    </a:solidFill>
                    <a:effectLst/>
                    <a:latin typeface="Quicksand Medium" panose="020B0604020202020204" charset="0"/>
                    <a:ea typeface="Calibri" panose="020F0502020204030204" pitchFamily="34" charset="0"/>
                  </a:rPr>
                  <a:t>sự</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truyền</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nhiệt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ra</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môi</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trường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bên</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ngoài</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Nhiệt</a:t>
                </a:r>
                <a:r>
                  <a:rPr lang="en-US" sz="1800" dirty="0">
                    <a:solidFill>
                      <a:srgbClr val="003300"/>
                    </a:solidFill>
                    <a:effectLst/>
                    <a:latin typeface="Quicksand Medium" panose="020B0604020202020204" charset="0"/>
                    <a:ea typeface="Calibri" panose="020F0502020204030204" pitchFamily="34" charset="0"/>
                  </a:rPr>
                  <a:t> dung </a:t>
                </a:r>
                <a:r>
                  <a:rPr lang="en-US" sz="1800" dirty="0" err="1">
                    <a:solidFill>
                      <a:srgbClr val="003300"/>
                    </a:solidFill>
                    <a:effectLst/>
                    <a:latin typeface="Quicksand Medium" panose="020B0604020202020204" charset="0"/>
                    <a:ea typeface="Calibri" panose="020F0502020204030204" pitchFamily="34" charset="0"/>
                  </a:rPr>
                  <a:t>riêng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của</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nhôm</a:t>
                </a:r>
                <a:r>
                  <a:rPr lang="en-US" sz="1800" dirty="0">
                    <a:solidFill>
                      <a:srgbClr val="003300"/>
                    </a:solidFill>
                    <a:effectLst/>
                    <a:latin typeface="Quicksand Medium" panose="020B0604020202020204" charset="0"/>
                    <a:ea typeface="Calibri" panose="020F0502020204030204" pitchFamily="34" charset="0"/>
                  </a:rPr>
                  <a:t> 896 </a:t>
                </a:r>
                <a14:m>
                  <m:oMath xmlns:m="http://schemas.openxmlformats.org/officeDocument/2006/math">
                    <m:r>
                      <m:rPr>
                        <m:sty m:val="p"/>
                      </m:rPr>
                      <a:rPr lang="en-US" sz="1800">
                        <a:solidFill>
                          <a:srgbClr val="003300"/>
                        </a:solidFill>
                        <a:effectLst/>
                        <a:latin typeface="Cambria Math" panose="02040503050406030204" pitchFamily="18" charset="0"/>
                        <a:ea typeface="Calibri" panose="020F0502020204030204" pitchFamily="34" charset="0"/>
                      </a:rPr>
                      <m:t>J</m:t>
                    </m:r>
                    <m:r>
                      <a:rPr lang="en-US" sz="1800">
                        <a:solidFill>
                          <a:srgbClr val="003300"/>
                        </a:solidFill>
                        <a:effectLst/>
                        <a:latin typeface="Cambria Math" panose="02040503050406030204" pitchFamily="18" charset="0"/>
                        <a:ea typeface="Calibri" panose="020F0502020204030204" pitchFamily="34" charset="0"/>
                      </a:rPr>
                      <m:t>/</m:t>
                    </m:r>
                    <m:r>
                      <m:rPr>
                        <m:sty m:val="p"/>
                      </m:rPr>
                      <a:rPr lang="en-US" sz="1800">
                        <a:solidFill>
                          <a:srgbClr val="003300"/>
                        </a:solidFill>
                        <a:effectLst/>
                        <a:latin typeface="Cambria Math" panose="02040503050406030204" pitchFamily="18" charset="0"/>
                        <a:ea typeface="Calibri" panose="020F0502020204030204" pitchFamily="34" charset="0"/>
                      </a:rPr>
                      <m:t>kg</m:t>
                    </m:r>
                    <m:r>
                      <a:rPr lang="en-US" sz="1800">
                        <a:solidFill>
                          <a:srgbClr val="003300"/>
                        </a:solidFill>
                        <a:effectLst/>
                        <a:latin typeface="Cambria Math" panose="02040503050406030204" pitchFamily="18" charset="0"/>
                        <a:ea typeface="Calibri" panose="020F0502020204030204" pitchFamily="34" charset="0"/>
                      </a:rPr>
                      <m:t>.</m:t>
                    </m:r>
                    <m:r>
                      <m:rPr>
                        <m:sty m:val="p"/>
                      </m:rPr>
                      <a:rPr lang="en-US" sz="1800">
                        <a:solidFill>
                          <a:srgbClr val="003300"/>
                        </a:solidFill>
                        <a:effectLst/>
                        <a:latin typeface="Cambria Math" panose="02040503050406030204" pitchFamily="18" charset="0"/>
                        <a:ea typeface="Calibri" panose="020F0502020204030204" pitchFamily="34" charset="0"/>
                      </a:rPr>
                      <m:t>K</m:t>
                    </m:r>
                  </m:oMath>
                </a14:m>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của</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nước</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là</a:t>
                </a:r>
                <a:r>
                  <a:rPr lang="en-US" sz="1800" dirty="0">
                    <a:solidFill>
                      <a:srgbClr val="003300"/>
                    </a:solidFill>
                    <a:effectLst/>
                    <a:latin typeface="Quicksand Medium" panose="020B0604020202020204" charset="0"/>
                    <a:ea typeface="Calibri" panose="020F0502020204030204" pitchFamily="34" charset="0"/>
                  </a:rPr>
                  <a:t> </a:t>
                </a:r>
                <a14:m>
                  <m:oMath xmlns:m="http://schemas.openxmlformats.org/officeDocument/2006/math">
                    <m:r>
                      <a:rPr lang="en-US" sz="1800">
                        <a:solidFill>
                          <a:srgbClr val="003300"/>
                        </a:solidFill>
                        <a:effectLst/>
                        <a:latin typeface="Cambria Math" panose="02040503050406030204" pitchFamily="18" charset="0"/>
                        <a:ea typeface="Calibri" panose="020F0502020204030204" pitchFamily="34" charset="0"/>
                      </a:rPr>
                      <m:t>4,18.</m:t>
                    </m:r>
                    <m:sSup>
                      <m:sSupPr>
                        <m:ctrlPr>
                          <a:rPr lang="en-US" sz="1800" i="1">
                            <a:solidFill>
                              <a:srgbClr val="003300"/>
                            </a:solidFill>
                            <a:effectLst/>
                            <a:latin typeface="Cambria Math" panose="02040503050406030204" pitchFamily="18" charset="0"/>
                            <a:ea typeface="Calibri" panose="020F0502020204030204" pitchFamily="34" charset="0"/>
                          </a:rPr>
                        </m:ctrlPr>
                      </m:sSupPr>
                      <m:e>
                        <m:r>
                          <a:rPr lang="en-US" sz="1800">
                            <a:solidFill>
                              <a:srgbClr val="003300"/>
                            </a:solidFill>
                            <a:effectLst/>
                            <a:latin typeface="Cambria Math" panose="02040503050406030204" pitchFamily="18" charset="0"/>
                            <a:ea typeface="Calibri" panose="020F0502020204030204" pitchFamily="34" charset="0"/>
                          </a:rPr>
                          <m:t>10</m:t>
                        </m:r>
                      </m:e>
                      <m:sup>
                        <m:r>
                          <a:rPr lang="en-US" sz="1800">
                            <a:solidFill>
                              <a:srgbClr val="003300"/>
                            </a:solidFill>
                            <a:effectLst/>
                            <a:latin typeface="Cambria Math" panose="02040503050406030204" pitchFamily="18" charset="0"/>
                            <a:ea typeface="Calibri" panose="020F0502020204030204" pitchFamily="34" charset="0"/>
                          </a:rPr>
                          <m:t>3</m:t>
                        </m:r>
                      </m:sup>
                    </m:sSup>
                    <m:r>
                      <a:rPr lang="en-US" sz="1800">
                        <a:solidFill>
                          <a:srgbClr val="003300"/>
                        </a:solidFill>
                        <a:effectLst/>
                        <a:latin typeface="Cambria Math" panose="02040503050406030204" pitchFamily="18" charset="0"/>
                        <a:ea typeface="Calibri" panose="020F0502020204030204" pitchFamily="34" charset="0"/>
                      </a:rPr>
                      <m:t> </m:t>
                    </m:r>
                    <m:r>
                      <m:rPr>
                        <m:sty m:val="p"/>
                      </m:rPr>
                      <a:rPr lang="en-US" sz="1800">
                        <a:solidFill>
                          <a:srgbClr val="003300"/>
                        </a:solidFill>
                        <a:effectLst/>
                        <a:latin typeface="Cambria Math" panose="02040503050406030204" pitchFamily="18" charset="0"/>
                        <a:ea typeface="Calibri" panose="020F0502020204030204" pitchFamily="34" charset="0"/>
                      </a:rPr>
                      <m:t>J</m:t>
                    </m:r>
                    <m:r>
                      <a:rPr lang="en-US" sz="1800">
                        <a:solidFill>
                          <a:srgbClr val="003300"/>
                        </a:solidFill>
                        <a:effectLst/>
                        <a:latin typeface="Cambria Math" panose="02040503050406030204" pitchFamily="18" charset="0"/>
                        <a:ea typeface="Calibri" panose="020F0502020204030204" pitchFamily="34" charset="0"/>
                      </a:rPr>
                      <m:t>/</m:t>
                    </m:r>
                    <m:r>
                      <m:rPr>
                        <m:sty m:val="p"/>
                      </m:rPr>
                      <a:rPr lang="en-US" sz="1800">
                        <a:solidFill>
                          <a:srgbClr val="003300"/>
                        </a:solidFill>
                        <a:effectLst/>
                        <a:latin typeface="Cambria Math" panose="02040503050406030204" pitchFamily="18" charset="0"/>
                        <a:ea typeface="Calibri" panose="020F0502020204030204" pitchFamily="34" charset="0"/>
                      </a:rPr>
                      <m:t>kg</m:t>
                    </m:r>
                    <m:r>
                      <a:rPr lang="en-US" sz="1800">
                        <a:solidFill>
                          <a:srgbClr val="003300"/>
                        </a:solidFill>
                        <a:effectLst/>
                        <a:latin typeface="Cambria Math" panose="02040503050406030204" pitchFamily="18" charset="0"/>
                        <a:ea typeface="Calibri" panose="020F0502020204030204" pitchFamily="34" charset="0"/>
                      </a:rPr>
                      <m:t>.</m:t>
                    </m:r>
                    <m:r>
                      <m:rPr>
                        <m:sty m:val="p"/>
                      </m:rPr>
                      <a:rPr lang="en-US" sz="1800">
                        <a:solidFill>
                          <a:srgbClr val="003300"/>
                        </a:solidFill>
                        <a:effectLst/>
                        <a:latin typeface="Cambria Math" panose="02040503050406030204" pitchFamily="18" charset="0"/>
                        <a:ea typeface="Calibri" panose="020F0502020204030204" pitchFamily="34" charset="0"/>
                      </a:rPr>
                      <m:t>K</m:t>
                    </m:r>
                  </m:oMath>
                </a14:m>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của</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sắt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là</a:t>
                </a:r>
                <a:r>
                  <a:rPr lang="en-US" sz="1800" dirty="0">
                    <a:solidFill>
                      <a:srgbClr val="003300"/>
                    </a:solidFill>
                    <a:effectLst/>
                    <a:latin typeface="Quicksand Medium" panose="020B0604020202020204" charset="0"/>
                    <a:ea typeface="Calibri" panose="020F0502020204030204" pitchFamily="34" charset="0"/>
                  </a:rPr>
                  <a:t> </a:t>
                </a:r>
                <a14:m>
                  <m:oMath xmlns:m="http://schemas.openxmlformats.org/officeDocument/2006/math">
                    <m:r>
                      <a:rPr lang="en-US" sz="1800">
                        <a:solidFill>
                          <a:srgbClr val="003300"/>
                        </a:solidFill>
                        <a:effectLst/>
                        <a:latin typeface="Cambria Math" panose="02040503050406030204" pitchFamily="18" charset="0"/>
                        <a:ea typeface="Calibri" panose="020F0502020204030204" pitchFamily="34" charset="0"/>
                      </a:rPr>
                      <m:t>0,46.</m:t>
                    </m:r>
                    <m:sSup>
                      <m:sSupPr>
                        <m:ctrlPr>
                          <a:rPr lang="en-US" sz="1800" i="1">
                            <a:solidFill>
                              <a:srgbClr val="003300"/>
                            </a:solidFill>
                            <a:effectLst/>
                            <a:latin typeface="Cambria Math" panose="02040503050406030204" pitchFamily="18" charset="0"/>
                            <a:ea typeface="Calibri" panose="020F0502020204030204" pitchFamily="34" charset="0"/>
                          </a:rPr>
                        </m:ctrlPr>
                      </m:sSupPr>
                      <m:e>
                        <m:r>
                          <a:rPr lang="en-US" sz="1800">
                            <a:solidFill>
                              <a:srgbClr val="003300"/>
                            </a:solidFill>
                            <a:effectLst/>
                            <a:latin typeface="Cambria Math" panose="02040503050406030204" pitchFamily="18" charset="0"/>
                            <a:ea typeface="Calibri" panose="020F0502020204030204" pitchFamily="34" charset="0"/>
                          </a:rPr>
                          <m:t>10</m:t>
                        </m:r>
                      </m:e>
                      <m:sup>
                        <m:r>
                          <a:rPr lang="en-US" sz="1800">
                            <a:solidFill>
                              <a:srgbClr val="003300"/>
                            </a:solidFill>
                            <a:effectLst/>
                            <a:latin typeface="Cambria Math" panose="02040503050406030204" pitchFamily="18" charset="0"/>
                            <a:ea typeface="Calibri" panose="020F0502020204030204" pitchFamily="34" charset="0"/>
                          </a:rPr>
                          <m:t>3</m:t>
                        </m:r>
                      </m:sup>
                    </m:sSup>
                    <m:r>
                      <a:rPr lang="en-US" sz="1800">
                        <a:solidFill>
                          <a:srgbClr val="003300"/>
                        </a:solidFill>
                        <a:effectLst/>
                        <a:latin typeface="Cambria Math" panose="02040503050406030204" pitchFamily="18" charset="0"/>
                        <a:ea typeface="Calibri" panose="020F0502020204030204" pitchFamily="34" charset="0"/>
                      </a:rPr>
                      <m:t> </m:t>
                    </m:r>
                    <m:r>
                      <m:rPr>
                        <m:sty m:val="p"/>
                      </m:rPr>
                      <a:rPr lang="en-US" sz="1800">
                        <a:solidFill>
                          <a:srgbClr val="003300"/>
                        </a:solidFill>
                        <a:effectLst/>
                        <a:latin typeface="Cambria Math" panose="02040503050406030204" pitchFamily="18" charset="0"/>
                        <a:ea typeface="Calibri" panose="020F0502020204030204" pitchFamily="34" charset="0"/>
                      </a:rPr>
                      <m:t>J</m:t>
                    </m:r>
                    <m:r>
                      <a:rPr lang="en-US" sz="1800">
                        <a:solidFill>
                          <a:srgbClr val="003300"/>
                        </a:solidFill>
                        <a:effectLst/>
                        <a:latin typeface="Cambria Math" panose="02040503050406030204" pitchFamily="18" charset="0"/>
                        <a:ea typeface="Calibri" panose="020F0502020204030204" pitchFamily="34" charset="0"/>
                      </a:rPr>
                      <m:t>/</m:t>
                    </m:r>
                    <m:r>
                      <m:rPr>
                        <m:sty m:val="p"/>
                      </m:rPr>
                      <a:rPr lang="en-US" sz="1800">
                        <a:solidFill>
                          <a:srgbClr val="003300"/>
                        </a:solidFill>
                        <a:effectLst/>
                        <a:latin typeface="Cambria Math" panose="02040503050406030204" pitchFamily="18" charset="0"/>
                        <a:ea typeface="Calibri" panose="020F0502020204030204" pitchFamily="34" charset="0"/>
                      </a:rPr>
                      <m:t>kg</m:t>
                    </m:r>
                    <m:r>
                      <a:rPr lang="en-US" sz="1800">
                        <a:solidFill>
                          <a:srgbClr val="003300"/>
                        </a:solidFill>
                        <a:effectLst/>
                        <a:latin typeface="Cambria Math" panose="02040503050406030204" pitchFamily="18" charset="0"/>
                        <a:ea typeface="Calibri" panose="020F0502020204030204" pitchFamily="34" charset="0"/>
                      </a:rPr>
                      <m:t>.</m:t>
                    </m:r>
                    <m:r>
                      <m:rPr>
                        <m:sty m:val="p"/>
                      </m:rPr>
                      <a:rPr lang="en-US" sz="1800">
                        <a:solidFill>
                          <a:srgbClr val="003300"/>
                        </a:solidFill>
                        <a:effectLst/>
                        <a:latin typeface="Cambria Math" panose="02040503050406030204" pitchFamily="18" charset="0"/>
                        <a:ea typeface="Calibri" panose="020F0502020204030204" pitchFamily="34" charset="0"/>
                      </a:rPr>
                      <m:t>K</m:t>
                    </m:r>
                  </m:oMath>
                </a14:m>
                <a:endParaRPr lang="en-US" sz="1800" dirty="0">
                  <a:solidFill>
                    <a:srgbClr val="003300"/>
                  </a:solidFill>
                  <a:effectLst/>
                  <a:latin typeface="Quicksand Medium" panose="020B0604020202020204" charset="0"/>
                  <a:ea typeface="Times New Roman" panose="02020603050405020304" pitchFamily="18" charset="0"/>
                </a:endParaRPr>
              </a:p>
              <a:p>
                <a:pPr marL="0" marR="0" algn="just">
                  <a:lnSpc>
                    <a:spcPct val="107000"/>
                  </a:lnSpc>
                  <a:spcBef>
                    <a:spcPts val="0"/>
                  </a:spcBef>
                  <a:spcAft>
                    <a:spcPts val="0"/>
                  </a:spcAft>
                </a:pPr>
                <a:r>
                  <a:rPr lang="vi-VN" sz="1800" b="1" dirty="0">
                    <a:solidFill>
                      <a:srgbClr val="003300"/>
                    </a:solidFill>
                    <a:effectLst/>
                    <a:latin typeface="Quicksand Medium" panose="020B0604020202020204" charset="0"/>
                    <a:ea typeface="Times New Roman" panose="02020603050405020304" pitchFamily="18" charset="0"/>
                  </a:rPr>
                  <a:t>Câu </a:t>
                </a:r>
                <a:r>
                  <a:rPr lang="en-US" sz="1800" b="1" dirty="0">
                    <a:solidFill>
                      <a:srgbClr val="003300"/>
                    </a:solidFill>
                    <a:effectLst/>
                    <a:latin typeface="Quicksand Medium" panose="020B0604020202020204" charset="0"/>
                    <a:ea typeface="Times New Roman" panose="02020603050405020304" pitchFamily="18" charset="0"/>
                  </a:rPr>
                  <a:t>3</a:t>
                </a:r>
                <a:r>
                  <a:rPr lang="vi-VN" sz="1800" b="1" dirty="0">
                    <a:solidFill>
                      <a:srgbClr val="003300"/>
                    </a:solidFill>
                    <a:effectLst/>
                    <a:latin typeface="Quicksand Medium" panose="020B0604020202020204" charset="0"/>
                    <a:ea typeface="Times New Roman" panose="02020603050405020304" pitchFamily="18" charset="0"/>
                  </a:rPr>
                  <a:t>: </a:t>
                </a:r>
                <a:r>
                  <a:rPr lang="vi-VN" sz="1800" dirty="0">
                    <a:solidFill>
                      <a:srgbClr val="003300"/>
                    </a:solidFill>
                    <a:effectLst/>
                    <a:latin typeface="Quicksand Medium" panose="020B0604020202020204" charset="0"/>
                    <a:ea typeface="Times New Roman" panose="02020603050405020304" pitchFamily="18" charset="0"/>
                  </a:rPr>
                  <a:t>Nếu thực hiện công 100J để nén khí trong một xilanh thì khí truyền ra môi trường xung quanh nhiệt lượng 30J. Xác định độ thay đổi nội năng của khí trong xilanh?</a:t>
                </a:r>
              </a:p>
              <a:p>
                <a:pPr marL="0" marR="0">
                  <a:lnSpc>
                    <a:spcPct val="107000"/>
                  </a:lnSpc>
                  <a:spcBef>
                    <a:spcPts val="0"/>
                  </a:spcBef>
                  <a:spcAft>
                    <a:spcPts val="0"/>
                  </a:spcAft>
                </a:pPr>
                <a:endParaRPr lang="en-US" sz="1600" dirty="0">
                  <a:solidFill>
                    <a:srgbClr val="003300"/>
                  </a:solidFill>
                  <a:effectLst/>
                  <a:latin typeface="Quicksand Medium" panose="020B0604020202020204" charset="0"/>
                  <a:ea typeface="Times New Roman" panose="02020603050405020304" pitchFamily="18" charset="0"/>
                </a:endParaRPr>
              </a:p>
            </p:txBody>
          </p:sp>
        </mc:Choice>
        <mc:Fallback xmlns="">
          <p:sp>
            <p:nvSpPr>
              <p:cNvPr id="7" name="TextBox 6" descr="n252 Fb Thu Huong Pham">
                <a:extLst>
                  <a:ext uri="{FF2B5EF4-FFF2-40B4-BE49-F238E27FC236}">
                    <a16:creationId xmlns:a16="http://schemas.microsoft.com/office/drawing/2014/main" id="{C50544A3-10AD-D957-169C-18C945DC9F3E}"/>
                  </a:ext>
                </a:extLst>
              </p:cNvPr>
              <p:cNvSpPr txBox="1">
                <a:spLocks noRot="1" noChangeAspect="1" noMove="1" noResize="1" noEditPoints="1" noAdjustHandles="1" noChangeArrowheads="1" noChangeShapeType="1" noTextEdit="1"/>
              </p:cNvSpPr>
              <p:nvPr/>
            </p:nvSpPr>
            <p:spPr>
              <a:xfrm>
                <a:off x="419724" y="652007"/>
                <a:ext cx="6535711" cy="4784643"/>
              </a:xfrm>
              <a:prstGeom prst="rect">
                <a:avLst/>
              </a:prstGeom>
              <a:blipFill>
                <a:blip r:embed="rId2"/>
                <a:stretch>
                  <a:fillRect l="-840" t="-764" r="-746"/>
                </a:stretch>
              </a:blipFill>
            </p:spPr>
            <p:txBody>
              <a:bodyPr/>
              <a:lstStyle/>
              <a:p>
                <a:r>
                  <a:rPr lang="en-US">
                    <a:noFill/>
                  </a:rPr>
                  <a:t> </a:t>
                </a:r>
              </a:p>
            </p:txBody>
          </p:sp>
        </mc:Fallback>
      </mc:AlternateContent>
      <p:grpSp>
        <p:nvGrpSpPr>
          <p:cNvPr id="4" name="Nhóm 3" descr="n252 Fb Thu Huong Pham">
            <a:extLst>
              <a:ext uri="{FF2B5EF4-FFF2-40B4-BE49-F238E27FC236}">
                <a16:creationId xmlns:a16="http://schemas.microsoft.com/office/drawing/2014/main" id="{2A2B21CB-77E2-4121-A48F-E09E77B6CE4E}"/>
              </a:ext>
            </a:extLst>
          </p:cNvPr>
          <p:cNvGrpSpPr/>
          <p:nvPr/>
        </p:nvGrpSpPr>
        <p:grpSpPr>
          <a:xfrm>
            <a:off x="6900316" y="739863"/>
            <a:ext cx="1924051" cy="1100455"/>
            <a:chOff x="0" y="0"/>
            <a:chExt cx="1924119" cy="1100557"/>
          </a:xfrm>
        </p:grpSpPr>
        <p:pic>
          <p:nvPicPr>
            <p:cNvPr id="5" name="Hình ảnh 4">
              <a:extLst>
                <a:ext uri="{FF2B5EF4-FFF2-40B4-BE49-F238E27FC236}">
                  <a16:creationId xmlns:a16="http://schemas.microsoft.com/office/drawing/2014/main" id="{97031B31-2434-4661-AA6B-60910155CC3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894" y="72492"/>
              <a:ext cx="1546225" cy="1028065"/>
            </a:xfrm>
            <a:prstGeom prst="rect">
              <a:avLst/>
            </a:prstGeom>
            <a:noFill/>
          </p:spPr>
        </p:pic>
        <p:pic>
          <p:nvPicPr>
            <p:cNvPr id="8" name="Hình ảnh 7">
              <a:extLst>
                <a:ext uri="{FF2B5EF4-FFF2-40B4-BE49-F238E27FC236}">
                  <a16:creationId xmlns:a16="http://schemas.microsoft.com/office/drawing/2014/main" id="{7D07AC1F-C76B-4960-BE1D-476BCF8F0CA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929411">
              <a:off x="126682" y="-126682"/>
              <a:ext cx="586105" cy="839470"/>
            </a:xfrm>
            <a:prstGeom prst="rect">
              <a:avLst/>
            </a:prstGeom>
            <a:noFill/>
            <a:ln>
              <a:noFill/>
            </a:ln>
          </p:spPr>
        </p:pic>
      </p:grpSp>
      <p:pic>
        <p:nvPicPr>
          <p:cNvPr id="9" name="Hình ảnh 8" descr="n252 Fb Thu Huong Pham">
            <a:extLst>
              <a:ext uri="{FF2B5EF4-FFF2-40B4-BE49-F238E27FC236}">
                <a16:creationId xmlns:a16="http://schemas.microsoft.com/office/drawing/2014/main" id="{E6EDCD98-C800-41C1-9722-FDD84D6026A5}"/>
              </a:ext>
            </a:extLst>
          </p:cNvPr>
          <p:cNvPicPr/>
          <p:nvPr/>
        </p:nvPicPr>
        <p:blipFill rotWithShape="1">
          <a:blip r:embed="rId5" cstate="print">
            <a:extLst>
              <a:ext uri="{28A0092B-C50C-407E-A947-70E740481C1C}">
                <a14:useLocalDpi xmlns:a14="http://schemas.microsoft.com/office/drawing/2010/main" val="0"/>
              </a:ext>
            </a:extLst>
          </a:blip>
          <a:srcRect l="19645" t="9346" r="40181" b="4890"/>
          <a:stretch/>
        </p:blipFill>
        <p:spPr bwMode="auto">
          <a:xfrm>
            <a:off x="7594082" y="2064909"/>
            <a:ext cx="914400" cy="1518285"/>
          </a:xfrm>
          <a:prstGeom prst="rect">
            <a:avLst/>
          </a:prstGeom>
          <a:noFill/>
          <a:ln>
            <a:noFill/>
          </a:ln>
          <a:extLst>
            <a:ext uri="{53640926-AAD7-44D8-BBD7-CCE9431645EC}">
              <a14:shadowObscured xmlns:a14="http://schemas.microsoft.com/office/drawing/2010/main"/>
            </a:ext>
          </a:extLst>
        </p:spPr>
      </p:pic>
      <p:pic>
        <p:nvPicPr>
          <p:cNvPr id="11" name="Picture 1" descr="n252 Fb Thu Huong Pham">
            <a:extLst>
              <a:ext uri="{FF2B5EF4-FFF2-40B4-BE49-F238E27FC236}">
                <a16:creationId xmlns:a16="http://schemas.microsoft.com/office/drawing/2014/main" id="{83ADE7C8-0087-4A70-A6D3-9F7F2A00DBFD}"/>
              </a:ext>
            </a:extLst>
          </p:cNvPr>
          <p:cNvPicPr>
            <a:picLocks noChangeAspect="1"/>
          </p:cNvPicPr>
          <p:nvPr/>
        </p:nvPicPr>
        <p:blipFill>
          <a:blip r:embed="rId6"/>
          <a:stretch>
            <a:fillRect/>
          </a:stretch>
        </p:blipFill>
        <p:spPr>
          <a:xfrm>
            <a:off x="7439461" y="3880344"/>
            <a:ext cx="1223642" cy="1082886"/>
          </a:xfrm>
          <a:prstGeom prst="rect">
            <a:avLst/>
          </a:prstGeom>
        </p:spPr>
      </p:pic>
    </p:spTree>
    <p:extLst>
      <p:ext uri="{BB962C8B-B14F-4D97-AF65-F5344CB8AC3E}">
        <p14:creationId xmlns:p14="http://schemas.microsoft.com/office/powerpoint/2010/main" val="129018960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n252 Fb Thu Huong Pham">
            <a:extLst>
              <a:ext uri="{FF2B5EF4-FFF2-40B4-BE49-F238E27FC236}">
                <a16:creationId xmlns:a16="http://schemas.microsoft.com/office/drawing/2014/main" id="{0F16D59E-8EF6-5696-FB76-39C66D7B314F}"/>
              </a:ext>
            </a:extLst>
          </p:cNvPr>
          <p:cNvSpPr>
            <a:spLocks noGrp="1"/>
          </p:cNvSpPr>
          <p:nvPr>
            <p:ph type="title"/>
          </p:nvPr>
        </p:nvSpPr>
        <p:spPr>
          <a:xfrm>
            <a:off x="2544484" y="29570"/>
            <a:ext cx="4198222" cy="411727"/>
          </a:xfrm>
        </p:spPr>
        <p:txBody>
          <a:bodyPr/>
          <a:lstStyle/>
          <a:p>
            <a:r>
              <a:rPr lang="en-US" sz="2800" b="1" dirty="0">
                <a:solidFill>
                  <a:schemeClr val="accent4">
                    <a:lumMod val="75000"/>
                  </a:schemeClr>
                </a:solidFill>
                <a:latin typeface="Quicksand Medium" panose="020B0604020202020204" charset="0"/>
              </a:rPr>
              <a:t>PHIẾU BÀI TẬP SỐ 3</a:t>
            </a:r>
          </a:p>
        </p:txBody>
      </p:sp>
      <mc:AlternateContent xmlns:mc="http://schemas.openxmlformats.org/markup-compatibility/2006" xmlns:a14="http://schemas.microsoft.com/office/drawing/2010/main">
        <mc:Choice Requires="a14">
          <p:sp>
            <p:nvSpPr>
              <p:cNvPr id="7" name="TextBox 6" descr="n252 Fb Thu Huong Pham">
                <a:extLst>
                  <a:ext uri="{FF2B5EF4-FFF2-40B4-BE49-F238E27FC236}">
                    <a16:creationId xmlns:a16="http://schemas.microsoft.com/office/drawing/2014/main" id="{C50544A3-10AD-D957-169C-18C945DC9F3E}"/>
                  </a:ext>
                </a:extLst>
              </p:cNvPr>
              <p:cNvSpPr txBox="1"/>
              <p:nvPr/>
            </p:nvSpPr>
            <p:spPr>
              <a:xfrm>
                <a:off x="98066" y="534288"/>
                <a:ext cx="9045934" cy="4900059"/>
              </a:xfrm>
              <a:prstGeom prst="rect">
                <a:avLst/>
              </a:prstGeom>
              <a:noFill/>
            </p:spPr>
            <p:txBody>
              <a:bodyPr wrap="square" rtlCol="0">
                <a:spAutoFit/>
              </a:bodyPr>
              <a:lstStyle/>
              <a:p>
                <a:pPr marL="0" marR="0">
                  <a:lnSpc>
                    <a:spcPct val="107000"/>
                  </a:lnSpc>
                  <a:spcBef>
                    <a:spcPts val="0"/>
                  </a:spcBef>
                  <a:spcAft>
                    <a:spcPts val="0"/>
                  </a:spcAft>
                </a:pPr>
                <a:r>
                  <a:rPr lang="en-US" sz="1800" b="1" dirty="0" err="1">
                    <a:solidFill>
                      <a:srgbClr val="003300"/>
                    </a:solidFill>
                    <a:effectLst/>
                    <a:latin typeface="Quicksand Medium" panose="020B0604020202020204" charset="0"/>
                    <a:ea typeface="Calibri" panose="020F0502020204030204" pitchFamily="34" charset="0"/>
                  </a:rPr>
                  <a:t>Câu</a:t>
                </a:r>
                <a:r>
                  <a:rPr lang="en-US" sz="1800" b="1" dirty="0">
                    <a:solidFill>
                      <a:srgbClr val="003300"/>
                    </a:solidFill>
                    <a:effectLst/>
                    <a:latin typeface="Quicksand Medium" panose="020B0604020202020204" charset="0"/>
                    <a:ea typeface="Calibri" panose="020F0502020204030204" pitchFamily="34" charset="0"/>
                  </a:rPr>
                  <a:t> 1:</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Tại</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sao</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trên</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núi</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cao</a:t>
                </a:r>
                <a:r>
                  <a:rPr lang="en-US" sz="1800" dirty="0">
                    <a:solidFill>
                      <a:srgbClr val="003300"/>
                    </a:solidFill>
                    <a:effectLst/>
                    <a:latin typeface="Quicksand Medium" panose="020B0604020202020204" charset="0"/>
                    <a:ea typeface="Calibri" panose="020F0502020204030204" pitchFamily="34" charset="0"/>
                  </a:rPr>
                  <a:t> ta </a:t>
                </a:r>
                <a:r>
                  <a:rPr lang="en-US" sz="1800" dirty="0" err="1">
                    <a:solidFill>
                      <a:srgbClr val="003300"/>
                    </a:solidFill>
                    <a:effectLst/>
                    <a:latin typeface="Quicksand Medium" panose="020B0604020202020204" charset="0"/>
                    <a:ea typeface="Calibri" panose="020F0502020204030204" pitchFamily="34" charset="0"/>
                  </a:rPr>
                  <a:t>không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thể</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luộc</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chín</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trứng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bằng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nồi</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thông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thường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mặc</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dù</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nước</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trong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nồi</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vẫn</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sôi</a:t>
                </a:r>
                <a:r>
                  <a:rPr lang="en-US" sz="1800" dirty="0">
                    <a:solidFill>
                      <a:srgbClr val="003300"/>
                    </a:solidFill>
                    <a:effectLst/>
                    <a:latin typeface="Quicksand Medium" panose="020B0604020202020204" charset="0"/>
                    <a:ea typeface="Calibri" panose="020F0502020204030204" pitchFamily="34" charset="0"/>
                  </a:rPr>
                  <a:t>?</a:t>
                </a:r>
                <a:endParaRPr lang="en-US" sz="2000" dirty="0">
                  <a:solidFill>
                    <a:srgbClr val="003300"/>
                  </a:solidFill>
                  <a:effectLst/>
                  <a:latin typeface="Quicksand Medium" panose="020B0604020202020204" charset="0"/>
                  <a:ea typeface="Times New Roman" panose="02020603050405020304" pitchFamily="18" charset="0"/>
                </a:endParaRPr>
              </a:p>
              <a:p>
                <a:pPr marL="0" marR="0">
                  <a:lnSpc>
                    <a:spcPct val="115000"/>
                  </a:lnSpc>
                  <a:spcBef>
                    <a:spcPts val="0"/>
                  </a:spcBef>
                  <a:spcAft>
                    <a:spcPts val="0"/>
                  </a:spcAft>
                </a:pPr>
                <a:r>
                  <a:rPr lang="en-US" sz="1800" b="1" dirty="0" err="1">
                    <a:solidFill>
                      <a:srgbClr val="003300"/>
                    </a:solidFill>
                    <a:effectLst/>
                    <a:latin typeface="Quicksand Medium" panose="020B0604020202020204" charset="0"/>
                    <a:ea typeface="Calibri" panose="020F0502020204030204" pitchFamily="34" charset="0"/>
                  </a:rPr>
                  <a:t>Câu</a:t>
                </a:r>
                <a:r>
                  <a:rPr lang="en-US" sz="1800" b="1" dirty="0">
                    <a:solidFill>
                      <a:srgbClr val="003300"/>
                    </a:solidFill>
                    <a:effectLst/>
                    <a:latin typeface="Quicksand Medium" panose="020B0604020202020204" charset="0"/>
                    <a:ea typeface="Calibri" panose="020F0502020204030204" pitchFamily="34" charset="0"/>
                  </a:rPr>
                  <a:t> </a:t>
                </a:r>
                <a:r>
                  <a:rPr lang="en-US" sz="1800" b="1" dirty="0">
                    <a:solidFill>
                      <a:srgbClr val="003300"/>
                    </a:solidFill>
                    <a:latin typeface="Quicksand Medium" panose="020B0604020202020204" charset="0"/>
                    <a:ea typeface="Calibri" panose="020F0502020204030204" pitchFamily="34" charset="0"/>
                  </a:rPr>
                  <a:t>2</a:t>
                </a:r>
                <a:r>
                  <a:rPr lang="en-US" sz="1800" b="1" dirty="0">
                    <a:solidFill>
                      <a:srgbClr val="003300"/>
                    </a:solidFill>
                    <a:effectLst/>
                    <a:latin typeface="Quicksand Medium" panose="020B0604020202020204" charset="0"/>
                    <a:ea typeface="Calibri" panose="020F0502020204030204" pitchFamily="34" charset="0"/>
                  </a:rPr>
                  <a:t>: </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Một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thợ</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rèn</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nhúng</a:t>
                </a:r>
                <a:r>
                  <a:rPr lang="en-US" sz="1800" dirty="0">
                    <a:solidFill>
                      <a:srgbClr val="003300"/>
                    </a:solidFill>
                    <a:effectLst/>
                    <a:latin typeface="Quicksand Medium" panose="020B0604020202020204" charset="0"/>
                    <a:ea typeface="Calibri" panose="020F0502020204030204" pitchFamily="34" charset="0"/>
                  </a:rPr>
                  <a:t> 1 con </a:t>
                </a:r>
                <a:r>
                  <a:rPr lang="en-US" sz="1800" dirty="0" err="1">
                    <a:solidFill>
                      <a:srgbClr val="003300"/>
                    </a:solidFill>
                    <a:effectLst/>
                    <a:latin typeface="Quicksand Medium" panose="020B0604020202020204" charset="0"/>
                    <a:ea typeface="Calibri" panose="020F0502020204030204" pitchFamily="34" charset="0"/>
                  </a:rPr>
                  <a:t>dao</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bằng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thép</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có</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khối</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lượng</a:t>
                </a:r>
                <a:r>
                  <a:rPr lang="en-US" sz="1800" dirty="0">
                    <a:solidFill>
                      <a:srgbClr val="003300"/>
                    </a:solidFill>
                    <a:effectLst/>
                    <a:latin typeface="Quicksand Medium" panose="020B0604020202020204" charset="0"/>
                    <a:ea typeface="Calibri" panose="020F0502020204030204" pitchFamily="34" charset="0"/>
                  </a:rPr>
                  <a:t> 1,1 kg ở </a:t>
                </a:r>
                <a:r>
                  <a:rPr lang="en-US" sz="1800" dirty="0" err="1">
                    <a:solidFill>
                      <a:srgbClr val="003300"/>
                    </a:solidFill>
                    <a:effectLst/>
                    <a:latin typeface="Quicksand Medium" panose="020B0604020202020204" charset="0"/>
                    <a:ea typeface="Calibri" panose="020F0502020204030204" pitchFamily="34" charset="0"/>
                  </a:rPr>
                  <a:t>nhiệt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độ</a:t>
                </a:r>
                <a:r>
                  <a:rPr lang="en-US" sz="1800" dirty="0">
                    <a:solidFill>
                      <a:srgbClr val="003300"/>
                    </a:solidFill>
                    <a:effectLst/>
                    <a:latin typeface="Quicksand Medium" panose="020B0604020202020204" charset="0"/>
                    <a:ea typeface="Calibri" panose="020F0502020204030204" pitchFamily="34" charset="0"/>
                  </a:rPr>
                  <a:t> 850</a:t>
                </a:r>
                <a14:m>
                  <m:oMath xmlns:m="http://schemas.openxmlformats.org/officeDocument/2006/math">
                    <m:r>
                      <a:rPr lang="en-US" sz="1800">
                        <a:solidFill>
                          <a:srgbClr val="003300"/>
                        </a:solidFill>
                        <a:effectLst/>
                        <a:latin typeface="Cambria Math" panose="02040503050406030204" pitchFamily="18" charset="0"/>
                        <a:ea typeface="Calibri" panose="020F0502020204030204" pitchFamily="34" charset="0"/>
                      </a:rPr>
                      <m:t>℃</m:t>
                    </m:r>
                  </m:oMath>
                </a14:m>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vào</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trong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bể</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nước</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lạnh</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để</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làm</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tăng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độ</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cứng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của</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lưỡi</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dao</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Nước</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trong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bể</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có</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thể</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tích</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là</a:t>
                </a:r>
                <a:r>
                  <a:rPr lang="en-US" sz="1800" dirty="0">
                    <a:solidFill>
                      <a:srgbClr val="003300"/>
                    </a:solidFill>
                    <a:effectLst/>
                    <a:latin typeface="Quicksand Medium" panose="020B0604020202020204" charset="0"/>
                    <a:ea typeface="Calibri" panose="020F0502020204030204" pitchFamily="34" charset="0"/>
                  </a:rPr>
                  <a:t> 50 </a:t>
                </a:r>
                <a:r>
                  <a:rPr lang="en-US" sz="1800" dirty="0" err="1">
                    <a:solidFill>
                      <a:srgbClr val="003300"/>
                    </a:solidFill>
                    <a:effectLst/>
                    <a:latin typeface="Quicksand Medium" panose="020B0604020202020204" charset="0"/>
                    <a:ea typeface="Calibri" panose="020F0502020204030204" pitchFamily="34" charset="0"/>
                  </a:rPr>
                  <a:t>lít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và</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có</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nhiệt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độ</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bằng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với</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nhiệt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độ</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ngoài</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trời</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là</a:t>
                </a:r>
                <a:r>
                  <a:rPr lang="en-US" sz="1800" dirty="0">
                    <a:solidFill>
                      <a:srgbClr val="003300"/>
                    </a:solidFill>
                    <a:effectLst/>
                    <a:latin typeface="Quicksand Medium" panose="020B0604020202020204" charset="0"/>
                    <a:ea typeface="Calibri" panose="020F0502020204030204" pitchFamily="34" charset="0"/>
                  </a:rPr>
                  <a:t> 27</a:t>
                </a:r>
                <a14:m>
                  <m:oMath xmlns:m="http://schemas.openxmlformats.org/officeDocument/2006/math">
                    <m:r>
                      <a:rPr lang="en-US" sz="1800">
                        <a:solidFill>
                          <a:srgbClr val="003300"/>
                        </a:solidFill>
                        <a:effectLst/>
                        <a:latin typeface="Cambria Math" panose="02040503050406030204" pitchFamily="18" charset="0"/>
                        <a:ea typeface="Calibri" panose="020F0502020204030204" pitchFamily="34" charset="0"/>
                      </a:rPr>
                      <m:t>℃</m:t>
                    </m:r>
                  </m:oMath>
                </a14:m>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Xác</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định</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nhiệt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độ</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theo</a:t>
                </a:r>
                <a:r>
                  <a:rPr lang="en-US" sz="1800" dirty="0">
                    <a:solidFill>
                      <a:srgbClr val="003300"/>
                    </a:solidFill>
                    <a:effectLst/>
                    <a:latin typeface="Quicksand Medium" panose="020B0604020202020204" charset="0"/>
                    <a:ea typeface="Calibri" panose="020F0502020204030204" pitchFamily="34" charset="0"/>
                  </a:rPr>
                  <a:t> </a:t>
                </a:r>
                <a14:m>
                  <m:oMath xmlns:m="http://schemas.openxmlformats.org/officeDocument/2006/math">
                    <m:r>
                      <a:rPr lang="en-US" sz="1800">
                        <a:solidFill>
                          <a:srgbClr val="003300"/>
                        </a:solidFill>
                        <a:effectLst/>
                        <a:latin typeface="Cambria Math" panose="02040503050406030204" pitchFamily="18" charset="0"/>
                        <a:ea typeface="Calibri" panose="020F0502020204030204" pitchFamily="34" charset="0"/>
                      </a:rPr>
                      <m:t>℃</m:t>
                    </m:r>
                  </m:oMath>
                </a14:m>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của</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nước</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khi</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có</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sự</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cân</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bằng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nhiệt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Bỏ</a:t>
                </a:r>
                <a:r>
                  <a:rPr lang="en-US" sz="1800" dirty="0">
                    <a:solidFill>
                      <a:srgbClr val="003300"/>
                    </a:solidFill>
                    <a:effectLst/>
                    <a:latin typeface="Quicksand Medium" panose="020B0604020202020204" charset="0"/>
                    <a:ea typeface="Calibri" panose="020F0502020204030204" pitchFamily="34" charset="0"/>
                  </a:rPr>
                  <a:t> qua </a:t>
                </a:r>
                <a:r>
                  <a:rPr lang="en-US" sz="1800" dirty="0" err="1">
                    <a:solidFill>
                      <a:srgbClr val="003300"/>
                    </a:solidFill>
                    <a:effectLst/>
                    <a:latin typeface="Quicksand Medium" panose="020B0604020202020204" charset="0"/>
                    <a:ea typeface="Calibri" panose="020F0502020204030204" pitchFamily="34" charset="0"/>
                  </a:rPr>
                  <a:t>sự</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truyền</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nhiệt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cho</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thành</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bể</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và</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môi</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trường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ngoài</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Biết</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nhiệt</a:t>
                </a:r>
                <a:r>
                  <a:rPr lang="en-US" sz="1800" dirty="0">
                    <a:solidFill>
                      <a:srgbClr val="003300"/>
                    </a:solidFill>
                    <a:effectLst/>
                    <a:latin typeface="Quicksand Medium" panose="020B0604020202020204" charset="0"/>
                    <a:ea typeface="Calibri" panose="020F0502020204030204" pitchFamily="34" charset="0"/>
                  </a:rPr>
                  <a:t> dung </a:t>
                </a:r>
                <a:r>
                  <a:rPr lang="en-US" sz="1800" dirty="0" err="1">
                    <a:solidFill>
                      <a:srgbClr val="003300"/>
                    </a:solidFill>
                    <a:effectLst/>
                    <a:latin typeface="Quicksand Medium" panose="020B0604020202020204" charset="0"/>
                    <a:ea typeface="Calibri" panose="020F0502020204030204" pitchFamily="34" charset="0"/>
                  </a:rPr>
                  <a:t>riêng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của</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thép</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là</a:t>
                </a:r>
                <a:r>
                  <a:rPr lang="en-US" sz="1800" dirty="0">
                    <a:solidFill>
                      <a:srgbClr val="003300"/>
                    </a:solidFill>
                    <a:effectLst/>
                    <a:latin typeface="Quicksand Medium" panose="020B0604020202020204" charset="0"/>
                    <a:ea typeface="Calibri" panose="020F0502020204030204" pitchFamily="34" charset="0"/>
                  </a:rPr>
                  <a:t> </a:t>
                </a:r>
                <a14:m>
                  <m:oMath xmlns:m="http://schemas.openxmlformats.org/officeDocument/2006/math">
                    <m:r>
                      <a:rPr lang="en-US" sz="1800">
                        <a:solidFill>
                          <a:srgbClr val="003300"/>
                        </a:solidFill>
                        <a:effectLst/>
                        <a:latin typeface="Cambria Math" panose="02040503050406030204" pitchFamily="18" charset="0"/>
                        <a:ea typeface="Times New Roman" panose="02020603050405020304" pitchFamily="18" charset="0"/>
                      </a:rPr>
                      <m:t>460</m:t>
                    </m:r>
                    <m:r>
                      <a:rPr lang="en-US" sz="1800">
                        <a:solidFill>
                          <a:srgbClr val="003300"/>
                        </a:solidFill>
                        <a:effectLst/>
                        <a:latin typeface="Cambria Math" panose="02040503050406030204" pitchFamily="18" charset="0"/>
                        <a:ea typeface="Calibri" panose="020F0502020204030204" pitchFamily="34" charset="0"/>
                      </a:rPr>
                      <m:t> </m:t>
                    </m:r>
                    <m:r>
                      <m:rPr>
                        <m:sty m:val="p"/>
                      </m:rPr>
                      <a:rPr lang="en-US" sz="1800">
                        <a:solidFill>
                          <a:srgbClr val="003300"/>
                        </a:solidFill>
                        <a:effectLst/>
                        <a:latin typeface="Cambria Math" panose="02040503050406030204" pitchFamily="18" charset="0"/>
                        <a:ea typeface="Calibri" panose="020F0502020204030204" pitchFamily="34" charset="0"/>
                      </a:rPr>
                      <m:t>J</m:t>
                    </m:r>
                    <m:r>
                      <a:rPr lang="en-US" sz="1800">
                        <a:solidFill>
                          <a:srgbClr val="003300"/>
                        </a:solidFill>
                        <a:effectLst/>
                        <a:latin typeface="Cambria Math" panose="02040503050406030204" pitchFamily="18" charset="0"/>
                        <a:ea typeface="Calibri" panose="020F0502020204030204" pitchFamily="34" charset="0"/>
                      </a:rPr>
                      <m:t>/</m:t>
                    </m:r>
                    <m:r>
                      <m:rPr>
                        <m:sty m:val="p"/>
                      </m:rPr>
                      <a:rPr lang="en-US" sz="1800">
                        <a:solidFill>
                          <a:srgbClr val="003300"/>
                        </a:solidFill>
                        <a:effectLst/>
                        <a:latin typeface="Cambria Math" panose="02040503050406030204" pitchFamily="18" charset="0"/>
                        <a:ea typeface="Calibri" panose="020F0502020204030204" pitchFamily="34" charset="0"/>
                      </a:rPr>
                      <m:t>kg</m:t>
                    </m:r>
                    <m:r>
                      <a:rPr lang="en-US" sz="1800">
                        <a:solidFill>
                          <a:srgbClr val="003300"/>
                        </a:solidFill>
                        <a:effectLst/>
                        <a:latin typeface="Cambria Math" panose="02040503050406030204" pitchFamily="18" charset="0"/>
                        <a:ea typeface="Calibri" panose="020F0502020204030204" pitchFamily="34" charset="0"/>
                      </a:rPr>
                      <m:t>.</m:t>
                    </m:r>
                    <m:r>
                      <m:rPr>
                        <m:sty m:val="p"/>
                      </m:rPr>
                      <a:rPr lang="en-US" sz="1800">
                        <a:solidFill>
                          <a:srgbClr val="003300"/>
                        </a:solidFill>
                        <a:effectLst/>
                        <a:latin typeface="Cambria Math" panose="02040503050406030204" pitchFamily="18" charset="0"/>
                        <a:ea typeface="Calibri" panose="020F0502020204030204" pitchFamily="34" charset="0"/>
                      </a:rPr>
                      <m:t>K</m:t>
                    </m:r>
                  </m:oMath>
                </a14:m>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của</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nước</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là</a:t>
                </a:r>
                <a:r>
                  <a:rPr lang="en-US" sz="1800" dirty="0">
                    <a:solidFill>
                      <a:srgbClr val="003300"/>
                    </a:solidFill>
                    <a:effectLst/>
                    <a:latin typeface="Quicksand Medium" panose="020B0604020202020204" charset="0"/>
                    <a:ea typeface="Calibri" panose="020F0502020204030204" pitchFamily="34" charset="0"/>
                  </a:rPr>
                  <a:t> </a:t>
                </a:r>
                <a14:m>
                  <m:oMath xmlns:m="http://schemas.openxmlformats.org/officeDocument/2006/math">
                    <m:r>
                      <a:rPr lang="en-US" sz="1800">
                        <a:solidFill>
                          <a:srgbClr val="003300"/>
                        </a:solidFill>
                        <a:effectLst/>
                        <a:latin typeface="Cambria Math" panose="02040503050406030204" pitchFamily="18" charset="0"/>
                        <a:ea typeface="Times New Roman" panose="02020603050405020304" pitchFamily="18" charset="0"/>
                      </a:rPr>
                      <m:t>4200</m:t>
                    </m:r>
                    <m:r>
                      <a:rPr lang="en-US" sz="1800">
                        <a:solidFill>
                          <a:srgbClr val="003300"/>
                        </a:solidFill>
                        <a:effectLst/>
                        <a:latin typeface="Cambria Math" panose="02040503050406030204" pitchFamily="18" charset="0"/>
                        <a:ea typeface="Calibri" panose="020F0502020204030204" pitchFamily="34" charset="0"/>
                      </a:rPr>
                      <m:t> </m:t>
                    </m:r>
                    <m:r>
                      <m:rPr>
                        <m:sty m:val="p"/>
                      </m:rPr>
                      <a:rPr lang="en-US" sz="1800">
                        <a:solidFill>
                          <a:srgbClr val="003300"/>
                        </a:solidFill>
                        <a:effectLst/>
                        <a:latin typeface="Cambria Math" panose="02040503050406030204" pitchFamily="18" charset="0"/>
                        <a:ea typeface="Calibri" panose="020F0502020204030204" pitchFamily="34" charset="0"/>
                      </a:rPr>
                      <m:t>J</m:t>
                    </m:r>
                    <m:r>
                      <a:rPr lang="en-US" sz="1800">
                        <a:solidFill>
                          <a:srgbClr val="003300"/>
                        </a:solidFill>
                        <a:effectLst/>
                        <a:latin typeface="Cambria Math" panose="02040503050406030204" pitchFamily="18" charset="0"/>
                        <a:ea typeface="Calibri" panose="020F0502020204030204" pitchFamily="34" charset="0"/>
                      </a:rPr>
                      <m:t>/</m:t>
                    </m:r>
                    <m:r>
                      <m:rPr>
                        <m:sty m:val="p"/>
                      </m:rPr>
                      <a:rPr lang="en-US" sz="1800">
                        <a:solidFill>
                          <a:srgbClr val="003300"/>
                        </a:solidFill>
                        <a:effectLst/>
                        <a:latin typeface="Cambria Math" panose="02040503050406030204" pitchFamily="18" charset="0"/>
                        <a:ea typeface="Calibri" panose="020F0502020204030204" pitchFamily="34" charset="0"/>
                      </a:rPr>
                      <m:t>kg</m:t>
                    </m:r>
                    <m:r>
                      <a:rPr lang="en-US" sz="1800">
                        <a:solidFill>
                          <a:srgbClr val="003300"/>
                        </a:solidFill>
                        <a:effectLst/>
                        <a:latin typeface="Cambria Math" panose="02040503050406030204" pitchFamily="18" charset="0"/>
                        <a:ea typeface="Calibri" panose="020F0502020204030204" pitchFamily="34" charset="0"/>
                      </a:rPr>
                      <m:t>.</m:t>
                    </m:r>
                    <m:r>
                      <m:rPr>
                        <m:sty m:val="p"/>
                      </m:rPr>
                      <a:rPr lang="en-US" sz="1800">
                        <a:solidFill>
                          <a:srgbClr val="003300"/>
                        </a:solidFill>
                        <a:effectLst/>
                        <a:latin typeface="Cambria Math" panose="02040503050406030204" pitchFamily="18" charset="0"/>
                        <a:ea typeface="Calibri" panose="020F0502020204030204" pitchFamily="34" charset="0"/>
                      </a:rPr>
                      <m:t>K</m:t>
                    </m:r>
                  </m:oMath>
                </a14:m>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khối</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lượng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riêng</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của</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nước</a:t>
                </a:r>
                <a:r>
                  <a:rPr lang="en-US" sz="1800" dirty="0">
                    <a:solidFill>
                      <a:srgbClr val="003300"/>
                    </a:solidFill>
                    <a:effectLst/>
                    <a:latin typeface="Quicksand Medium" panose="020B0604020202020204" charset="0"/>
                    <a:ea typeface="Calibri" panose="020F0502020204030204" pitchFamily="34" charset="0"/>
                  </a:rPr>
                  <a:t> </a:t>
                </a:r>
                <a:r>
                  <a:rPr lang="en-US" sz="1800" dirty="0" err="1">
                    <a:solidFill>
                      <a:srgbClr val="003300"/>
                    </a:solidFill>
                    <a:effectLst/>
                    <a:latin typeface="Quicksand Medium" panose="020B0604020202020204" charset="0"/>
                    <a:ea typeface="Calibri" panose="020F0502020204030204" pitchFamily="34" charset="0"/>
                  </a:rPr>
                  <a:t>là</a:t>
                </a:r>
                <a:r>
                  <a:rPr lang="en-US" sz="1800" dirty="0">
                    <a:solidFill>
                      <a:srgbClr val="003300"/>
                    </a:solidFill>
                    <a:effectLst/>
                    <a:latin typeface="Quicksand Medium" panose="020B0604020202020204" charset="0"/>
                    <a:ea typeface="Calibri" panose="020F0502020204030204" pitchFamily="34" charset="0"/>
                  </a:rPr>
                  <a:t> 1kg/ </a:t>
                </a:r>
                <a:r>
                  <a:rPr lang="en-US" sz="1800" dirty="0" err="1">
                    <a:solidFill>
                      <a:srgbClr val="003300"/>
                    </a:solidFill>
                    <a:effectLst/>
                    <a:latin typeface="Quicksand Medium" panose="020B0604020202020204" charset="0"/>
                    <a:ea typeface="Calibri" panose="020F0502020204030204" pitchFamily="34" charset="0"/>
                  </a:rPr>
                  <a:t>lít</a:t>
                </a:r>
                <a:r>
                  <a:rPr lang="en-US" sz="1800" dirty="0">
                    <a:solidFill>
                      <a:srgbClr val="003300"/>
                    </a:solidFill>
                    <a:effectLst/>
                    <a:latin typeface="Quicksand Medium" panose="020B0604020202020204" charset="0"/>
                    <a:ea typeface="Calibri" panose="020F0502020204030204" pitchFamily="34" charset="0"/>
                  </a:rPr>
                  <a:t>?</a:t>
                </a: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800" b="1"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Câu</a:t>
                </a:r>
                <a:r>
                  <a:rPr kumimoji="0" lang="en-US" sz="1800" b="1"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3: </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a)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Một</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ấm</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điện</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công</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suất</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1 000W.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Tính</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thời</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gian</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cần</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thiết</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để</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đun</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300g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nước</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có</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nhiệt</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độ</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ban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đầu</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là</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20</a:t>
                </a:r>
                <a14:m>
                  <m:oMath xmlns:m="http://schemas.openxmlformats.org/officeDocument/2006/math">
                    <m:r>
                      <a:rPr kumimoji="0" lang="en-US" sz="1800" b="0" i="0" u="none" strike="noStrike" kern="0" cap="none" spc="0" normalizeH="0" baseline="0" noProof="0">
                        <a:ln>
                          <a:noFill/>
                        </a:ln>
                        <a:solidFill>
                          <a:srgbClr val="003300"/>
                        </a:solidFill>
                        <a:effectLst/>
                        <a:uLnTx/>
                        <a:uFillTx/>
                        <a:latin typeface="Cambria Math" panose="02040503050406030204" pitchFamily="18" charset="0"/>
                        <a:ea typeface="Calibri" panose="020F0502020204030204" pitchFamily="34" charset="0"/>
                        <a:sym typeface="Arial"/>
                      </a:rPr>
                      <m:t>℃</m:t>
                    </m:r>
                  </m:oMath>
                </a14:m>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đến</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khi</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sôi</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ở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áp</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suất</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tiêu</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chuẩn</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Tại</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sao</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kết</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quả</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chỉ</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được</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coi</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là</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gần</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đúng</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a:t>
                </a:r>
                <a:endParaRPr kumimoji="0" lang="en-US" sz="1800" b="0" i="0" u="none" strike="noStrike" kern="0" cap="none" spc="0" normalizeH="0" baseline="0" noProof="0" dirty="0">
                  <a:ln>
                    <a:noFill/>
                  </a:ln>
                  <a:solidFill>
                    <a:srgbClr val="003300"/>
                  </a:solidFill>
                  <a:effectLst/>
                  <a:uLnTx/>
                  <a:uFillTx/>
                  <a:latin typeface="Quicksand Medium" panose="020B0604020202020204" charset="0"/>
                  <a:ea typeface="Times New Roman" panose="02020603050405020304" pitchFamily="18" charset="0"/>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b)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Nếu</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để</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nước</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trong</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ấm</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sôi</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thêm</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2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phút</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thì</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lượng</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nước</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còn</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lại</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trong</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ấm</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là</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bao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nhiêu</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Lấy</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nhiệt</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dung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riêng</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và</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nhiệt</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hóa</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hơi</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riêng</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của</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nước</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là</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14:m>
                  <m:oMath xmlns:m="http://schemas.openxmlformats.org/officeDocument/2006/math">
                    <m:r>
                      <m:rPr>
                        <m:sty m:val="p"/>
                      </m:rPr>
                      <a:rPr kumimoji="0" lang="en-US" sz="1800" b="0" i="0" u="none" strike="noStrike" kern="0" cap="none" spc="0" normalizeH="0" baseline="0" noProof="0">
                        <a:ln>
                          <a:noFill/>
                        </a:ln>
                        <a:solidFill>
                          <a:srgbClr val="003300"/>
                        </a:solidFill>
                        <a:effectLst/>
                        <a:uLnTx/>
                        <a:uFillTx/>
                        <a:latin typeface="Cambria Math" panose="02040503050406030204" pitchFamily="18" charset="0"/>
                        <a:ea typeface="Calibri" panose="020F0502020204030204" pitchFamily="34" charset="0"/>
                        <a:sym typeface="Arial"/>
                      </a:rPr>
                      <m:t>c</m:t>
                    </m:r>
                    <m:r>
                      <a:rPr kumimoji="0" lang="en-US" sz="1800" b="0" i="0" u="none" strike="noStrike" kern="0" cap="none" spc="0" normalizeH="0" baseline="0" noProof="0">
                        <a:ln>
                          <a:noFill/>
                        </a:ln>
                        <a:solidFill>
                          <a:srgbClr val="003300"/>
                        </a:solidFill>
                        <a:effectLst/>
                        <a:uLnTx/>
                        <a:uFillTx/>
                        <a:latin typeface="Cambria Math" panose="02040503050406030204" pitchFamily="18" charset="0"/>
                        <a:ea typeface="Calibri" panose="020F0502020204030204" pitchFamily="34" charset="0"/>
                        <a:sym typeface="Arial"/>
                      </a:rPr>
                      <m:t>=4,2.</m:t>
                    </m:r>
                    <m:sSup>
                      <m:sSupPr>
                        <m:ctrlPr>
                          <a:rPr kumimoji="0" lang="en-US" sz="1800" b="0" i="1" u="none" strike="noStrike" kern="0" cap="none" spc="0" normalizeH="0" baseline="0" noProof="0">
                            <a:ln>
                              <a:noFill/>
                            </a:ln>
                            <a:solidFill>
                              <a:srgbClr val="003300"/>
                            </a:solidFill>
                            <a:effectLst/>
                            <a:uLnTx/>
                            <a:uFillTx/>
                            <a:latin typeface="Cambria Math" panose="02040503050406030204" pitchFamily="18" charset="0"/>
                            <a:ea typeface="Calibri" panose="020F0502020204030204" pitchFamily="34" charset="0"/>
                            <a:sym typeface="Arial"/>
                          </a:rPr>
                        </m:ctrlPr>
                      </m:sSupPr>
                      <m:e>
                        <m:r>
                          <a:rPr kumimoji="0" lang="en-US" sz="1800" b="0" i="0" u="none" strike="noStrike" kern="0" cap="none" spc="0" normalizeH="0" baseline="0" noProof="0">
                            <a:ln>
                              <a:noFill/>
                            </a:ln>
                            <a:solidFill>
                              <a:srgbClr val="003300"/>
                            </a:solidFill>
                            <a:effectLst/>
                            <a:uLnTx/>
                            <a:uFillTx/>
                            <a:latin typeface="Cambria Math" panose="02040503050406030204" pitchFamily="18" charset="0"/>
                            <a:ea typeface="Calibri" panose="020F0502020204030204" pitchFamily="34" charset="0"/>
                            <a:sym typeface="Arial"/>
                          </a:rPr>
                          <m:t>10</m:t>
                        </m:r>
                      </m:e>
                      <m:sup>
                        <m:r>
                          <a:rPr kumimoji="0" lang="en-US" sz="1800" b="0" i="0" u="none" strike="noStrike" kern="0" cap="none" spc="0" normalizeH="0" baseline="0" noProof="0">
                            <a:ln>
                              <a:noFill/>
                            </a:ln>
                            <a:solidFill>
                              <a:srgbClr val="003300"/>
                            </a:solidFill>
                            <a:effectLst/>
                            <a:uLnTx/>
                            <a:uFillTx/>
                            <a:latin typeface="Cambria Math" panose="02040503050406030204" pitchFamily="18" charset="0"/>
                            <a:ea typeface="Calibri" panose="020F0502020204030204" pitchFamily="34" charset="0"/>
                            <a:sym typeface="Arial"/>
                          </a:rPr>
                          <m:t>3</m:t>
                        </m:r>
                      </m:sup>
                    </m:sSup>
                    <m:r>
                      <a:rPr kumimoji="0" lang="en-US" sz="1800" b="0" i="0" u="none" strike="noStrike" kern="0" cap="none" spc="0" normalizeH="0" baseline="0" noProof="0">
                        <a:ln>
                          <a:noFill/>
                        </a:ln>
                        <a:solidFill>
                          <a:srgbClr val="003300"/>
                        </a:solidFill>
                        <a:effectLst/>
                        <a:uLnTx/>
                        <a:uFillTx/>
                        <a:latin typeface="Cambria Math" panose="02040503050406030204" pitchFamily="18" charset="0"/>
                        <a:ea typeface="Calibri" panose="020F0502020204030204" pitchFamily="34" charset="0"/>
                        <a:sym typeface="Arial"/>
                      </a:rPr>
                      <m:t> </m:t>
                    </m:r>
                    <m:r>
                      <m:rPr>
                        <m:sty m:val="p"/>
                      </m:rPr>
                      <a:rPr kumimoji="0" lang="en-US" sz="1800" b="0" i="0" u="none" strike="noStrike" kern="0" cap="none" spc="0" normalizeH="0" baseline="0" noProof="0">
                        <a:ln>
                          <a:noFill/>
                        </a:ln>
                        <a:solidFill>
                          <a:srgbClr val="003300"/>
                        </a:solidFill>
                        <a:effectLst/>
                        <a:uLnTx/>
                        <a:uFillTx/>
                        <a:latin typeface="Cambria Math" panose="02040503050406030204" pitchFamily="18" charset="0"/>
                        <a:ea typeface="Calibri" panose="020F0502020204030204" pitchFamily="34" charset="0"/>
                        <a:sym typeface="Arial"/>
                      </a:rPr>
                      <m:t>J</m:t>
                    </m:r>
                    <m:r>
                      <a:rPr kumimoji="0" lang="en-US" sz="1800" b="0" i="0" u="none" strike="noStrike" kern="0" cap="none" spc="0" normalizeH="0" baseline="0" noProof="0">
                        <a:ln>
                          <a:noFill/>
                        </a:ln>
                        <a:solidFill>
                          <a:srgbClr val="003300"/>
                        </a:solidFill>
                        <a:effectLst/>
                        <a:uLnTx/>
                        <a:uFillTx/>
                        <a:latin typeface="Cambria Math" panose="02040503050406030204" pitchFamily="18" charset="0"/>
                        <a:ea typeface="Calibri" panose="020F0502020204030204" pitchFamily="34" charset="0"/>
                        <a:sym typeface="Arial"/>
                      </a:rPr>
                      <m:t>/</m:t>
                    </m:r>
                    <m:r>
                      <m:rPr>
                        <m:sty m:val="p"/>
                      </m:rPr>
                      <a:rPr kumimoji="0" lang="en-US" sz="1800" b="0" i="0" u="none" strike="noStrike" kern="0" cap="none" spc="0" normalizeH="0" baseline="0" noProof="0">
                        <a:ln>
                          <a:noFill/>
                        </a:ln>
                        <a:solidFill>
                          <a:srgbClr val="003300"/>
                        </a:solidFill>
                        <a:effectLst/>
                        <a:uLnTx/>
                        <a:uFillTx/>
                        <a:latin typeface="Cambria Math" panose="02040503050406030204" pitchFamily="18" charset="0"/>
                        <a:ea typeface="Calibri" panose="020F0502020204030204" pitchFamily="34" charset="0"/>
                        <a:sym typeface="Arial"/>
                      </a:rPr>
                      <m:t>kg</m:t>
                    </m:r>
                    <m:r>
                      <a:rPr kumimoji="0" lang="en-US" sz="1800" b="0" i="0" u="none" strike="noStrike" kern="0" cap="none" spc="0" normalizeH="0" baseline="0" noProof="0">
                        <a:ln>
                          <a:noFill/>
                        </a:ln>
                        <a:solidFill>
                          <a:srgbClr val="003300"/>
                        </a:solidFill>
                        <a:effectLst/>
                        <a:uLnTx/>
                        <a:uFillTx/>
                        <a:latin typeface="Cambria Math" panose="02040503050406030204" pitchFamily="18" charset="0"/>
                        <a:ea typeface="Calibri" panose="020F0502020204030204" pitchFamily="34" charset="0"/>
                        <a:sym typeface="Arial"/>
                      </a:rPr>
                      <m:t>.</m:t>
                    </m:r>
                    <m:r>
                      <m:rPr>
                        <m:sty m:val="p"/>
                      </m:rPr>
                      <a:rPr kumimoji="0" lang="en-US" sz="1800" b="0" i="0" u="none" strike="noStrike" kern="0" cap="none" spc="0" normalizeH="0" baseline="0" noProof="0">
                        <a:ln>
                          <a:noFill/>
                        </a:ln>
                        <a:solidFill>
                          <a:srgbClr val="003300"/>
                        </a:solidFill>
                        <a:effectLst/>
                        <a:uLnTx/>
                        <a:uFillTx/>
                        <a:latin typeface="Cambria Math" panose="02040503050406030204" pitchFamily="18" charset="0"/>
                        <a:ea typeface="Calibri" panose="020F0502020204030204" pitchFamily="34" charset="0"/>
                        <a:sym typeface="Arial"/>
                      </a:rPr>
                      <m:t>K</m:t>
                    </m:r>
                  </m:oMath>
                </a14:m>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r>
                  <a:rPr kumimoji="0" lang="en-US" sz="1800" b="0" i="0" u="none" strike="noStrike" kern="0" cap="none" spc="0" normalizeH="0" baseline="0" noProof="0" dirty="0" err="1">
                    <a:ln>
                      <a:noFill/>
                    </a:ln>
                    <a:solidFill>
                      <a:srgbClr val="003300"/>
                    </a:solidFill>
                    <a:effectLst/>
                    <a:uLnTx/>
                    <a:uFillTx/>
                    <a:latin typeface="Quicksand Medium" panose="020B0604020202020204" charset="0"/>
                    <a:ea typeface="Calibri" panose="020F0502020204030204" pitchFamily="34" charset="0"/>
                    <a:cs typeface="Arial"/>
                    <a:sym typeface="Arial"/>
                  </a:rPr>
                  <a:t>và</a:t>
                </a:r>
                <a:r>
                  <a:rPr kumimoji="0" lang="en-US" sz="1800" b="0" i="0" u="none" strike="noStrike" kern="0" cap="none" spc="0" normalizeH="0" baseline="0" noProof="0" dirty="0">
                    <a:ln>
                      <a:noFill/>
                    </a:ln>
                    <a:solidFill>
                      <a:srgbClr val="003300"/>
                    </a:solidFill>
                    <a:effectLst/>
                    <a:uLnTx/>
                    <a:uFillTx/>
                    <a:latin typeface="Quicksand Medium" panose="020B0604020202020204" charset="0"/>
                    <a:ea typeface="Calibri" panose="020F0502020204030204" pitchFamily="34" charset="0"/>
                    <a:cs typeface="Arial"/>
                    <a:sym typeface="Arial"/>
                  </a:rPr>
                  <a:t> </a:t>
                </a:r>
                <a14:m>
                  <m:oMath xmlns:m="http://schemas.openxmlformats.org/officeDocument/2006/math">
                    <m:r>
                      <m:rPr>
                        <m:sty m:val="p"/>
                      </m:rPr>
                      <a:rPr kumimoji="0" lang="en-US" sz="1800" b="0" i="0" u="none" strike="noStrike" kern="0" cap="none" spc="0" normalizeH="0" baseline="0" noProof="0">
                        <a:ln>
                          <a:noFill/>
                        </a:ln>
                        <a:solidFill>
                          <a:srgbClr val="003300"/>
                        </a:solidFill>
                        <a:effectLst/>
                        <a:uLnTx/>
                        <a:uFillTx/>
                        <a:latin typeface="Cambria Math" panose="02040503050406030204" pitchFamily="18" charset="0"/>
                        <a:ea typeface="Calibri" panose="020F0502020204030204" pitchFamily="34" charset="0"/>
                        <a:sym typeface="Arial"/>
                      </a:rPr>
                      <m:t>L</m:t>
                    </m:r>
                    <m:r>
                      <a:rPr kumimoji="0" lang="en-US" sz="1800" b="0" i="0" u="none" strike="noStrike" kern="0" cap="none" spc="0" normalizeH="0" baseline="0" noProof="0">
                        <a:ln>
                          <a:noFill/>
                        </a:ln>
                        <a:solidFill>
                          <a:srgbClr val="003300"/>
                        </a:solidFill>
                        <a:effectLst/>
                        <a:uLnTx/>
                        <a:uFillTx/>
                        <a:latin typeface="Cambria Math" panose="02040503050406030204" pitchFamily="18" charset="0"/>
                        <a:ea typeface="Calibri" panose="020F0502020204030204" pitchFamily="34" charset="0"/>
                        <a:sym typeface="Arial"/>
                      </a:rPr>
                      <m:t>=2,26.</m:t>
                    </m:r>
                    <m:sSup>
                      <m:sSupPr>
                        <m:ctrlPr>
                          <a:rPr kumimoji="0" lang="en-US" sz="1800" b="0" i="1" u="none" strike="noStrike" kern="0" cap="none" spc="0" normalizeH="0" baseline="0" noProof="0">
                            <a:ln>
                              <a:noFill/>
                            </a:ln>
                            <a:solidFill>
                              <a:srgbClr val="003300"/>
                            </a:solidFill>
                            <a:effectLst/>
                            <a:uLnTx/>
                            <a:uFillTx/>
                            <a:latin typeface="Cambria Math" panose="02040503050406030204" pitchFamily="18" charset="0"/>
                            <a:ea typeface="Calibri" panose="020F0502020204030204" pitchFamily="34" charset="0"/>
                            <a:sym typeface="Arial"/>
                          </a:rPr>
                        </m:ctrlPr>
                      </m:sSupPr>
                      <m:e>
                        <m:r>
                          <a:rPr kumimoji="0" lang="en-US" sz="1800" b="0" i="0" u="none" strike="noStrike" kern="0" cap="none" spc="0" normalizeH="0" baseline="0" noProof="0">
                            <a:ln>
                              <a:noFill/>
                            </a:ln>
                            <a:solidFill>
                              <a:srgbClr val="003300"/>
                            </a:solidFill>
                            <a:effectLst/>
                            <a:uLnTx/>
                            <a:uFillTx/>
                            <a:latin typeface="Cambria Math" panose="02040503050406030204" pitchFamily="18" charset="0"/>
                            <a:ea typeface="Calibri" panose="020F0502020204030204" pitchFamily="34" charset="0"/>
                            <a:sym typeface="Arial"/>
                          </a:rPr>
                          <m:t>10</m:t>
                        </m:r>
                      </m:e>
                      <m:sup>
                        <m:r>
                          <a:rPr kumimoji="0" lang="en-US" sz="1800" b="0" i="0" u="none" strike="noStrike" kern="0" cap="none" spc="0" normalizeH="0" baseline="0" noProof="0">
                            <a:ln>
                              <a:noFill/>
                            </a:ln>
                            <a:solidFill>
                              <a:srgbClr val="003300"/>
                            </a:solidFill>
                            <a:effectLst/>
                            <a:uLnTx/>
                            <a:uFillTx/>
                            <a:latin typeface="Cambria Math" panose="02040503050406030204" pitchFamily="18" charset="0"/>
                            <a:ea typeface="Calibri" panose="020F0502020204030204" pitchFamily="34" charset="0"/>
                            <a:sym typeface="Arial"/>
                          </a:rPr>
                          <m:t>6</m:t>
                        </m:r>
                      </m:sup>
                    </m:sSup>
                    <m:r>
                      <m:rPr>
                        <m:sty m:val="p"/>
                      </m:rPr>
                      <a:rPr kumimoji="0" lang="en-US" sz="1800" b="0" i="0" u="none" strike="noStrike" kern="0" cap="none" spc="0" normalizeH="0" baseline="0" noProof="0">
                        <a:ln>
                          <a:noFill/>
                        </a:ln>
                        <a:solidFill>
                          <a:srgbClr val="003300"/>
                        </a:solidFill>
                        <a:effectLst/>
                        <a:uLnTx/>
                        <a:uFillTx/>
                        <a:latin typeface="Cambria Math" panose="02040503050406030204" pitchFamily="18" charset="0"/>
                        <a:ea typeface="Calibri" panose="020F0502020204030204" pitchFamily="34" charset="0"/>
                        <a:sym typeface="Arial"/>
                      </a:rPr>
                      <m:t>J</m:t>
                    </m:r>
                    <m:r>
                      <a:rPr kumimoji="0" lang="en-US" sz="1800" b="0" i="0" u="none" strike="noStrike" kern="0" cap="none" spc="0" normalizeH="0" baseline="0" noProof="0">
                        <a:ln>
                          <a:noFill/>
                        </a:ln>
                        <a:solidFill>
                          <a:srgbClr val="003300"/>
                        </a:solidFill>
                        <a:effectLst/>
                        <a:uLnTx/>
                        <a:uFillTx/>
                        <a:latin typeface="Cambria Math" panose="02040503050406030204" pitchFamily="18" charset="0"/>
                        <a:ea typeface="Calibri" panose="020F0502020204030204" pitchFamily="34" charset="0"/>
                        <a:sym typeface="Arial"/>
                      </a:rPr>
                      <m:t>/</m:t>
                    </m:r>
                    <m:r>
                      <m:rPr>
                        <m:sty m:val="p"/>
                      </m:rPr>
                      <a:rPr kumimoji="0" lang="en-US" sz="1800" b="0" i="0" u="none" strike="noStrike" kern="0" cap="none" spc="0" normalizeH="0" baseline="0" noProof="0">
                        <a:ln>
                          <a:noFill/>
                        </a:ln>
                        <a:solidFill>
                          <a:srgbClr val="003300"/>
                        </a:solidFill>
                        <a:effectLst/>
                        <a:uLnTx/>
                        <a:uFillTx/>
                        <a:latin typeface="Cambria Math" panose="02040503050406030204" pitchFamily="18" charset="0"/>
                        <a:ea typeface="Calibri" panose="020F0502020204030204" pitchFamily="34" charset="0"/>
                        <a:sym typeface="Arial"/>
                      </a:rPr>
                      <m:t>kg</m:t>
                    </m:r>
                  </m:oMath>
                </a14:m>
                <a:endParaRPr kumimoji="0" lang="en-US" sz="1800" b="0" i="0" u="none" strike="noStrike" kern="0" cap="none" spc="0" normalizeH="0" baseline="0" noProof="0" dirty="0">
                  <a:ln>
                    <a:noFill/>
                  </a:ln>
                  <a:solidFill>
                    <a:srgbClr val="003300"/>
                  </a:solidFill>
                  <a:effectLst/>
                  <a:uLnTx/>
                  <a:uFillTx/>
                  <a:latin typeface="Quicksand Medium" panose="020B0604020202020204" charset="0"/>
                  <a:ea typeface="Times New Roman" panose="02020603050405020304" pitchFamily="18" charset="0"/>
                  <a:cs typeface="Arial"/>
                  <a:sym typeface="Arial"/>
                </a:endParaRPr>
              </a:p>
              <a:p>
                <a:pPr marL="0" marR="0">
                  <a:lnSpc>
                    <a:spcPct val="115000"/>
                  </a:lnSpc>
                  <a:spcBef>
                    <a:spcPts val="0"/>
                  </a:spcBef>
                  <a:spcAft>
                    <a:spcPts val="0"/>
                  </a:spcAft>
                </a:pPr>
                <a:endParaRPr lang="en-US" sz="2400" dirty="0">
                  <a:solidFill>
                    <a:srgbClr val="003300"/>
                  </a:solidFill>
                  <a:effectLst/>
                  <a:latin typeface="Quicksand Medium" panose="020B0604020202020204" charset="0"/>
                  <a:ea typeface="Times New Roman" panose="02020603050405020304" pitchFamily="18" charset="0"/>
                </a:endParaRPr>
              </a:p>
            </p:txBody>
          </p:sp>
        </mc:Choice>
        <mc:Fallback xmlns="">
          <p:sp>
            <p:nvSpPr>
              <p:cNvPr id="7" name="TextBox 6" descr="n252 Fb Thu Huong Pham">
                <a:extLst>
                  <a:ext uri="{FF2B5EF4-FFF2-40B4-BE49-F238E27FC236}">
                    <a16:creationId xmlns:a16="http://schemas.microsoft.com/office/drawing/2014/main" id="{C50544A3-10AD-D957-169C-18C945DC9F3E}"/>
                  </a:ext>
                </a:extLst>
              </p:cNvPr>
              <p:cNvSpPr txBox="1">
                <a:spLocks noRot="1" noChangeAspect="1" noMove="1" noResize="1" noEditPoints="1" noAdjustHandles="1" noChangeArrowheads="1" noChangeShapeType="1" noTextEdit="1"/>
              </p:cNvSpPr>
              <p:nvPr/>
            </p:nvSpPr>
            <p:spPr>
              <a:xfrm>
                <a:off x="98066" y="534288"/>
                <a:ext cx="9045934" cy="4900059"/>
              </a:xfrm>
              <a:prstGeom prst="rect">
                <a:avLst/>
              </a:prstGeom>
              <a:blipFill>
                <a:blip r:embed="rId2"/>
                <a:stretch>
                  <a:fillRect l="-539" t="-747" r="-202"/>
                </a:stretch>
              </a:blipFill>
            </p:spPr>
            <p:txBody>
              <a:bodyPr/>
              <a:lstStyle/>
              <a:p>
                <a:r>
                  <a:rPr lang="en-US">
                    <a:noFill/>
                  </a:rPr>
                  <a:t> </a:t>
                </a:r>
              </a:p>
            </p:txBody>
          </p:sp>
        </mc:Fallback>
      </mc:AlternateContent>
    </p:spTree>
    <p:extLst>
      <p:ext uri="{BB962C8B-B14F-4D97-AF65-F5344CB8AC3E}">
        <p14:creationId xmlns:p14="http://schemas.microsoft.com/office/powerpoint/2010/main" val="238160848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57" descr="n252 Fb Thu Huong Pham"/>
          <p:cNvSpPr/>
          <p:nvPr/>
        </p:nvSpPr>
        <p:spPr>
          <a:xfrm rot="5400000">
            <a:off x="893871" y="1467689"/>
            <a:ext cx="1575739" cy="1224587"/>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57" descr="n252 Fb Thu Huong Pham"/>
          <p:cNvSpPr txBox="1">
            <a:spLocks noGrp="1"/>
          </p:cNvSpPr>
          <p:nvPr>
            <p:ph type="title"/>
          </p:nvPr>
        </p:nvSpPr>
        <p:spPr>
          <a:xfrm>
            <a:off x="2273988" y="1517392"/>
            <a:ext cx="4462338" cy="94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latin typeface="Quicksand Medium" panose="020B0604020202020204" charset="0"/>
              </a:rPr>
              <a:t>LUYỆN TẬP</a:t>
            </a:r>
            <a:endParaRPr sz="4800" b="1" dirty="0">
              <a:latin typeface="Quicksand Medium" panose="020B0604020202020204" charset="0"/>
            </a:endParaRPr>
          </a:p>
        </p:txBody>
      </p:sp>
      <p:sp>
        <p:nvSpPr>
          <p:cNvPr id="937" name="Google Shape;937;p57" descr="n252 Fb Thu Huong Pham"/>
          <p:cNvSpPr txBox="1">
            <a:spLocks noGrp="1"/>
          </p:cNvSpPr>
          <p:nvPr>
            <p:ph type="title" idx="2"/>
          </p:nvPr>
        </p:nvSpPr>
        <p:spPr>
          <a:xfrm>
            <a:off x="797276" y="1633461"/>
            <a:ext cx="1394111" cy="94802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spc="-300" dirty="0">
                <a:solidFill>
                  <a:schemeClr val="lt1"/>
                </a:solidFill>
              </a:rPr>
              <a:t>3</a:t>
            </a:r>
            <a:endParaRPr sz="4800" spc="-300" dirty="0">
              <a:solidFill>
                <a:schemeClr val="lt1"/>
              </a:solidFill>
            </a:endParaRPr>
          </a:p>
        </p:txBody>
      </p:sp>
      <p:grpSp>
        <p:nvGrpSpPr>
          <p:cNvPr id="939" name="Google Shape;939;p57" descr="n252 Fb Thu Huong Pham"/>
          <p:cNvGrpSpPr/>
          <p:nvPr/>
        </p:nvGrpSpPr>
        <p:grpSpPr>
          <a:xfrm rot="-245308">
            <a:off x="5658081" y="17639"/>
            <a:ext cx="2907653" cy="2840927"/>
            <a:chOff x="6090062" y="1499344"/>
            <a:chExt cx="2907522" cy="2840799"/>
          </a:xfrm>
        </p:grpSpPr>
        <p:grpSp>
          <p:nvGrpSpPr>
            <p:cNvPr id="940" name="Google Shape;940;p57"/>
            <p:cNvGrpSpPr/>
            <p:nvPr/>
          </p:nvGrpSpPr>
          <p:grpSpPr>
            <a:xfrm>
              <a:off x="6401239" y="1637565"/>
              <a:ext cx="2596345" cy="2702578"/>
              <a:chOff x="6401239" y="1637565"/>
              <a:chExt cx="2596345" cy="2702578"/>
            </a:xfrm>
          </p:grpSpPr>
          <p:sp>
            <p:nvSpPr>
              <p:cNvPr id="941" name="Google Shape;941;p57"/>
              <p:cNvSpPr/>
              <p:nvPr/>
            </p:nvSpPr>
            <p:spPr>
              <a:xfrm rot="3033256" flipH="1">
                <a:off x="6564239" y="2241737"/>
                <a:ext cx="2270344" cy="1494235"/>
              </a:xfrm>
              <a:custGeom>
                <a:avLst/>
                <a:gdLst/>
                <a:ahLst/>
                <a:cxnLst/>
                <a:rect l="l" t="t" r="r" b="b"/>
                <a:pathLst>
                  <a:path w="53603" h="35279" extrusionOk="0">
                    <a:moveTo>
                      <a:pt x="32683" y="0"/>
                    </a:moveTo>
                    <a:lnTo>
                      <a:pt x="32683" y="560"/>
                    </a:lnTo>
                    <a:cubicBezTo>
                      <a:pt x="33041" y="560"/>
                      <a:pt x="33398" y="560"/>
                      <a:pt x="33767" y="572"/>
                    </a:cubicBezTo>
                    <a:cubicBezTo>
                      <a:pt x="33886" y="572"/>
                      <a:pt x="33993" y="596"/>
                      <a:pt x="34100" y="596"/>
                    </a:cubicBezTo>
                    <a:lnTo>
                      <a:pt x="34112" y="24"/>
                    </a:lnTo>
                    <a:cubicBezTo>
                      <a:pt x="34005" y="24"/>
                      <a:pt x="33898" y="12"/>
                      <a:pt x="33779" y="12"/>
                    </a:cubicBezTo>
                    <a:cubicBezTo>
                      <a:pt x="33410" y="12"/>
                      <a:pt x="33041" y="0"/>
                      <a:pt x="32683" y="0"/>
                    </a:cubicBezTo>
                    <a:close/>
                    <a:moveTo>
                      <a:pt x="31219" y="24"/>
                    </a:moveTo>
                    <a:cubicBezTo>
                      <a:pt x="30731" y="36"/>
                      <a:pt x="30254" y="84"/>
                      <a:pt x="29790" y="143"/>
                    </a:cubicBezTo>
                    <a:lnTo>
                      <a:pt x="29873" y="715"/>
                    </a:lnTo>
                    <a:cubicBezTo>
                      <a:pt x="30326" y="655"/>
                      <a:pt x="30790" y="608"/>
                      <a:pt x="31255" y="596"/>
                    </a:cubicBezTo>
                    <a:lnTo>
                      <a:pt x="31219" y="24"/>
                    </a:lnTo>
                    <a:close/>
                    <a:moveTo>
                      <a:pt x="35553" y="143"/>
                    </a:moveTo>
                    <a:lnTo>
                      <a:pt x="35481" y="715"/>
                    </a:lnTo>
                    <a:cubicBezTo>
                      <a:pt x="35958" y="774"/>
                      <a:pt x="36422" y="858"/>
                      <a:pt x="36851" y="953"/>
                    </a:cubicBezTo>
                    <a:lnTo>
                      <a:pt x="36981" y="381"/>
                    </a:lnTo>
                    <a:cubicBezTo>
                      <a:pt x="36517" y="298"/>
                      <a:pt x="36041" y="203"/>
                      <a:pt x="35553" y="143"/>
                    </a:cubicBezTo>
                    <a:close/>
                    <a:moveTo>
                      <a:pt x="28385" y="369"/>
                    </a:moveTo>
                    <a:cubicBezTo>
                      <a:pt x="27885" y="477"/>
                      <a:pt x="27433" y="596"/>
                      <a:pt x="26980" y="727"/>
                    </a:cubicBezTo>
                    <a:lnTo>
                      <a:pt x="27147" y="1262"/>
                    </a:lnTo>
                    <a:cubicBezTo>
                      <a:pt x="27576" y="1143"/>
                      <a:pt x="28028" y="1024"/>
                      <a:pt x="28504" y="917"/>
                    </a:cubicBezTo>
                    <a:lnTo>
                      <a:pt x="28385" y="369"/>
                    </a:lnTo>
                    <a:close/>
                    <a:moveTo>
                      <a:pt x="38363" y="774"/>
                    </a:moveTo>
                    <a:lnTo>
                      <a:pt x="38184" y="1310"/>
                    </a:lnTo>
                    <a:cubicBezTo>
                      <a:pt x="38636" y="1465"/>
                      <a:pt x="39053" y="1655"/>
                      <a:pt x="39458" y="1846"/>
                    </a:cubicBezTo>
                    <a:lnTo>
                      <a:pt x="39708" y="1334"/>
                    </a:lnTo>
                    <a:cubicBezTo>
                      <a:pt x="39291" y="1108"/>
                      <a:pt x="38827" y="929"/>
                      <a:pt x="38363" y="774"/>
                    </a:cubicBezTo>
                    <a:close/>
                    <a:moveTo>
                      <a:pt x="25611" y="1227"/>
                    </a:moveTo>
                    <a:cubicBezTo>
                      <a:pt x="25170" y="1441"/>
                      <a:pt x="24730" y="1667"/>
                      <a:pt x="24337" y="1917"/>
                    </a:cubicBezTo>
                    <a:lnTo>
                      <a:pt x="24635" y="2394"/>
                    </a:lnTo>
                    <a:cubicBezTo>
                      <a:pt x="25016" y="2155"/>
                      <a:pt x="25421" y="1929"/>
                      <a:pt x="25837" y="1751"/>
                    </a:cubicBezTo>
                    <a:lnTo>
                      <a:pt x="25611" y="1227"/>
                    </a:lnTo>
                    <a:close/>
                    <a:moveTo>
                      <a:pt x="40958" y="2096"/>
                    </a:moveTo>
                    <a:lnTo>
                      <a:pt x="40625" y="2560"/>
                    </a:lnTo>
                    <a:cubicBezTo>
                      <a:pt x="41006" y="2822"/>
                      <a:pt x="41339" y="3120"/>
                      <a:pt x="41673" y="3429"/>
                    </a:cubicBezTo>
                    <a:lnTo>
                      <a:pt x="42065" y="3036"/>
                    </a:lnTo>
                    <a:cubicBezTo>
                      <a:pt x="41732" y="2691"/>
                      <a:pt x="41351" y="2382"/>
                      <a:pt x="40958" y="2096"/>
                    </a:cubicBezTo>
                    <a:close/>
                    <a:moveTo>
                      <a:pt x="23158" y="2751"/>
                    </a:moveTo>
                    <a:cubicBezTo>
                      <a:pt x="22801" y="3072"/>
                      <a:pt x="22444" y="3417"/>
                      <a:pt x="22134" y="3787"/>
                    </a:cubicBezTo>
                    <a:lnTo>
                      <a:pt x="22563" y="4168"/>
                    </a:lnTo>
                    <a:cubicBezTo>
                      <a:pt x="22861" y="3822"/>
                      <a:pt x="23182" y="3489"/>
                      <a:pt x="23527" y="3179"/>
                    </a:cubicBezTo>
                    <a:lnTo>
                      <a:pt x="23158" y="2751"/>
                    </a:lnTo>
                    <a:close/>
                    <a:moveTo>
                      <a:pt x="43030" y="4132"/>
                    </a:moveTo>
                    <a:lnTo>
                      <a:pt x="42566" y="4465"/>
                    </a:lnTo>
                    <a:cubicBezTo>
                      <a:pt x="42827" y="4834"/>
                      <a:pt x="43066" y="5227"/>
                      <a:pt x="43292" y="5632"/>
                    </a:cubicBezTo>
                    <a:lnTo>
                      <a:pt x="43792" y="5370"/>
                    </a:lnTo>
                    <a:cubicBezTo>
                      <a:pt x="43554" y="4941"/>
                      <a:pt x="43304" y="4525"/>
                      <a:pt x="43030" y="4132"/>
                    </a:cubicBezTo>
                    <a:close/>
                    <a:moveTo>
                      <a:pt x="21265" y="4977"/>
                    </a:moveTo>
                    <a:cubicBezTo>
                      <a:pt x="21027" y="5382"/>
                      <a:pt x="20789" y="5811"/>
                      <a:pt x="20587" y="6263"/>
                    </a:cubicBezTo>
                    <a:lnTo>
                      <a:pt x="21087" y="6501"/>
                    </a:lnTo>
                    <a:cubicBezTo>
                      <a:pt x="21301" y="6073"/>
                      <a:pt x="21515" y="5668"/>
                      <a:pt x="21741" y="5275"/>
                    </a:cubicBezTo>
                    <a:lnTo>
                      <a:pt x="21265" y="4977"/>
                    </a:lnTo>
                    <a:close/>
                    <a:moveTo>
                      <a:pt x="44399" y="6692"/>
                    </a:moveTo>
                    <a:lnTo>
                      <a:pt x="43875" y="6906"/>
                    </a:lnTo>
                    <a:cubicBezTo>
                      <a:pt x="44042" y="7323"/>
                      <a:pt x="44185" y="7763"/>
                      <a:pt x="44316" y="8228"/>
                    </a:cubicBezTo>
                    <a:lnTo>
                      <a:pt x="44852" y="8061"/>
                    </a:lnTo>
                    <a:cubicBezTo>
                      <a:pt x="44721" y="7585"/>
                      <a:pt x="44554" y="7120"/>
                      <a:pt x="44399" y="6692"/>
                    </a:cubicBezTo>
                    <a:close/>
                    <a:moveTo>
                      <a:pt x="20051" y="7620"/>
                    </a:moveTo>
                    <a:cubicBezTo>
                      <a:pt x="19884" y="8049"/>
                      <a:pt x="19753" y="8513"/>
                      <a:pt x="19610" y="9001"/>
                    </a:cubicBezTo>
                    <a:lnTo>
                      <a:pt x="20170" y="9144"/>
                    </a:lnTo>
                    <a:cubicBezTo>
                      <a:pt x="20289" y="8656"/>
                      <a:pt x="20420" y="8228"/>
                      <a:pt x="20587" y="7799"/>
                    </a:cubicBezTo>
                    <a:lnTo>
                      <a:pt x="20051" y="7620"/>
                    </a:lnTo>
                    <a:close/>
                    <a:moveTo>
                      <a:pt x="45197" y="9478"/>
                    </a:moveTo>
                    <a:lnTo>
                      <a:pt x="44649" y="9597"/>
                    </a:lnTo>
                    <a:cubicBezTo>
                      <a:pt x="44756" y="10025"/>
                      <a:pt x="44828" y="10490"/>
                      <a:pt x="44911" y="10978"/>
                    </a:cubicBezTo>
                    <a:lnTo>
                      <a:pt x="45471" y="10895"/>
                    </a:lnTo>
                    <a:cubicBezTo>
                      <a:pt x="45375" y="10383"/>
                      <a:pt x="45280" y="9930"/>
                      <a:pt x="45197" y="9478"/>
                    </a:cubicBezTo>
                    <a:close/>
                    <a:moveTo>
                      <a:pt x="19277" y="10395"/>
                    </a:moveTo>
                    <a:cubicBezTo>
                      <a:pt x="19170" y="10859"/>
                      <a:pt x="19074" y="11335"/>
                      <a:pt x="18991" y="11799"/>
                    </a:cubicBezTo>
                    <a:lnTo>
                      <a:pt x="19539" y="11907"/>
                    </a:lnTo>
                    <a:cubicBezTo>
                      <a:pt x="19634" y="11442"/>
                      <a:pt x="19717" y="10978"/>
                      <a:pt x="19825" y="10514"/>
                    </a:cubicBezTo>
                    <a:lnTo>
                      <a:pt x="19277" y="10395"/>
                    </a:lnTo>
                    <a:close/>
                    <a:moveTo>
                      <a:pt x="45685" y="12323"/>
                    </a:moveTo>
                    <a:lnTo>
                      <a:pt x="45125" y="12395"/>
                    </a:lnTo>
                    <a:cubicBezTo>
                      <a:pt x="45185" y="12871"/>
                      <a:pt x="45233" y="13335"/>
                      <a:pt x="45292" y="13812"/>
                    </a:cubicBezTo>
                    <a:lnTo>
                      <a:pt x="45864" y="13752"/>
                    </a:lnTo>
                    <a:lnTo>
                      <a:pt x="45685" y="12323"/>
                    </a:lnTo>
                    <a:close/>
                    <a:moveTo>
                      <a:pt x="18717" y="13204"/>
                    </a:moveTo>
                    <a:cubicBezTo>
                      <a:pt x="18634" y="13669"/>
                      <a:pt x="18539" y="14133"/>
                      <a:pt x="18455" y="14597"/>
                    </a:cubicBezTo>
                    <a:lnTo>
                      <a:pt x="19003" y="14716"/>
                    </a:lnTo>
                    <a:cubicBezTo>
                      <a:pt x="19110" y="14252"/>
                      <a:pt x="19194" y="13788"/>
                      <a:pt x="19277" y="13300"/>
                    </a:cubicBezTo>
                    <a:lnTo>
                      <a:pt x="18717" y="13204"/>
                    </a:lnTo>
                    <a:close/>
                    <a:moveTo>
                      <a:pt x="46006" y="15145"/>
                    </a:moveTo>
                    <a:lnTo>
                      <a:pt x="45435" y="15205"/>
                    </a:lnTo>
                    <a:cubicBezTo>
                      <a:pt x="45494" y="15693"/>
                      <a:pt x="45542" y="16157"/>
                      <a:pt x="45602" y="16633"/>
                    </a:cubicBezTo>
                    <a:lnTo>
                      <a:pt x="46161" y="16562"/>
                    </a:lnTo>
                    <a:cubicBezTo>
                      <a:pt x="46102" y="16098"/>
                      <a:pt x="46042" y="15621"/>
                      <a:pt x="46006" y="15145"/>
                    </a:cubicBezTo>
                    <a:close/>
                    <a:moveTo>
                      <a:pt x="9109" y="16140"/>
                    </a:moveTo>
                    <a:cubicBezTo>
                      <a:pt x="8921" y="16140"/>
                      <a:pt x="8737" y="16165"/>
                      <a:pt x="8561" y="16217"/>
                    </a:cubicBezTo>
                    <a:lnTo>
                      <a:pt x="8716" y="16752"/>
                    </a:lnTo>
                    <a:cubicBezTo>
                      <a:pt x="8843" y="16714"/>
                      <a:pt x="8978" y="16696"/>
                      <a:pt x="9117" y="16696"/>
                    </a:cubicBezTo>
                    <a:cubicBezTo>
                      <a:pt x="9370" y="16696"/>
                      <a:pt x="9638" y="16756"/>
                      <a:pt x="9907" y="16871"/>
                    </a:cubicBezTo>
                    <a:lnTo>
                      <a:pt x="10133" y="16371"/>
                    </a:lnTo>
                    <a:cubicBezTo>
                      <a:pt x="9790" y="16219"/>
                      <a:pt x="9443" y="16140"/>
                      <a:pt x="9109" y="16140"/>
                    </a:cubicBezTo>
                    <a:close/>
                    <a:moveTo>
                      <a:pt x="18122" y="15967"/>
                    </a:moveTo>
                    <a:cubicBezTo>
                      <a:pt x="17991" y="16467"/>
                      <a:pt x="17860" y="16907"/>
                      <a:pt x="17705" y="17300"/>
                    </a:cubicBezTo>
                    <a:lnTo>
                      <a:pt x="18241" y="17503"/>
                    </a:lnTo>
                    <a:cubicBezTo>
                      <a:pt x="18408" y="17086"/>
                      <a:pt x="18539" y="16633"/>
                      <a:pt x="18682" y="16109"/>
                    </a:cubicBezTo>
                    <a:lnTo>
                      <a:pt x="18122" y="15967"/>
                    </a:lnTo>
                    <a:close/>
                    <a:moveTo>
                      <a:pt x="7335" y="17217"/>
                    </a:moveTo>
                    <a:cubicBezTo>
                      <a:pt x="7049" y="17645"/>
                      <a:pt x="6835" y="18110"/>
                      <a:pt x="6668" y="18550"/>
                    </a:cubicBezTo>
                    <a:lnTo>
                      <a:pt x="7204" y="18753"/>
                    </a:lnTo>
                    <a:cubicBezTo>
                      <a:pt x="7335" y="18336"/>
                      <a:pt x="7549" y="17919"/>
                      <a:pt x="7811" y="17526"/>
                    </a:cubicBezTo>
                    <a:lnTo>
                      <a:pt x="7335" y="17217"/>
                    </a:lnTo>
                    <a:close/>
                    <a:moveTo>
                      <a:pt x="11359" y="17288"/>
                    </a:moveTo>
                    <a:lnTo>
                      <a:pt x="10919" y="17657"/>
                    </a:lnTo>
                    <a:cubicBezTo>
                      <a:pt x="11204" y="17979"/>
                      <a:pt x="11443" y="18360"/>
                      <a:pt x="11633" y="18788"/>
                    </a:cubicBezTo>
                    <a:lnTo>
                      <a:pt x="12157" y="18550"/>
                    </a:lnTo>
                    <a:cubicBezTo>
                      <a:pt x="11931" y="18074"/>
                      <a:pt x="11669" y="17645"/>
                      <a:pt x="11359" y="17288"/>
                    </a:cubicBezTo>
                    <a:close/>
                    <a:moveTo>
                      <a:pt x="46340" y="18003"/>
                    </a:moveTo>
                    <a:lnTo>
                      <a:pt x="45792" y="18074"/>
                    </a:lnTo>
                    <a:cubicBezTo>
                      <a:pt x="45864" y="18598"/>
                      <a:pt x="45947" y="19062"/>
                      <a:pt x="46030" y="19491"/>
                    </a:cubicBezTo>
                    <a:lnTo>
                      <a:pt x="46578" y="19408"/>
                    </a:lnTo>
                    <a:cubicBezTo>
                      <a:pt x="46495" y="18967"/>
                      <a:pt x="46423" y="18515"/>
                      <a:pt x="46340" y="18003"/>
                    </a:cubicBezTo>
                    <a:close/>
                    <a:moveTo>
                      <a:pt x="17146" y="18550"/>
                    </a:moveTo>
                    <a:cubicBezTo>
                      <a:pt x="16908" y="18991"/>
                      <a:pt x="16658" y="19348"/>
                      <a:pt x="16360" y="19658"/>
                    </a:cubicBezTo>
                    <a:lnTo>
                      <a:pt x="16777" y="20039"/>
                    </a:lnTo>
                    <a:cubicBezTo>
                      <a:pt x="17098" y="19705"/>
                      <a:pt x="17384" y="19288"/>
                      <a:pt x="17634" y="18836"/>
                    </a:cubicBezTo>
                    <a:lnTo>
                      <a:pt x="17146" y="18550"/>
                    </a:lnTo>
                    <a:close/>
                    <a:moveTo>
                      <a:pt x="6990" y="20027"/>
                    </a:moveTo>
                    <a:lnTo>
                      <a:pt x="6430" y="20074"/>
                    </a:lnTo>
                    <a:cubicBezTo>
                      <a:pt x="6478" y="20670"/>
                      <a:pt x="6716" y="21146"/>
                      <a:pt x="7109" y="21515"/>
                    </a:cubicBezTo>
                    <a:lnTo>
                      <a:pt x="7490" y="21098"/>
                    </a:lnTo>
                    <a:cubicBezTo>
                      <a:pt x="7192" y="20836"/>
                      <a:pt x="7025" y="20479"/>
                      <a:pt x="6990" y="20027"/>
                    </a:cubicBezTo>
                    <a:close/>
                    <a:moveTo>
                      <a:pt x="15324" y="20503"/>
                    </a:moveTo>
                    <a:cubicBezTo>
                      <a:pt x="14967" y="20729"/>
                      <a:pt x="14550" y="20908"/>
                      <a:pt x="14110" y="21039"/>
                    </a:cubicBezTo>
                    <a:lnTo>
                      <a:pt x="14276" y="21574"/>
                    </a:lnTo>
                    <a:cubicBezTo>
                      <a:pt x="14764" y="21432"/>
                      <a:pt x="15229" y="21229"/>
                      <a:pt x="15622" y="20979"/>
                    </a:cubicBezTo>
                    <a:lnTo>
                      <a:pt x="15324" y="20503"/>
                    </a:lnTo>
                    <a:close/>
                    <a:moveTo>
                      <a:pt x="12609" y="19955"/>
                    </a:moveTo>
                    <a:lnTo>
                      <a:pt x="12050" y="20074"/>
                    </a:lnTo>
                    <a:cubicBezTo>
                      <a:pt x="12145" y="20503"/>
                      <a:pt x="12205" y="20967"/>
                      <a:pt x="12228" y="21443"/>
                    </a:cubicBezTo>
                    <a:lnTo>
                      <a:pt x="12312" y="21443"/>
                    </a:lnTo>
                    <a:cubicBezTo>
                      <a:pt x="11978" y="21515"/>
                      <a:pt x="11669" y="21563"/>
                      <a:pt x="11371" y="21610"/>
                    </a:cubicBezTo>
                    <a:lnTo>
                      <a:pt x="11443" y="22170"/>
                    </a:lnTo>
                    <a:cubicBezTo>
                      <a:pt x="11895" y="22110"/>
                      <a:pt x="12371" y="22027"/>
                      <a:pt x="12871" y="21908"/>
                    </a:cubicBezTo>
                    <a:lnTo>
                      <a:pt x="12764" y="21408"/>
                    </a:lnTo>
                    <a:lnTo>
                      <a:pt x="12800" y="21408"/>
                    </a:lnTo>
                    <a:cubicBezTo>
                      <a:pt x="12764" y="20908"/>
                      <a:pt x="12705" y="20420"/>
                      <a:pt x="12609" y="19955"/>
                    </a:cubicBezTo>
                    <a:close/>
                    <a:moveTo>
                      <a:pt x="46911" y="20741"/>
                    </a:moveTo>
                    <a:lnTo>
                      <a:pt x="46364" y="20896"/>
                    </a:lnTo>
                    <a:cubicBezTo>
                      <a:pt x="46495" y="21384"/>
                      <a:pt x="46637" y="21860"/>
                      <a:pt x="46804" y="22277"/>
                    </a:cubicBezTo>
                    <a:lnTo>
                      <a:pt x="47340" y="22063"/>
                    </a:lnTo>
                    <a:cubicBezTo>
                      <a:pt x="47197" y="21670"/>
                      <a:pt x="47042" y="21217"/>
                      <a:pt x="46911" y="20741"/>
                    </a:cubicBezTo>
                    <a:close/>
                    <a:moveTo>
                      <a:pt x="8633" y="21622"/>
                    </a:moveTo>
                    <a:lnTo>
                      <a:pt x="8514" y="22170"/>
                    </a:lnTo>
                    <a:cubicBezTo>
                      <a:pt x="8895" y="22241"/>
                      <a:pt x="9323" y="22289"/>
                      <a:pt x="9823" y="22289"/>
                    </a:cubicBezTo>
                    <a:lnTo>
                      <a:pt x="10002" y="22289"/>
                    </a:lnTo>
                    <a:lnTo>
                      <a:pt x="9990" y="21729"/>
                    </a:lnTo>
                    <a:lnTo>
                      <a:pt x="9823" y="21729"/>
                    </a:lnTo>
                    <a:cubicBezTo>
                      <a:pt x="9371" y="21729"/>
                      <a:pt x="8978" y="21694"/>
                      <a:pt x="8633" y="21622"/>
                    </a:cubicBezTo>
                    <a:close/>
                    <a:moveTo>
                      <a:pt x="12228" y="22860"/>
                    </a:moveTo>
                    <a:cubicBezTo>
                      <a:pt x="12193" y="23301"/>
                      <a:pt x="12145" y="23765"/>
                      <a:pt x="12050" y="24241"/>
                    </a:cubicBezTo>
                    <a:lnTo>
                      <a:pt x="12609" y="24325"/>
                    </a:lnTo>
                    <a:cubicBezTo>
                      <a:pt x="12681" y="23837"/>
                      <a:pt x="12740" y="23360"/>
                      <a:pt x="12800" y="22896"/>
                    </a:cubicBezTo>
                    <a:lnTo>
                      <a:pt x="12228" y="22860"/>
                    </a:lnTo>
                    <a:close/>
                    <a:moveTo>
                      <a:pt x="47923" y="23301"/>
                    </a:moveTo>
                    <a:lnTo>
                      <a:pt x="47435" y="23587"/>
                    </a:lnTo>
                    <a:cubicBezTo>
                      <a:pt x="47697" y="24027"/>
                      <a:pt x="47995" y="24432"/>
                      <a:pt x="48304" y="24777"/>
                    </a:cubicBezTo>
                    <a:lnTo>
                      <a:pt x="48721" y="24384"/>
                    </a:lnTo>
                    <a:cubicBezTo>
                      <a:pt x="48423" y="24075"/>
                      <a:pt x="48161" y="23706"/>
                      <a:pt x="47923" y="23301"/>
                    </a:cubicBezTo>
                    <a:close/>
                    <a:moveTo>
                      <a:pt x="49733" y="25277"/>
                    </a:moveTo>
                    <a:lnTo>
                      <a:pt x="49424" y="25742"/>
                    </a:lnTo>
                    <a:cubicBezTo>
                      <a:pt x="49828" y="26015"/>
                      <a:pt x="50269" y="26230"/>
                      <a:pt x="50733" y="26408"/>
                    </a:cubicBezTo>
                    <a:lnTo>
                      <a:pt x="50924" y="25896"/>
                    </a:lnTo>
                    <a:cubicBezTo>
                      <a:pt x="50495" y="25730"/>
                      <a:pt x="50090" y="25515"/>
                      <a:pt x="49733" y="25277"/>
                    </a:cubicBezTo>
                    <a:close/>
                    <a:moveTo>
                      <a:pt x="52233" y="26254"/>
                    </a:moveTo>
                    <a:lnTo>
                      <a:pt x="52138" y="26801"/>
                    </a:lnTo>
                    <a:cubicBezTo>
                      <a:pt x="52579" y="26885"/>
                      <a:pt x="53067" y="26932"/>
                      <a:pt x="53579" y="26968"/>
                    </a:cubicBezTo>
                    <a:lnTo>
                      <a:pt x="53603" y="26408"/>
                    </a:lnTo>
                    <a:cubicBezTo>
                      <a:pt x="53126" y="26385"/>
                      <a:pt x="52674" y="26325"/>
                      <a:pt x="52233" y="26254"/>
                    </a:cubicBezTo>
                    <a:close/>
                    <a:moveTo>
                      <a:pt x="11728" y="25575"/>
                    </a:moveTo>
                    <a:cubicBezTo>
                      <a:pt x="11609" y="26015"/>
                      <a:pt x="11431" y="26444"/>
                      <a:pt x="11216" y="26861"/>
                    </a:cubicBezTo>
                    <a:lnTo>
                      <a:pt x="11728" y="27111"/>
                    </a:lnTo>
                    <a:cubicBezTo>
                      <a:pt x="11955" y="26670"/>
                      <a:pt x="12133" y="26218"/>
                      <a:pt x="12264" y="25742"/>
                    </a:cubicBezTo>
                    <a:lnTo>
                      <a:pt x="11728" y="25575"/>
                    </a:lnTo>
                    <a:close/>
                    <a:moveTo>
                      <a:pt x="10502" y="28051"/>
                    </a:moveTo>
                    <a:cubicBezTo>
                      <a:pt x="10240" y="28409"/>
                      <a:pt x="9954" y="28766"/>
                      <a:pt x="9621" y="29123"/>
                    </a:cubicBezTo>
                    <a:lnTo>
                      <a:pt x="10050" y="29504"/>
                    </a:lnTo>
                    <a:cubicBezTo>
                      <a:pt x="10383" y="29135"/>
                      <a:pt x="10704" y="28754"/>
                      <a:pt x="10966" y="28373"/>
                    </a:cubicBezTo>
                    <a:lnTo>
                      <a:pt x="10502" y="28051"/>
                    </a:lnTo>
                    <a:close/>
                    <a:moveTo>
                      <a:pt x="8633" y="30099"/>
                    </a:moveTo>
                    <a:cubicBezTo>
                      <a:pt x="8299" y="30397"/>
                      <a:pt x="7930" y="30695"/>
                      <a:pt x="7537" y="30980"/>
                    </a:cubicBezTo>
                    <a:lnTo>
                      <a:pt x="7883" y="31433"/>
                    </a:lnTo>
                    <a:cubicBezTo>
                      <a:pt x="8276" y="31135"/>
                      <a:pt x="8657" y="30837"/>
                      <a:pt x="9002" y="30516"/>
                    </a:cubicBezTo>
                    <a:lnTo>
                      <a:pt x="8633" y="30099"/>
                    </a:lnTo>
                    <a:close/>
                    <a:moveTo>
                      <a:pt x="6382" y="31790"/>
                    </a:moveTo>
                    <a:cubicBezTo>
                      <a:pt x="6013" y="32028"/>
                      <a:pt x="5597" y="32266"/>
                      <a:pt x="5180" y="32504"/>
                    </a:cubicBezTo>
                    <a:lnTo>
                      <a:pt x="5442" y="32993"/>
                    </a:lnTo>
                    <a:cubicBezTo>
                      <a:pt x="5882" y="32754"/>
                      <a:pt x="6299" y="32504"/>
                      <a:pt x="6680" y="32266"/>
                    </a:cubicBezTo>
                    <a:lnTo>
                      <a:pt x="6382" y="31790"/>
                    </a:lnTo>
                    <a:close/>
                    <a:moveTo>
                      <a:pt x="3930" y="33135"/>
                    </a:moveTo>
                    <a:cubicBezTo>
                      <a:pt x="3513" y="33350"/>
                      <a:pt x="3084" y="33540"/>
                      <a:pt x="2644" y="33731"/>
                    </a:cubicBezTo>
                    <a:lnTo>
                      <a:pt x="2870" y="34255"/>
                    </a:lnTo>
                    <a:cubicBezTo>
                      <a:pt x="3323" y="34064"/>
                      <a:pt x="3751" y="33850"/>
                      <a:pt x="4180" y="33647"/>
                    </a:cubicBezTo>
                    <a:lnTo>
                      <a:pt x="3930" y="33135"/>
                    </a:lnTo>
                    <a:close/>
                    <a:moveTo>
                      <a:pt x="1322" y="34266"/>
                    </a:moveTo>
                    <a:cubicBezTo>
                      <a:pt x="894" y="34433"/>
                      <a:pt x="441" y="34600"/>
                      <a:pt x="1" y="34743"/>
                    </a:cubicBezTo>
                    <a:lnTo>
                      <a:pt x="179" y="35279"/>
                    </a:lnTo>
                    <a:cubicBezTo>
                      <a:pt x="644" y="35136"/>
                      <a:pt x="1084" y="34969"/>
                      <a:pt x="1537" y="34790"/>
                    </a:cubicBezTo>
                    <a:lnTo>
                      <a:pt x="1322" y="34266"/>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57"/>
              <p:cNvSpPr/>
              <p:nvPr/>
            </p:nvSpPr>
            <p:spPr>
              <a:xfrm rot="3033256" flipH="1">
                <a:off x="6614155" y="2275307"/>
                <a:ext cx="31300" cy="26260"/>
              </a:xfrm>
              <a:custGeom>
                <a:avLst/>
                <a:gdLst/>
                <a:ahLst/>
                <a:cxnLst/>
                <a:rect l="l" t="t" r="r" b="b"/>
                <a:pathLst>
                  <a:path w="739" h="620" extrusionOk="0">
                    <a:moveTo>
                      <a:pt x="679" y="0"/>
                    </a:moveTo>
                    <a:cubicBezTo>
                      <a:pt x="465" y="24"/>
                      <a:pt x="227" y="48"/>
                      <a:pt x="1" y="60"/>
                    </a:cubicBezTo>
                    <a:lnTo>
                      <a:pt x="24" y="619"/>
                    </a:lnTo>
                    <a:cubicBezTo>
                      <a:pt x="263" y="607"/>
                      <a:pt x="501" y="595"/>
                      <a:pt x="739" y="560"/>
                    </a:cubicBezTo>
                    <a:lnTo>
                      <a:pt x="67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43" name="Google Shape;943;p57"/>
            <p:cNvSpPr/>
            <p:nvPr/>
          </p:nvSpPr>
          <p:spPr>
            <a:xfrm rot="3033256" flipH="1">
              <a:off x="6143400" y="1650431"/>
              <a:ext cx="587546" cy="415585"/>
            </a:xfrm>
            <a:custGeom>
              <a:avLst/>
              <a:gdLst/>
              <a:ahLst/>
              <a:cxnLst/>
              <a:rect l="l" t="t" r="r" b="b"/>
              <a:pathLst>
                <a:path w="13872" h="9812" extrusionOk="0">
                  <a:moveTo>
                    <a:pt x="1703" y="0"/>
                  </a:moveTo>
                  <a:cubicBezTo>
                    <a:pt x="972" y="0"/>
                    <a:pt x="1774" y="1651"/>
                    <a:pt x="2394" y="2727"/>
                  </a:cubicBezTo>
                  <a:cubicBezTo>
                    <a:pt x="1834" y="3977"/>
                    <a:pt x="1" y="8013"/>
                    <a:pt x="120" y="8085"/>
                  </a:cubicBezTo>
                  <a:cubicBezTo>
                    <a:pt x="130" y="8091"/>
                    <a:pt x="144" y="8095"/>
                    <a:pt x="160" y="8095"/>
                  </a:cubicBezTo>
                  <a:cubicBezTo>
                    <a:pt x="400" y="8095"/>
                    <a:pt x="1245" y="7369"/>
                    <a:pt x="2037" y="6644"/>
                  </a:cubicBezTo>
                  <a:lnTo>
                    <a:pt x="2037" y="6644"/>
                  </a:lnTo>
                  <a:cubicBezTo>
                    <a:pt x="1680" y="7966"/>
                    <a:pt x="1394" y="9287"/>
                    <a:pt x="1537" y="9704"/>
                  </a:cubicBezTo>
                  <a:cubicBezTo>
                    <a:pt x="1562" y="9778"/>
                    <a:pt x="1669" y="9812"/>
                    <a:pt x="1846" y="9812"/>
                  </a:cubicBezTo>
                  <a:cubicBezTo>
                    <a:pt x="3770" y="9812"/>
                    <a:pt x="13872" y="5775"/>
                    <a:pt x="13872" y="5775"/>
                  </a:cubicBezTo>
                  <a:cubicBezTo>
                    <a:pt x="13872" y="5775"/>
                    <a:pt x="3168" y="691"/>
                    <a:pt x="2465" y="286"/>
                  </a:cubicBezTo>
                  <a:cubicBezTo>
                    <a:pt x="2117" y="87"/>
                    <a:pt x="1870" y="0"/>
                    <a:pt x="17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57"/>
            <p:cNvSpPr/>
            <p:nvPr/>
          </p:nvSpPr>
          <p:spPr>
            <a:xfrm rot="3033256" flipH="1">
              <a:off x="6165415" y="1768420"/>
              <a:ext cx="540278" cy="230749"/>
            </a:xfrm>
            <a:custGeom>
              <a:avLst/>
              <a:gdLst/>
              <a:ahLst/>
              <a:cxnLst/>
              <a:rect l="l" t="t" r="r" b="b"/>
              <a:pathLst>
                <a:path w="12756" h="5448" extrusionOk="0">
                  <a:moveTo>
                    <a:pt x="2278" y="1"/>
                  </a:moveTo>
                  <a:cubicBezTo>
                    <a:pt x="1933" y="239"/>
                    <a:pt x="52" y="5061"/>
                    <a:pt x="4" y="5418"/>
                  </a:cubicBezTo>
                  <a:cubicBezTo>
                    <a:pt x="1" y="5438"/>
                    <a:pt x="4" y="5447"/>
                    <a:pt x="13" y="5447"/>
                  </a:cubicBezTo>
                  <a:cubicBezTo>
                    <a:pt x="180" y="5447"/>
                    <a:pt x="2253" y="2468"/>
                    <a:pt x="2873" y="2085"/>
                  </a:cubicBezTo>
                  <a:cubicBezTo>
                    <a:pt x="2943" y="2042"/>
                    <a:pt x="3084" y="2023"/>
                    <a:pt x="3281" y="2023"/>
                  </a:cubicBezTo>
                  <a:cubicBezTo>
                    <a:pt x="4745" y="2023"/>
                    <a:pt x="9322" y="3063"/>
                    <a:pt x="11081" y="3063"/>
                  </a:cubicBezTo>
                  <a:cubicBezTo>
                    <a:pt x="11318" y="3063"/>
                    <a:pt x="11504" y="3044"/>
                    <a:pt x="11624" y="3001"/>
                  </a:cubicBezTo>
                  <a:cubicBezTo>
                    <a:pt x="12756" y="2608"/>
                    <a:pt x="2278" y="1"/>
                    <a:pt x="2278" y="1"/>
                  </a:cubicBezTo>
                  <a:close/>
                </a:path>
              </a:pathLst>
            </a:custGeom>
            <a:solidFill>
              <a:srgbClr val="CB875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45" name="Google Shape;945;p57" descr="n252 Fb Thu Huong Pham"/>
          <p:cNvGrpSpPr/>
          <p:nvPr/>
        </p:nvGrpSpPr>
        <p:grpSpPr>
          <a:xfrm>
            <a:off x="7162655" y="2595341"/>
            <a:ext cx="1809798" cy="2504955"/>
            <a:chOff x="7162655" y="2595341"/>
            <a:chExt cx="1809798" cy="2504955"/>
          </a:xfrm>
        </p:grpSpPr>
        <p:grpSp>
          <p:nvGrpSpPr>
            <p:cNvPr id="946" name="Google Shape;946;p57"/>
            <p:cNvGrpSpPr/>
            <p:nvPr/>
          </p:nvGrpSpPr>
          <p:grpSpPr>
            <a:xfrm>
              <a:off x="7162655" y="2595341"/>
              <a:ext cx="1809798" cy="2504955"/>
              <a:chOff x="7162655" y="2595341"/>
              <a:chExt cx="1809798" cy="2504955"/>
            </a:xfrm>
          </p:grpSpPr>
          <p:grpSp>
            <p:nvGrpSpPr>
              <p:cNvPr id="947" name="Google Shape;947;p57"/>
              <p:cNvGrpSpPr/>
              <p:nvPr/>
            </p:nvGrpSpPr>
            <p:grpSpPr>
              <a:xfrm>
                <a:off x="7162655" y="2595341"/>
                <a:ext cx="1809798" cy="2504955"/>
                <a:chOff x="-10321725" y="-1811425"/>
                <a:chExt cx="1528675" cy="2115850"/>
              </a:xfrm>
            </p:grpSpPr>
            <p:sp>
              <p:nvSpPr>
                <p:cNvPr id="948" name="Google Shape;948;p57"/>
                <p:cNvSpPr/>
                <p:nvPr/>
              </p:nvSpPr>
              <p:spPr>
                <a:xfrm>
                  <a:off x="-10097400" y="-493800"/>
                  <a:ext cx="446200" cy="391850"/>
                </a:xfrm>
                <a:custGeom>
                  <a:avLst/>
                  <a:gdLst/>
                  <a:ahLst/>
                  <a:cxnLst/>
                  <a:rect l="l" t="t" r="r" b="b"/>
                  <a:pathLst>
                    <a:path w="17848" h="15674" extrusionOk="0">
                      <a:moveTo>
                        <a:pt x="14241" y="0"/>
                      </a:moveTo>
                      <a:cubicBezTo>
                        <a:pt x="10488" y="0"/>
                        <a:pt x="0" y="11661"/>
                        <a:pt x="0" y="11661"/>
                      </a:cubicBezTo>
                      <a:cubicBezTo>
                        <a:pt x="0" y="11661"/>
                        <a:pt x="311" y="15674"/>
                        <a:pt x="1871" y="15674"/>
                      </a:cubicBezTo>
                      <a:cubicBezTo>
                        <a:pt x="1954" y="15674"/>
                        <a:pt x="2041" y="15662"/>
                        <a:pt x="2132" y="15638"/>
                      </a:cubicBezTo>
                      <a:cubicBezTo>
                        <a:pt x="6704" y="14400"/>
                        <a:pt x="17824" y="8328"/>
                        <a:pt x="17836" y="7721"/>
                      </a:cubicBezTo>
                      <a:cubicBezTo>
                        <a:pt x="17848" y="7113"/>
                        <a:pt x="17586" y="3327"/>
                        <a:pt x="15169" y="398"/>
                      </a:cubicBezTo>
                      <a:cubicBezTo>
                        <a:pt x="14944" y="124"/>
                        <a:pt x="14628" y="0"/>
                        <a:pt x="14241" y="0"/>
                      </a:cubicBezTo>
                      <a:close/>
                    </a:path>
                  </a:pathLst>
                </a:custGeom>
                <a:solidFill>
                  <a:srgbClr val="853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57"/>
                <p:cNvSpPr/>
                <p:nvPr/>
              </p:nvSpPr>
              <p:spPr>
                <a:xfrm>
                  <a:off x="-9957800" y="-391325"/>
                  <a:ext cx="172950" cy="214400"/>
                </a:xfrm>
                <a:custGeom>
                  <a:avLst/>
                  <a:gdLst/>
                  <a:ahLst/>
                  <a:cxnLst/>
                  <a:rect l="l" t="t" r="r" b="b"/>
                  <a:pathLst>
                    <a:path w="6918" h="8576" extrusionOk="0">
                      <a:moveTo>
                        <a:pt x="2294" y="1"/>
                      </a:moveTo>
                      <a:cubicBezTo>
                        <a:pt x="1936" y="1"/>
                        <a:pt x="0" y="1740"/>
                        <a:pt x="0" y="1740"/>
                      </a:cubicBezTo>
                      <a:cubicBezTo>
                        <a:pt x="0" y="1740"/>
                        <a:pt x="1798" y="8289"/>
                        <a:pt x="3144" y="8551"/>
                      </a:cubicBezTo>
                      <a:cubicBezTo>
                        <a:pt x="3235" y="8568"/>
                        <a:pt x="3329" y="8575"/>
                        <a:pt x="3425" y="8575"/>
                      </a:cubicBezTo>
                      <a:cubicBezTo>
                        <a:pt x="4752" y="8575"/>
                        <a:pt x="6435" y="7065"/>
                        <a:pt x="6668" y="6943"/>
                      </a:cubicBezTo>
                      <a:cubicBezTo>
                        <a:pt x="6918" y="6800"/>
                        <a:pt x="2620" y="73"/>
                        <a:pt x="2310" y="2"/>
                      </a:cubicBezTo>
                      <a:cubicBezTo>
                        <a:pt x="2305" y="1"/>
                        <a:pt x="2300" y="1"/>
                        <a:pt x="2294" y="1"/>
                      </a:cubicBezTo>
                      <a:close/>
                    </a:path>
                  </a:pathLst>
                </a:custGeom>
                <a:solidFill>
                  <a:srgbClr val="6426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57"/>
                <p:cNvSpPr/>
                <p:nvPr/>
              </p:nvSpPr>
              <p:spPr>
                <a:xfrm>
                  <a:off x="-9551200" y="-361575"/>
                  <a:ext cx="291425" cy="525800"/>
                </a:xfrm>
                <a:custGeom>
                  <a:avLst/>
                  <a:gdLst/>
                  <a:ahLst/>
                  <a:cxnLst/>
                  <a:rect l="l" t="t" r="r" b="b"/>
                  <a:pathLst>
                    <a:path w="11657" h="21032" extrusionOk="0">
                      <a:moveTo>
                        <a:pt x="3985" y="1"/>
                      </a:moveTo>
                      <a:cubicBezTo>
                        <a:pt x="3923" y="1"/>
                        <a:pt x="3861" y="1"/>
                        <a:pt x="3798" y="3"/>
                      </a:cubicBezTo>
                      <a:cubicBezTo>
                        <a:pt x="0" y="98"/>
                        <a:pt x="3239" y="18886"/>
                        <a:pt x="3239" y="18886"/>
                      </a:cubicBezTo>
                      <a:cubicBezTo>
                        <a:pt x="3239" y="18886"/>
                        <a:pt x="5521" y="21032"/>
                        <a:pt x="6780" y="21032"/>
                      </a:cubicBezTo>
                      <a:cubicBezTo>
                        <a:pt x="7101" y="21032"/>
                        <a:pt x="7356" y="20892"/>
                        <a:pt x="7489" y="20541"/>
                      </a:cubicBezTo>
                      <a:cubicBezTo>
                        <a:pt x="8478" y="17910"/>
                        <a:pt x="11656" y="2848"/>
                        <a:pt x="11192" y="2455"/>
                      </a:cubicBezTo>
                      <a:cubicBezTo>
                        <a:pt x="10747" y="2069"/>
                        <a:pt x="7699" y="1"/>
                        <a:pt x="3985" y="1"/>
                      </a:cubicBezTo>
                      <a:close/>
                    </a:path>
                  </a:pathLst>
                </a:custGeom>
                <a:solidFill>
                  <a:srgbClr val="853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57"/>
                <p:cNvSpPr/>
                <p:nvPr/>
              </p:nvSpPr>
              <p:spPr>
                <a:xfrm>
                  <a:off x="-9513400" y="-145675"/>
                  <a:ext cx="222675" cy="86275"/>
                </a:xfrm>
                <a:custGeom>
                  <a:avLst/>
                  <a:gdLst/>
                  <a:ahLst/>
                  <a:cxnLst/>
                  <a:rect l="l" t="t" r="r" b="b"/>
                  <a:pathLst>
                    <a:path w="8907" h="3451" extrusionOk="0">
                      <a:moveTo>
                        <a:pt x="6025" y="1"/>
                      </a:moveTo>
                      <a:cubicBezTo>
                        <a:pt x="3742" y="1"/>
                        <a:pt x="833" y="70"/>
                        <a:pt x="524" y="70"/>
                      </a:cubicBezTo>
                      <a:cubicBezTo>
                        <a:pt x="0" y="70"/>
                        <a:pt x="572" y="3082"/>
                        <a:pt x="774" y="3404"/>
                      </a:cubicBezTo>
                      <a:cubicBezTo>
                        <a:pt x="793" y="3436"/>
                        <a:pt x="877" y="3451"/>
                        <a:pt x="1015" y="3451"/>
                      </a:cubicBezTo>
                      <a:cubicBezTo>
                        <a:pt x="2295" y="3451"/>
                        <a:pt x="8156" y="2189"/>
                        <a:pt x="8156" y="2189"/>
                      </a:cubicBezTo>
                      <a:cubicBezTo>
                        <a:pt x="8347" y="1999"/>
                        <a:pt x="8906" y="392"/>
                        <a:pt x="8799" y="130"/>
                      </a:cubicBezTo>
                      <a:cubicBezTo>
                        <a:pt x="8752" y="31"/>
                        <a:pt x="7523" y="1"/>
                        <a:pt x="6025" y="1"/>
                      </a:cubicBezTo>
                      <a:close/>
                    </a:path>
                  </a:pathLst>
                </a:custGeom>
                <a:solidFill>
                  <a:srgbClr val="6426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57"/>
                <p:cNvSpPr/>
                <p:nvPr/>
              </p:nvSpPr>
              <p:spPr>
                <a:xfrm>
                  <a:off x="-9684250" y="-1051850"/>
                  <a:ext cx="615875" cy="577025"/>
                </a:xfrm>
                <a:custGeom>
                  <a:avLst/>
                  <a:gdLst/>
                  <a:ahLst/>
                  <a:cxnLst/>
                  <a:rect l="l" t="t" r="r" b="b"/>
                  <a:pathLst>
                    <a:path w="24635" h="23081" extrusionOk="0">
                      <a:moveTo>
                        <a:pt x="10894" y="1"/>
                      </a:moveTo>
                      <a:cubicBezTo>
                        <a:pt x="5979" y="1"/>
                        <a:pt x="2727" y="2587"/>
                        <a:pt x="2727" y="2587"/>
                      </a:cubicBezTo>
                      <a:cubicBezTo>
                        <a:pt x="298" y="2884"/>
                        <a:pt x="0" y="22553"/>
                        <a:pt x="5822" y="22744"/>
                      </a:cubicBezTo>
                      <a:cubicBezTo>
                        <a:pt x="8548" y="22839"/>
                        <a:pt x="11787" y="23081"/>
                        <a:pt x="14709" y="23081"/>
                      </a:cubicBezTo>
                      <a:cubicBezTo>
                        <a:pt x="18016" y="23081"/>
                        <a:pt x="20916" y="22771"/>
                        <a:pt x="22205" y="21589"/>
                      </a:cubicBezTo>
                      <a:cubicBezTo>
                        <a:pt x="24634" y="19351"/>
                        <a:pt x="23944" y="5647"/>
                        <a:pt x="19776" y="2884"/>
                      </a:cubicBezTo>
                      <a:cubicBezTo>
                        <a:pt x="16511" y="713"/>
                        <a:pt x="13473" y="1"/>
                        <a:pt x="108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57"/>
                <p:cNvSpPr/>
                <p:nvPr/>
              </p:nvSpPr>
              <p:spPr>
                <a:xfrm>
                  <a:off x="-9307125" y="-883600"/>
                  <a:ext cx="514075" cy="626725"/>
                </a:xfrm>
                <a:custGeom>
                  <a:avLst/>
                  <a:gdLst/>
                  <a:ahLst/>
                  <a:cxnLst/>
                  <a:rect l="l" t="t" r="r" b="b"/>
                  <a:pathLst>
                    <a:path w="20563" h="25069" extrusionOk="0">
                      <a:moveTo>
                        <a:pt x="4013" y="0"/>
                      </a:moveTo>
                      <a:lnTo>
                        <a:pt x="0" y="8215"/>
                      </a:lnTo>
                      <a:cubicBezTo>
                        <a:pt x="0" y="8215"/>
                        <a:pt x="13550" y="10692"/>
                        <a:pt x="13419" y="19467"/>
                      </a:cubicBezTo>
                      <a:cubicBezTo>
                        <a:pt x="13419" y="19467"/>
                        <a:pt x="11910" y="24178"/>
                        <a:pt x="12914" y="24178"/>
                      </a:cubicBezTo>
                      <a:cubicBezTo>
                        <a:pt x="12961" y="24178"/>
                        <a:pt x="13014" y="24168"/>
                        <a:pt x="13073" y="24146"/>
                      </a:cubicBezTo>
                      <a:cubicBezTo>
                        <a:pt x="13982" y="23807"/>
                        <a:pt x="14318" y="22105"/>
                        <a:pt x="14438" y="21094"/>
                      </a:cubicBezTo>
                      <a:lnTo>
                        <a:pt x="14438" y="21094"/>
                      </a:lnTo>
                      <a:cubicBezTo>
                        <a:pt x="14345" y="22431"/>
                        <a:pt x="14259" y="25069"/>
                        <a:pt x="15037" y="25069"/>
                      </a:cubicBezTo>
                      <a:cubicBezTo>
                        <a:pt x="15112" y="25069"/>
                        <a:pt x="15196" y="25044"/>
                        <a:pt x="15288" y="24991"/>
                      </a:cubicBezTo>
                      <a:cubicBezTo>
                        <a:pt x="16657" y="24206"/>
                        <a:pt x="16181" y="20172"/>
                        <a:pt x="16181" y="20169"/>
                      </a:cubicBezTo>
                      <a:lnTo>
                        <a:pt x="16181" y="20169"/>
                      </a:lnTo>
                      <a:cubicBezTo>
                        <a:pt x="16181" y="20172"/>
                        <a:pt x="16837" y="24661"/>
                        <a:pt x="17647" y="24661"/>
                      </a:cubicBezTo>
                      <a:cubicBezTo>
                        <a:pt x="17690" y="24661"/>
                        <a:pt x="17733" y="24648"/>
                        <a:pt x="17776" y="24622"/>
                      </a:cubicBezTo>
                      <a:cubicBezTo>
                        <a:pt x="18634" y="24098"/>
                        <a:pt x="17955" y="19849"/>
                        <a:pt x="17955" y="19848"/>
                      </a:cubicBezTo>
                      <a:lnTo>
                        <a:pt x="17955" y="19848"/>
                      </a:lnTo>
                      <a:cubicBezTo>
                        <a:pt x="17955" y="19849"/>
                        <a:pt x="18698" y="22305"/>
                        <a:pt x="19386" y="22305"/>
                      </a:cubicBezTo>
                      <a:cubicBezTo>
                        <a:pt x="19529" y="22305"/>
                        <a:pt x="19669" y="22199"/>
                        <a:pt x="19800" y="21943"/>
                      </a:cubicBezTo>
                      <a:cubicBezTo>
                        <a:pt x="20562" y="20455"/>
                        <a:pt x="18574" y="17824"/>
                        <a:pt x="18574" y="17824"/>
                      </a:cubicBezTo>
                      <a:cubicBezTo>
                        <a:pt x="18574" y="17824"/>
                        <a:pt x="19050" y="1060"/>
                        <a:pt x="4013" y="0"/>
                      </a:cubicBezTo>
                      <a:close/>
                    </a:path>
                  </a:pathLst>
                </a:custGeom>
                <a:solidFill>
                  <a:srgbClr val="853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57"/>
                <p:cNvSpPr/>
                <p:nvPr/>
              </p:nvSpPr>
              <p:spPr>
                <a:xfrm>
                  <a:off x="-10197725" y="-1487225"/>
                  <a:ext cx="506050" cy="683400"/>
                </a:xfrm>
                <a:custGeom>
                  <a:avLst/>
                  <a:gdLst/>
                  <a:ahLst/>
                  <a:cxnLst/>
                  <a:rect l="l" t="t" r="r" b="b"/>
                  <a:pathLst>
                    <a:path w="20242" h="27336" extrusionOk="0">
                      <a:moveTo>
                        <a:pt x="7338" y="0"/>
                      </a:moveTo>
                      <a:cubicBezTo>
                        <a:pt x="7314" y="0"/>
                        <a:pt x="7289" y="4"/>
                        <a:pt x="7264" y="11"/>
                      </a:cubicBezTo>
                      <a:cubicBezTo>
                        <a:pt x="6299" y="297"/>
                        <a:pt x="5859" y="4583"/>
                        <a:pt x="5859" y="4583"/>
                      </a:cubicBezTo>
                      <a:cubicBezTo>
                        <a:pt x="5859" y="4583"/>
                        <a:pt x="5763" y="1828"/>
                        <a:pt x="5030" y="1828"/>
                      </a:cubicBezTo>
                      <a:cubicBezTo>
                        <a:pt x="4908" y="1828"/>
                        <a:pt x="4768" y="1904"/>
                        <a:pt x="4609" y="2083"/>
                      </a:cubicBezTo>
                      <a:cubicBezTo>
                        <a:pt x="3501" y="3333"/>
                        <a:pt x="4751" y="6381"/>
                        <a:pt x="4751" y="6381"/>
                      </a:cubicBezTo>
                      <a:cubicBezTo>
                        <a:pt x="4751" y="6381"/>
                        <a:pt x="1" y="22454"/>
                        <a:pt x="14276" y="27336"/>
                      </a:cubicBezTo>
                      <a:lnTo>
                        <a:pt x="20242" y="20430"/>
                      </a:lnTo>
                      <a:cubicBezTo>
                        <a:pt x="20242" y="20430"/>
                        <a:pt x="7764" y="14584"/>
                        <a:pt x="10145" y="6131"/>
                      </a:cubicBezTo>
                      <a:cubicBezTo>
                        <a:pt x="10145" y="6131"/>
                        <a:pt x="12980" y="1687"/>
                        <a:pt x="11737" y="1687"/>
                      </a:cubicBezTo>
                      <a:cubicBezTo>
                        <a:pt x="11719" y="1687"/>
                        <a:pt x="11700" y="1688"/>
                        <a:pt x="11681" y="1690"/>
                      </a:cubicBezTo>
                      <a:cubicBezTo>
                        <a:pt x="10692" y="1784"/>
                        <a:pt x="9904" y="3447"/>
                        <a:pt x="9537" y="4384"/>
                      </a:cubicBezTo>
                      <a:lnTo>
                        <a:pt x="9537" y="4384"/>
                      </a:lnTo>
                      <a:cubicBezTo>
                        <a:pt x="9980" y="3095"/>
                        <a:pt x="10843" y="274"/>
                        <a:pt x="9910" y="274"/>
                      </a:cubicBezTo>
                      <a:cubicBezTo>
                        <a:pt x="9862" y="274"/>
                        <a:pt x="9810" y="282"/>
                        <a:pt x="9752" y="297"/>
                      </a:cubicBezTo>
                      <a:cubicBezTo>
                        <a:pt x="8216" y="714"/>
                        <a:pt x="7669" y="4726"/>
                        <a:pt x="7669" y="4726"/>
                      </a:cubicBezTo>
                      <a:cubicBezTo>
                        <a:pt x="7669" y="4726"/>
                        <a:pt x="8199" y="0"/>
                        <a:pt x="7338" y="0"/>
                      </a:cubicBezTo>
                      <a:close/>
                    </a:path>
                  </a:pathLst>
                </a:custGeom>
                <a:solidFill>
                  <a:srgbClr val="853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57"/>
                <p:cNvSpPr/>
                <p:nvPr/>
              </p:nvSpPr>
              <p:spPr>
                <a:xfrm>
                  <a:off x="-10020900" y="-1366700"/>
                  <a:ext cx="61925" cy="57475"/>
                </a:xfrm>
                <a:custGeom>
                  <a:avLst/>
                  <a:gdLst/>
                  <a:ahLst/>
                  <a:cxnLst/>
                  <a:rect l="l" t="t" r="r" b="b"/>
                  <a:pathLst>
                    <a:path w="2477" h="2299" extrusionOk="0">
                      <a:moveTo>
                        <a:pt x="1709" y="0"/>
                      </a:moveTo>
                      <a:cubicBezTo>
                        <a:pt x="1471" y="0"/>
                        <a:pt x="1250" y="60"/>
                        <a:pt x="1048" y="179"/>
                      </a:cubicBezTo>
                      <a:cubicBezTo>
                        <a:pt x="155" y="703"/>
                        <a:pt x="0" y="2203"/>
                        <a:pt x="0" y="2262"/>
                      </a:cubicBezTo>
                      <a:lnTo>
                        <a:pt x="381" y="2298"/>
                      </a:lnTo>
                      <a:cubicBezTo>
                        <a:pt x="381" y="2286"/>
                        <a:pt x="536" y="929"/>
                        <a:pt x="1262" y="512"/>
                      </a:cubicBezTo>
                      <a:cubicBezTo>
                        <a:pt x="1403" y="433"/>
                        <a:pt x="1555" y="394"/>
                        <a:pt x="1722" y="394"/>
                      </a:cubicBezTo>
                      <a:cubicBezTo>
                        <a:pt x="1906" y="394"/>
                        <a:pt x="2108" y="442"/>
                        <a:pt x="2334" y="536"/>
                      </a:cubicBezTo>
                      <a:lnTo>
                        <a:pt x="2477" y="179"/>
                      </a:lnTo>
                      <a:cubicBezTo>
                        <a:pt x="2203" y="60"/>
                        <a:pt x="1947" y="0"/>
                        <a:pt x="1709" y="0"/>
                      </a:cubicBezTo>
                      <a:close/>
                    </a:path>
                  </a:pathLst>
                </a:custGeom>
                <a:solidFill>
                  <a:srgbClr val="3E2F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57"/>
                <p:cNvSpPr/>
                <p:nvPr/>
              </p:nvSpPr>
              <p:spPr>
                <a:xfrm>
                  <a:off x="-10321725" y="-216525"/>
                  <a:ext cx="223450" cy="204325"/>
                </a:xfrm>
                <a:custGeom>
                  <a:avLst/>
                  <a:gdLst/>
                  <a:ahLst/>
                  <a:cxnLst/>
                  <a:rect l="l" t="t" r="r" b="b"/>
                  <a:pathLst>
                    <a:path w="8938" h="8173" extrusionOk="0">
                      <a:moveTo>
                        <a:pt x="659" y="0"/>
                      </a:moveTo>
                      <a:cubicBezTo>
                        <a:pt x="240" y="0"/>
                        <a:pt x="1" y="159"/>
                        <a:pt x="67" y="559"/>
                      </a:cubicBezTo>
                      <a:cubicBezTo>
                        <a:pt x="341" y="2273"/>
                        <a:pt x="3199" y="6690"/>
                        <a:pt x="4735" y="7821"/>
                      </a:cubicBezTo>
                      <a:cubicBezTo>
                        <a:pt x="5072" y="8070"/>
                        <a:pt x="5468" y="8173"/>
                        <a:pt x="5877" y="8173"/>
                      </a:cubicBezTo>
                      <a:cubicBezTo>
                        <a:pt x="7328" y="8173"/>
                        <a:pt x="8937" y="6872"/>
                        <a:pt x="8640" y="6166"/>
                      </a:cubicBezTo>
                      <a:cubicBezTo>
                        <a:pt x="8640" y="6166"/>
                        <a:pt x="7295" y="2987"/>
                        <a:pt x="6211" y="2273"/>
                      </a:cubicBezTo>
                      <a:cubicBezTo>
                        <a:pt x="5380" y="1725"/>
                        <a:pt x="2041" y="0"/>
                        <a:pt x="6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57"/>
                <p:cNvSpPr/>
                <p:nvPr/>
              </p:nvSpPr>
              <p:spPr>
                <a:xfrm>
                  <a:off x="-10195925" y="-169525"/>
                  <a:ext cx="26800" cy="52400"/>
                </a:xfrm>
                <a:custGeom>
                  <a:avLst/>
                  <a:gdLst/>
                  <a:ahLst/>
                  <a:cxnLst/>
                  <a:rect l="l" t="t" r="r" b="b"/>
                  <a:pathLst>
                    <a:path w="1072" h="2096" extrusionOk="0">
                      <a:moveTo>
                        <a:pt x="667" y="0"/>
                      </a:moveTo>
                      <a:lnTo>
                        <a:pt x="310" y="131"/>
                      </a:lnTo>
                      <a:cubicBezTo>
                        <a:pt x="643" y="1060"/>
                        <a:pt x="36" y="1822"/>
                        <a:pt x="0" y="1846"/>
                      </a:cubicBezTo>
                      <a:lnTo>
                        <a:pt x="298" y="2096"/>
                      </a:lnTo>
                      <a:cubicBezTo>
                        <a:pt x="334" y="2060"/>
                        <a:pt x="1072" y="1155"/>
                        <a:pt x="66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57"/>
                <p:cNvSpPr/>
                <p:nvPr/>
              </p:nvSpPr>
              <p:spPr>
                <a:xfrm>
                  <a:off x="-10255450" y="-203775"/>
                  <a:ext cx="19350" cy="53325"/>
                </a:xfrm>
                <a:custGeom>
                  <a:avLst/>
                  <a:gdLst/>
                  <a:ahLst/>
                  <a:cxnLst/>
                  <a:rect l="l" t="t" r="r" b="b"/>
                  <a:pathLst>
                    <a:path w="774" h="2133" extrusionOk="0">
                      <a:moveTo>
                        <a:pt x="655" y="1"/>
                      </a:moveTo>
                      <a:lnTo>
                        <a:pt x="286" y="72"/>
                      </a:lnTo>
                      <a:cubicBezTo>
                        <a:pt x="369" y="489"/>
                        <a:pt x="107" y="1632"/>
                        <a:pt x="0" y="2025"/>
                      </a:cubicBezTo>
                      <a:lnTo>
                        <a:pt x="369" y="2132"/>
                      </a:lnTo>
                      <a:cubicBezTo>
                        <a:pt x="405" y="1977"/>
                        <a:pt x="774" y="596"/>
                        <a:pt x="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57"/>
                <p:cNvSpPr/>
                <p:nvPr/>
              </p:nvSpPr>
              <p:spPr>
                <a:xfrm>
                  <a:off x="-9653300" y="182125"/>
                  <a:ext cx="305125" cy="122300"/>
                </a:xfrm>
                <a:custGeom>
                  <a:avLst/>
                  <a:gdLst/>
                  <a:ahLst/>
                  <a:cxnLst/>
                  <a:rect l="l" t="t" r="r" b="b"/>
                  <a:pathLst>
                    <a:path w="12205" h="4892" extrusionOk="0">
                      <a:moveTo>
                        <a:pt x="7515" y="0"/>
                      </a:moveTo>
                      <a:cubicBezTo>
                        <a:pt x="7190" y="0"/>
                        <a:pt x="6901" y="30"/>
                        <a:pt x="6680" y="103"/>
                      </a:cubicBezTo>
                      <a:cubicBezTo>
                        <a:pt x="5442" y="507"/>
                        <a:pt x="0" y="3031"/>
                        <a:pt x="1524" y="3853"/>
                      </a:cubicBezTo>
                      <a:cubicBezTo>
                        <a:pt x="2628" y="4456"/>
                        <a:pt x="5683" y="4891"/>
                        <a:pt x="7982" y="4891"/>
                      </a:cubicBezTo>
                      <a:cubicBezTo>
                        <a:pt x="8859" y="4891"/>
                        <a:pt x="9626" y="4828"/>
                        <a:pt x="10133" y="4686"/>
                      </a:cubicBezTo>
                      <a:cubicBezTo>
                        <a:pt x="11966" y="4186"/>
                        <a:pt x="12204" y="876"/>
                        <a:pt x="11252" y="626"/>
                      </a:cubicBezTo>
                      <a:cubicBezTo>
                        <a:pt x="11252" y="626"/>
                        <a:pt x="9004" y="0"/>
                        <a:pt x="751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57"/>
                <p:cNvSpPr/>
                <p:nvPr/>
              </p:nvSpPr>
              <p:spPr>
                <a:xfrm>
                  <a:off x="-9504475" y="188850"/>
                  <a:ext cx="38425" cy="41700"/>
                </a:xfrm>
                <a:custGeom>
                  <a:avLst/>
                  <a:gdLst/>
                  <a:ahLst/>
                  <a:cxnLst/>
                  <a:rect l="l" t="t" r="r" b="b"/>
                  <a:pathLst>
                    <a:path w="1537" h="1668" extrusionOk="0">
                      <a:moveTo>
                        <a:pt x="120" y="0"/>
                      </a:moveTo>
                      <a:lnTo>
                        <a:pt x="1" y="357"/>
                      </a:lnTo>
                      <a:cubicBezTo>
                        <a:pt x="941" y="679"/>
                        <a:pt x="1144" y="1619"/>
                        <a:pt x="1155" y="1667"/>
                      </a:cubicBezTo>
                      <a:lnTo>
                        <a:pt x="1536" y="1596"/>
                      </a:lnTo>
                      <a:cubicBezTo>
                        <a:pt x="1513" y="1548"/>
                        <a:pt x="1263" y="381"/>
                        <a:pt x="1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57"/>
                <p:cNvSpPr/>
                <p:nvPr/>
              </p:nvSpPr>
              <p:spPr>
                <a:xfrm>
                  <a:off x="-9536925" y="200450"/>
                  <a:ext cx="35450" cy="37225"/>
                </a:xfrm>
                <a:custGeom>
                  <a:avLst/>
                  <a:gdLst/>
                  <a:ahLst/>
                  <a:cxnLst/>
                  <a:rect l="l" t="t" r="r" b="b"/>
                  <a:pathLst>
                    <a:path w="1418" h="1489" extrusionOk="0">
                      <a:moveTo>
                        <a:pt x="1" y="1"/>
                      </a:moveTo>
                      <a:lnTo>
                        <a:pt x="1418" y="1489"/>
                      </a:lnTo>
                      <a:cubicBezTo>
                        <a:pt x="1418" y="1489"/>
                        <a:pt x="501" y="263"/>
                        <a:pt x="1" y="1"/>
                      </a:cubicBezTo>
                      <a:close/>
                    </a:path>
                  </a:pathLst>
                </a:custGeom>
                <a:solidFill>
                  <a:srgbClr val="CA4F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57"/>
                <p:cNvSpPr/>
                <p:nvPr/>
              </p:nvSpPr>
              <p:spPr>
                <a:xfrm>
                  <a:off x="-9539600" y="195975"/>
                  <a:ext cx="41700" cy="44100"/>
                </a:xfrm>
                <a:custGeom>
                  <a:avLst/>
                  <a:gdLst/>
                  <a:ahLst/>
                  <a:cxnLst/>
                  <a:rect l="l" t="t" r="r" b="b"/>
                  <a:pathLst>
                    <a:path w="1668" h="1764" extrusionOk="0">
                      <a:moveTo>
                        <a:pt x="179" y="1"/>
                      </a:moveTo>
                      <a:lnTo>
                        <a:pt x="1" y="334"/>
                      </a:lnTo>
                      <a:cubicBezTo>
                        <a:pt x="394" y="537"/>
                        <a:pt x="1108" y="1442"/>
                        <a:pt x="1358" y="1763"/>
                      </a:cubicBezTo>
                      <a:lnTo>
                        <a:pt x="1667" y="1549"/>
                      </a:lnTo>
                      <a:cubicBezTo>
                        <a:pt x="1560" y="1406"/>
                        <a:pt x="715" y="275"/>
                        <a:pt x="1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57"/>
                <p:cNvSpPr/>
                <p:nvPr/>
              </p:nvSpPr>
              <p:spPr>
                <a:xfrm>
                  <a:off x="-9567575" y="218600"/>
                  <a:ext cx="35450" cy="37250"/>
                </a:xfrm>
                <a:custGeom>
                  <a:avLst/>
                  <a:gdLst/>
                  <a:ahLst/>
                  <a:cxnLst/>
                  <a:rect l="l" t="t" r="r" b="b"/>
                  <a:pathLst>
                    <a:path w="1418" h="1490" extrusionOk="0">
                      <a:moveTo>
                        <a:pt x="0" y="1"/>
                      </a:moveTo>
                      <a:lnTo>
                        <a:pt x="1417" y="1489"/>
                      </a:lnTo>
                      <a:cubicBezTo>
                        <a:pt x="1417" y="1489"/>
                        <a:pt x="512" y="263"/>
                        <a:pt x="0" y="1"/>
                      </a:cubicBezTo>
                      <a:close/>
                    </a:path>
                  </a:pathLst>
                </a:custGeom>
                <a:solidFill>
                  <a:srgbClr val="CA4F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57"/>
                <p:cNvSpPr/>
                <p:nvPr/>
              </p:nvSpPr>
              <p:spPr>
                <a:xfrm>
                  <a:off x="-9569650" y="214450"/>
                  <a:ext cx="41675" cy="44375"/>
                </a:xfrm>
                <a:custGeom>
                  <a:avLst/>
                  <a:gdLst/>
                  <a:ahLst/>
                  <a:cxnLst/>
                  <a:rect l="l" t="t" r="r" b="b"/>
                  <a:pathLst>
                    <a:path w="1667" h="1775" extrusionOk="0">
                      <a:moveTo>
                        <a:pt x="179" y="0"/>
                      </a:moveTo>
                      <a:lnTo>
                        <a:pt x="0" y="345"/>
                      </a:lnTo>
                      <a:cubicBezTo>
                        <a:pt x="381" y="536"/>
                        <a:pt x="1095" y="1453"/>
                        <a:pt x="1357" y="1774"/>
                      </a:cubicBezTo>
                      <a:lnTo>
                        <a:pt x="1667" y="1548"/>
                      </a:lnTo>
                      <a:cubicBezTo>
                        <a:pt x="1560" y="1417"/>
                        <a:pt x="714" y="286"/>
                        <a:pt x="1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57"/>
                <p:cNvSpPr/>
                <p:nvPr/>
              </p:nvSpPr>
              <p:spPr>
                <a:xfrm>
                  <a:off x="-9482750" y="106875"/>
                  <a:ext cx="138150" cy="96975"/>
                </a:xfrm>
                <a:custGeom>
                  <a:avLst/>
                  <a:gdLst/>
                  <a:ahLst/>
                  <a:cxnLst/>
                  <a:rect l="l" t="t" r="r" b="b"/>
                  <a:pathLst>
                    <a:path w="5526" h="3879" extrusionOk="0">
                      <a:moveTo>
                        <a:pt x="1177" y="1"/>
                      </a:moveTo>
                      <a:cubicBezTo>
                        <a:pt x="845" y="1"/>
                        <a:pt x="598" y="39"/>
                        <a:pt x="501" y="136"/>
                      </a:cubicBezTo>
                      <a:cubicBezTo>
                        <a:pt x="72" y="565"/>
                        <a:pt x="1" y="2827"/>
                        <a:pt x="382" y="3029"/>
                      </a:cubicBezTo>
                      <a:cubicBezTo>
                        <a:pt x="698" y="3192"/>
                        <a:pt x="3492" y="3879"/>
                        <a:pt x="4431" y="3879"/>
                      </a:cubicBezTo>
                      <a:cubicBezTo>
                        <a:pt x="4589" y="3879"/>
                        <a:pt x="4695" y="3860"/>
                        <a:pt x="4727" y="3815"/>
                      </a:cubicBezTo>
                      <a:cubicBezTo>
                        <a:pt x="4727" y="3815"/>
                        <a:pt x="5525" y="684"/>
                        <a:pt x="4918" y="553"/>
                      </a:cubicBezTo>
                      <a:cubicBezTo>
                        <a:pt x="4439" y="451"/>
                        <a:pt x="2313" y="1"/>
                        <a:pt x="11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57"/>
                <p:cNvSpPr/>
                <p:nvPr/>
              </p:nvSpPr>
              <p:spPr>
                <a:xfrm>
                  <a:off x="-9930100" y="-577425"/>
                  <a:ext cx="734025" cy="438050"/>
                </a:xfrm>
                <a:custGeom>
                  <a:avLst/>
                  <a:gdLst/>
                  <a:ahLst/>
                  <a:cxnLst/>
                  <a:rect l="l" t="t" r="r" b="b"/>
                  <a:pathLst>
                    <a:path w="29361" h="17522" extrusionOk="0">
                      <a:moveTo>
                        <a:pt x="10804" y="1"/>
                      </a:moveTo>
                      <a:cubicBezTo>
                        <a:pt x="7872" y="1"/>
                        <a:pt x="0" y="6542"/>
                        <a:pt x="178" y="7065"/>
                      </a:cubicBezTo>
                      <a:cubicBezTo>
                        <a:pt x="178" y="7065"/>
                        <a:pt x="5367" y="15912"/>
                        <a:pt x="7721" y="15912"/>
                      </a:cubicBezTo>
                      <a:cubicBezTo>
                        <a:pt x="7735" y="15912"/>
                        <a:pt x="7749" y="15912"/>
                        <a:pt x="7762" y="15911"/>
                      </a:cubicBezTo>
                      <a:cubicBezTo>
                        <a:pt x="10096" y="15816"/>
                        <a:pt x="14251" y="9447"/>
                        <a:pt x="14251" y="9446"/>
                      </a:cubicBezTo>
                      <a:lnTo>
                        <a:pt x="14251" y="9446"/>
                      </a:lnTo>
                      <a:cubicBezTo>
                        <a:pt x="14251" y="9447"/>
                        <a:pt x="14085" y="17161"/>
                        <a:pt x="15371" y="17245"/>
                      </a:cubicBezTo>
                      <a:cubicBezTo>
                        <a:pt x="16685" y="17323"/>
                        <a:pt x="20367" y="17522"/>
                        <a:pt x="23440" y="17522"/>
                      </a:cubicBezTo>
                      <a:cubicBezTo>
                        <a:pt x="25547" y="17522"/>
                        <a:pt x="27367" y="17428"/>
                        <a:pt x="27944" y="17138"/>
                      </a:cubicBezTo>
                      <a:cubicBezTo>
                        <a:pt x="29360" y="16423"/>
                        <a:pt x="27336" y="7506"/>
                        <a:pt x="27122" y="6494"/>
                      </a:cubicBezTo>
                      <a:cubicBezTo>
                        <a:pt x="26920" y="5481"/>
                        <a:pt x="13239" y="2743"/>
                        <a:pt x="11703" y="409"/>
                      </a:cubicBezTo>
                      <a:cubicBezTo>
                        <a:pt x="11521" y="126"/>
                        <a:pt x="11210" y="1"/>
                        <a:pt x="108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57"/>
                <p:cNvSpPr/>
                <p:nvPr/>
              </p:nvSpPr>
              <p:spPr>
                <a:xfrm>
                  <a:off x="-9842900" y="-985825"/>
                  <a:ext cx="659925" cy="618275"/>
                </a:xfrm>
                <a:custGeom>
                  <a:avLst/>
                  <a:gdLst/>
                  <a:ahLst/>
                  <a:cxnLst/>
                  <a:rect l="l" t="t" r="r" b="b"/>
                  <a:pathLst>
                    <a:path w="26397" h="24731" extrusionOk="0">
                      <a:moveTo>
                        <a:pt x="14225" y="1"/>
                      </a:moveTo>
                      <a:cubicBezTo>
                        <a:pt x="9717" y="1"/>
                        <a:pt x="5201" y="872"/>
                        <a:pt x="4572" y="2565"/>
                      </a:cubicBezTo>
                      <a:cubicBezTo>
                        <a:pt x="2655" y="7816"/>
                        <a:pt x="0" y="18317"/>
                        <a:pt x="917" y="19543"/>
                      </a:cubicBezTo>
                      <a:cubicBezTo>
                        <a:pt x="917" y="19543"/>
                        <a:pt x="4906" y="20782"/>
                        <a:pt x="11894" y="23222"/>
                      </a:cubicBezTo>
                      <a:cubicBezTo>
                        <a:pt x="14937" y="24283"/>
                        <a:pt x="17804" y="24730"/>
                        <a:pt x="20124" y="24730"/>
                      </a:cubicBezTo>
                      <a:cubicBezTo>
                        <a:pt x="23141" y="24730"/>
                        <a:pt x="25231" y="23974"/>
                        <a:pt x="25575" y="22830"/>
                      </a:cubicBezTo>
                      <a:cubicBezTo>
                        <a:pt x="26182" y="20805"/>
                        <a:pt x="26396" y="4780"/>
                        <a:pt x="23336" y="1946"/>
                      </a:cubicBezTo>
                      <a:cubicBezTo>
                        <a:pt x="21936" y="639"/>
                        <a:pt x="18084" y="1"/>
                        <a:pt x="14225" y="1"/>
                      </a:cubicBezTo>
                      <a:close/>
                    </a:path>
                  </a:pathLst>
                </a:custGeom>
                <a:solidFill>
                  <a:srgbClr val="A99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57"/>
                <p:cNvSpPr/>
                <p:nvPr/>
              </p:nvSpPr>
              <p:spPr>
                <a:xfrm>
                  <a:off x="-9470225" y="-1811425"/>
                  <a:ext cx="381150" cy="299975"/>
                </a:xfrm>
                <a:custGeom>
                  <a:avLst/>
                  <a:gdLst/>
                  <a:ahLst/>
                  <a:cxnLst/>
                  <a:rect l="l" t="t" r="r" b="b"/>
                  <a:pathLst>
                    <a:path w="15246" h="11999" extrusionOk="0">
                      <a:moveTo>
                        <a:pt x="5581" y="1"/>
                      </a:moveTo>
                      <a:cubicBezTo>
                        <a:pt x="5554" y="1"/>
                        <a:pt x="5527" y="1"/>
                        <a:pt x="5500" y="1"/>
                      </a:cubicBezTo>
                      <a:cubicBezTo>
                        <a:pt x="2873" y="21"/>
                        <a:pt x="3246" y="2094"/>
                        <a:pt x="3386" y="2558"/>
                      </a:cubicBezTo>
                      <a:lnTo>
                        <a:pt x="3386" y="2558"/>
                      </a:lnTo>
                      <a:cubicBezTo>
                        <a:pt x="3290" y="2427"/>
                        <a:pt x="2997" y="2251"/>
                        <a:pt x="2627" y="2251"/>
                      </a:cubicBezTo>
                      <a:cubicBezTo>
                        <a:pt x="1916" y="2251"/>
                        <a:pt x="919" y="2899"/>
                        <a:pt x="476" y="5764"/>
                      </a:cubicBezTo>
                      <a:cubicBezTo>
                        <a:pt x="0" y="8833"/>
                        <a:pt x="1785" y="9346"/>
                        <a:pt x="3030" y="9346"/>
                      </a:cubicBezTo>
                      <a:cubicBezTo>
                        <a:pt x="3655" y="9346"/>
                        <a:pt x="4143" y="9217"/>
                        <a:pt x="4143" y="9217"/>
                      </a:cubicBezTo>
                      <a:cubicBezTo>
                        <a:pt x="4505" y="10608"/>
                        <a:pt x="5424" y="11999"/>
                        <a:pt x="7961" y="11999"/>
                      </a:cubicBezTo>
                      <a:cubicBezTo>
                        <a:pt x="8594" y="11999"/>
                        <a:pt x="9328" y="11912"/>
                        <a:pt x="10180" y="11717"/>
                      </a:cubicBezTo>
                      <a:cubicBezTo>
                        <a:pt x="13014" y="11086"/>
                        <a:pt x="12990" y="10067"/>
                        <a:pt x="12711" y="9594"/>
                      </a:cubicBezTo>
                      <a:lnTo>
                        <a:pt x="12711" y="9594"/>
                      </a:lnTo>
                      <a:cubicBezTo>
                        <a:pt x="12787" y="9611"/>
                        <a:pt x="12875" y="9619"/>
                        <a:pt x="12972" y="9619"/>
                      </a:cubicBezTo>
                      <a:cubicBezTo>
                        <a:pt x="13797" y="9619"/>
                        <a:pt x="15245" y="8987"/>
                        <a:pt x="15192" y="7109"/>
                      </a:cubicBezTo>
                      <a:cubicBezTo>
                        <a:pt x="15139" y="5505"/>
                        <a:pt x="14110" y="5066"/>
                        <a:pt x="13562" y="4986"/>
                      </a:cubicBezTo>
                      <a:lnTo>
                        <a:pt x="13562" y="4986"/>
                      </a:lnTo>
                      <a:cubicBezTo>
                        <a:pt x="14070" y="4551"/>
                        <a:pt x="13842" y="2053"/>
                        <a:pt x="11632" y="847"/>
                      </a:cubicBezTo>
                      <a:cubicBezTo>
                        <a:pt x="11117" y="570"/>
                        <a:pt x="10698" y="461"/>
                        <a:pt x="10356" y="461"/>
                      </a:cubicBezTo>
                      <a:cubicBezTo>
                        <a:pt x="9065" y="461"/>
                        <a:pt x="8894" y="2025"/>
                        <a:pt x="8894" y="2025"/>
                      </a:cubicBezTo>
                      <a:cubicBezTo>
                        <a:pt x="8894" y="2025"/>
                        <a:pt x="8648" y="1"/>
                        <a:pt x="5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57"/>
                <p:cNvSpPr/>
                <p:nvPr/>
              </p:nvSpPr>
              <p:spPr>
                <a:xfrm>
                  <a:off x="-9768800" y="-1644775"/>
                  <a:ext cx="799625" cy="488375"/>
                </a:xfrm>
                <a:custGeom>
                  <a:avLst/>
                  <a:gdLst/>
                  <a:ahLst/>
                  <a:cxnLst/>
                  <a:rect l="l" t="t" r="r" b="b"/>
                  <a:pathLst>
                    <a:path w="31985" h="19535" extrusionOk="0">
                      <a:moveTo>
                        <a:pt x="15689" y="1"/>
                      </a:moveTo>
                      <a:cubicBezTo>
                        <a:pt x="14673" y="1"/>
                        <a:pt x="13612" y="122"/>
                        <a:pt x="12514" y="384"/>
                      </a:cubicBezTo>
                      <a:cubicBezTo>
                        <a:pt x="1" y="3384"/>
                        <a:pt x="2834" y="11183"/>
                        <a:pt x="2834" y="11183"/>
                      </a:cubicBezTo>
                      <a:cubicBezTo>
                        <a:pt x="2771" y="16644"/>
                        <a:pt x="8336" y="19534"/>
                        <a:pt x="14621" y="19534"/>
                      </a:cubicBezTo>
                      <a:cubicBezTo>
                        <a:pt x="17804" y="19534"/>
                        <a:pt x="21173" y="18792"/>
                        <a:pt x="24087" y="17267"/>
                      </a:cubicBezTo>
                      <a:cubicBezTo>
                        <a:pt x="31984" y="13128"/>
                        <a:pt x="26264" y="1"/>
                        <a:pt x="15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57"/>
                <p:cNvSpPr/>
                <p:nvPr/>
              </p:nvSpPr>
              <p:spPr>
                <a:xfrm>
                  <a:off x="-9263875" y="-1312625"/>
                  <a:ext cx="174050" cy="186775"/>
                </a:xfrm>
                <a:custGeom>
                  <a:avLst/>
                  <a:gdLst/>
                  <a:ahLst/>
                  <a:cxnLst/>
                  <a:rect l="l" t="t" r="r" b="b"/>
                  <a:pathLst>
                    <a:path w="6962" h="7471" extrusionOk="0">
                      <a:moveTo>
                        <a:pt x="2953" y="0"/>
                      </a:moveTo>
                      <a:cubicBezTo>
                        <a:pt x="1" y="0"/>
                        <a:pt x="247" y="4148"/>
                        <a:pt x="247" y="4148"/>
                      </a:cubicBezTo>
                      <a:cubicBezTo>
                        <a:pt x="247" y="4148"/>
                        <a:pt x="554" y="7471"/>
                        <a:pt x="2854" y="7471"/>
                      </a:cubicBezTo>
                      <a:cubicBezTo>
                        <a:pt x="3073" y="7471"/>
                        <a:pt x="3311" y="7441"/>
                        <a:pt x="3569" y="7374"/>
                      </a:cubicBezTo>
                      <a:cubicBezTo>
                        <a:pt x="6533" y="6612"/>
                        <a:pt x="6962" y="528"/>
                        <a:pt x="3473" y="40"/>
                      </a:cubicBezTo>
                      <a:cubicBezTo>
                        <a:pt x="3290" y="13"/>
                        <a:pt x="3116" y="0"/>
                        <a:pt x="2953" y="0"/>
                      </a:cubicBezTo>
                      <a:close/>
                    </a:path>
                  </a:pathLst>
                </a:custGeom>
                <a:solidFill>
                  <a:srgbClr val="853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57"/>
                <p:cNvSpPr/>
                <p:nvPr/>
              </p:nvSpPr>
              <p:spPr>
                <a:xfrm>
                  <a:off x="-9702125" y="-1512900"/>
                  <a:ext cx="529850" cy="605325"/>
                </a:xfrm>
                <a:custGeom>
                  <a:avLst/>
                  <a:gdLst/>
                  <a:ahLst/>
                  <a:cxnLst/>
                  <a:rect l="l" t="t" r="r" b="b"/>
                  <a:pathLst>
                    <a:path w="21194" h="24213" extrusionOk="0">
                      <a:moveTo>
                        <a:pt x="8692" y="0"/>
                      </a:moveTo>
                      <a:cubicBezTo>
                        <a:pt x="6691" y="0"/>
                        <a:pt x="4832" y="365"/>
                        <a:pt x="3704" y="1443"/>
                      </a:cubicBezTo>
                      <a:cubicBezTo>
                        <a:pt x="227" y="4777"/>
                        <a:pt x="1" y="14992"/>
                        <a:pt x="1799" y="16707"/>
                      </a:cubicBezTo>
                      <a:cubicBezTo>
                        <a:pt x="4394" y="19159"/>
                        <a:pt x="6335" y="17588"/>
                        <a:pt x="6502" y="19064"/>
                      </a:cubicBezTo>
                      <a:cubicBezTo>
                        <a:pt x="6954" y="23065"/>
                        <a:pt x="5025" y="22993"/>
                        <a:pt x="6668" y="23422"/>
                      </a:cubicBezTo>
                      <a:cubicBezTo>
                        <a:pt x="8786" y="23986"/>
                        <a:pt x="10192" y="24212"/>
                        <a:pt x="11130" y="24212"/>
                      </a:cubicBezTo>
                      <a:cubicBezTo>
                        <a:pt x="13378" y="24212"/>
                        <a:pt x="12939" y="22916"/>
                        <a:pt x="13157" y="21874"/>
                      </a:cubicBezTo>
                      <a:cubicBezTo>
                        <a:pt x="13705" y="19231"/>
                        <a:pt x="13622" y="19362"/>
                        <a:pt x="15050" y="19302"/>
                      </a:cubicBezTo>
                      <a:cubicBezTo>
                        <a:pt x="16479" y="19243"/>
                        <a:pt x="19849" y="19660"/>
                        <a:pt x="20527" y="13290"/>
                      </a:cubicBezTo>
                      <a:cubicBezTo>
                        <a:pt x="21194" y="6944"/>
                        <a:pt x="20908" y="2241"/>
                        <a:pt x="17682" y="1598"/>
                      </a:cubicBezTo>
                      <a:cubicBezTo>
                        <a:pt x="17682" y="1598"/>
                        <a:pt x="12879" y="0"/>
                        <a:pt x="8692" y="0"/>
                      </a:cubicBezTo>
                      <a:close/>
                    </a:path>
                  </a:pathLst>
                </a:custGeom>
                <a:solidFill>
                  <a:srgbClr val="853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57"/>
                <p:cNvSpPr/>
                <p:nvPr/>
              </p:nvSpPr>
              <p:spPr>
                <a:xfrm>
                  <a:off x="-9405650" y="-1285775"/>
                  <a:ext cx="79800" cy="78075"/>
                </a:xfrm>
                <a:custGeom>
                  <a:avLst/>
                  <a:gdLst/>
                  <a:ahLst/>
                  <a:cxnLst/>
                  <a:rect l="l" t="t" r="r" b="b"/>
                  <a:pathLst>
                    <a:path w="3192" h="3123" extrusionOk="0">
                      <a:moveTo>
                        <a:pt x="1602" y="0"/>
                      </a:moveTo>
                      <a:cubicBezTo>
                        <a:pt x="1580" y="0"/>
                        <a:pt x="1558" y="1"/>
                        <a:pt x="1536" y="2"/>
                      </a:cubicBezTo>
                      <a:cubicBezTo>
                        <a:pt x="679" y="38"/>
                        <a:pt x="0" y="764"/>
                        <a:pt x="36" y="1621"/>
                      </a:cubicBezTo>
                      <a:cubicBezTo>
                        <a:pt x="71" y="2468"/>
                        <a:pt x="761" y="3123"/>
                        <a:pt x="1590" y="3123"/>
                      </a:cubicBezTo>
                      <a:cubicBezTo>
                        <a:pt x="1611" y="3123"/>
                        <a:pt x="1633" y="3122"/>
                        <a:pt x="1655" y="3121"/>
                      </a:cubicBezTo>
                      <a:cubicBezTo>
                        <a:pt x="2525" y="3097"/>
                        <a:pt x="3191" y="2371"/>
                        <a:pt x="3156" y="1502"/>
                      </a:cubicBezTo>
                      <a:cubicBezTo>
                        <a:pt x="3132" y="666"/>
                        <a:pt x="2442" y="0"/>
                        <a:pt x="16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57"/>
                <p:cNvSpPr/>
                <p:nvPr/>
              </p:nvSpPr>
              <p:spPr>
                <a:xfrm>
                  <a:off x="-9595550" y="-1288425"/>
                  <a:ext cx="79800" cy="78325"/>
                </a:xfrm>
                <a:custGeom>
                  <a:avLst/>
                  <a:gdLst/>
                  <a:ahLst/>
                  <a:cxnLst/>
                  <a:rect l="l" t="t" r="r" b="b"/>
                  <a:pathLst>
                    <a:path w="3192" h="3133" extrusionOk="0">
                      <a:moveTo>
                        <a:pt x="1581" y="0"/>
                      </a:moveTo>
                      <a:cubicBezTo>
                        <a:pt x="1566" y="0"/>
                        <a:pt x="1551" y="0"/>
                        <a:pt x="1536" y="1"/>
                      </a:cubicBezTo>
                      <a:cubicBezTo>
                        <a:pt x="667" y="36"/>
                        <a:pt x="0" y="763"/>
                        <a:pt x="24" y="1632"/>
                      </a:cubicBezTo>
                      <a:cubicBezTo>
                        <a:pt x="59" y="2474"/>
                        <a:pt x="761" y="3133"/>
                        <a:pt x="1610" y="3133"/>
                      </a:cubicBezTo>
                      <a:cubicBezTo>
                        <a:pt x="1625" y="3133"/>
                        <a:pt x="1640" y="3132"/>
                        <a:pt x="1655" y="3132"/>
                      </a:cubicBezTo>
                      <a:cubicBezTo>
                        <a:pt x="2512" y="3096"/>
                        <a:pt x="3191" y="2370"/>
                        <a:pt x="3155" y="1513"/>
                      </a:cubicBezTo>
                      <a:cubicBezTo>
                        <a:pt x="3120" y="659"/>
                        <a:pt x="2418" y="0"/>
                        <a:pt x="15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57"/>
                <p:cNvSpPr/>
                <p:nvPr/>
              </p:nvSpPr>
              <p:spPr>
                <a:xfrm>
                  <a:off x="-9349700" y="-1202800"/>
                  <a:ext cx="106300" cy="102625"/>
                </a:xfrm>
                <a:custGeom>
                  <a:avLst/>
                  <a:gdLst/>
                  <a:ahLst/>
                  <a:cxnLst/>
                  <a:rect l="l" t="t" r="r" b="b"/>
                  <a:pathLst>
                    <a:path w="4252" h="4105" extrusionOk="0">
                      <a:moveTo>
                        <a:pt x="2119" y="0"/>
                      </a:moveTo>
                      <a:cubicBezTo>
                        <a:pt x="1045" y="0"/>
                        <a:pt x="141" y="835"/>
                        <a:pt x="72" y="1922"/>
                      </a:cubicBezTo>
                      <a:cubicBezTo>
                        <a:pt x="1" y="3065"/>
                        <a:pt x="870" y="4029"/>
                        <a:pt x="2001" y="4100"/>
                      </a:cubicBezTo>
                      <a:cubicBezTo>
                        <a:pt x="2045" y="4103"/>
                        <a:pt x="2089" y="4105"/>
                        <a:pt x="2133" y="4105"/>
                      </a:cubicBezTo>
                      <a:cubicBezTo>
                        <a:pt x="3207" y="4105"/>
                        <a:pt x="4111" y="3270"/>
                        <a:pt x="4180" y="2183"/>
                      </a:cubicBezTo>
                      <a:cubicBezTo>
                        <a:pt x="4251" y="1052"/>
                        <a:pt x="3382" y="76"/>
                        <a:pt x="2251" y="5"/>
                      </a:cubicBezTo>
                      <a:cubicBezTo>
                        <a:pt x="2207" y="2"/>
                        <a:pt x="2163" y="0"/>
                        <a:pt x="2119" y="0"/>
                      </a:cubicBezTo>
                      <a:close/>
                    </a:path>
                  </a:pathLst>
                </a:custGeom>
                <a:solidFill>
                  <a:srgbClr val="6426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57"/>
                <p:cNvSpPr/>
                <p:nvPr/>
              </p:nvSpPr>
              <p:spPr>
                <a:xfrm>
                  <a:off x="-9548225" y="-1052075"/>
                  <a:ext cx="156875" cy="91775"/>
                </a:xfrm>
                <a:custGeom>
                  <a:avLst/>
                  <a:gdLst/>
                  <a:ahLst/>
                  <a:cxnLst/>
                  <a:rect l="l" t="t" r="r" b="b"/>
                  <a:pathLst>
                    <a:path w="6275" h="3671" extrusionOk="0">
                      <a:moveTo>
                        <a:pt x="0" y="0"/>
                      </a:moveTo>
                      <a:cubicBezTo>
                        <a:pt x="405" y="834"/>
                        <a:pt x="48" y="3524"/>
                        <a:pt x="60" y="3524"/>
                      </a:cubicBezTo>
                      <a:cubicBezTo>
                        <a:pt x="727" y="3625"/>
                        <a:pt x="1325" y="3670"/>
                        <a:pt x="1858" y="3670"/>
                      </a:cubicBezTo>
                      <a:cubicBezTo>
                        <a:pt x="5977" y="3670"/>
                        <a:pt x="6275" y="996"/>
                        <a:pt x="5537" y="869"/>
                      </a:cubicBezTo>
                      <a:cubicBezTo>
                        <a:pt x="1465" y="119"/>
                        <a:pt x="1" y="0"/>
                        <a:pt x="0" y="0"/>
                      </a:cubicBezTo>
                      <a:close/>
                    </a:path>
                  </a:pathLst>
                </a:custGeom>
                <a:solidFill>
                  <a:srgbClr val="6426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57"/>
                <p:cNvSpPr/>
                <p:nvPr/>
              </p:nvSpPr>
              <p:spPr>
                <a:xfrm>
                  <a:off x="-9503875" y="-1283350"/>
                  <a:ext cx="59550" cy="121150"/>
                </a:xfrm>
                <a:custGeom>
                  <a:avLst/>
                  <a:gdLst/>
                  <a:ahLst/>
                  <a:cxnLst/>
                  <a:rect l="l" t="t" r="r" b="b"/>
                  <a:pathLst>
                    <a:path w="2382" h="4846" extrusionOk="0">
                      <a:moveTo>
                        <a:pt x="1762" y="0"/>
                      </a:moveTo>
                      <a:lnTo>
                        <a:pt x="1370" y="12"/>
                      </a:lnTo>
                      <a:lnTo>
                        <a:pt x="1465" y="2822"/>
                      </a:lnTo>
                      <a:cubicBezTo>
                        <a:pt x="1330" y="2808"/>
                        <a:pt x="1174" y="2798"/>
                        <a:pt x="1017" y="2798"/>
                      </a:cubicBezTo>
                      <a:cubicBezTo>
                        <a:pt x="647" y="2798"/>
                        <a:pt x="266" y="2853"/>
                        <a:pt x="108" y="3036"/>
                      </a:cubicBezTo>
                      <a:cubicBezTo>
                        <a:pt x="36" y="3119"/>
                        <a:pt x="0" y="3227"/>
                        <a:pt x="36" y="3346"/>
                      </a:cubicBezTo>
                      <a:cubicBezTo>
                        <a:pt x="60" y="3453"/>
                        <a:pt x="334" y="4358"/>
                        <a:pt x="1072" y="4715"/>
                      </a:cubicBezTo>
                      <a:cubicBezTo>
                        <a:pt x="1251" y="4810"/>
                        <a:pt x="1465" y="4846"/>
                        <a:pt x="1667" y="4846"/>
                      </a:cubicBezTo>
                      <a:cubicBezTo>
                        <a:pt x="1893" y="4846"/>
                        <a:pt x="2143" y="4786"/>
                        <a:pt x="2382" y="4703"/>
                      </a:cubicBezTo>
                      <a:lnTo>
                        <a:pt x="2239" y="4346"/>
                      </a:lnTo>
                      <a:cubicBezTo>
                        <a:pt x="2040" y="4426"/>
                        <a:pt x="1855" y="4465"/>
                        <a:pt x="1682" y="4465"/>
                      </a:cubicBezTo>
                      <a:cubicBezTo>
                        <a:pt x="1523" y="4465"/>
                        <a:pt x="1376" y="4432"/>
                        <a:pt x="1239" y="4370"/>
                      </a:cubicBezTo>
                      <a:cubicBezTo>
                        <a:pt x="774" y="4143"/>
                        <a:pt x="512" y="3584"/>
                        <a:pt x="417" y="3274"/>
                      </a:cubicBezTo>
                      <a:cubicBezTo>
                        <a:pt x="499" y="3222"/>
                        <a:pt x="751" y="3194"/>
                        <a:pt x="1056" y="3194"/>
                      </a:cubicBezTo>
                      <a:cubicBezTo>
                        <a:pt x="1241" y="3194"/>
                        <a:pt x="1446" y="3204"/>
                        <a:pt x="1643" y="3227"/>
                      </a:cubicBezTo>
                      <a:lnTo>
                        <a:pt x="1858" y="3250"/>
                      </a:lnTo>
                      <a:lnTo>
                        <a:pt x="176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57"/>
                <p:cNvSpPr/>
                <p:nvPr/>
              </p:nvSpPr>
              <p:spPr>
                <a:xfrm>
                  <a:off x="-9473525" y="-1180675"/>
                  <a:ext cx="82175" cy="68800"/>
                </a:xfrm>
                <a:custGeom>
                  <a:avLst/>
                  <a:gdLst/>
                  <a:ahLst/>
                  <a:cxnLst/>
                  <a:rect l="l" t="t" r="r" b="b"/>
                  <a:pathLst>
                    <a:path w="3287" h="2752" extrusionOk="0">
                      <a:moveTo>
                        <a:pt x="3239" y="1"/>
                      </a:moveTo>
                      <a:lnTo>
                        <a:pt x="2846" y="13"/>
                      </a:lnTo>
                      <a:cubicBezTo>
                        <a:pt x="2870" y="560"/>
                        <a:pt x="2799" y="2049"/>
                        <a:pt x="2156" y="2322"/>
                      </a:cubicBezTo>
                      <a:cubicBezTo>
                        <a:pt x="2092" y="2348"/>
                        <a:pt x="2022" y="2361"/>
                        <a:pt x="1948" y="2361"/>
                      </a:cubicBezTo>
                      <a:cubicBezTo>
                        <a:pt x="1537" y="2361"/>
                        <a:pt x="970" y="1976"/>
                        <a:pt x="275" y="1251"/>
                      </a:cubicBezTo>
                      <a:lnTo>
                        <a:pt x="1" y="1513"/>
                      </a:lnTo>
                      <a:cubicBezTo>
                        <a:pt x="763" y="2346"/>
                        <a:pt x="1406" y="2751"/>
                        <a:pt x="1930" y="2751"/>
                      </a:cubicBezTo>
                      <a:cubicBezTo>
                        <a:pt x="2049" y="2751"/>
                        <a:pt x="2180" y="2715"/>
                        <a:pt x="2299" y="2680"/>
                      </a:cubicBezTo>
                      <a:cubicBezTo>
                        <a:pt x="3287" y="2263"/>
                        <a:pt x="3251" y="239"/>
                        <a:pt x="32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57"/>
                <p:cNvSpPr/>
                <p:nvPr/>
              </p:nvSpPr>
              <p:spPr>
                <a:xfrm>
                  <a:off x="-9382125" y="-1366125"/>
                  <a:ext cx="59850" cy="21175"/>
                </a:xfrm>
                <a:custGeom>
                  <a:avLst/>
                  <a:gdLst/>
                  <a:ahLst/>
                  <a:cxnLst/>
                  <a:rect l="l" t="t" r="r" b="b"/>
                  <a:pathLst>
                    <a:path w="2394" h="847" extrusionOk="0">
                      <a:moveTo>
                        <a:pt x="1151" y="0"/>
                      </a:moveTo>
                      <a:cubicBezTo>
                        <a:pt x="1136" y="0"/>
                        <a:pt x="1122" y="1"/>
                        <a:pt x="1107" y="1"/>
                      </a:cubicBezTo>
                      <a:cubicBezTo>
                        <a:pt x="679" y="1"/>
                        <a:pt x="321" y="215"/>
                        <a:pt x="0" y="596"/>
                      </a:cubicBezTo>
                      <a:lnTo>
                        <a:pt x="298" y="846"/>
                      </a:lnTo>
                      <a:cubicBezTo>
                        <a:pt x="536" y="549"/>
                        <a:pt x="822" y="394"/>
                        <a:pt x="1095" y="394"/>
                      </a:cubicBezTo>
                      <a:cubicBezTo>
                        <a:pt x="1108" y="393"/>
                        <a:pt x="1121" y="393"/>
                        <a:pt x="1134" y="393"/>
                      </a:cubicBezTo>
                      <a:cubicBezTo>
                        <a:pt x="1654" y="393"/>
                        <a:pt x="2107" y="846"/>
                        <a:pt x="2107" y="846"/>
                      </a:cubicBezTo>
                      <a:lnTo>
                        <a:pt x="2393" y="585"/>
                      </a:lnTo>
                      <a:cubicBezTo>
                        <a:pt x="2382" y="550"/>
                        <a:pt x="1844" y="0"/>
                        <a:pt x="11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57"/>
                <p:cNvSpPr/>
                <p:nvPr/>
              </p:nvSpPr>
              <p:spPr>
                <a:xfrm>
                  <a:off x="-9572625" y="-1371700"/>
                  <a:ext cx="57450" cy="29125"/>
                </a:xfrm>
                <a:custGeom>
                  <a:avLst/>
                  <a:gdLst/>
                  <a:ahLst/>
                  <a:cxnLst/>
                  <a:rect l="l" t="t" r="r" b="b"/>
                  <a:pathLst>
                    <a:path w="2298" h="1165" extrusionOk="0">
                      <a:moveTo>
                        <a:pt x="893" y="0"/>
                      </a:moveTo>
                      <a:cubicBezTo>
                        <a:pt x="602" y="0"/>
                        <a:pt x="307" y="96"/>
                        <a:pt x="0" y="284"/>
                      </a:cubicBezTo>
                      <a:lnTo>
                        <a:pt x="214" y="617"/>
                      </a:lnTo>
                      <a:cubicBezTo>
                        <a:pt x="450" y="460"/>
                        <a:pt x="680" y="386"/>
                        <a:pt x="898" y="386"/>
                      </a:cubicBezTo>
                      <a:cubicBezTo>
                        <a:pt x="977" y="386"/>
                        <a:pt x="1055" y="396"/>
                        <a:pt x="1131" y="415"/>
                      </a:cubicBezTo>
                      <a:cubicBezTo>
                        <a:pt x="1655" y="569"/>
                        <a:pt x="1953" y="1165"/>
                        <a:pt x="1953" y="1165"/>
                      </a:cubicBezTo>
                      <a:lnTo>
                        <a:pt x="2298" y="998"/>
                      </a:lnTo>
                      <a:cubicBezTo>
                        <a:pt x="2274" y="974"/>
                        <a:pt x="1917" y="236"/>
                        <a:pt x="1238" y="46"/>
                      </a:cubicBezTo>
                      <a:cubicBezTo>
                        <a:pt x="1123" y="15"/>
                        <a:pt x="1009" y="0"/>
                        <a:pt x="8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57"/>
                <p:cNvSpPr/>
                <p:nvPr/>
              </p:nvSpPr>
              <p:spPr>
                <a:xfrm>
                  <a:off x="-9210400" y="-1265125"/>
                  <a:ext cx="59575" cy="95500"/>
                </a:xfrm>
                <a:custGeom>
                  <a:avLst/>
                  <a:gdLst/>
                  <a:ahLst/>
                  <a:cxnLst/>
                  <a:rect l="l" t="t" r="r" b="b"/>
                  <a:pathLst>
                    <a:path w="2383" h="3820" extrusionOk="0">
                      <a:moveTo>
                        <a:pt x="2002" y="0"/>
                      </a:moveTo>
                      <a:cubicBezTo>
                        <a:pt x="1638" y="0"/>
                        <a:pt x="1151" y="163"/>
                        <a:pt x="775" y="747"/>
                      </a:cubicBezTo>
                      <a:cubicBezTo>
                        <a:pt x="287" y="1498"/>
                        <a:pt x="1" y="2950"/>
                        <a:pt x="394" y="3545"/>
                      </a:cubicBezTo>
                      <a:cubicBezTo>
                        <a:pt x="513" y="3712"/>
                        <a:pt x="691" y="3819"/>
                        <a:pt x="894" y="3819"/>
                      </a:cubicBezTo>
                      <a:lnTo>
                        <a:pt x="1001" y="3819"/>
                      </a:lnTo>
                      <a:lnTo>
                        <a:pt x="942" y="3438"/>
                      </a:lnTo>
                      <a:cubicBezTo>
                        <a:pt x="927" y="3440"/>
                        <a:pt x="912" y="3441"/>
                        <a:pt x="898" y="3441"/>
                      </a:cubicBezTo>
                      <a:cubicBezTo>
                        <a:pt x="821" y="3441"/>
                        <a:pt x="754" y="3412"/>
                        <a:pt x="703" y="3331"/>
                      </a:cubicBezTo>
                      <a:cubicBezTo>
                        <a:pt x="441" y="2914"/>
                        <a:pt x="644" y="1652"/>
                        <a:pt x="1096" y="950"/>
                      </a:cubicBezTo>
                      <a:cubicBezTo>
                        <a:pt x="1398" y="479"/>
                        <a:pt x="1749" y="386"/>
                        <a:pt x="1982" y="386"/>
                      </a:cubicBezTo>
                      <a:cubicBezTo>
                        <a:pt x="2127" y="386"/>
                        <a:pt x="2226" y="421"/>
                        <a:pt x="2239" y="426"/>
                      </a:cubicBezTo>
                      <a:lnTo>
                        <a:pt x="2382" y="69"/>
                      </a:lnTo>
                      <a:cubicBezTo>
                        <a:pt x="2290" y="30"/>
                        <a:pt x="2157" y="0"/>
                        <a:pt x="20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57"/>
                <p:cNvSpPr/>
                <p:nvPr/>
              </p:nvSpPr>
              <p:spPr>
                <a:xfrm>
                  <a:off x="-9786650" y="-1356975"/>
                  <a:ext cx="174350" cy="186775"/>
                </a:xfrm>
                <a:custGeom>
                  <a:avLst/>
                  <a:gdLst/>
                  <a:ahLst/>
                  <a:cxnLst/>
                  <a:rect l="l" t="t" r="r" b="b"/>
                  <a:pathLst>
                    <a:path w="6974" h="7471" extrusionOk="0">
                      <a:moveTo>
                        <a:pt x="4022" y="0"/>
                      </a:moveTo>
                      <a:cubicBezTo>
                        <a:pt x="3858" y="0"/>
                        <a:pt x="3685" y="13"/>
                        <a:pt x="3501" y="40"/>
                      </a:cubicBezTo>
                      <a:cubicBezTo>
                        <a:pt x="0" y="528"/>
                        <a:pt x="441" y="6624"/>
                        <a:pt x="3394" y="7374"/>
                      </a:cubicBezTo>
                      <a:cubicBezTo>
                        <a:pt x="3652" y="7441"/>
                        <a:pt x="3891" y="7471"/>
                        <a:pt x="4111" y="7471"/>
                      </a:cubicBezTo>
                      <a:cubicBezTo>
                        <a:pt x="6420" y="7471"/>
                        <a:pt x="6727" y="4148"/>
                        <a:pt x="6727" y="4148"/>
                      </a:cubicBezTo>
                      <a:cubicBezTo>
                        <a:pt x="6727" y="4148"/>
                        <a:pt x="6973" y="0"/>
                        <a:pt x="4022" y="0"/>
                      </a:cubicBezTo>
                      <a:close/>
                    </a:path>
                  </a:pathLst>
                </a:custGeom>
                <a:solidFill>
                  <a:srgbClr val="853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57"/>
                <p:cNvSpPr/>
                <p:nvPr/>
              </p:nvSpPr>
              <p:spPr>
                <a:xfrm>
                  <a:off x="-9725625" y="-1309850"/>
                  <a:ext cx="59550" cy="96175"/>
                </a:xfrm>
                <a:custGeom>
                  <a:avLst/>
                  <a:gdLst/>
                  <a:ahLst/>
                  <a:cxnLst/>
                  <a:rect l="l" t="t" r="r" b="b"/>
                  <a:pathLst>
                    <a:path w="2382" h="3847" extrusionOk="0">
                      <a:moveTo>
                        <a:pt x="403" y="1"/>
                      </a:moveTo>
                      <a:cubicBezTo>
                        <a:pt x="242" y="1"/>
                        <a:pt x="102" y="32"/>
                        <a:pt x="0" y="72"/>
                      </a:cubicBezTo>
                      <a:lnTo>
                        <a:pt x="155" y="429"/>
                      </a:lnTo>
                      <a:cubicBezTo>
                        <a:pt x="164" y="424"/>
                        <a:pt x="262" y="389"/>
                        <a:pt x="407" y="389"/>
                      </a:cubicBezTo>
                      <a:cubicBezTo>
                        <a:pt x="640" y="389"/>
                        <a:pt x="996" y="482"/>
                        <a:pt x="1298" y="953"/>
                      </a:cubicBezTo>
                      <a:cubicBezTo>
                        <a:pt x="1739" y="1655"/>
                        <a:pt x="1953" y="2917"/>
                        <a:pt x="1679" y="3334"/>
                      </a:cubicBezTo>
                      <a:cubicBezTo>
                        <a:pt x="1627" y="3407"/>
                        <a:pt x="1566" y="3444"/>
                        <a:pt x="1479" y="3444"/>
                      </a:cubicBezTo>
                      <a:cubicBezTo>
                        <a:pt x="1467" y="3444"/>
                        <a:pt x="1454" y="3443"/>
                        <a:pt x="1441" y="3441"/>
                      </a:cubicBezTo>
                      <a:lnTo>
                        <a:pt x="1381" y="3822"/>
                      </a:lnTo>
                      <a:cubicBezTo>
                        <a:pt x="1417" y="3846"/>
                        <a:pt x="1465" y="3846"/>
                        <a:pt x="1488" y="3846"/>
                      </a:cubicBezTo>
                      <a:cubicBezTo>
                        <a:pt x="1703" y="3846"/>
                        <a:pt x="1881" y="3739"/>
                        <a:pt x="2000" y="3537"/>
                      </a:cubicBezTo>
                      <a:cubicBezTo>
                        <a:pt x="2381" y="2965"/>
                        <a:pt x="2108" y="1512"/>
                        <a:pt x="1608" y="739"/>
                      </a:cubicBezTo>
                      <a:cubicBezTo>
                        <a:pt x="1236" y="160"/>
                        <a:pt x="767" y="1"/>
                        <a:pt x="4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57"/>
                <p:cNvSpPr/>
                <p:nvPr/>
              </p:nvSpPr>
              <p:spPr>
                <a:xfrm>
                  <a:off x="-9641700" y="-1208450"/>
                  <a:ext cx="106000" cy="102625"/>
                </a:xfrm>
                <a:custGeom>
                  <a:avLst/>
                  <a:gdLst/>
                  <a:ahLst/>
                  <a:cxnLst/>
                  <a:rect l="l" t="t" r="r" b="b"/>
                  <a:pathLst>
                    <a:path w="4240" h="4105" extrusionOk="0">
                      <a:moveTo>
                        <a:pt x="2119" y="0"/>
                      </a:moveTo>
                      <a:cubicBezTo>
                        <a:pt x="1045" y="0"/>
                        <a:pt x="141" y="834"/>
                        <a:pt x="72" y="1921"/>
                      </a:cubicBezTo>
                      <a:cubicBezTo>
                        <a:pt x="1" y="3052"/>
                        <a:pt x="870" y="4029"/>
                        <a:pt x="2001" y="4100"/>
                      </a:cubicBezTo>
                      <a:cubicBezTo>
                        <a:pt x="2045" y="4103"/>
                        <a:pt x="2089" y="4104"/>
                        <a:pt x="2133" y="4104"/>
                      </a:cubicBezTo>
                      <a:cubicBezTo>
                        <a:pt x="3207" y="4104"/>
                        <a:pt x="4111" y="3270"/>
                        <a:pt x="4180" y="2183"/>
                      </a:cubicBezTo>
                      <a:cubicBezTo>
                        <a:pt x="4239" y="1052"/>
                        <a:pt x="3382" y="76"/>
                        <a:pt x="2251" y="4"/>
                      </a:cubicBezTo>
                      <a:cubicBezTo>
                        <a:pt x="2207" y="2"/>
                        <a:pt x="2163" y="0"/>
                        <a:pt x="2119" y="0"/>
                      </a:cubicBezTo>
                      <a:close/>
                    </a:path>
                  </a:pathLst>
                </a:custGeom>
                <a:solidFill>
                  <a:srgbClr val="6426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57"/>
                <p:cNvSpPr/>
                <p:nvPr/>
              </p:nvSpPr>
              <p:spPr>
                <a:xfrm>
                  <a:off x="-9627650" y="-1597425"/>
                  <a:ext cx="401200" cy="234100"/>
                </a:xfrm>
                <a:custGeom>
                  <a:avLst/>
                  <a:gdLst/>
                  <a:ahLst/>
                  <a:cxnLst/>
                  <a:rect l="l" t="t" r="r" b="b"/>
                  <a:pathLst>
                    <a:path w="16048" h="9364" extrusionOk="0">
                      <a:moveTo>
                        <a:pt x="9247" y="0"/>
                      </a:moveTo>
                      <a:cubicBezTo>
                        <a:pt x="564" y="0"/>
                        <a:pt x="849" y="5805"/>
                        <a:pt x="189" y="7467"/>
                      </a:cubicBezTo>
                      <a:cubicBezTo>
                        <a:pt x="0" y="7961"/>
                        <a:pt x="826" y="8373"/>
                        <a:pt x="1550" y="8373"/>
                      </a:cubicBezTo>
                      <a:cubicBezTo>
                        <a:pt x="1787" y="8373"/>
                        <a:pt x="2013" y="8329"/>
                        <a:pt x="2189" y="8229"/>
                      </a:cubicBezTo>
                      <a:cubicBezTo>
                        <a:pt x="2436" y="8085"/>
                        <a:pt x="2853" y="7402"/>
                        <a:pt x="3295" y="6568"/>
                      </a:cubicBezTo>
                      <a:lnTo>
                        <a:pt x="3295" y="6568"/>
                      </a:lnTo>
                      <a:cubicBezTo>
                        <a:pt x="3067" y="7395"/>
                        <a:pt x="3028" y="8157"/>
                        <a:pt x="3415" y="8598"/>
                      </a:cubicBezTo>
                      <a:cubicBezTo>
                        <a:pt x="3914" y="9167"/>
                        <a:pt x="4991" y="9363"/>
                        <a:pt x="6115" y="9363"/>
                      </a:cubicBezTo>
                      <a:cubicBezTo>
                        <a:pt x="7676" y="9363"/>
                        <a:pt x="9329" y="8984"/>
                        <a:pt x="9654" y="8694"/>
                      </a:cubicBezTo>
                      <a:cubicBezTo>
                        <a:pt x="9876" y="8495"/>
                        <a:pt x="9919" y="7618"/>
                        <a:pt x="9888" y="6618"/>
                      </a:cubicBezTo>
                      <a:lnTo>
                        <a:pt x="9888" y="6618"/>
                      </a:lnTo>
                      <a:cubicBezTo>
                        <a:pt x="10124" y="7393"/>
                        <a:pt x="10534" y="7991"/>
                        <a:pt x="11238" y="7991"/>
                      </a:cubicBezTo>
                      <a:cubicBezTo>
                        <a:pt x="11827" y="7991"/>
                        <a:pt x="12469" y="8016"/>
                        <a:pt x="13084" y="8016"/>
                      </a:cubicBezTo>
                      <a:cubicBezTo>
                        <a:pt x="14530" y="8016"/>
                        <a:pt x="15822" y="7876"/>
                        <a:pt x="15905" y="6931"/>
                      </a:cubicBezTo>
                      <a:cubicBezTo>
                        <a:pt x="16048" y="5574"/>
                        <a:pt x="13857" y="62"/>
                        <a:pt x="9511" y="2"/>
                      </a:cubicBezTo>
                      <a:cubicBezTo>
                        <a:pt x="9422" y="1"/>
                        <a:pt x="9334" y="0"/>
                        <a:pt x="92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57"/>
                <p:cNvSpPr/>
                <p:nvPr/>
              </p:nvSpPr>
              <p:spPr>
                <a:xfrm>
                  <a:off x="-9952400" y="-1073025"/>
                  <a:ext cx="396450" cy="349000"/>
                </a:xfrm>
                <a:custGeom>
                  <a:avLst/>
                  <a:gdLst/>
                  <a:ahLst/>
                  <a:cxnLst/>
                  <a:rect l="l" t="t" r="r" b="b"/>
                  <a:pathLst>
                    <a:path w="15858" h="13960" extrusionOk="0">
                      <a:moveTo>
                        <a:pt x="5610" y="0"/>
                      </a:moveTo>
                      <a:cubicBezTo>
                        <a:pt x="3453" y="0"/>
                        <a:pt x="1" y="5699"/>
                        <a:pt x="439" y="8268"/>
                      </a:cubicBezTo>
                      <a:cubicBezTo>
                        <a:pt x="951" y="11209"/>
                        <a:pt x="7035" y="13530"/>
                        <a:pt x="8762" y="13947"/>
                      </a:cubicBezTo>
                      <a:cubicBezTo>
                        <a:pt x="8797" y="13955"/>
                        <a:pt x="8834" y="13959"/>
                        <a:pt x="8872" y="13959"/>
                      </a:cubicBezTo>
                      <a:cubicBezTo>
                        <a:pt x="10667" y="13959"/>
                        <a:pt x="14867" y="4790"/>
                        <a:pt x="15858" y="3612"/>
                      </a:cubicBezTo>
                      <a:cubicBezTo>
                        <a:pt x="15858" y="3612"/>
                        <a:pt x="8357" y="2386"/>
                        <a:pt x="6428" y="362"/>
                      </a:cubicBezTo>
                      <a:cubicBezTo>
                        <a:pt x="6191" y="113"/>
                        <a:pt x="5913" y="0"/>
                        <a:pt x="5610" y="0"/>
                      </a:cubicBezTo>
                      <a:close/>
                    </a:path>
                  </a:pathLst>
                </a:custGeom>
                <a:solidFill>
                  <a:srgbClr val="A99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57"/>
                <p:cNvSpPr/>
                <p:nvPr/>
              </p:nvSpPr>
              <p:spPr>
                <a:xfrm>
                  <a:off x="-9386600" y="-975275"/>
                  <a:ext cx="396800" cy="409375"/>
                </a:xfrm>
                <a:custGeom>
                  <a:avLst/>
                  <a:gdLst/>
                  <a:ahLst/>
                  <a:cxnLst/>
                  <a:rect l="l" t="t" r="r" b="b"/>
                  <a:pathLst>
                    <a:path w="15872" h="16375" extrusionOk="0">
                      <a:moveTo>
                        <a:pt x="1132" y="0"/>
                      </a:moveTo>
                      <a:cubicBezTo>
                        <a:pt x="1131" y="0"/>
                        <a:pt x="0" y="12525"/>
                        <a:pt x="2441" y="12775"/>
                      </a:cubicBezTo>
                      <a:cubicBezTo>
                        <a:pt x="8970" y="13429"/>
                        <a:pt x="10989" y="16374"/>
                        <a:pt x="12226" y="16374"/>
                      </a:cubicBezTo>
                      <a:cubicBezTo>
                        <a:pt x="12318" y="16374"/>
                        <a:pt x="12405" y="16358"/>
                        <a:pt x="12490" y="16323"/>
                      </a:cubicBezTo>
                      <a:cubicBezTo>
                        <a:pt x="13705" y="15811"/>
                        <a:pt x="15871" y="7739"/>
                        <a:pt x="14824" y="5370"/>
                      </a:cubicBezTo>
                      <a:cubicBezTo>
                        <a:pt x="13395" y="2119"/>
                        <a:pt x="1132" y="0"/>
                        <a:pt x="1132" y="0"/>
                      </a:cubicBezTo>
                      <a:close/>
                    </a:path>
                  </a:pathLst>
                </a:custGeom>
                <a:solidFill>
                  <a:srgbClr val="A99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57"/>
                <p:cNvSpPr/>
                <p:nvPr/>
              </p:nvSpPr>
              <p:spPr>
                <a:xfrm>
                  <a:off x="-9339575" y="-981025"/>
                  <a:ext cx="166125" cy="528675"/>
                </a:xfrm>
                <a:custGeom>
                  <a:avLst/>
                  <a:gdLst/>
                  <a:ahLst/>
                  <a:cxnLst/>
                  <a:rect l="l" t="t" r="r" b="b"/>
                  <a:pathLst>
                    <a:path w="6645" h="21147" extrusionOk="0">
                      <a:moveTo>
                        <a:pt x="2865" y="1"/>
                      </a:moveTo>
                      <a:cubicBezTo>
                        <a:pt x="1999" y="1"/>
                        <a:pt x="1036" y="623"/>
                        <a:pt x="1036" y="623"/>
                      </a:cubicBezTo>
                      <a:cubicBezTo>
                        <a:pt x="1036" y="623"/>
                        <a:pt x="1" y="8719"/>
                        <a:pt x="560" y="13005"/>
                      </a:cubicBezTo>
                      <a:cubicBezTo>
                        <a:pt x="1093" y="16998"/>
                        <a:pt x="3981" y="21147"/>
                        <a:pt x="5240" y="21147"/>
                      </a:cubicBezTo>
                      <a:cubicBezTo>
                        <a:pt x="5332" y="21147"/>
                        <a:pt x="5416" y="21124"/>
                        <a:pt x="5489" y="21078"/>
                      </a:cubicBezTo>
                      <a:cubicBezTo>
                        <a:pt x="6561" y="20387"/>
                        <a:pt x="6644" y="17589"/>
                        <a:pt x="6454" y="17292"/>
                      </a:cubicBezTo>
                      <a:cubicBezTo>
                        <a:pt x="6263" y="16994"/>
                        <a:pt x="3061" y="13625"/>
                        <a:pt x="3251" y="9838"/>
                      </a:cubicBezTo>
                      <a:cubicBezTo>
                        <a:pt x="3453" y="6064"/>
                        <a:pt x="4715" y="1504"/>
                        <a:pt x="3834" y="432"/>
                      </a:cubicBezTo>
                      <a:cubicBezTo>
                        <a:pt x="3582" y="113"/>
                        <a:pt x="3232" y="1"/>
                        <a:pt x="28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57"/>
                <p:cNvSpPr/>
                <p:nvPr/>
              </p:nvSpPr>
              <p:spPr>
                <a:xfrm>
                  <a:off x="-9863750" y="-1006675"/>
                  <a:ext cx="291125" cy="402425"/>
                </a:xfrm>
                <a:custGeom>
                  <a:avLst/>
                  <a:gdLst/>
                  <a:ahLst/>
                  <a:cxnLst/>
                  <a:rect l="l" t="t" r="r" b="b"/>
                  <a:pathLst>
                    <a:path w="11645" h="16097" extrusionOk="0">
                      <a:moveTo>
                        <a:pt x="9430" y="1"/>
                      </a:moveTo>
                      <a:cubicBezTo>
                        <a:pt x="8928" y="1"/>
                        <a:pt x="8338" y="83"/>
                        <a:pt x="7656" y="304"/>
                      </a:cubicBezTo>
                      <a:cubicBezTo>
                        <a:pt x="4942" y="1173"/>
                        <a:pt x="1" y="11829"/>
                        <a:pt x="203" y="13186"/>
                      </a:cubicBezTo>
                      <a:cubicBezTo>
                        <a:pt x="388" y="14501"/>
                        <a:pt x="1567" y="16096"/>
                        <a:pt x="2084" y="16096"/>
                      </a:cubicBezTo>
                      <a:cubicBezTo>
                        <a:pt x="2101" y="16096"/>
                        <a:pt x="2117" y="16094"/>
                        <a:pt x="2132" y="16091"/>
                      </a:cubicBezTo>
                      <a:cubicBezTo>
                        <a:pt x="2620" y="15996"/>
                        <a:pt x="2906" y="11829"/>
                        <a:pt x="4370" y="9602"/>
                      </a:cubicBezTo>
                      <a:cubicBezTo>
                        <a:pt x="5823" y="7364"/>
                        <a:pt x="11645" y="744"/>
                        <a:pt x="11645" y="744"/>
                      </a:cubicBezTo>
                      <a:cubicBezTo>
                        <a:pt x="11645" y="744"/>
                        <a:pt x="10935" y="1"/>
                        <a:pt x="94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57"/>
                <p:cNvSpPr/>
                <p:nvPr/>
              </p:nvSpPr>
              <p:spPr>
                <a:xfrm>
                  <a:off x="-9771475" y="-529425"/>
                  <a:ext cx="471825" cy="112850"/>
                </a:xfrm>
                <a:custGeom>
                  <a:avLst/>
                  <a:gdLst/>
                  <a:ahLst/>
                  <a:cxnLst/>
                  <a:rect l="l" t="t" r="r" b="b"/>
                  <a:pathLst>
                    <a:path w="18873" h="4514" extrusionOk="0">
                      <a:moveTo>
                        <a:pt x="480" y="1"/>
                      </a:moveTo>
                      <a:cubicBezTo>
                        <a:pt x="186" y="1"/>
                        <a:pt x="25" y="19"/>
                        <a:pt x="1" y="25"/>
                      </a:cubicBezTo>
                      <a:lnTo>
                        <a:pt x="48" y="406"/>
                      </a:lnTo>
                      <a:cubicBezTo>
                        <a:pt x="51" y="406"/>
                        <a:pt x="179" y="394"/>
                        <a:pt x="426" y="394"/>
                      </a:cubicBezTo>
                      <a:cubicBezTo>
                        <a:pt x="1218" y="394"/>
                        <a:pt x="3237" y="525"/>
                        <a:pt x="6287" y="1633"/>
                      </a:cubicBezTo>
                      <a:cubicBezTo>
                        <a:pt x="10514" y="3145"/>
                        <a:pt x="14752" y="4514"/>
                        <a:pt x="17705" y="4514"/>
                      </a:cubicBezTo>
                      <a:cubicBezTo>
                        <a:pt x="18122" y="4514"/>
                        <a:pt x="18515" y="4490"/>
                        <a:pt x="18872" y="4431"/>
                      </a:cubicBezTo>
                      <a:lnTo>
                        <a:pt x="18813" y="4038"/>
                      </a:lnTo>
                      <a:cubicBezTo>
                        <a:pt x="18466" y="4095"/>
                        <a:pt x="18089" y="4122"/>
                        <a:pt x="17685" y="4122"/>
                      </a:cubicBezTo>
                      <a:cubicBezTo>
                        <a:pt x="14809" y="4122"/>
                        <a:pt x="10595" y="2755"/>
                        <a:pt x="6418" y="1252"/>
                      </a:cubicBezTo>
                      <a:cubicBezTo>
                        <a:pt x="3354" y="159"/>
                        <a:pt x="1343" y="1"/>
                        <a:pt x="480" y="1"/>
                      </a:cubicBezTo>
                      <a:close/>
                    </a:path>
                  </a:pathLst>
                </a:custGeom>
                <a:solidFill>
                  <a:srgbClr val="3E2F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57"/>
                <p:cNvSpPr/>
                <p:nvPr/>
              </p:nvSpPr>
              <p:spPr>
                <a:xfrm>
                  <a:off x="-9302375" y="-360025"/>
                  <a:ext cx="44975" cy="198250"/>
                </a:xfrm>
                <a:custGeom>
                  <a:avLst/>
                  <a:gdLst/>
                  <a:ahLst/>
                  <a:cxnLst/>
                  <a:rect l="l" t="t" r="r" b="b"/>
                  <a:pathLst>
                    <a:path w="1799" h="7930" extrusionOk="0">
                      <a:moveTo>
                        <a:pt x="310" y="0"/>
                      </a:moveTo>
                      <a:cubicBezTo>
                        <a:pt x="299" y="238"/>
                        <a:pt x="1" y="6096"/>
                        <a:pt x="1501" y="7930"/>
                      </a:cubicBezTo>
                      <a:lnTo>
                        <a:pt x="1799" y="7703"/>
                      </a:lnTo>
                      <a:cubicBezTo>
                        <a:pt x="382" y="5953"/>
                        <a:pt x="691" y="72"/>
                        <a:pt x="691" y="12"/>
                      </a:cubicBezTo>
                      <a:lnTo>
                        <a:pt x="310" y="0"/>
                      </a:lnTo>
                      <a:close/>
                    </a:path>
                  </a:pathLst>
                </a:custGeom>
                <a:solidFill>
                  <a:srgbClr val="3E2F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57"/>
                <p:cNvSpPr/>
                <p:nvPr/>
              </p:nvSpPr>
              <p:spPr>
                <a:xfrm>
                  <a:off x="-9746175" y="-343950"/>
                  <a:ext cx="150950" cy="128900"/>
                </a:xfrm>
                <a:custGeom>
                  <a:avLst/>
                  <a:gdLst/>
                  <a:ahLst/>
                  <a:cxnLst/>
                  <a:rect l="l" t="t" r="r" b="b"/>
                  <a:pathLst>
                    <a:path w="6038" h="5156" extrusionOk="0">
                      <a:moveTo>
                        <a:pt x="5954" y="0"/>
                      </a:moveTo>
                      <a:cubicBezTo>
                        <a:pt x="3203" y="595"/>
                        <a:pt x="144" y="4751"/>
                        <a:pt x="1" y="4929"/>
                      </a:cubicBezTo>
                      <a:lnTo>
                        <a:pt x="322" y="5155"/>
                      </a:lnTo>
                      <a:cubicBezTo>
                        <a:pt x="346" y="5108"/>
                        <a:pt x="3430" y="941"/>
                        <a:pt x="6037" y="369"/>
                      </a:cubicBezTo>
                      <a:lnTo>
                        <a:pt x="5954" y="0"/>
                      </a:lnTo>
                      <a:close/>
                    </a:path>
                  </a:pathLst>
                </a:custGeom>
                <a:solidFill>
                  <a:srgbClr val="3E2F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57"/>
                <p:cNvSpPr/>
                <p:nvPr/>
              </p:nvSpPr>
              <p:spPr>
                <a:xfrm>
                  <a:off x="-9093400" y="-858300"/>
                  <a:ext cx="79200" cy="243800"/>
                </a:xfrm>
                <a:custGeom>
                  <a:avLst/>
                  <a:gdLst/>
                  <a:ahLst/>
                  <a:cxnLst/>
                  <a:rect l="l" t="t" r="r" b="b"/>
                  <a:pathLst>
                    <a:path w="3168" h="9752" extrusionOk="0">
                      <a:moveTo>
                        <a:pt x="2012" y="0"/>
                      </a:moveTo>
                      <a:lnTo>
                        <a:pt x="1631" y="119"/>
                      </a:lnTo>
                      <a:cubicBezTo>
                        <a:pt x="2750" y="3382"/>
                        <a:pt x="24" y="9525"/>
                        <a:pt x="0" y="9585"/>
                      </a:cubicBezTo>
                      <a:lnTo>
                        <a:pt x="357" y="9751"/>
                      </a:lnTo>
                      <a:cubicBezTo>
                        <a:pt x="476" y="9501"/>
                        <a:pt x="3167" y="3393"/>
                        <a:pt x="2012" y="0"/>
                      </a:cubicBezTo>
                      <a:close/>
                    </a:path>
                  </a:pathLst>
                </a:custGeom>
                <a:solidFill>
                  <a:srgbClr val="3E2F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57"/>
                <p:cNvSpPr/>
                <p:nvPr/>
              </p:nvSpPr>
              <p:spPr>
                <a:xfrm>
                  <a:off x="-9933100" y="-1049700"/>
                  <a:ext cx="123550" cy="176525"/>
                </a:xfrm>
                <a:custGeom>
                  <a:avLst/>
                  <a:gdLst/>
                  <a:ahLst/>
                  <a:cxnLst/>
                  <a:rect l="l" t="t" r="r" b="b"/>
                  <a:pathLst>
                    <a:path w="4942" h="7061" extrusionOk="0">
                      <a:moveTo>
                        <a:pt x="4763" y="0"/>
                      </a:moveTo>
                      <a:cubicBezTo>
                        <a:pt x="2834" y="989"/>
                        <a:pt x="120" y="6668"/>
                        <a:pt x="1" y="6906"/>
                      </a:cubicBezTo>
                      <a:lnTo>
                        <a:pt x="334" y="7061"/>
                      </a:lnTo>
                      <a:cubicBezTo>
                        <a:pt x="370" y="7001"/>
                        <a:pt x="3132" y="1274"/>
                        <a:pt x="4942" y="334"/>
                      </a:cubicBezTo>
                      <a:lnTo>
                        <a:pt x="4763" y="0"/>
                      </a:lnTo>
                      <a:close/>
                    </a:path>
                  </a:pathLst>
                </a:custGeom>
                <a:solidFill>
                  <a:srgbClr val="3E2F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57"/>
                <p:cNvSpPr/>
                <p:nvPr/>
              </p:nvSpPr>
              <p:spPr>
                <a:xfrm>
                  <a:off x="-9578300" y="-944925"/>
                  <a:ext cx="221775" cy="77425"/>
                </a:xfrm>
                <a:custGeom>
                  <a:avLst/>
                  <a:gdLst/>
                  <a:ahLst/>
                  <a:cxnLst/>
                  <a:rect l="l" t="t" r="r" b="b"/>
                  <a:pathLst>
                    <a:path w="8871" h="3097" extrusionOk="0">
                      <a:moveTo>
                        <a:pt x="1" y="0"/>
                      </a:moveTo>
                      <a:cubicBezTo>
                        <a:pt x="1" y="1024"/>
                        <a:pt x="1608" y="3013"/>
                        <a:pt x="4656" y="3096"/>
                      </a:cubicBezTo>
                      <a:lnTo>
                        <a:pt x="4930" y="3096"/>
                      </a:lnTo>
                      <a:cubicBezTo>
                        <a:pt x="7657" y="3096"/>
                        <a:pt x="8823" y="1905"/>
                        <a:pt x="8871" y="1858"/>
                      </a:cubicBezTo>
                      <a:lnTo>
                        <a:pt x="8585" y="1596"/>
                      </a:lnTo>
                      <a:cubicBezTo>
                        <a:pt x="8585" y="1607"/>
                        <a:pt x="7474" y="2719"/>
                        <a:pt x="4929" y="2719"/>
                      </a:cubicBezTo>
                      <a:cubicBezTo>
                        <a:pt x="4840" y="2719"/>
                        <a:pt x="4749" y="2718"/>
                        <a:pt x="4656" y="2715"/>
                      </a:cubicBezTo>
                      <a:cubicBezTo>
                        <a:pt x="1894" y="2632"/>
                        <a:pt x="394" y="881"/>
                        <a:pt x="394" y="0"/>
                      </a:cubicBezTo>
                      <a:close/>
                    </a:path>
                  </a:pathLst>
                </a:custGeom>
                <a:solidFill>
                  <a:srgbClr val="3E2F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57"/>
                <p:cNvSpPr/>
                <p:nvPr/>
              </p:nvSpPr>
              <p:spPr>
                <a:xfrm>
                  <a:off x="-9384825" y="-1748900"/>
                  <a:ext cx="68800" cy="122075"/>
                </a:xfrm>
                <a:custGeom>
                  <a:avLst/>
                  <a:gdLst/>
                  <a:ahLst/>
                  <a:cxnLst/>
                  <a:rect l="l" t="t" r="r" b="b"/>
                  <a:pathLst>
                    <a:path w="2752" h="4883" extrusionOk="0">
                      <a:moveTo>
                        <a:pt x="2096" y="1"/>
                      </a:moveTo>
                      <a:lnTo>
                        <a:pt x="1787" y="227"/>
                      </a:lnTo>
                      <a:cubicBezTo>
                        <a:pt x="2192" y="763"/>
                        <a:pt x="2358" y="1156"/>
                        <a:pt x="2275" y="1441"/>
                      </a:cubicBezTo>
                      <a:cubicBezTo>
                        <a:pt x="2204" y="1775"/>
                        <a:pt x="1775" y="1977"/>
                        <a:pt x="1287" y="2203"/>
                      </a:cubicBezTo>
                      <a:cubicBezTo>
                        <a:pt x="1061" y="2311"/>
                        <a:pt x="822" y="2406"/>
                        <a:pt x="596" y="2549"/>
                      </a:cubicBezTo>
                      <a:cubicBezTo>
                        <a:pt x="287" y="2739"/>
                        <a:pt x="108" y="2977"/>
                        <a:pt x="72" y="3287"/>
                      </a:cubicBezTo>
                      <a:cubicBezTo>
                        <a:pt x="1" y="4049"/>
                        <a:pt x="906" y="4847"/>
                        <a:pt x="953" y="4882"/>
                      </a:cubicBezTo>
                      <a:lnTo>
                        <a:pt x="1203" y="4597"/>
                      </a:lnTo>
                      <a:cubicBezTo>
                        <a:pt x="989" y="4406"/>
                        <a:pt x="418" y="3799"/>
                        <a:pt x="465" y="3334"/>
                      </a:cubicBezTo>
                      <a:cubicBezTo>
                        <a:pt x="477" y="3156"/>
                        <a:pt x="584" y="3001"/>
                        <a:pt x="787" y="2882"/>
                      </a:cubicBezTo>
                      <a:cubicBezTo>
                        <a:pt x="1001" y="2763"/>
                        <a:pt x="1227" y="2668"/>
                        <a:pt x="1442" y="2561"/>
                      </a:cubicBezTo>
                      <a:cubicBezTo>
                        <a:pt x="2001" y="2287"/>
                        <a:pt x="2513" y="2049"/>
                        <a:pt x="2656" y="1549"/>
                      </a:cubicBezTo>
                      <a:cubicBezTo>
                        <a:pt x="2751" y="1144"/>
                        <a:pt x="2573" y="656"/>
                        <a:pt x="20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57"/>
                <p:cNvSpPr/>
                <p:nvPr/>
              </p:nvSpPr>
              <p:spPr>
                <a:xfrm>
                  <a:off x="-9324100" y="-1731025"/>
                  <a:ext cx="111350" cy="106875"/>
                </a:xfrm>
                <a:custGeom>
                  <a:avLst/>
                  <a:gdLst/>
                  <a:ahLst/>
                  <a:cxnLst/>
                  <a:rect l="l" t="t" r="r" b="b"/>
                  <a:pathLst>
                    <a:path w="4454" h="4275" extrusionOk="0">
                      <a:moveTo>
                        <a:pt x="4120" y="0"/>
                      </a:moveTo>
                      <a:lnTo>
                        <a:pt x="3775" y="167"/>
                      </a:lnTo>
                      <a:cubicBezTo>
                        <a:pt x="4013" y="679"/>
                        <a:pt x="4049" y="1095"/>
                        <a:pt x="3858" y="1393"/>
                      </a:cubicBezTo>
                      <a:cubicBezTo>
                        <a:pt x="3561" y="1846"/>
                        <a:pt x="2763" y="2096"/>
                        <a:pt x="1632" y="2096"/>
                      </a:cubicBezTo>
                      <a:cubicBezTo>
                        <a:pt x="1096" y="2096"/>
                        <a:pt x="703" y="2262"/>
                        <a:pt x="465" y="2584"/>
                      </a:cubicBezTo>
                      <a:cubicBezTo>
                        <a:pt x="1" y="3227"/>
                        <a:pt x="286" y="4227"/>
                        <a:pt x="298" y="4274"/>
                      </a:cubicBezTo>
                      <a:lnTo>
                        <a:pt x="667" y="4167"/>
                      </a:lnTo>
                      <a:cubicBezTo>
                        <a:pt x="656" y="4155"/>
                        <a:pt x="417" y="3298"/>
                        <a:pt x="775" y="2822"/>
                      </a:cubicBezTo>
                      <a:cubicBezTo>
                        <a:pt x="941" y="2608"/>
                        <a:pt x="1239" y="2489"/>
                        <a:pt x="1644" y="2489"/>
                      </a:cubicBezTo>
                      <a:cubicBezTo>
                        <a:pt x="2537" y="2489"/>
                        <a:pt x="3704" y="2334"/>
                        <a:pt x="4168" y="1607"/>
                      </a:cubicBezTo>
                      <a:cubicBezTo>
                        <a:pt x="4454" y="1191"/>
                        <a:pt x="4418" y="643"/>
                        <a:pt x="41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57"/>
                <p:cNvSpPr/>
                <p:nvPr/>
              </p:nvSpPr>
              <p:spPr>
                <a:xfrm>
                  <a:off x="-9261000" y="-1653350"/>
                  <a:ext cx="108075" cy="51525"/>
                </a:xfrm>
                <a:custGeom>
                  <a:avLst/>
                  <a:gdLst/>
                  <a:ahLst/>
                  <a:cxnLst/>
                  <a:rect l="l" t="t" r="r" b="b"/>
                  <a:pathLst>
                    <a:path w="4323" h="2061" extrusionOk="0">
                      <a:moveTo>
                        <a:pt x="3930" y="1"/>
                      </a:moveTo>
                      <a:cubicBezTo>
                        <a:pt x="3847" y="524"/>
                        <a:pt x="3632" y="882"/>
                        <a:pt x="3323" y="1060"/>
                      </a:cubicBezTo>
                      <a:cubicBezTo>
                        <a:pt x="3174" y="1143"/>
                        <a:pt x="3003" y="1185"/>
                        <a:pt x="2812" y="1185"/>
                      </a:cubicBezTo>
                      <a:cubicBezTo>
                        <a:pt x="2590" y="1185"/>
                        <a:pt x="2342" y="1128"/>
                        <a:pt x="2073" y="1013"/>
                      </a:cubicBezTo>
                      <a:cubicBezTo>
                        <a:pt x="1866" y="927"/>
                        <a:pt x="1670" y="890"/>
                        <a:pt x="1487" y="890"/>
                      </a:cubicBezTo>
                      <a:cubicBezTo>
                        <a:pt x="752" y="890"/>
                        <a:pt x="220" y="1481"/>
                        <a:pt x="1" y="1882"/>
                      </a:cubicBezTo>
                      <a:lnTo>
                        <a:pt x="346" y="2060"/>
                      </a:lnTo>
                      <a:cubicBezTo>
                        <a:pt x="376" y="2020"/>
                        <a:pt x="775" y="1277"/>
                        <a:pt x="1492" y="1277"/>
                      </a:cubicBezTo>
                      <a:cubicBezTo>
                        <a:pt x="1630" y="1277"/>
                        <a:pt x="1780" y="1305"/>
                        <a:pt x="1942" y="1370"/>
                      </a:cubicBezTo>
                      <a:cubicBezTo>
                        <a:pt x="2264" y="1502"/>
                        <a:pt x="2569" y="1571"/>
                        <a:pt x="2847" y="1571"/>
                      </a:cubicBezTo>
                      <a:cubicBezTo>
                        <a:pt x="3093" y="1571"/>
                        <a:pt x="3318" y="1517"/>
                        <a:pt x="3513" y="1406"/>
                      </a:cubicBezTo>
                      <a:cubicBezTo>
                        <a:pt x="3930" y="1167"/>
                        <a:pt x="4216" y="703"/>
                        <a:pt x="4323" y="60"/>
                      </a:cubicBezTo>
                      <a:lnTo>
                        <a:pt x="393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57"/>
                <p:cNvSpPr/>
                <p:nvPr/>
              </p:nvSpPr>
              <p:spPr>
                <a:xfrm>
                  <a:off x="-9455950" y="-1609375"/>
                  <a:ext cx="118200" cy="107850"/>
                </a:xfrm>
                <a:custGeom>
                  <a:avLst/>
                  <a:gdLst/>
                  <a:ahLst/>
                  <a:cxnLst/>
                  <a:rect l="l" t="t" r="r" b="b"/>
                  <a:pathLst>
                    <a:path w="4728" h="4314" extrusionOk="0">
                      <a:moveTo>
                        <a:pt x="4430" y="1"/>
                      </a:moveTo>
                      <a:cubicBezTo>
                        <a:pt x="1618" y="1"/>
                        <a:pt x="81" y="4010"/>
                        <a:pt x="0" y="4183"/>
                      </a:cubicBezTo>
                      <a:lnTo>
                        <a:pt x="357" y="4314"/>
                      </a:lnTo>
                      <a:cubicBezTo>
                        <a:pt x="381" y="4268"/>
                        <a:pt x="1880" y="385"/>
                        <a:pt x="4433" y="385"/>
                      </a:cubicBezTo>
                      <a:cubicBezTo>
                        <a:pt x="4514" y="385"/>
                        <a:pt x="4596" y="389"/>
                        <a:pt x="4679" y="397"/>
                      </a:cubicBezTo>
                      <a:lnTo>
                        <a:pt x="4727" y="16"/>
                      </a:lnTo>
                      <a:cubicBezTo>
                        <a:pt x="4626" y="6"/>
                        <a:pt x="4527" y="1"/>
                        <a:pt x="44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57"/>
                <p:cNvSpPr/>
                <p:nvPr/>
              </p:nvSpPr>
              <p:spPr>
                <a:xfrm>
                  <a:off x="-9544650" y="-1619475"/>
                  <a:ext cx="149150" cy="70925"/>
                </a:xfrm>
                <a:custGeom>
                  <a:avLst/>
                  <a:gdLst/>
                  <a:ahLst/>
                  <a:cxnLst/>
                  <a:rect l="l" t="t" r="r" b="b"/>
                  <a:pathLst>
                    <a:path w="5966" h="2837" extrusionOk="0">
                      <a:moveTo>
                        <a:pt x="5088" y="0"/>
                      </a:moveTo>
                      <a:cubicBezTo>
                        <a:pt x="1508" y="0"/>
                        <a:pt x="11" y="2624"/>
                        <a:pt x="0" y="2646"/>
                      </a:cubicBezTo>
                      <a:lnTo>
                        <a:pt x="334" y="2837"/>
                      </a:lnTo>
                      <a:cubicBezTo>
                        <a:pt x="388" y="2716"/>
                        <a:pt x="1724" y="376"/>
                        <a:pt x="5019" y="376"/>
                      </a:cubicBezTo>
                      <a:cubicBezTo>
                        <a:pt x="5304" y="376"/>
                        <a:pt x="5603" y="394"/>
                        <a:pt x="5918" y="432"/>
                      </a:cubicBezTo>
                      <a:lnTo>
                        <a:pt x="5965" y="51"/>
                      </a:lnTo>
                      <a:cubicBezTo>
                        <a:pt x="5660" y="16"/>
                        <a:pt x="5368" y="0"/>
                        <a:pt x="50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57"/>
                <p:cNvSpPr/>
                <p:nvPr/>
              </p:nvSpPr>
              <p:spPr>
                <a:xfrm>
                  <a:off x="-9278250" y="-1589350"/>
                  <a:ext cx="117000" cy="124750"/>
                </a:xfrm>
                <a:custGeom>
                  <a:avLst/>
                  <a:gdLst/>
                  <a:ahLst/>
                  <a:cxnLst/>
                  <a:rect l="l" t="t" r="r" b="b"/>
                  <a:pathLst>
                    <a:path w="4680" h="4990" extrusionOk="0">
                      <a:moveTo>
                        <a:pt x="191" y="0"/>
                      </a:moveTo>
                      <a:lnTo>
                        <a:pt x="0" y="346"/>
                      </a:lnTo>
                      <a:cubicBezTo>
                        <a:pt x="2334" y="1644"/>
                        <a:pt x="4346" y="4953"/>
                        <a:pt x="4358" y="4989"/>
                      </a:cubicBezTo>
                      <a:lnTo>
                        <a:pt x="4679" y="4799"/>
                      </a:lnTo>
                      <a:cubicBezTo>
                        <a:pt x="4608" y="4644"/>
                        <a:pt x="2620" y="1358"/>
                        <a:pt x="1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57"/>
                <p:cNvSpPr/>
                <p:nvPr/>
              </p:nvSpPr>
              <p:spPr>
                <a:xfrm>
                  <a:off x="-9331250" y="-1588450"/>
                  <a:ext cx="21775" cy="107775"/>
                </a:xfrm>
                <a:custGeom>
                  <a:avLst/>
                  <a:gdLst/>
                  <a:ahLst/>
                  <a:cxnLst/>
                  <a:rect l="l" t="t" r="r" b="b"/>
                  <a:pathLst>
                    <a:path w="871" h="4311" extrusionOk="0">
                      <a:moveTo>
                        <a:pt x="489" y="0"/>
                      </a:moveTo>
                      <a:cubicBezTo>
                        <a:pt x="1" y="1846"/>
                        <a:pt x="370" y="4203"/>
                        <a:pt x="394" y="4310"/>
                      </a:cubicBezTo>
                      <a:lnTo>
                        <a:pt x="775" y="4251"/>
                      </a:lnTo>
                      <a:cubicBezTo>
                        <a:pt x="775" y="4239"/>
                        <a:pt x="406" y="1869"/>
                        <a:pt x="870" y="107"/>
                      </a:cubicBezTo>
                      <a:lnTo>
                        <a:pt x="48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02" name="Google Shape;1002;p57"/>
              <p:cNvSpPr/>
              <p:nvPr/>
            </p:nvSpPr>
            <p:spPr>
              <a:xfrm rot="3054425">
                <a:off x="7346323" y="4527039"/>
                <a:ext cx="163546" cy="114802"/>
              </a:xfrm>
              <a:custGeom>
                <a:avLst/>
                <a:gdLst/>
                <a:ahLst/>
                <a:cxnLst/>
                <a:rect l="l" t="t" r="r" b="b"/>
                <a:pathLst>
                  <a:path w="5526" h="3879" extrusionOk="0">
                    <a:moveTo>
                      <a:pt x="1177" y="1"/>
                    </a:moveTo>
                    <a:cubicBezTo>
                      <a:pt x="845" y="1"/>
                      <a:pt x="598" y="39"/>
                      <a:pt x="501" y="136"/>
                    </a:cubicBezTo>
                    <a:cubicBezTo>
                      <a:pt x="72" y="565"/>
                      <a:pt x="1" y="2827"/>
                      <a:pt x="382" y="3029"/>
                    </a:cubicBezTo>
                    <a:cubicBezTo>
                      <a:pt x="698" y="3192"/>
                      <a:pt x="3492" y="3879"/>
                      <a:pt x="4431" y="3879"/>
                    </a:cubicBezTo>
                    <a:cubicBezTo>
                      <a:pt x="4589" y="3879"/>
                      <a:pt x="4695" y="3860"/>
                      <a:pt x="4727" y="3815"/>
                    </a:cubicBezTo>
                    <a:cubicBezTo>
                      <a:pt x="4727" y="3815"/>
                      <a:pt x="5525" y="684"/>
                      <a:pt x="4918" y="553"/>
                    </a:cubicBezTo>
                    <a:cubicBezTo>
                      <a:pt x="4439" y="451"/>
                      <a:pt x="2313" y="1"/>
                      <a:pt x="11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03" name="Google Shape;1003;p57"/>
            <p:cNvSpPr/>
            <p:nvPr/>
          </p:nvSpPr>
          <p:spPr>
            <a:xfrm>
              <a:off x="7271940" y="4512836"/>
              <a:ext cx="31729" cy="62036"/>
            </a:xfrm>
            <a:custGeom>
              <a:avLst/>
              <a:gdLst/>
              <a:ahLst/>
              <a:cxnLst/>
              <a:rect l="l" t="t" r="r" b="b"/>
              <a:pathLst>
                <a:path w="1072" h="2096" extrusionOk="0">
                  <a:moveTo>
                    <a:pt x="667" y="0"/>
                  </a:moveTo>
                  <a:lnTo>
                    <a:pt x="310" y="131"/>
                  </a:lnTo>
                  <a:cubicBezTo>
                    <a:pt x="643" y="1060"/>
                    <a:pt x="36" y="1822"/>
                    <a:pt x="0" y="1846"/>
                  </a:cubicBezTo>
                  <a:lnTo>
                    <a:pt x="298" y="2096"/>
                  </a:lnTo>
                  <a:cubicBezTo>
                    <a:pt x="334" y="2060"/>
                    <a:pt x="1072" y="1155"/>
                    <a:pt x="66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4" name="Google Shape;1004;p57" descr="n252 Fb Thu Huong Pham"/>
          <p:cNvGrpSpPr/>
          <p:nvPr/>
        </p:nvGrpSpPr>
        <p:grpSpPr>
          <a:xfrm>
            <a:off x="8015752" y="1798063"/>
            <a:ext cx="808623" cy="656700"/>
            <a:chOff x="8015752" y="1798063"/>
            <a:chExt cx="808623" cy="656700"/>
          </a:xfrm>
        </p:grpSpPr>
        <p:sp>
          <p:nvSpPr>
            <p:cNvPr id="1005" name="Google Shape;1005;p57"/>
            <p:cNvSpPr/>
            <p:nvPr/>
          </p:nvSpPr>
          <p:spPr>
            <a:xfrm>
              <a:off x="8507300" y="2247888"/>
              <a:ext cx="156000" cy="206875"/>
            </a:xfrm>
            <a:custGeom>
              <a:avLst/>
              <a:gdLst/>
              <a:ahLst/>
              <a:cxnLst/>
              <a:rect l="l" t="t" r="r" b="b"/>
              <a:pathLst>
                <a:path w="6240" h="8275" extrusionOk="0">
                  <a:moveTo>
                    <a:pt x="2930" y="0"/>
                  </a:moveTo>
                  <a:cubicBezTo>
                    <a:pt x="2453" y="12"/>
                    <a:pt x="1941" y="119"/>
                    <a:pt x="1441" y="310"/>
                  </a:cubicBezTo>
                  <a:cubicBezTo>
                    <a:pt x="1227" y="381"/>
                    <a:pt x="1025" y="488"/>
                    <a:pt x="822" y="607"/>
                  </a:cubicBezTo>
                  <a:cubicBezTo>
                    <a:pt x="644" y="726"/>
                    <a:pt x="477" y="881"/>
                    <a:pt x="358" y="1060"/>
                  </a:cubicBezTo>
                  <a:cubicBezTo>
                    <a:pt x="203" y="1298"/>
                    <a:pt x="96" y="1560"/>
                    <a:pt x="48" y="1893"/>
                  </a:cubicBezTo>
                  <a:cubicBezTo>
                    <a:pt x="1" y="2155"/>
                    <a:pt x="25" y="2453"/>
                    <a:pt x="84" y="2798"/>
                  </a:cubicBezTo>
                  <a:cubicBezTo>
                    <a:pt x="144" y="3096"/>
                    <a:pt x="227" y="3429"/>
                    <a:pt x="382" y="3822"/>
                  </a:cubicBezTo>
                  <a:cubicBezTo>
                    <a:pt x="501" y="4155"/>
                    <a:pt x="644" y="4465"/>
                    <a:pt x="775" y="4739"/>
                  </a:cubicBezTo>
                  <a:cubicBezTo>
                    <a:pt x="810" y="4798"/>
                    <a:pt x="870" y="4834"/>
                    <a:pt x="929" y="4846"/>
                  </a:cubicBezTo>
                  <a:cubicBezTo>
                    <a:pt x="953" y="4882"/>
                    <a:pt x="1001" y="4894"/>
                    <a:pt x="1037" y="4894"/>
                  </a:cubicBezTo>
                  <a:lnTo>
                    <a:pt x="1049" y="4894"/>
                  </a:lnTo>
                  <a:cubicBezTo>
                    <a:pt x="1096" y="4894"/>
                    <a:pt x="1120" y="4882"/>
                    <a:pt x="1168" y="4870"/>
                  </a:cubicBezTo>
                  <a:cubicBezTo>
                    <a:pt x="1299" y="4775"/>
                    <a:pt x="1477" y="4715"/>
                    <a:pt x="1596" y="4691"/>
                  </a:cubicBezTo>
                  <a:cubicBezTo>
                    <a:pt x="1989" y="4584"/>
                    <a:pt x="2358" y="4524"/>
                    <a:pt x="2727" y="4513"/>
                  </a:cubicBezTo>
                  <a:lnTo>
                    <a:pt x="2775" y="4513"/>
                  </a:lnTo>
                  <a:cubicBezTo>
                    <a:pt x="2977" y="4513"/>
                    <a:pt x="3156" y="4524"/>
                    <a:pt x="3323" y="4572"/>
                  </a:cubicBezTo>
                  <a:cubicBezTo>
                    <a:pt x="3430" y="4596"/>
                    <a:pt x="3501" y="4632"/>
                    <a:pt x="3573" y="4655"/>
                  </a:cubicBezTo>
                  <a:cubicBezTo>
                    <a:pt x="3620" y="4691"/>
                    <a:pt x="3656" y="4703"/>
                    <a:pt x="3680" y="4727"/>
                  </a:cubicBezTo>
                  <a:cubicBezTo>
                    <a:pt x="3692" y="4763"/>
                    <a:pt x="3727" y="4775"/>
                    <a:pt x="3739" y="4810"/>
                  </a:cubicBezTo>
                  <a:cubicBezTo>
                    <a:pt x="3751" y="4834"/>
                    <a:pt x="3775" y="4846"/>
                    <a:pt x="3775" y="4882"/>
                  </a:cubicBezTo>
                  <a:cubicBezTo>
                    <a:pt x="3787" y="4905"/>
                    <a:pt x="3787" y="4953"/>
                    <a:pt x="3787" y="4989"/>
                  </a:cubicBezTo>
                  <a:cubicBezTo>
                    <a:pt x="3787" y="5048"/>
                    <a:pt x="3775" y="5108"/>
                    <a:pt x="3775" y="5144"/>
                  </a:cubicBezTo>
                  <a:cubicBezTo>
                    <a:pt x="3739" y="5251"/>
                    <a:pt x="3692" y="5370"/>
                    <a:pt x="3620" y="5501"/>
                  </a:cubicBezTo>
                  <a:cubicBezTo>
                    <a:pt x="3596" y="5548"/>
                    <a:pt x="3561" y="5596"/>
                    <a:pt x="3513" y="5644"/>
                  </a:cubicBezTo>
                  <a:cubicBezTo>
                    <a:pt x="3489" y="5667"/>
                    <a:pt x="3454" y="5703"/>
                    <a:pt x="3418" y="5715"/>
                  </a:cubicBezTo>
                  <a:cubicBezTo>
                    <a:pt x="3370" y="5727"/>
                    <a:pt x="3335" y="5763"/>
                    <a:pt x="3299" y="5763"/>
                  </a:cubicBezTo>
                  <a:cubicBezTo>
                    <a:pt x="3215" y="5775"/>
                    <a:pt x="3132" y="5787"/>
                    <a:pt x="3025" y="5798"/>
                  </a:cubicBezTo>
                  <a:cubicBezTo>
                    <a:pt x="2858" y="5798"/>
                    <a:pt x="2703" y="5787"/>
                    <a:pt x="2537" y="5775"/>
                  </a:cubicBezTo>
                  <a:cubicBezTo>
                    <a:pt x="2346" y="5739"/>
                    <a:pt x="2168" y="5727"/>
                    <a:pt x="2001" y="5727"/>
                  </a:cubicBezTo>
                  <a:cubicBezTo>
                    <a:pt x="1894" y="5727"/>
                    <a:pt x="1822" y="5727"/>
                    <a:pt x="1727" y="5739"/>
                  </a:cubicBezTo>
                  <a:cubicBezTo>
                    <a:pt x="1632" y="5763"/>
                    <a:pt x="1525" y="5787"/>
                    <a:pt x="1430" y="5834"/>
                  </a:cubicBezTo>
                  <a:cubicBezTo>
                    <a:pt x="1334" y="5882"/>
                    <a:pt x="1239" y="5953"/>
                    <a:pt x="1132" y="6060"/>
                  </a:cubicBezTo>
                  <a:cubicBezTo>
                    <a:pt x="1049" y="6144"/>
                    <a:pt x="1001" y="6251"/>
                    <a:pt x="941" y="6370"/>
                  </a:cubicBezTo>
                  <a:cubicBezTo>
                    <a:pt x="894" y="6477"/>
                    <a:pt x="858" y="6572"/>
                    <a:pt x="822" y="6680"/>
                  </a:cubicBezTo>
                  <a:cubicBezTo>
                    <a:pt x="763" y="6894"/>
                    <a:pt x="763" y="7084"/>
                    <a:pt x="810" y="7251"/>
                  </a:cubicBezTo>
                  <a:cubicBezTo>
                    <a:pt x="858" y="7406"/>
                    <a:pt x="941" y="7572"/>
                    <a:pt x="1060" y="7692"/>
                  </a:cubicBezTo>
                  <a:cubicBezTo>
                    <a:pt x="1346" y="7989"/>
                    <a:pt x="1751" y="8108"/>
                    <a:pt x="2061" y="8180"/>
                  </a:cubicBezTo>
                  <a:cubicBezTo>
                    <a:pt x="2346" y="8239"/>
                    <a:pt x="2656" y="8275"/>
                    <a:pt x="3001" y="8275"/>
                  </a:cubicBezTo>
                  <a:lnTo>
                    <a:pt x="3299" y="8275"/>
                  </a:lnTo>
                  <a:cubicBezTo>
                    <a:pt x="3692" y="8263"/>
                    <a:pt x="4037" y="8204"/>
                    <a:pt x="4335" y="8084"/>
                  </a:cubicBezTo>
                  <a:cubicBezTo>
                    <a:pt x="4442" y="8049"/>
                    <a:pt x="4525" y="7989"/>
                    <a:pt x="4632" y="7942"/>
                  </a:cubicBezTo>
                  <a:cubicBezTo>
                    <a:pt x="4763" y="7870"/>
                    <a:pt x="4918" y="7787"/>
                    <a:pt x="5049" y="7680"/>
                  </a:cubicBezTo>
                  <a:cubicBezTo>
                    <a:pt x="5287" y="7501"/>
                    <a:pt x="5513" y="7275"/>
                    <a:pt x="5692" y="7013"/>
                  </a:cubicBezTo>
                  <a:cubicBezTo>
                    <a:pt x="6049" y="6501"/>
                    <a:pt x="6240" y="5882"/>
                    <a:pt x="6228" y="5263"/>
                  </a:cubicBezTo>
                  <a:cubicBezTo>
                    <a:pt x="6216" y="4727"/>
                    <a:pt x="6061" y="4227"/>
                    <a:pt x="5799" y="3798"/>
                  </a:cubicBezTo>
                  <a:cubicBezTo>
                    <a:pt x="5680" y="3596"/>
                    <a:pt x="5525" y="3441"/>
                    <a:pt x="5347" y="3262"/>
                  </a:cubicBezTo>
                  <a:cubicBezTo>
                    <a:pt x="5204" y="3120"/>
                    <a:pt x="5025" y="3000"/>
                    <a:pt x="4799" y="2870"/>
                  </a:cubicBezTo>
                  <a:cubicBezTo>
                    <a:pt x="4442" y="2679"/>
                    <a:pt x="4025" y="2560"/>
                    <a:pt x="3513" y="2489"/>
                  </a:cubicBezTo>
                  <a:cubicBezTo>
                    <a:pt x="3299" y="2453"/>
                    <a:pt x="3061" y="2441"/>
                    <a:pt x="2799" y="2441"/>
                  </a:cubicBezTo>
                  <a:cubicBezTo>
                    <a:pt x="2596" y="2441"/>
                    <a:pt x="2370" y="2453"/>
                    <a:pt x="2144" y="2465"/>
                  </a:cubicBezTo>
                  <a:cubicBezTo>
                    <a:pt x="2168" y="2453"/>
                    <a:pt x="2168" y="2441"/>
                    <a:pt x="2168" y="2429"/>
                  </a:cubicBezTo>
                  <a:cubicBezTo>
                    <a:pt x="2180" y="2405"/>
                    <a:pt x="2180" y="2393"/>
                    <a:pt x="2192" y="2381"/>
                  </a:cubicBezTo>
                  <a:cubicBezTo>
                    <a:pt x="2227" y="2369"/>
                    <a:pt x="2239" y="2334"/>
                    <a:pt x="2263" y="2322"/>
                  </a:cubicBezTo>
                  <a:cubicBezTo>
                    <a:pt x="2358" y="2274"/>
                    <a:pt x="2465" y="2227"/>
                    <a:pt x="2525" y="2215"/>
                  </a:cubicBezTo>
                  <a:cubicBezTo>
                    <a:pt x="2763" y="2155"/>
                    <a:pt x="3013" y="2108"/>
                    <a:pt x="3251" y="2084"/>
                  </a:cubicBezTo>
                  <a:lnTo>
                    <a:pt x="3418" y="2048"/>
                  </a:lnTo>
                  <a:cubicBezTo>
                    <a:pt x="3573" y="2024"/>
                    <a:pt x="3727" y="2012"/>
                    <a:pt x="3894" y="1965"/>
                  </a:cubicBezTo>
                  <a:cubicBezTo>
                    <a:pt x="4073" y="1917"/>
                    <a:pt x="4204" y="1869"/>
                    <a:pt x="4323" y="1834"/>
                  </a:cubicBezTo>
                  <a:cubicBezTo>
                    <a:pt x="4454" y="1774"/>
                    <a:pt x="4561" y="1679"/>
                    <a:pt x="4644" y="1572"/>
                  </a:cubicBezTo>
                  <a:cubicBezTo>
                    <a:pt x="4728" y="1476"/>
                    <a:pt x="4763" y="1334"/>
                    <a:pt x="4763" y="1203"/>
                  </a:cubicBezTo>
                  <a:cubicBezTo>
                    <a:pt x="4763" y="1119"/>
                    <a:pt x="4751" y="1036"/>
                    <a:pt x="4739" y="976"/>
                  </a:cubicBezTo>
                  <a:cubicBezTo>
                    <a:pt x="4704" y="893"/>
                    <a:pt x="4680" y="798"/>
                    <a:pt x="4632" y="714"/>
                  </a:cubicBezTo>
                  <a:cubicBezTo>
                    <a:pt x="4573" y="607"/>
                    <a:pt x="4525" y="524"/>
                    <a:pt x="4466" y="464"/>
                  </a:cubicBezTo>
                  <a:cubicBezTo>
                    <a:pt x="4406" y="381"/>
                    <a:pt x="4335" y="310"/>
                    <a:pt x="4251" y="250"/>
                  </a:cubicBezTo>
                  <a:cubicBezTo>
                    <a:pt x="4085" y="143"/>
                    <a:pt x="3894" y="72"/>
                    <a:pt x="3632" y="12"/>
                  </a:cubicBezTo>
                  <a:cubicBezTo>
                    <a:pt x="3596" y="18"/>
                    <a:pt x="3558" y="20"/>
                    <a:pt x="3519" y="20"/>
                  </a:cubicBezTo>
                  <a:cubicBezTo>
                    <a:pt x="3399" y="20"/>
                    <a:pt x="3263" y="0"/>
                    <a:pt x="31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57"/>
            <p:cNvSpPr/>
            <p:nvPr/>
          </p:nvSpPr>
          <p:spPr>
            <a:xfrm>
              <a:off x="8663300" y="1798063"/>
              <a:ext cx="161075" cy="201550"/>
            </a:xfrm>
            <a:custGeom>
              <a:avLst/>
              <a:gdLst/>
              <a:ahLst/>
              <a:cxnLst/>
              <a:rect l="l" t="t" r="r" b="b"/>
              <a:pathLst>
                <a:path w="6443" h="8062" extrusionOk="0">
                  <a:moveTo>
                    <a:pt x="3275" y="1"/>
                  </a:moveTo>
                  <a:cubicBezTo>
                    <a:pt x="3156" y="1"/>
                    <a:pt x="3037" y="25"/>
                    <a:pt x="2906" y="37"/>
                  </a:cubicBezTo>
                  <a:cubicBezTo>
                    <a:pt x="2680" y="72"/>
                    <a:pt x="2454" y="132"/>
                    <a:pt x="2227" y="203"/>
                  </a:cubicBezTo>
                  <a:cubicBezTo>
                    <a:pt x="1692" y="370"/>
                    <a:pt x="1311" y="513"/>
                    <a:pt x="953" y="692"/>
                  </a:cubicBezTo>
                  <a:cubicBezTo>
                    <a:pt x="727" y="811"/>
                    <a:pt x="537" y="930"/>
                    <a:pt x="382" y="1073"/>
                  </a:cubicBezTo>
                  <a:cubicBezTo>
                    <a:pt x="215" y="1227"/>
                    <a:pt x="108" y="1406"/>
                    <a:pt x="37" y="1584"/>
                  </a:cubicBezTo>
                  <a:cubicBezTo>
                    <a:pt x="13" y="1668"/>
                    <a:pt x="1" y="1775"/>
                    <a:pt x="1" y="1870"/>
                  </a:cubicBezTo>
                  <a:cubicBezTo>
                    <a:pt x="1" y="1989"/>
                    <a:pt x="25" y="2085"/>
                    <a:pt x="84" y="2227"/>
                  </a:cubicBezTo>
                  <a:cubicBezTo>
                    <a:pt x="132" y="2323"/>
                    <a:pt x="203" y="2442"/>
                    <a:pt x="299" y="2537"/>
                  </a:cubicBezTo>
                  <a:cubicBezTo>
                    <a:pt x="382" y="2620"/>
                    <a:pt x="489" y="2704"/>
                    <a:pt x="608" y="2739"/>
                  </a:cubicBezTo>
                  <a:cubicBezTo>
                    <a:pt x="703" y="2775"/>
                    <a:pt x="799" y="2799"/>
                    <a:pt x="930" y="2799"/>
                  </a:cubicBezTo>
                  <a:lnTo>
                    <a:pt x="965" y="2799"/>
                  </a:lnTo>
                  <a:cubicBezTo>
                    <a:pt x="1072" y="2799"/>
                    <a:pt x="1191" y="2787"/>
                    <a:pt x="1322" y="2763"/>
                  </a:cubicBezTo>
                  <a:cubicBezTo>
                    <a:pt x="1608" y="2704"/>
                    <a:pt x="1858" y="2585"/>
                    <a:pt x="2061" y="2477"/>
                  </a:cubicBezTo>
                  <a:cubicBezTo>
                    <a:pt x="2215" y="2406"/>
                    <a:pt x="2346" y="2323"/>
                    <a:pt x="2477" y="2251"/>
                  </a:cubicBezTo>
                  <a:lnTo>
                    <a:pt x="2477" y="2251"/>
                  </a:lnTo>
                  <a:cubicBezTo>
                    <a:pt x="2394" y="2466"/>
                    <a:pt x="2287" y="2727"/>
                    <a:pt x="2215" y="3025"/>
                  </a:cubicBezTo>
                  <a:cubicBezTo>
                    <a:pt x="2168" y="3216"/>
                    <a:pt x="2144" y="3418"/>
                    <a:pt x="2144" y="3585"/>
                  </a:cubicBezTo>
                  <a:cubicBezTo>
                    <a:pt x="2144" y="3668"/>
                    <a:pt x="2144" y="3763"/>
                    <a:pt x="2156" y="3859"/>
                  </a:cubicBezTo>
                  <a:cubicBezTo>
                    <a:pt x="2168" y="3954"/>
                    <a:pt x="2204" y="4037"/>
                    <a:pt x="2227" y="4132"/>
                  </a:cubicBezTo>
                  <a:cubicBezTo>
                    <a:pt x="2287" y="4275"/>
                    <a:pt x="2394" y="4430"/>
                    <a:pt x="2525" y="4537"/>
                  </a:cubicBezTo>
                  <a:cubicBezTo>
                    <a:pt x="2632" y="4621"/>
                    <a:pt x="2751" y="4680"/>
                    <a:pt x="2894" y="4716"/>
                  </a:cubicBezTo>
                  <a:cubicBezTo>
                    <a:pt x="3049" y="4752"/>
                    <a:pt x="3192" y="4752"/>
                    <a:pt x="3347" y="4775"/>
                  </a:cubicBezTo>
                  <a:cubicBezTo>
                    <a:pt x="3454" y="4775"/>
                    <a:pt x="3573" y="4787"/>
                    <a:pt x="3668" y="4799"/>
                  </a:cubicBezTo>
                  <a:lnTo>
                    <a:pt x="3811" y="4847"/>
                  </a:lnTo>
                  <a:cubicBezTo>
                    <a:pt x="3823" y="4859"/>
                    <a:pt x="3847" y="4871"/>
                    <a:pt x="3870" y="4894"/>
                  </a:cubicBezTo>
                  <a:lnTo>
                    <a:pt x="3906" y="4930"/>
                  </a:lnTo>
                  <a:cubicBezTo>
                    <a:pt x="3930" y="4942"/>
                    <a:pt x="3942" y="4978"/>
                    <a:pt x="3942" y="5002"/>
                  </a:cubicBezTo>
                  <a:cubicBezTo>
                    <a:pt x="3954" y="5049"/>
                    <a:pt x="3966" y="5109"/>
                    <a:pt x="3966" y="5156"/>
                  </a:cubicBezTo>
                  <a:cubicBezTo>
                    <a:pt x="3597" y="5287"/>
                    <a:pt x="3239" y="5442"/>
                    <a:pt x="2894" y="5633"/>
                  </a:cubicBezTo>
                  <a:cubicBezTo>
                    <a:pt x="2656" y="5764"/>
                    <a:pt x="2477" y="5895"/>
                    <a:pt x="2346" y="6061"/>
                  </a:cubicBezTo>
                  <a:cubicBezTo>
                    <a:pt x="2263" y="6156"/>
                    <a:pt x="2204" y="6228"/>
                    <a:pt x="2156" y="6323"/>
                  </a:cubicBezTo>
                  <a:cubicBezTo>
                    <a:pt x="2096" y="6418"/>
                    <a:pt x="2049" y="6526"/>
                    <a:pt x="2037" y="6657"/>
                  </a:cubicBezTo>
                  <a:cubicBezTo>
                    <a:pt x="1989" y="6871"/>
                    <a:pt x="2037" y="7109"/>
                    <a:pt x="2156" y="7347"/>
                  </a:cubicBezTo>
                  <a:cubicBezTo>
                    <a:pt x="2275" y="7585"/>
                    <a:pt x="2465" y="7776"/>
                    <a:pt x="2680" y="7895"/>
                  </a:cubicBezTo>
                  <a:cubicBezTo>
                    <a:pt x="2882" y="8002"/>
                    <a:pt x="3120" y="8061"/>
                    <a:pt x="3370" y="8061"/>
                  </a:cubicBezTo>
                  <a:cubicBezTo>
                    <a:pt x="3608" y="8061"/>
                    <a:pt x="3870" y="8014"/>
                    <a:pt x="4144" y="7931"/>
                  </a:cubicBezTo>
                  <a:cubicBezTo>
                    <a:pt x="4644" y="7764"/>
                    <a:pt x="5097" y="7514"/>
                    <a:pt x="5490" y="7169"/>
                  </a:cubicBezTo>
                  <a:cubicBezTo>
                    <a:pt x="5668" y="7002"/>
                    <a:pt x="5847" y="6811"/>
                    <a:pt x="5990" y="6573"/>
                  </a:cubicBezTo>
                  <a:cubicBezTo>
                    <a:pt x="6144" y="6347"/>
                    <a:pt x="6264" y="6097"/>
                    <a:pt x="6335" y="5847"/>
                  </a:cubicBezTo>
                  <a:cubicBezTo>
                    <a:pt x="6406" y="5609"/>
                    <a:pt x="6442" y="5347"/>
                    <a:pt x="6430" y="5109"/>
                  </a:cubicBezTo>
                  <a:cubicBezTo>
                    <a:pt x="6406" y="4871"/>
                    <a:pt x="6371" y="4656"/>
                    <a:pt x="6275" y="4418"/>
                  </a:cubicBezTo>
                  <a:cubicBezTo>
                    <a:pt x="6109" y="4001"/>
                    <a:pt x="5787" y="3620"/>
                    <a:pt x="5371" y="3406"/>
                  </a:cubicBezTo>
                  <a:cubicBezTo>
                    <a:pt x="5144" y="3287"/>
                    <a:pt x="4906" y="3204"/>
                    <a:pt x="4620" y="3144"/>
                  </a:cubicBezTo>
                  <a:cubicBezTo>
                    <a:pt x="4490" y="3120"/>
                    <a:pt x="4359" y="3120"/>
                    <a:pt x="4192" y="3120"/>
                  </a:cubicBezTo>
                  <a:lnTo>
                    <a:pt x="4109" y="3120"/>
                  </a:lnTo>
                  <a:cubicBezTo>
                    <a:pt x="4323" y="2787"/>
                    <a:pt x="4490" y="2430"/>
                    <a:pt x="4585" y="2096"/>
                  </a:cubicBezTo>
                  <a:cubicBezTo>
                    <a:pt x="4644" y="1870"/>
                    <a:pt x="4668" y="1644"/>
                    <a:pt x="4656" y="1442"/>
                  </a:cubicBezTo>
                  <a:cubicBezTo>
                    <a:pt x="4656" y="1215"/>
                    <a:pt x="4609" y="1025"/>
                    <a:pt x="4537" y="822"/>
                  </a:cubicBezTo>
                  <a:cubicBezTo>
                    <a:pt x="4466" y="668"/>
                    <a:pt x="4347" y="501"/>
                    <a:pt x="4180" y="370"/>
                  </a:cubicBezTo>
                  <a:cubicBezTo>
                    <a:pt x="4001" y="215"/>
                    <a:pt x="3787" y="144"/>
                    <a:pt x="3644" y="108"/>
                  </a:cubicBezTo>
                  <a:cubicBezTo>
                    <a:pt x="3561" y="25"/>
                    <a:pt x="3418" y="1"/>
                    <a:pt x="3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57"/>
            <p:cNvSpPr/>
            <p:nvPr/>
          </p:nvSpPr>
          <p:spPr>
            <a:xfrm rot="1360497">
              <a:off x="8060526" y="2072312"/>
              <a:ext cx="241423" cy="280698"/>
            </a:xfrm>
            <a:custGeom>
              <a:avLst/>
              <a:gdLst/>
              <a:ahLst/>
              <a:cxnLst/>
              <a:rect l="l" t="t" r="r" b="b"/>
              <a:pathLst>
                <a:path w="9657" h="11228" extrusionOk="0">
                  <a:moveTo>
                    <a:pt x="3548" y="0"/>
                  </a:moveTo>
                  <a:cubicBezTo>
                    <a:pt x="2977" y="0"/>
                    <a:pt x="2441" y="358"/>
                    <a:pt x="1905" y="1072"/>
                  </a:cubicBezTo>
                  <a:cubicBezTo>
                    <a:pt x="1608" y="1477"/>
                    <a:pt x="1381" y="1894"/>
                    <a:pt x="1227" y="2239"/>
                  </a:cubicBezTo>
                  <a:cubicBezTo>
                    <a:pt x="1167" y="2346"/>
                    <a:pt x="1119" y="2441"/>
                    <a:pt x="1072" y="2560"/>
                  </a:cubicBezTo>
                  <a:cubicBezTo>
                    <a:pt x="905" y="2953"/>
                    <a:pt x="762" y="3358"/>
                    <a:pt x="631" y="3775"/>
                  </a:cubicBezTo>
                  <a:cubicBezTo>
                    <a:pt x="453" y="4322"/>
                    <a:pt x="298" y="4811"/>
                    <a:pt x="191" y="5287"/>
                  </a:cubicBezTo>
                  <a:cubicBezTo>
                    <a:pt x="107" y="5727"/>
                    <a:pt x="0" y="6239"/>
                    <a:pt x="0" y="6775"/>
                  </a:cubicBezTo>
                  <a:cubicBezTo>
                    <a:pt x="0" y="7108"/>
                    <a:pt x="48" y="7561"/>
                    <a:pt x="334" y="7906"/>
                  </a:cubicBezTo>
                  <a:cubicBezTo>
                    <a:pt x="500" y="8120"/>
                    <a:pt x="774" y="8228"/>
                    <a:pt x="1060" y="8228"/>
                  </a:cubicBezTo>
                  <a:cubicBezTo>
                    <a:pt x="1250" y="8228"/>
                    <a:pt x="1429" y="8192"/>
                    <a:pt x="1608" y="8120"/>
                  </a:cubicBezTo>
                  <a:cubicBezTo>
                    <a:pt x="1715" y="8085"/>
                    <a:pt x="1822" y="8049"/>
                    <a:pt x="1917" y="8001"/>
                  </a:cubicBezTo>
                  <a:cubicBezTo>
                    <a:pt x="2060" y="7942"/>
                    <a:pt x="2191" y="7847"/>
                    <a:pt x="2286" y="7775"/>
                  </a:cubicBezTo>
                  <a:cubicBezTo>
                    <a:pt x="2489" y="7632"/>
                    <a:pt x="2667" y="7430"/>
                    <a:pt x="2858" y="7156"/>
                  </a:cubicBezTo>
                  <a:cubicBezTo>
                    <a:pt x="3036" y="6918"/>
                    <a:pt x="3167" y="6632"/>
                    <a:pt x="3310" y="6370"/>
                  </a:cubicBezTo>
                  <a:cubicBezTo>
                    <a:pt x="3453" y="6073"/>
                    <a:pt x="3572" y="5751"/>
                    <a:pt x="3691" y="5477"/>
                  </a:cubicBezTo>
                  <a:lnTo>
                    <a:pt x="3798" y="5215"/>
                  </a:lnTo>
                  <a:lnTo>
                    <a:pt x="3894" y="5453"/>
                  </a:lnTo>
                  <a:lnTo>
                    <a:pt x="4096" y="5858"/>
                  </a:lnTo>
                  <a:lnTo>
                    <a:pt x="4120" y="5918"/>
                  </a:lnTo>
                  <a:lnTo>
                    <a:pt x="4215" y="6096"/>
                  </a:lnTo>
                  <a:lnTo>
                    <a:pt x="4418" y="6525"/>
                  </a:lnTo>
                  <a:cubicBezTo>
                    <a:pt x="4596" y="6918"/>
                    <a:pt x="4787" y="7299"/>
                    <a:pt x="4965" y="7668"/>
                  </a:cubicBezTo>
                  <a:cubicBezTo>
                    <a:pt x="5287" y="8311"/>
                    <a:pt x="5584" y="8835"/>
                    <a:pt x="5882" y="9299"/>
                  </a:cubicBezTo>
                  <a:cubicBezTo>
                    <a:pt x="6144" y="9716"/>
                    <a:pt x="6489" y="10204"/>
                    <a:pt x="6918" y="10609"/>
                  </a:cubicBezTo>
                  <a:cubicBezTo>
                    <a:pt x="7346" y="10990"/>
                    <a:pt x="7751" y="11204"/>
                    <a:pt x="8156" y="11228"/>
                  </a:cubicBezTo>
                  <a:lnTo>
                    <a:pt x="8263" y="11228"/>
                  </a:lnTo>
                  <a:cubicBezTo>
                    <a:pt x="8442" y="11228"/>
                    <a:pt x="8632" y="11180"/>
                    <a:pt x="8823" y="11109"/>
                  </a:cubicBezTo>
                  <a:cubicBezTo>
                    <a:pt x="9013" y="11037"/>
                    <a:pt x="9192" y="10918"/>
                    <a:pt x="9335" y="10787"/>
                  </a:cubicBezTo>
                  <a:lnTo>
                    <a:pt x="9371" y="10740"/>
                  </a:lnTo>
                  <a:lnTo>
                    <a:pt x="9430" y="10633"/>
                  </a:lnTo>
                  <a:lnTo>
                    <a:pt x="9501" y="10549"/>
                  </a:lnTo>
                  <a:cubicBezTo>
                    <a:pt x="9525" y="10502"/>
                    <a:pt x="9537" y="10454"/>
                    <a:pt x="9561" y="10406"/>
                  </a:cubicBezTo>
                  <a:lnTo>
                    <a:pt x="9597" y="10275"/>
                  </a:lnTo>
                  <a:cubicBezTo>
                    <a:pt x="9621" y="10192"/>
                    <a:pt x="9644" y="10109"/>
                    <a:pt x="9644" y="10025"/>
                  </a:cubicBezTo>
                  <a:cubicBezTo>
                    <a:pt x="9656" y="9894"/>
                    <a:pt x="9656" y="9752"/>
                    <a:pt x="9656" y="9633"/>
                  </a:cubicBezTo>
                  <a:cubicBezTo>
                    <a:pt x="9656" y="9513"/>
                    <a:pt x="9644" y="9394"/>
                    <a:pt x="9632" y="9263"/>
                  </a:cubicBezTo>
                  <a:cubicBezTo>
                    <a:pt x="9561" y="8823"/>
                    <a:pt x="9418" y="8347"/>
                    <a:pt x="9168" y="7763"/>
                  </a:cubicBezTo>
                  <a:cubicBezTo>
                    <a:pt x="8966" y="7275"/>
                    <a:pt x="8704" y="6799"/>
                    <a:pt x="8430" y="6275"/>
                  </a:cubicBezTo>
                  <a:lnTo>
                    <a:pt x="8073" y="5608"/>
                  </a:lnTo>
                  <a:lnTo>
                    <a:pt x="7537" y="4620"/>
                  </a:lnTo>
                  <a:cubicBezTo>
                    <a:pt x="7430" y="4441"/>
                    <a:pt x="7335" y="4251"/>
                    <a:pt x="7239" y="4072"/>
                  </a:cubicBezTo>
                  <a:cubicBezTo>
                    <a:pt x="7192" y="4013"/>
                    <a:pt x="7156" y="3941"/>
                    <a:pt x="7120" y="3882"/>
                  </a:cubicBezTo>
                  <a:cubicBezTo>
                    <a:pt x="6894" y="3477"/>
                    <a:pt x="6680" y="3144"/>
                    <a:pt x="6489" y="2834"/>
                  </a:cubicBezTo>
                  <a:lnTo>
                    <a:pt x="6132" y="2298"/>
                  </a:lnTo>
                  <a:lnTo>
                    <a:pt x="6084" y="2239"/>
                  </a:lnTo>
                  <a:lnTo>
                    <a:pt x="6049" y="2179"/>
                  </a:lnTo>
                  <a:lnTo>
                    <a:pt x="5953" y="2060"/>
                  </a:lnTo>
                  <a:lnTo>
                    <a:pt x="5882" y="1977"/>
                  </a:lnTo>
                  <a:lnTo>
                    <a:pt x="5346" y="1262"/>
                  </a:lnTo>
                  <a:cubicBezTo>
                    <a:pt x="5037" y="858"/>
                    <a:pt x="4739" y="560"/>
                    <a:pt x="4406" y="346"/>
                  </a:cubicBezTo>
                  <a:cubicBezTo>
                    <a:pt x="4179" y="119"/>
                    <a:pt x="3870" y="24"/>
                    <a:pt x="35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08" name="Google Shape;1008;p57" descr="n252 Fb Thu Huong Pham">
            <a:hlinkClick r:id="rId3" action="ppaction://hlinksldjump"/>
          </p:cNvPr>
          <p:cNvSpPr/>
          <p:nvPr/>
        </p:nvSpPr>
        <p:spPr>
          <a:xfrm>
            <a:off x="4392227" y="4510027"/>
            <a:ext cx="359530" cy="258300"/>
          </a:xfrm>
          <a:custGeom>
            <a:avLst/>
            <a:gdLst/>
            <a:ahLst/>
            <a:cxnLst/>
            <a:rect l="l" t="t" r="r" b="b"/>
            <a:pathLst>
              <a:path w="4726" h="3395" extrusionOk="0">
                <a:moveTo>
                  <a:pt x="3277" y="1"/>
                </a:moveTo>
                <a:cubicBezTo>
                  <a:pt x="2472" y="1"/>
                  <a:pt x="2382" y="1287"/>
                  <a:pt x="2382" y="1287"/>
                </a:cubicBezTo>
                <a:cubicBezTo>
                  <a:pt x="2340" y="970"/>
                  <a:pt x="1816" y="305"/>
                  <a:pt x="1298" y="305"/>
                </a:cubicBezTo>
                <a:cubicBezTo>
                  <a:pt x="1078" y="305"/>
                  <a:pt x="860" y="424"/>
                  <a:pt x="679" y="740"/>
                </a:cubicBezTo>
                <a:cubicBezTo>
                  <a:pt x="1" y="1907"/>
                  <a:pt x="1775" y="3181"/>
                  <a:pt x="1775" y="3181"/>
                </a:cubicBezTo>
                <a:cubicBezTo>
                  <a:pt x="1947" y="3329"/>
                  <a:pt x="2128" y="3395"/>
                  <a:pt x="2309" y="3395"/>
                </a:cubicBezTo>
                <a:cubicBezTo>
                  <a:pt x="3506" y="3395"/>
                  <a:pt x="4725" y="552"/>
                  <a:pt x="3691" y="97"/>
                </a:cubicBezTo>
                <a:cubicBezTo>
                  <a:pt x="3536" y="30"/>
                  <a:pt x="3399" y="1"/>
                  <a:pt x="3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57" descr="n252 Fb Thu Huong Pham">
            <a:hlinkClick r:id="" action="ppaction://hlinkshowjump?jump=nextslide"/>
          </p:cNvPr>
          <p:cNvSpPr/>
          <p:nvPr/>
        </p:nvSpPr>
        <p:spPr>
          <a:xfrm>
            <a:off x="4815749" y="4534901"/>
            <a:ext cx="260794" cy="208577"/>
          </a:xfrm>
          <a:custGeom>
            <a:avLst/>
            <a:gdLst/>
            <a:ahLst/>
            <a:cxnLst/>
            <a:rect l="l" t="t" r="r" b="b"/>
            <a:pathLst>
              <a:path w="73463" h="58754" extrusionOk="0">
                <a:moveTo>
                  <a:pt x="41428" y="0"/>
                </a:moveTo>
                <a:cubicBezTo>
                  <a:pt x="40675" y="0"/>
                  <a:pt x="39901" y="263"/>
                  <a:pt x="39118" y="911"/>
                </a:cubicBezTo>
                <a:cubicBezTo>
                  <a:pt x="36050" y="3468"/>
                  <a:pt x="38180" y="8922"/>
                  <a:pt x="37158" y="12246"/>
                </a:cubicBezTo>
                <a:cubicBezTo>
                  <a:pt x="36337" y="15119"/>
                  <a:pt x="32860" y="15737"/>
                  <a:pt x="29404" y="15737"/>
                </a:cubicBezTo>
                <a:cubicBezTo>
                  <a:pt x="27120" y="15737"/>
                  <a:pt x="24844" y="15467"/>
                  <a:pt x="23352" y="15399"/>
                </a:cubicBezTo>
                <a:cubicBezTo>
                  <a:pt x="19943" y="15399"/>
                  <a:pt x="16534" y="15361"/>
                  <a:pt x="13125" y="15361"/>
                </a:cubicBezTo>
                <a:cubicBezTo>
                  <a:pt x="11420" y="15361"/>
                  <a:pt x="9716" y="15371"/>
                  <a:pt x="8012" y="15399"/>
                </a:cubicBezTo>
                <a:cubicBezTo>
                  <a:pt x="7366" y="15399"/>
                  <a:pt x="6720" y="15360"/>
                  <a:pt x="6089" y="15360"/>
                </a:cubicBezTo>
                <a:cubicBezTo>
                  <a:pt x="4637" y="15360"/>
                  <a:pt x="3260" y="15567"/>
                  <a:pt x="2131" y="16933"/>
                </a:cubicBezTo>
                <a:cubicBezTo>
                  <a:pt x="1" y="19490"/>
                  <a:pt x="1194" y="24177"/>
                  <a:pt x="1194" y="27245"/>
                </a:cubicBezTo>
                <a:cubicBezTo>
                  <a:pt x="1194" y="31847"/>
                  <a:pt x="1" y="37386"/>
                  <a:pt x="938" y="41903"/>
                </a:cubicBezTo>
                <a:cubicBezTo>
                  <a:pt x="1620" y="45142"/>
                  <a:pt x="3921" y="45483"/>
                  <a:pt x="6904" y="45738"/>
                </a:cubicBezTo>
                <a:cubicBezTo>
                  <a:pt x="8606" y="45858"/>
                  <a:pt x="10304" y="45905"/>
                  <a:pt x="11999" y="45905"/>
                </a:cubicBezTo>
                <a:cubicBezTo>
                  <a:pt x="18233" y="45905"/>
                  <a:pt x="24424" y="45269"/>
                  <a:pt x="30621" y="45269"/>
                </a:cubicBezTo>
                <a:cubicBezTo>
                  <a:pt x="33535" y="45269"/>
                  <a:pt x="36451" y="45409"/>
                  <a:pt x="39373" y="45823"/>
                </a:cubicBezTo>
                <a:cubicBezTo>
                  <a:pt x="38862" y="50511"/>
                  <a:pt x="37839" y="57925"/>
                  <a:pt x="43805" y="58692"/>
                </a:cubicBezTo>
                <a:cubicBezTo>
                  <a:pt x="44085" y="58733"/>
                  <a:pt x="44356" y="58753"/>
                  <a:pt x="44618" y="58753"/>
                </a:cubicBezTo>
                <a:cubicBezTo>
                  <a:pt x="46514" y="58753"/>
                  <a:pt x="47966" y="57707"/>
                  <a:pt x="49089" y="56135"/>
                </a:cubicBezTo>
                <a:cubicBezTo>
                  <a:pt x="52242" y="52045"/>
                  <a:pt x="54799" y="48039"/>
                  <a:pt x="58463" y="44460"/>
                </a:cubicBezTo>
                <a:cubicBezTo>
                  <a:pt x="61531" y="41221"/>
                  <a:pt x="64855" y="38239"/>
                  <a:pt x="67923" y="35000"/>
                </a:cubicBezTo>
                <a:cubicBezTo>
                  <a:pt x="70053" y="32870"/>
                  <a:pt x="73462" y="29972"/>
                  <a:pt x="73292" y="26563"/>
                </a:cubicBezTo>
                <a:cubicBezTo>
                  <a:pt x="73121" y="24092"/>
                  <a:pt x="71246" y="22643"/>
                  <a:pt x="69372" y="21365"/>
                </a:cubicBezTo>
                <a:cubicBezTo>
                  <a:pt x="64855" y="18126"/>
                  <a:pt x="60253" y="15144"/>
                  <a:pt x="55906" y="11649"/>
                </a:cubicBezTo>
                <a:cubicBezTo>
                  <a:pt x="52412" y="8752"/>
                  <a:pt x="49089" y="5599"/>
                  <a:pt x="45850" y="2445"/>
                </a:cubicBezTo>
                <a:cubicBezTo>
                  <a:pt x="44569" y="1223"/>
                  <a:pt x="43050" y="0"/>
                  <a:pt x="414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57" descr="n252 Fb Thu Huong Pham">
            <a:hlinkClick r:id="" action="ppaction://hlinkshowjump?jump=previousslide"/>
          </p:cNvPr>
          <p:cNvSpPr/>
          <p:nvPr/>
        </p:nvSpPr>
        <p:spPr>
          <a:xfrm>
            <a:off x="4067450" y="4535206"/>
            <a:ext cx="261095" cy="208797"/>
          </a:xfrm>
          <a:custGeom>
            <a:avLst/>
            <a:gdLst/>
            <a:ahLst/>
            <a:cxnLst/>
            <a:rect l="l" t="t" r="r" b="b"/>
            <a:pathLst>
              <a:path w="73548" h="58816" extrusionOk="0">
                <a:moveTo>
                  <a:pt x="28969" y="0"/>
                </a:moveTo>
                <a:cubicBezTo>
                  <a:pt x="27052" y="0"/>
                  <a:pt x="25580" y="1108"/>
                  <a:pt x="24374" y="2615"/>
                </a:cubicBezTo>
                <a:cubicBezTo>
                  <a:pt x="21306" y="6706"/>
                  <a:pt x="18749" y="10711"/>
                  <a:pt x="15085" y="14376"/>
                </a:cubicBezTo>
                <a:cubicBezTo>
                  <a:pt x="12017" y="17529"/>
                  <a:pt x="8693" y="20512"/>
                  <a:pt x="5625" y="23750"/>
                </a:cubicBezTo>
                <a:cubicBezTo>
                  <a:pt x="3494" y="25966"/>
                  <a:pt x="0" y="28864"/>
                  <a:pt x="256" y="32272"/>
                </a:cubicBezTo>
                <a:cubicBezTo>
                  <a:pt x="426" y="34659"/>
                  <a:pt x="2301" y="36107"/>
                  <a:pt x="4091" y="37471"/>
                </a:cubicBezTo>
                <a:cubicBezTo>
                  <a:pt x="8608" y="40624"/>
                  <a:pt x="13295" y="43607"/>
                  <a:pt x="17556" y="47186"/>
                </a:cubicBezTo>
                <a:cubicBezTo>
                  <a:pt x="21135" y="50084"/>
                  <a:pt x="24459" y="53152"/>
                  <a:pt x="27698" y="56305"/>
                </a:cubicBezTo>
                <a:cubicBezTo>
                  <a:pt x="28991" y="57540"/>
                  <a:pt x="30529" y="58816"/>
                  <a:pt x="32169" y="58816"/>
                </a:cubicBezTo>
                <a:cubicBezTo>
                  <a:pt x="32906" y="58816"/>
                  <a:pt x="33664" y="58558"/>
                  <a:pt x="34430" y="57924"/>
                </a:cubicBezTo>
                <a:cubicBezTo>
                  <a:pt x="37498" y="55282"/>
                  <a:pt x="35368" y="49828"/>
                  <a:pt x="36390" y="46504"/>
                </a:cubicBezTo>
                <a:cubicBezTo>
                  <a:pt x="37218" y="43657"/>
                  <a:pt x="40751" y="43074"/>
                  <a:pt x="44237" y="43074"/>
                </a:cubicBezTo>
                <a:cubicBezTo>
                  <a:pt x="46490" y="43074"/>
                  <a:pt x="48724" y="43318"/>
                  <a:pt x="50196" y="43351"/>
                </a:cubicBezTo>
                <a:cubicBezTo>
                  <a:pt x="55310" y="43436"/>
                  <a:pt x="60423" y="43436"/>
                  <a:pt x="65536" y="43436"/>
                </a:cubicBezTo>
                <a:cubicBezTo>
                  <a:pt x="66182" y="43436"/>
                  <a:pt x="66827" y="43476"/>
                  <a:pt x="67459" y="43476"/>
                </a:cubicBezTo>
                <a:cubicBezTo>
                  <a:pt x="68911" y="43476"/>
                  <a:pt x="70288" y="43269"/>
                  <a:pt x="71417" y="41902"/>
                </a:cubicBezTo>
                <a:cubicBezTo>
                  <a:pt x="73547" y="39346"/>
                  <a:pt x="72354" y="34573"/>
                  <a:pt x="72354" y="31591"/>
                </a:cubicBezTo>
                <a:cubicBezTo>
                  <a:pt x="72354" y="26989"/>
                  <a:pt x="73547" y="21364"/>
                  <a:pt x="72610" y="16847"/>
                </a:cubicBezTo>
                <a:cubicBezTo>
                  <a:pt x="71928" y="13694"/>
                  <a:pt x="69627" y="13268"/>
                  <a:pt x="66644" y="13097"/>
                </a:cubicBezTo>
                <a:cubicBezTo>
                  <a:pt x="64876" y="12973"/>
                  <a:pt x="63110" y="12925"/>
                  <a:pt x="61345" y="12925"/>
                </a:cubicBezTo>
                <a:cubicBezTo>
                  <a:pt x="55263" y="12925"/>
                  <a:pt x="49203" y="13498"/>
                  <a:pt x="43150" y="13498"/>
                </a:cubicBezTo>
                <a:cubicBezTo>
                  <a:pt x="40128" y="13498"/>
                  <a:pt x="37109" y="13355"/>
                  <a:pt x="34089" y="12927"/>
                </a:cubicBezTo>
                <a:cubicBezTo>
                  <a:pt x="34686" y="8240"/>
                  <a:pt x="35708" y="911"/>
                  <a:pt x="29743" y="58"/>
                </a:cubicBezTo>
                <a:cubicBezTo>
                  <a:pt x="29477" y="19"/>
                  <a:pt x="29219" y="0"/>
                  <a:pt x="289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98905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252 Fb Thu Huong P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9448800" cy="8591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n252 Fb Thu Huong Ph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557">
            <a:off x="3994378" y="791084"/>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n252 Fb Thu Huong Pham"/>
          <p:cNvSpPr txBox="1"/>
          <p:nvPr/>
        </p:nvSpPr>
        <p:spPr>
          <a:xfrm>
            <a:off x="2133600" y="2945309"/>
            <a:ext cx="537038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DORAEMON CÂU CÁ</a:t>
            </a:r>
          </a:p>
        </p:txBody>
      </p:sp>
      <p:pic>
        <p:nvPicPr>
          <p:cNvPr id="16" name="Picture 3" descr="n252 Fb Thu Huong Pham">
            <a:hlinkClick r:id="" action="ppaction://noaction"/>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3638550"/>
            <a:ext cx="958034" cy="52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71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26" presetClass="emph" presetSubtype="0" repeatCount="3000" fill="hold" grpId="0" nodeType="withEffect">
                                  <p:stCondLst>
                                    <p:cond delay="0"/>
                                  </p:stCondLst>
                                  <p:childTnLst>
                                    <p:animEffect transition="out" filter="fade">
                                      <p:cBhvr>
                                        <p:cTn id="9" dur="1000" tmFilter="0, 0; .2, .5; .8, .5; 1, 0"/>
                                        <p:tgtEl>
                                          <p:spTgt spid="2">
                                            <p:txEl>
                                              <p:pRg st="0" end="0"/>
                                            </p:txEl>
                                          </p:spTgt>
                                        </p:tgtEl>
                                      </p:cBhvr>
                                    </p:animEffect>
                                    <p:animScale>
                                      <p:cBhvr>
                                        <p:cTn id="10" dur="500" autoRev="1" fill="hold"/>
                                        <p:tgtEl>
                                          <p:spTgt spid="2">
                                            <p:txEl>
                                              <p:pRg st="0" end="0"/>
                                            </p:txEl>
                                          </p:spTgt>
                                        </p:tgtEl>
                                      </p:cBhvr>
                                      <p:by x="105000" y="105000"/>
                                    </p:animScale>
                                  </p:childTnLst>
                                </p:cTn>
                              </p:par>
                            </p:childTnLst>
                          </p:cTn>
                        </p:par>
                        <p:par>
                          <p:cTn id="11" fill="hold">
                            <p:stCondLst>
                              <p:cond delay="30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5" descr="n252 Fb Thu Huong Pham"/>
          <p:cNvSpPr/>
          <p:nvPr/>
        </p:nvSpPr>
        <p:spPr>
          <a:xfrm>
            <a:off x="425010" y="1769781"/>
            <a:ext cx="1353204" cy="1353204"/>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 name="Google Shape;478;p45" descr="n252 Fb Thu Huong Pham"/>
          <p:cNvSpPr txBox="1">
            <a:spLocks noGrp="1"/>
          </p:cNvSpPr>
          <p:nvPr>
            <p:ph type="title"/>
          </p:nvPr>
        </p:nvSpPr>
        <p:spPr>
          <a:xfrm>
            <a:off x="1682223" y="2022119"/>
            <a:ext cx="5831713" cy="9010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Quicksand" panose="020B0604020202020204" charset="0"/>
              </a:rPr>
              <a:t>ÔN LẠI KIẾN THỨC</a:t>
            </a:r>
            <a:endParaRPr sz="4800" b="1" dirty="0">
              <a:latin typeface="Quicksand" panose="020B0604020202020204" charset="0"/>
            </a:endParaRPr>
          </a:p>
        </p:txBody>
      </p:sp>
      <p:sp>
        <p:nvSpPr>
          <p:cNvPr id="480" name="Google Shape;480;p45" descr="n252 Fb Thu Huong Pham"/>
          <p:cNvSpPr txBox="1">
            <a:spLocks noGrp="1"/>
          </p:cNvSpPr>
          <p:nvPr>
            <p:ph type="title" idx="2"/>
          </p:nvPr>
        </p:nvSpPr>
        <p:spPr>
          <a:xfrm>
            <a:off x="412310" y="2076883"/>
            <a:ext cx="1474979" cy="90103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solidFill>
                  <a:schemeClr val="lt1"/>
                </a:solidFill>
              </a:rPr>
              <a:t>1</a:t>
            </a:r>
            <a:endParaRPr sz="6600" dirty="0">
              <a:solidFill>
                <a:schemeClr val="lt1"/>
              </a:solidFill>
            </a:endParaRPr>
          </a:p>
        </p:txBody>
      </p:sp>
      <p:grpSp>
        <p:nvGrpSpPr>
          <p:cNvPr id="482" name="Google Shape;482;p45" descr="n252 Fb Thu Huong Pham"/>
          <p:cNvGrpSpPr/>
          <p:nvPr/>
        </p:nvGrpSpPr>
        <p:grpSpPr>
          <a:xfrm rot="-3193149">
            <a:off x="7342821" y="526134"/>
            <a:ext cx="1796299" cy="1166638"/>
            <a:chOff x="5640092" y="225779"/>
            <a:chExt cx="1213796" cy="790351"/>
          </a:xfrm>
        </p:grpSpPr>
        <p:sp>
          <p:nvSpPr>
            <p:cNvPr id="483" name="Google Shape;483;p45"/>
            <p:cNvSpPr/>
            <p:nvPr/>
          </p:nvSpPr>
          <p:spPr>
            <a:xfrm>
              <a:off x="5897545" y="509964"/>
              <a:ext cx="546495" cy="404278"/>
            </a:xfrm>
            <a:custGeom>
              <a:avLst/>
              <a:gdLst/>
              <a:ahLst/>
              <a:cxnLst/>
              <a:rect l="l" t="t" r="r" b="b"/>
              <a:pathLst>
                <a:path w="17050" h="12613" extrusionOk="0">
                  <a:moveTo>
                    <a:pt x="8646" y="0"/>
                  </a:moveTo>
                  <a:cubicBezTo>
                    <a:pt x="4474" y="0"/>
                    <a:pt x="1389" y="3882"/>
                    <a:pt x="0" y="6028"/>
                  </a:cubicBezTo>
                  <a:cubicBezTo>
                    <a:pt x="1119" y="6600"/>
                    <a:pt x="2012" y="6993"/>
                    <a:pt x="2334" y="6993"/>
                  </a:cubicBezTo>
                  <a:cubicBezTo>
                    <a:pt x="3247" y="6983"/>
                    <a:pt x="5961" y="2583"/>
                    <a:pt x="8931" y="2583"/>
                  </a:cubicBezTo>
                  <a:cubicBezTo>
                    <a:pt x="9484" y="2583"/>
                    <a:pt x="10047" y="2736"/>
                    <a:pt x="10609" y="3099"/>
                  </a:cubicBezTo>
                  <a:cubicBezTo>
                    <a:pt x="14180" y="5409"/>
                    <a:pt x="11525" y="10291"/>
                    <a:pt x="12418" y="11434"/>
                  </a:cubicBezTo>
                  <a:cubicBezTo>
                    <a:pt x="12645" y="11731"/>
                    <a:pt x="13287" y="12148"/>
                    <a:pt x="14097" y="12613"/>
                  </a:cubicBezTo>
                  <a:cubicBezTo>
                    <a:pt x="15133" y="9886"/>
                    <a:pt x="17050" y="3052"/>
                    <a:pt x="11633" y="659"/>
                  </a:cubicBezTo>
                  <a:cubicBezTo>
                    <a:pt x="10586" y="198"/>
                    <a:pt x="9588" y="0"/>
                    <a:pt x="8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5"/>
            <p:cNvSpPr/>
            <p:nvPr/>
          </p:nvSpPr>
          <p:spPr>
            <a:xfrm>
              <a:off x="5809751" y="400502"/>
              <a:ext cx="744964" cy="563355"/>
            </a:xfrm>
            <a:custGeom>
              <a:avLst/>
              <a:gdLst/>
              <a:ahLst/>
              <a:cxnLst/>
              <a:rect l="l" t="t" r="r" b="b"/>
              <a:pathLst>
                <a:path w="23242" h="17576" extrusionOk="0">
                  <a:moveTo>
                    <a:pt x="11893" y="1"/>
                  </a:moveTo>
                  <a:cubicBezTo>
                    <a:pt x="5974" y="1"/>
                    <a:pt x="1473" y="5802"/>
                    <a:pt x="1" y="7967"/>
                  </a:cubicBezTo>
                  <a:cubicBezTo>
                    <a:pt x="941" y="8491"/>
                    <a:pt x="1906" y="9015"/>
                    <a:pt x="2739" y="9443"/>
                  </a:cubicBezTo>
                  <a:cubicBezTo>
                    <a:pt x="4128" y="7306"/>
                    <a:pt x="7215" y="3416"/>
                    <a:pt x="11389" y="3416"/>
                  </a:cubicBezTo>
                  <a:cubicBezTo>
                    <a:pt x="12330" y="3416"/>
                    <a:pt x="13327" y="3614"/>
                    <a:pt x="14372" y="4074"/>
                  </a:cubicBezTo>
                  <a:cubicBezTo>
                    <a:pt x="19789" y="6455"/>
                    <a:pt x="17860" y="13301"/>
                    <a:pt x="16848" y="16004"/>
                  </a:cubicBezTo>
                  <a:cubicBezTo>
                    <a:pt x="17765" y="16516"/>
                    <a:pt x="18896" y="17063"/>
                    <a:pt x="20003" y="17575"/>
                  </a:cubicBezTo>
                  <a:cubicBezTo>
                    <a:pt x="20813" y="14849"/>
                    <a:pt x="23242" y="4848"/>
                    <a:pt x="16646" y="1276"/>
                  </a:cubicBezTo>
                  <a:cubicBezTo>
                    <a:pt x="14988" y="374"/>
                    <a:pt x="13395" y="1"/>
                    <a:pt x="1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5"/>
            <p:cNvSpPr/>
            <p:nvPr/>
          </p:nvSpPr>
          <p:spPr>
            <a:xfrm>
              <a:off x="5721219" y="305720"/>
              <a:ext cx="903336" cy="695539"/>
            </a:xfrm>
            <a:custGeom>
              <a:avLst/>
              <a:gdLst/>
              <a:ahLst/>
              <a:cxnLst/>
              <a:rect l="l" t="t" r="r" b="b"/>
              <a:pathLst>
                <a:path w="28183" h="21700" extrusionOk="0">
                  <a:moveTo>
                    <a:pt x="14802" y="1"/>
                  </a:moveTo>
                  <a:cubicBezTo>
                    <a:pt x="13783" y="1"/>
                    <a:pt x="12730" y="123"/>
                    <a:pt x="11657" y="387"/>
                  </a:cubicBezTo>
                  <a:cubicBezTo>
                    <a:pt x="5525" y="1911"/>
                    <a:pt x="1286" y="7471"/>
                    <a:pt x="0" y="9340"/>
                  </a:cubicBezTo>
                  <a:cubicBezTo>
                    <a:pt x="762" y="9781"/>
                    <a:pt x="1751" y="10353"/>
                    <a:pt x="2775" y="10912"/>
                  </a:cubicBezTo>
                  <a:cubicBezTo>
                    <a:pt x="4238" y="8755"/>
                    <a:pt x="8749" y="2952"/>
                    <a:pt x="14668" y="2952"/>
                  </a:cubicBezTo>
                  <a:cubicBezTo>
                    <a:pt x="16167" y="2952"/>
                    <a:pt x="17755" y="3324"/>
                    <a:pt x="19408" y="4221"/>
                  </a:cubicBezTo>
                  <a:cubicBezTo>
                    <a:pt x="26004" y="7793"/>
                    <a:pt x="23575" y="17794"/>
                    <a:pt x="22753" y="20532"/>
                  </a:cubicBezTo>
                  <a:cubicBezTo>
                    <a:pt x="23777" y="20985"/>
                    <a:pt x="24777" y="21425"/>
                    <a:pt x="25563" y="21699"/>
                  </a:cubicBezTo>
                  <a:cubicBezTo>
                    <a:pt x="26492" y="18592"/>
                    <a:pt x="28183" y="11257"/>
                    <a:pt x="25706" y="6483"/>
                  </a:cubicBezTo>
                  <a:cubicBezTo>
                    <a:pt x="23796" y="2810"/>
                    <a:pt x="19679" y="1"/>
                    <a:pt x="14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5"/>
            <p:cNvSpPr/>
            <p:nvPr/>
          </p:nvSpPr>
          <p:spPr>
            <a:xfrm>
              <a:off x="5640092" y="225779"/>
              <a:ext cx="1213796" cy="790351"/>
            </a:xfrm>
            <a:custGeom>
              <a:avLst/>
              <a:gdLst/>
              <a:ahLst/>
              <a:cxnLst/>
              <a:rect l="l" t="t" r="r" b="b"/>
              <a:pathLst>
                <a:path w="37869" h="24658" extrusionOk="0">
                  <a:moveTo>
                    <a:pt x="16682" y="0"/>
                  </a:moveTo>
                  <a:cubicBezTo>
                    <a:pt x="6315" y="0"/>
                    <a:pt x="0" y="10284"/>
                    <a:pt x="1067" y="10965"/>
                  </a:cubicBezTo>
                  <a:cubicBezTo>
                    <a:pt x="1067" y="10965"/>
                    <a:pt x="1650" y="11311"/>
                    <a:pt x="2531" y="11834"/>
                  </a:cubicBezTo>
                  <a:cubicBezTo>
                    <a:pt x="3817" y="9965"/>
                    <a:pt x="8032" y="4405"/>
                    <a:pt x="14188" y="2881"/>
                  </a:cubicBezTo>
                  <a:cubicBezTo>
                    <a:pt x="15263" y="2617"/>
                    <a:pt x="16318" y="2494"/>
                    <a:pt x="17340" y="2494"/>
                  </a:cubicBezTo>
                  <a:cubicBezTo>
                    <a:pt x="22213" y="2494"/>
                    <a:pt x="26328" y="5296"/>
                    <a:pt x="28237" y="8977"/>
                  </a:cubicBezTo>
                  <a:cubicBezTo>
                    <a:pt x="30714" y="13763"/>
                    <a:pt x="29023" y="21086"/>
                    <a:pt x="28118" y="24229"/>
                  </a:cubicBezTo>
                  <a:cubicBezTo>
                    <a:pt x="28785" y="24479"/>
                    <a:pt x="29309" y="24646"/>
                    <a:pt x="29523" y="24658"/>
                  </a:cubicBezTo>
                  <a:cubicBezTo>
                    <a:pt x="29525" y="24658"/>
                    <a:pt x="29526" y="24658"/>
                    <a:pt x="29528" y="24658"/>
                  </a:cubicBezTo>
                  <a:cubicBezTo>
                    <a:pt x="30584" y="24658"/>
                    <a:pt x="37868" y="7573"/>
                    <a:pt x="23558" y="1476"/>
                  </a:cubicBezTo>
                  <a:cubicBezTo>
                    <a:pt x="21114" y="435"/>
                    <a:pt x="18812" y="0"/>
                    <a:pt x="16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45" descr="n252 Fb Thu Huong Pham"/>
          <p:cNvGrpSpPr/>
          <p:nvPr/>
        </p:nvGrpSpPr>
        <p:grpSpPr>
          <a:xfrm>
            <a:off x="5898159" y="780031"/>
            <a:ext cx="3127236" cy="3963447"/>
            <a:chOff x="5816374" y="1151344"/>
            <a:chExt cx="3127236" cy="3963447"/>
          </a:xfrm>
        </p:grpSpPr>
        <p:grpSp>
          <p:nvGrpSpPr>
            <p:cNvPr id="488" name="Google Shape;488;p45"/>
            <p:cNvGrpSpPr/>
            <p:nvPr/>
          </p:nvGrpSpPr>
          <p:grpSpPr>
            <a:xfrm>
              <a:off x="7607101" y="2556000"/>
              <a:ext cx="1336509" cy="2558792"/>
              <a:chOff x="7483076" y="2508516"/>
              <a:chExt cx="1336509" cy="2558792"/>
            </a:xfrm>
          </p:grpSpPr>
          <p:sp>
            <p:nvSpPr>
              <p:cNvPr id="489" name="Google Shape;489;p45"/>
              <p:cNvSpPr/>
              <p:nvPr/>
            </p:nvSpPr>
            <p:spPr>
              <a:xfrm>
                <a:off x="8252334" y="4351239"/>
                <a:ext cx="338374" cy="489320"/>
              </a:xfrm>
              <a:custGeom>
                <a:avLst/>
                <a:gdLst/>
                <a:ahLst/>
                <a:cxnLst/>
                <a:rect l="l" t="t" r="r" b="b"/>
                <a:pathLst>
                  <a:path w="11621" h="16805" extrusionOk="0">
                    <a:moveTo>
                      <a:pt x="5816" y="1"/>
                    </a:moveTo>
                    <a:cubicBezTo>
                      <a:pt x="3543" y="1"/>
                      <a:pt x="0" y="1307"/>
                      <a:pt x="0" y="1307"/>
                    </a:cubicBezTo>
                    <a:cubicBezTo>
                      <a:pt x="0" y="1307"/>
                      <a:pt x="5870" y="15654"/>
                      <a:pt x="7572" y="16547"/>
                    </a:cubicBezTo>
                    <a:cubicBezTo>
                      <a:pt x="7915" y="16726"/>
                      <a:pt x="8270" y="16804"/>
                      <a:pt x="8620" y="16804"/>
                    </a:cubicBezTo>
                    <a:cubicBezTo>
                      <a:pt x="10018" y="16804"/>
                      <a:pt x="11332" y="15554"/>
                      <a:pt x="11466" y="14488"/>
                    </a:cubicBezTo>
                    <a:cubicBezTo>
                      <a:pt x="11621" y="13154"/>
                      <a:pt x="8882" y="879"/>
                      <a:pt x="6953" y="164"/>
                    </a:cubicBezTo>
                    <a:cubicBezTo>
                      <a:pt x="6644" y="49"/>
                      <a:pt x="6254" y="1"/>
                      <a:pt x="5816" y="1"/>
                    </a:cubicBezTo>
                    <a:close/>
                  </a:path>
                </a:pathLst>
              </a:custGeom>
              <a:solidFill>
                <a:srgbClr val="853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5"/>
              <p:cNvSpPr/>
              <p:nvPr/>
            </p:nvSpPr>
            <p:spPr>
              <a:xfrm>
                <a:off x="7830436" y="4328266"/>
                <a:ext cx="293301" cy="537567"/>
              </a:xfrm>
              <a:custGeom>
                <a:avLst/>
                <a:gdLst/>
                <a:ahLst/>
                <a:cxnLst/>
                <a:rect l="l" t="t" r="r" b="b"/>
                <a:pathLst>
                  <a:path w="10073" h="18462" extrusionOk="0">
                    <a:moveTo>
                      <a:pt x="2024" y="1"/>
                    </a:moveTo>
                    <a:cubicBezTo>
                      <a:pt x="2024" y="1"/>
                      <a:pt x="0" y="16062"/>
                      <a:pt x="1084" y="17670"/>
                    </a:cubicBezTo>
                    <a:cubicBezTo>
                      <a:pt x="1470" y="18239"/>
                      <a:pt x="2096" y="18461"/>
                      <a:pt x="2777" y="18461"/>
                    </a:cubicBezTo>
                    <a:cubicBezTo>
                      <a:pt x="4004" y="18461"/>
                      <a:pt x="5408" y="17739"/>
                      <a:pt x="5906" y="17027"/>
                    </a:cubicBezTo>
                    <a:cubicBezTo>
                      <a:pt x="6680" y="15931"/>
                      <a:pt x="10073" y="3811"/>
                      <a:pt x="8704" y="2275"/>
                    </a:cubicBezTo>
                    <a:cubicBezTo>
                      <a:pt x="7334" y="727"/>
                      <a:pt x="2024" y="1"/>
                      <a:pt x="2024" y="1"/>
                    </a:cubicBezTo>
                    <a:close/>
                  </a:path>
                </a:pathLst>
              </a:custGeom>
              <a:solidFill>
                <a:srgbClr val="853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5"/>
              <p:cNvSpPr/>
              <p:nvPr/>
            </p:nvSpPr>
            <p:spPr>
              <a:xfrm>
                <a:off x="7860251" y="4438850"/>
                <a:ext cx="233668" cy="155022"/>
              </a:xfrm>
              <a:custGeom>
                <a:avLst/>
                <a:gdLst/>
                <a:ahLst/>
                <a:cxnLst/>
                <a:rect l="l" t="t" r="r" b="b"/>
                <a:pathLst>
                  <a:path w="8025" h="5324" extrusionOk="0">
                    <a:moveTo>
                      <a:pt x="560" y="1"/>
                    </a:moveTo>
                    <a:cubicBezTo>
                      <a:pt x="560" y="1"/>
                      <a:pt x="0" y="3466"/>
                      <a:pt x="60" y="3918"/>
                    </a:cubicBezTo>
                    <a:cubicBezTo>
                      <a:pt x="119" y="4359"/>
                      <a:pt x="7251" y="5323"/>
                      <a:pt x="7251" y="5323"/>
                    </a:cubicBezTo>
                    <a:cubicBezTo>
                      <a:pt x="7251" y="5323"/>
                      <a:pt x="8025" y="2370"/>
                      <a:pt x="7751" y="1918"/>
                    </a:cubicBezTo>
                    <a:cubicBezTo>
                      <a:pt x="7501" y="1477"/>
                      <a:pt x="560" y="1"/>
                      <a:pt x="560" y="1"/>
                    </a:cubicBezTo>
                    <a:close/>
                  </a:path>
                </a:pathLst>
              </a:custGeom>
              <a:solidFill>
                <a:srgbClr val="642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5"/>
              <p:cNvSpPr/>
              <p:nvPr/>
            </p:nvSpPr>
            <p:spPr>
              <a:xfrm>
                <a:off x="8304656" y="4467588"/>
                <a:ext cx="242723" cy="150537"/>
              </a:xfrm>
              <a:custGeom>
                <a:avLst/>
                <a:gdLst/>
                <a:ahLst/>
                <a:cxnLst/>
                <a:rect l="l" t="t" r="r" b="b"/>
                <a:pathLst>
                  <a:path w="8336" h="5170" extrusionOk="0">
                    <a:moveTo>
                      <a:pt x="7211" y="1"/>
                    </a:moveTo>
                    <a:cubicBezTo>
                      <a:pt x="5893" y="1"/>
                      <a:pt x="1" y="1610"/>
                      <a:pt x="1" y="1895"/>
                    </a:cubicBezTo>
                    <a:cubicBezTo>
                      <a:pt x="1" y="2229"/>
                      <a:pt x="1727" y="5170"/>
                      <a:pt x="1727" y="5170"/>
                    </a:cubicBezTo>
                    <a:cubicBezTo>
                      <a:pt x="1727" y="5170"/>
                      <a:pt x="7954" y="3824"/>
                      <a:pt x="8145" y="3562"/>
                    </a:cubicBezTo>
                    <a:cubicBezTo>
                      <a:pt x="8335" y="3312"/>
                      <a:pt x="7954" y="347"/>
                      <a:pt x="7442" y="38"/>
                    </a:cubicBezTo>
                    <a:cubicBezTo>
                      <a:pt x="7403" y="13"/>
                      <a:pt x="7324" y="1"/>
                      <a:pt x="7211" y="1"/>
                    </a:cubicBezTo>
                    <a:close/>
                  </a:path>
                </a:pathLst>
              </a:custGeom>
              <a:solidFill>
                <a:srgbClr val="642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5"/>
              <p:cNvSpPr/>
              <p:nvPr/>
            </p:nvSpPr>
            <p:spPr>
              <a:xfrm>
                <a:off x="8331705" y="4864067"/>
                <a:ext cx="330425" cy="203240"/>
              </a:xfrm>
              <a:custGeom>
                <a:avLst/>
                <a:gdLst/>
                <a:ahLst/>
                <a:cxnLst/>
                <a:rect l="l" t="t" r="r" b="b"/>
                <a:pathLst>
                  <a:path w="11348" h="6980" extrusionOk="0">
                    <a:moveTo>
                      <a:pt x="9323" y="0"/>
                    </a:moveTo>
                    <a:cubicBezTo>
                      <a:pt x="9299" y="0"/>
                      <a:pt x="9276" y="2"/>
                      <a:pt x="9252" y="6"/>
                    </a:cubicBezTo>
                    <a:cubicBezTo>
                      <a:pt x="9252" y="6"/>
                      <a:pt x="5847" y="542"/>
                      <a:pt x="4882" y="1423"/>
                    </a:cubicBezTo>
                    <a:cubicBezTo>
                      <a:pt x="3918" y="2304"/>
                      <a:pt x="1" y="6840"/>
                      <a:pt x="1739" y="6971"/>
                    </a:cubicBezTo>
                    <a:cubicBezTo>
                      <a:pt x="1807" y="6977"/>
                      <a:pt x="1880" y="6979"/>
                      <a:pt x="1958" y="6979"/>
                    </a:cubicBezTo>
                    <a:cubicBezTo>
                      <a:pt x="3853" y="6979"/>
                      <a:pt x="8512" y="5352"/>
                      <a:pt x="9930" y="4197"/>
                    </a:cubicBezTo>
                    <a:cubicBezTo>
                      <a:pt x="11348" y="3000"/>
                      <a:pt x="10293" y="0"/>
                      <a:pt x="9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5"/>
              <p:cNvSpPr/>
              <p:nvPr/>
            </p:nvSpPr>
            <p:spPr>
              <a:xfrm>
                <a:off x="8459963" y="4916622"/>
                <a:ext cx="56197" cy="32233"/>
              </a:xfrm>
              <a:custGeom>
                <a:avLst/>
                <a:gdLst/>
                <a:ahLst/>
                <a:cxnLst/>
                <a:rect l="l" t="t" r="r" b="b"/>
                <a:pathLst>
                  <a:path w="1930" h="1107" extrusionOk="0">
                    <a:moveTo>
                      <a:pt x="208" y="0"/>
                    </a:moveTo>
                    <a:cubicBezTo>
                      <a:pt x="141" y="0"/>
                      <a:pt x="72" y="4"/>
                      <a:pt x="1" y="11"/>
                    </a:cubicBezTo>
                    <a:lnTo>
                      <a:pt x="25" y="392"/>
                    </a:lnTo>
                    <a:cubicBezTo>
                      <a:pt x="76" y="387"/>
                      <a:pt x="126" y="385"/>
                      <a:pt x="174" y="385"/>
                    </a:cubicBezTo>
                    <a:cubicBezTo>
                      <a:pt x="1082" y="385"/>
                      <a:pt x="1598" y="1083"/>
                      <a:pt x="1620" y="1106"/>
                    </a:cubicBezTo>
                    <a:lnTo>
                      <a:pt x="1930" y="868"/>
                    </a:lnTo>
                    <a:cubicBezTo>
                      <a:pt x="1907" y="846"/>
                      <a:pt x="128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5"/>
              <p:cNvSpPr/>
              <p:nvPr/>
            </p:nvSpPr>
            <p:spPr>
              <a:xfrm>
                <a:off x="8427382" y="4946379"/>
                <a:ext cx="55498" cy="22566"/>
              </a:xfrm>
              <a:custGeom>
                <a:avLst/>
                <a:gdLst/>
                <a:ahLst/>
                <a:cxnLst/>
                <a:rect l="l" t="t" r="r" b="b"/>
                <a:pathLst>
                  <a:path w="1906" h="775" extrusionOk="0">
                    <a:moveTo>
                      <a:pt x="1" y="1"/>
                    </a:moveTo>
                    <a:lnTo>
                      <a:pt x="1906" y="775"/>
                    </a:lnTo>
                    <a:cubicBezTo>
                      <a:pt x="1906" y="775"/>
                      <a:pt x="572" y="25"/>
                      <a:pt x="1" y="1"/>
                    </a:cubicBezTo>
                    <a:close/>
                  </a:path>
                </a:pathLst>
              </a:custGeom>
              <a:solidFill>
                <a:srgbClr val="CA4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5"/>
              <p:cNvSpPr/>
              <p:nvPr/>
            </p:nvSpPr>
            <p:spPr>
              <a:xfrm>
                <a:off x="8427032" y="4940498"/>
                <a:ext cx="58963" cy="32961"/>
              </a:xfrm>
              <a:custGeom>
                <a:avLst/>
                <a:gdLst/>
                <a:ahLst/>
                <a:cxnLst/>
                <a:rect l="l" t="t" r="r" b="b"/>
                <a:pathLst>
                  <a:path w="2025" h="1132" extrusionOk="0">
                    <a:moveTo>
                      <a:pt x="25" y="0"/>
                    </a:moveTo>
                    <a:lnTo>
                      <a:pt x="1" y="393"/>
                    </a:lnTo>
                    <a:cubicBezTo>
                      <a:pt x="429" y="405"/>
                      <a:pt x="1477" y="941"/>
                      <a:pt x="1834" y="1131"/>
                    </a:cubicBezTo>
                    <a:lnTo>
                      <a:pt x="2025" y="798"/>
                    </a:lnTo>
                    <a:cubicBezTo>
                      <a:pt x="1870" y="715"/>
                      <a:pt x="620" y="36"/>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5"/>
              <p:cNvSpPr/>
              <p:nvPr/>
            </p:nvSpPr>
            <p:spPr>
              <a:xfrm>
                <a:off x="8404147" y="4980358"/>
                <a:ext cx="55498" cy="22566"/>
              </a:xfrm>
              <a:custGeom>
                <a:avLst/>
                <a:gdLst/>
                <a:ahLst/>
                <a:cxnLst/>
                <a:rect l="l" t="t" r="r" b="b"/>
                <a:pathLst>
                  <a:path w="1906" h="775" extrusionOk="0">
                    <a:moveTo>
                      <a:pt x="1" y="1"/>
                    </a:moveTo>
                    <a:lnTo>
                      <a:pt x="1906" y="774"/>
                    </a:lnTo>
                    <a:cubicBezTo>
                      <a:pt x="1906" y="774"/>
                      <a:pt x="561" y="36"/>
                      <a:pt x="1" y="1"/>
                    </a:cubicBezTo>
                    <a:close/>
                  </a:path>
                </a:pathLst>
              </a:custGeom>
              <a:solidFill>
                <a:srgbClr val="CA4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5"/>
              <p:cNvSpPr/>
              <p:nvPr/>
            </p:nvSpPr>
            <p:spPr>
              <a:xfrm>
                <a:off x="8403477" y="4974826"/>
                <a:ext cx="58963" cy="32961"/>
              </a:xfrm>
              <a:custGeom>
                <a:avLst/>
                <a:gdLst/>
                <a:ahLst/>
                <a:cxnLst/>
                <a:rect l="l" t="t" r="r" b="b"/>
                <a:pathLst>
                  <a:path w="2025" h="1132" extrusionOk="0">
                    <a:moveTo>
                      <a:pt x="36" y="0"/>
                    </a:moveTo>
                    <a:lnTo>
                      <a:pt x="0" y="393"/>
                    </a:lnTo>
                    <a:cubicBezTo>
                      <a:pt x="441" y="405"/>
                      <a:pt x="1477" y="941"/>
                      <a:pt x="1834" y="1131"/>
                    </a:cubicBezTo>
                    <a:lnTo>
                      <a:pt x="2024" y="786"/>
                    </a:lnTo>
                    <a:cubicBezTo>
                      <a:pt x="1881" y="714"/>
                      <a:pt x="631" y="36"/>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5"/>
              <p:cNvSpPr/>
              <p:nvPr/>
            </p:nvSpPr>
            <p:spPr>
              <a:xfrm>
                <a:off x="8449219" y="4777096"/>
                <a:ext cx="162621" cy="131902"/>
              </a:xfrm>
              <a:custGeom>
                <a:avLst/>
                <a:gdLst/>
                <a:ahLst/>
                <a:cxnLst/>
                <a:rect l="l" t="t" r="r" b="b"/>
                <a:pathLst>
                  <a:path w="5585" h="4530" extrusionOk="0">
                    <a:moveTo>
                      <a:pt x="4455" y="1"/>
                    </a:moveTo>
                    <a:cubicBezTo>
                      <a:pt x="4443" y="1"/>
                      <a:pt x="4430" y="2"/>
                      <a:pt x="4418" y="4"/>
                    </a:cubicBezTo>
                    <a:cubicBezTo>
                      <a:pt x="3787" y="135"/>
                      <a:pt x="441" y="874"/>
                      <a:pt x="215" y="1445"/>
                    </a:cubicBezTo>
                    <a:cubicBezTo>
                      <a:pt x="1" y="2017"/>
                      <a:pt x="953" y="4517"/>
                      <a:pt x="1370" y="4529"/>
                    </a:cubicBezTo>
                    <a:cubicBezTo>
                      <a:pt x="1376" y="4529"/>
                      <a:pt x="1383" y="4530"/>
                      <a:pt x="1390" y="4530"/>
                    </a:cubicBezTo>
                    <a:cubicBezTo>
                      <a:pt x="1876" y="4530"/>
                      <a:pt x="5503" y="3404"/>
                      <a:pt x="5585" y="3041"/>
                    </a:cubicBezTo>
                    <a:cubicBezTo>
                      <a:pt x="5585" y="3041"/>
                      <a:pt x="5048" y="1"/>
                      <a:pt x="4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5"/>
              <p:cNvSpPr/>
              <p:nvPr/>
            </p:nvSpPr>
            <p:spPr>
              <a:xfrm>
                <a:off x="7640800" y="4887360"/>
                <a:ext cx="358844" cy="143462"/>
              </a:xfrm>
              <a:custGeom>
                <a:avLst/>
                <a:gdLst/>
                <a:ahLst/>
                <a:cxnLst/>
                <a:rect l="l" t="t" r="r" b="b"/>
                <a:pathLst>
                  <a:path w="12324" h="4927" extrusionOk="0">
                    <a:moveTo>
                      <a:pt x="7066" y="0"/>
                    </a:moveTo>
                    <a:cubicBezTo>
                      <a:pt x="6986" y="0"/>
                      <a:pt x="7074" y="39"/>
                      <a:pt x="7406" y="135"/>
                    </a:cubicBezTo>
                    <a:cubicBezTo>
                      <a:pt x="7406" y="135"/>
                      <a:pt x="0" y="2480"/>
                      <a:pt x="1465" y="3421"/>
                    </a:cubicBezTo>
                    <a:cubicBezTo>
                      <a:pt x="2679" y="4207"/>
                      <a:pt x="6519" y="4926"/>
                      <a:pt x="8833" y="4926"/>
                    </a:cubicBezTo>
                    <a:cubicBezTo>
                      <a:pt x="9288" y="4926"/>
                      <a:pt x="9684" y="4898"/>
                      <a:pt x="9990" y="4838"/>
                    </a:cubicBezTo>
                    <a:cubicBezTo>
                      <a:pt x="11871" y="4445"/>
                      <a:pt x="12323" y="1147"/>
                      <a:pt x="11395" y="837"/>
                    </a:cubicBezTo>
                    <a:cubicBezTo>
                      <a:pt x="11395" y="837"/>
                      <a:pt x="7435" y="0"/>
                      <a:pt x="7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5"/>
              <p:cNvSpPr/>
              <p:nvPr/>
            </p:nvSpPr>
            <p:spPr>
              <a:xfrm>
                <a:off x="7818294" y="4890912"/>
                <a:ext cx="41987" cy="50664"/>
              </a:xfrm>
              <a:custGeom>
                <a:avLst/>
                <a:gdLst/>
                <a:ahLst/>
                <a:cxnLst/>
                <a:rect l="l" t="t" r="r" b="b"/>
                <a:pathLst>
                  <a:path w="1442" h="1740" extrusionOk="0">
                    <a:moveTo>
                      <a:pt x="143" y="1"/>
                    </a:moveTo>
                    <a:lnTo>
                      <a:pt x="0" y="358"/>
                    </a:lnTo>
                    <a:cubicBezTo>
                      <a:pt x="917" y="739"/>
                      <a:pt x="1072" y="1691"/>
                      <a:pt x="1072" y="1739"/>
                    </a:cubicBezTo>
                    <a:lnTo>
                      <a:pt x="1441" y="1679"/>
                    </a:lnTo>
                    <a:cubicBezTo>
                      <a:pt x="1441" y="1632"/>
                      <a:pt x="1262" y="477"/>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5"/>
              <p:cNvSpPr/>
              <p:nvPr/>
            </p:nvSpPr>
            <p:spPr>
              <a:xfrm>
                <a:off x="7780152" y="4901656"/>
                <a:ext cx="38522" cy="45802"/>
              </a:xfrm>
              <a:custGeom>
                <a:avLst/>
                <a:gdLst/>
                <a:ahLst/>
                <a:cxnLst/>
                <a:rect l="l" t="t" r="r" b="b"/>
                <a:pathLst>
                  <a:path w="1323" h="1573" extrusionOk="0">
                    <a:moveTo>
                      <a:pt x="1" y="1"/>
                    </a:moveTo>
                    <a:lnTo>
                      <a:pt x="1322" y="1572"/>
                    </a:lnTo>
                    <a:cubicBezTo>
                      <a:pt x="1322" y="1572"/>
                      <a:pt x="489" y="298"/>
                      <a:pt x="1" y="1"/>
                    </a:cubicBezTo>
                    <a:close/>
                  </a:path>
                </a:pathLst>
              </a:custGeom>
              <a:solidFill>
                <a:srgbClr val="CA4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5"/>
              <p:cNvSpPr/>
              <p:nvPr/>
            </p:nvSpPr>
            <p:spPr>
              <a:xfrm>
                <a:off x="7777386" y="4896823"/>
                <a:ext cx="46472" cy="53751"/>
              </a:xfrm>
              <a:custGeom>
                <a:avLst/>
                <a:gdLst/>
                <a:ahLst/>
                <a:cxnLst/>
                <a:rect l="l" t="t" r="r" b="b"/>
                <a:pathLst>
                  <a:path w="1596" h="1846" extrusionOk="0">
                    <a:moveTo>
                      <a:pt x="215" y="0"/>
                    </a:moveTo>
                    <a:lnTo>
                      <a:pt x="0" y="333"/>
                    </a:lnTo>
                    <a:cubicBezTo>
                      <a:pt x="358" y="548"/>
                      <a:pt x="1024" y="1500"/>
                      <a:pt x="1251" y="1846"/>
                    </a:cubicBezTo>
                    <a:lnTo>
                      <a:pt x="1596" y="1643"/>
                    </a:lnTo>
                    <a:cubicBezTo>
                      <a:pt x="1501" y="1500"/>
                      <a:pt x="715" y="310"/>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5"/>
              <p:cNvSpPr/>
              <p:nvPr/>
            </p:nvSpPr>
            <p:spPr>
              <a:xfrm>
                <a:off x="7743057" y="4920728"/>
                <a:ext cx="38872" cy="45802"/>
              </a:xfrm>
              <a:custGeom>
                <a:avLst/>
                <a:gdLst/>
                <a:ahLst/>
                <a:cxnLst/>
                <a:rect l="l" t="t" r="r" b="b"/>
                <a:pathLst>
                  <a:path w="1335" h="1573" extrusionOk="0">
                    <a:moveTo>
                      <a:pt x="1" y="1"/>
                    </a:moveTo>
                    <a:lnTo>
                      <a:pt x="1334" y="1572"/>
                    </a:lnTo>
                    <a:cubicBezTo>
                      <a:pt x="1334" y="1572"/>
                      <a:pt x="501" y="298"/>
                      <a:pt x="1" y="1"/>
                    </a:cubicBezTo>
                    <a:close/>
                  </a:path>
                </a:pathLst>
              </a:custGeom>
              <a:solidFill>
                <a:srgbClr val="CA4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5"/>
              <p:cNvSpPr/>
              <p:nvPr/>
            </p:nvSpPr>
            <p:spPr>
              <a:xfrm>
                <a:off x="7740990" y="4915865"/>
                <a:ext cx="46472" cy="53780"/>
              </a:xfrm>
              <a:custGeom>
                <a:avLst/>
                <a:gdLst/>
                <a:ahLst/>
                <a:cxnLst/>
                <a:rect l="l" t="t" r="r" b="b"/>
                <a:pathLst>
                  <a:path w="1596" h="1847" extrusionOk="0">
                    <a:moveTo>
                      <a:pt x="215" y="1"/>
                    </a:moveTo>
                    <a:lnTo>
                      <a:pt x="0" y="334"/>
                    </a:lnTo>
                    <a:cubicBezTo>
                      <a:pt x="357" y="549"/>
                      <a:pt x="1024" y="1501"/>
                      <a:pt x="1250" y="1846"/>
                    </a:cubicBezTo>
                    <a:lnTo>
                      <a:pt x="1596" y="1644"/>
                    </a:lnTo>
                    <a:cubicBezTo>
                      <a:pt x="1500" y="1501"/>
                      <a:pt x="715" y="31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5"/>
              <p:cNvSpPr/>
              <p:nvPr/>
            </p:nvSpPr>
            <p:spPr>
              <a:xfrm>
                <a:off x="7840831" y="4805252"/>
                <a:ext cx="173366" cy="114228"/>
              </a:xfrm>
              <a:custGeom>
                <a:avLst/>
                <a:gdLst/>
                <a:ahLst/>
                <a:cxnLst/>
                <a:rect l="l" t="t" r="r" b="b"/>
                <a:pathLst>
                  <a:path w="5954" h="3923" extrusionOk="0">
                    <a:moveTo>
                      <a:pt x="1093" y="0"/>
                    </a:moveTo>
                    <a:cubicBezTo>
                      <a:pt x="779" y="0"/>
                      <a:pt x="547" y="32"/>
                      <a:pt x="453" y="109"/>
                    </a:cubicBezTo>
                    <a:cubicBezTo>
                      <a:pt x="0" y="502"/>
                      <a:pt x="12" y="2955"/>
                      <a:pt x="369" y="3157"/>
                    </a:cubicBezTo>
                    <a:cubicBezTo>
                      <a:pt x="682" y="3348"/>
                      <a:pt x="3463" y="3923"/>
                      <a:pt x="4458" y="3923"/>
                    </a:cubicBezTo>
                    <a:cubicBezTo>
                      <a:pt x="4640" y="3923"/>
                      <a:pt x="4762" y="3904"/>
                      <a:pt x="4799" y="3859"/>
                    </a:cubicBezTo>
                    <a:cubicBezTo>
                      <a:pt x="4799" y="3859"/>
                      <a:pt x="5953" y="812"/>
                      <a:pt x="5334" y="633"/>
                    </a:cubicBezTo>
                    <a:cubicBezTo>
                      <a:pt x="4850" y="491"/>
                      <a:pt x="2330" y="0"/>
                      <a:pt x="10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5"/>
              <p:cNvSpPr/>
              <p:nvPr/>
            </p:nvSpPr>
            <p:spPr>
              <a:xfrm>
                <a:off x="7756917" y="4106398"/>
                <a:ext cx="935400" cy="455194"/>
              </a:xfrm>
              <a:custGeom>
                <a:avLst/>
                <a:gdLst/>
                <a:ahLst/>
                <a:cxnLst/>
                <a:rect l="l" t="t" r="r" b="b"/>
                <a:pathLst>
                  <a:path w="32125" h="15633" extrusionOk="0">
                    <a:moveTo>
                      <a:pt x="3382" y="1"/>
                    </a:moveTo>
                    <a:cubicBezTo>
                      <a:pt x="3382" y="1"/>
                      <a:pt x="1" y="10562"/>
                      <a:pt x="1656" y="11455"/>
                    </a:cubicBezTo>
                    <a:cubicBezTo>
                      <a:pt x="3184" y="12285"/>
                      <a:pt x="10828" y="14228"/>
                      <a:pt x="12590" y="14228"/>
                    </a:cubicBezTo>
                    <a:cubicBezTo>
                      <a:pt x="12723" y="14228"/>
                      <a:pt x="12823" y="14217"/>
                      <a:pt x="12884" y="14193"/>
                    </a:cubicBezTo>
                    <a:cubicBezTo>
                      <a:pt x="13741" y="13860"/>
                      <a:pt x="14872" y="7538"/>
                      <a:pt x="14872" y="7538"/>
                    </a:cubicBezTo>
                    <a:cubicBezTo>
                      <a:pt x="14872" y="7538"/>
                      <a:pt x="15503" y="14205"/>
                      <a:pt x="17348" y="15396"/>
                    </a:cubicBezTo>
                    <a:cubicBezTo>
                      <a:pt x="17602" y="15561"/>
                      <a:pt x="18039" y="15633"/>
                      <a:pt x="18606" y="15633"/>
                    </a:cubicBezTo>
                    <a:cubicBezTo>
                      <a:pt x="22170" y="15633"/>
                      <a:pt x="30872" y="12785"/>
                      <a:pt x="31457" y="12241"/>
                    </a:cubicBezTo>
                    <a:cubicBezTo>
                      <a:pt x="32124" y="11598"/>
                      <a:pt x="29398" y="3632"/>
                      <a:pt x="29398" y="3632"/>
                    </a:cubicBezTo>
                    <a:lnTo>
                      <a:pt x="33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5"/>
              <p:cNvSpPr/>
              <p:nvPr/>
            </p:nvSpPr>
            <p:spPr>
              <a:xfrm>
                <a:off x="8036348" y="3392754"/>
                <a:ext cx="742263" cy="740720"/>
              </a:xfrm>
              <a:custGeom>
                <a:avLst/>
                <a:gdLst/>
                <a:ahLst/>
                <a:cxnLst/>
                <a:rect l="l" t="t" r="r" b="b"/>
                <a:pathLst>
                  <a:path w="25492" h="25439" extrusionOk="0">
                    <a:moveTo>
                      <a:pt x="8940" y="1"/>
                    </a:moveTo>
                    <a:cubicBezTo>
                      <a:pt x="4229" y="1"/>
                      <a:pt x="83" y="911"/>
                      <a:pt x="24" y="3437"/>
                    </a:cubicBezTo>
                    <a:cubicBezTo>
                      <a:pt x="0" y="4711"/>
                      <a:pt x="1989" y="21689"/>
                      <a:pt x="4168" y="22987"/>
                    </a:cubicBezTo>
                    <a:cubicBezTo>
                      <a:pt x="5628" y="23861"/>
                      <a:pt x="13028" y="25438"/>
                      <a:pt x="18298" y="25438"/>
                    </a:cubicBezTo>
                    <a:cubicBezTo>
                      <a:pt x="20850" y="25438"/>
                      <a:pt x="22902" y="25069"/>
                      <a:pt x="23539" y="24070"/>
                    </a:cubicBezTo>
                    <a:cubicBezTo>
                      <a:pt x="25492" y="20999"/>
                      <a:pt x="24325" y="5342"/>
                      <a:pt x="22289" y="2758"/>
                    </a:cubicBezTo>
                    <a:cubicBezTo>
                      <a:pt x="21180" y="1337"/>
                      <a:pt x="14646" y="1"/>
                      <a:pt x="8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5"/>
              <p:cNvSpPr/>
              <p:nvPr/>
            </p:nvSpPr>
            <p:spPr>
              <a:xfrm>
                <a:off x="7761546" y="3458499"/>
                <a:ext cx="918628" cy="844553"/>
              </a:xfrm>
              <a:custGeom>
                <a:avLst/>
                <a:gdLst/>
                <a:ahLst/>
                <a:cxnLst/>
                <a:rect l="l" t="t" r="r" b="b"/>
                <a:pathLst>
                  <a:path w="31549" h="29005" extrusionOk="0">
                    <a:moveTo>
                      <a:pt x="13866" y="0"/>
                    </a:moveTo>
                    <a:cubicBezTo>
                      <a:pt x="10529" y="0"/>
                      <a:pt x="7807" y="226"/>
                      <a:pt x="7807" y="226"/>
                    </a:cubicBezTo>
                    <a:cubicBezTo>
                      <a:pt x="7781" y="224"/>
                      <a:pt x="7755" y="222"/>
                      <a:pt x="7728" y="222"/>
                    </a:cubicBezTo>
                    <a:cubicBezTo>
                      <a:pt x="4380" y="222"/>
                      <a:pt x="1" y="22587"/>
                      <a:pt x="2021" y="25765"/>
                    </a:cubicBezTo>
                    <a:cubicBezTo>
                      <a:pt x="3664" y="28333"/>
                      <a:pt x="11926" y="29005"/>
                      <a:pt x="19141" y="29005"/>
                    </a:cubicBezTo>
                    <a:cubicBezTo>
                      <a:pt x="24940" y="29005"/>
                      <a:pt x="30063" y="28570"/>
                      <a:pt x="30524" y="28337"/>
                    </a:cubicBezTo>
                    <a:cubicBezTo>
                      <a:pt x="31548" y="27825"/>
                      <a:pt x="28858" y="3810"/>
                      <a:pt x="24488" y="1512"/>
                    </a:cubicBezTo>
                    <a:cubicBezTo>
                      <a:pt x="22178" y="288"/>
                      <a:pt x="17630" y="0"/>
                      <a:pt x="13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5"/>
              <p:cNvSpPr/>
              <p:nvPr/>
            </p:nvSpPr>
            <p:spPr>
              <a:xfrm>
                <a:off x="7856437" y="2508516"/>
                <a:ext cx="963149" cy="871108"/>
              </a:xfrm>
              <a:custGeom>
                <a:avLst/>
                <a:gdLst/>
                <a:ahLst/>
                <a:cxnLst/>
                <a:rect l="l" t="t" r="r" b="b"/>
                <a:pathLst>
                  <a:path w="33078" h="29917" extrusionOk="0">
                    <a:moveTo>
                      <a:pt x="13536" y="0"/>
                    </a:moveTo>
                    <a:cubicBezTo>
                      <a:pt x="6747" y="0"/>
                      <a:pt x="9916" y="4981"/>
                      <a:pt x="6668" y="4981"/>
                    </a:cubicBezTo>
                    <a:cubicBezTo>
                      <a:pt x="1762" y="4981"/>
                      <a:pt x="0" y="10636"/>
                      <a:pt x="2274" y="13494"/>
                    </a:cubicBezTo>
                    <a:cubicBezTo>
                      <a:pt x="4548" y="16351"/>
                      <a:pt x="1691" y="15054"/>
                      <a:pt x="1155" y="18554"/>
                    </a:cubicBezTo>
                    <a:cubicBezTo>
                      <a:pt x="705" y="21494"/>
                      <a:pt x="2884" y="21730"/>
                      <a:pt x="3593" y="21730"/>
                    </a:cubicBezTo>
                    <a:cubicBezTo>
                      <a:pt x="3728" y="21730"/>
                      <a:pt x="3810" y="21721"/>
                      <a:pt x="3810" y="21721"/>
                    </a:cubicBezTo>
                    <a:cubicBezTo>
                      <a:pt x="4165" y="21506"/>
                      <a:pt x="4814" y="21405"/>
                      <a:pt x="5636" y="21405"/>
                    </a:cubicBezTo>
                    <a:cubicBezTo>
                      <a:pt x="9234" y="21405"/>
                      <a:pt x="16146" y="23332"/>
                      <a:pt x="16204" y="26055"/>
                    </a:cubicBezTo>
                    <a:cubicBezTo>
                      <a:pt x="16285" y="28322"/>
                      <a:pt x="19400" y="29916"/>
                      <a:pt x="22637" y="29916"/>
                    </a:cubicBezTo>
                    <a:cubicBezTo>
                      <a:pt x="24177" y="29916"/>
                      <a:pt x="25745" y="29555"/>
                      <a:pt x="27027" y="28734"/>
                    </a:cubicBezTo>
                    <a:cubicBezTo>
                      <a:pt x="29966" y="26856"/>
                      <a:pt x="28897" y="24294"/>
                      <a:pt x="28360" y="23432"/>
                    </a:cubicBezTo>
                    <a:lnTo>
                      <a:pt x="28360" y="23432"/>
                    </a:lnTo>
                    <a:cubicBezTo>
                      <a:pt x="28505" y="23528"/>
                      <a:pt x="28706" y="23577"/>
                      <a:pt x="28941" y="23577"/>
                    </a:cubicBezTo>
                    <a:cubicBezTo>
                      <a:pt x="30117" y="23577"/>
                      <a:pt x="32164" y="22347"/>
                      <a:pt x="32587" y="19530"/>
                    </a:cubicBezTo>
                    <a:cubicBezTo>
                      <a:pt x="33078" y="16289"/>
                      <a:pt x="29406" y="13993"/>
                      <a:pt x="29958" y="13993"/>
                    </a:cubicBezTo>
                    <a:cubicBezTo>
                      <a:pt x="30022" y="13993"/>
                      <a:pt x="30144" y="14024"/>
                      <a:pt x="30337" y="14089"/>
                    </a:cubicBezTo>
                    <a:cubicBezTo>
                      <a:pt x="30405" y="14112"/>
                      <a:pt x="30470" y="14124"/>
                      <a:pt x="30532" y="14124"/>
                    </a:cubicBezTo>
                    <a:cubicBezTo>
                      <a:pt x="32158" y="14124"/>
                      <a:pt x="31776" y="6399"/>
                      <a:pt x="28289" y="4564"/>
                    </a:cubicBezTo>
                    <a:cubicBezTo>
                      <a:pt x="27464" y="4130"/>
                      <a:pt x="26679" y="3977"/>
                      <a:pt x="25964" y="3977"/>
                    </a:cubicBezTo>
                    <a:cubicBezTo>
                      <a:pt x="24242" y="3977"/>
                      <a:pt x="22928" y="4865"/>
                      <a:pt x="22446" y="4865"/>
                    </a:cubicBezTo>
                    <a:cubicBezTo>
                      <a:pt x="22249" y="4865"/>
                      <a:pt x="22191" y="4717"/>
                      <a:pt x="22300" y="4302"/>
                    </a:cubicBezTo>
                    <a:cubicBezTo>
                      <a:pt x="22801" y="2433"/>
                      <a:pt x="20955" y="730"/>
                      <a:pt x="15681" y="135"/>
                    </a:cubicBezTo>
                    <a:cubicBezTo>
                      <a:pt x="14873" y="43"/>
                      <a:pt x="14162" y="0"/>
                      <a:pt x="13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5"/>
              <p:cNvSpPr/>
              <p:nvPr/>
            </p:nvSpPr>
            <p:spPr>
              <a:xfrm>
                <a:off x="8458769" y="3084527"/>
                <a:ext cx="201959" cy="217391"/>
              </a:xfrm>
              <a:custGeom>
                <a:avLst/>
                <a:gdLst/>
                <a:ahLst/>
                <a:cxnLst/>
                <a:rect l="l" t="t" r="r" b="b"/>
                <a:pathLst>
                  <a:path w="6936" h="7466" extrusionOk="0">
                    <a:moveTo>
                      <a:pt x="2796" y="1"/>
                    </a:moveTo>
                    <a:cubicBezTo>
                      <a:pt x="1" y="1"/>
                      <a:pt x="42" y="4010"/>
                      <a:pt x="42" y="4010"/>
                    </a:cubicBezTo>
                    <a:cubicBezTo>
                      <a:pt x="42" y="4010"/>
                      <a:pt x="186" y="7466"/>
                      <a:pt x="2606" y="7466"/>
                    </a:cubicBezTo>
                    <a:cubicBezTo>
                      <a:pt x="2789" y="7466"/>
                      <a:pt x="2986" y="7446"/>
                      <a:pt x="3197" y="7403"/>
                    </a:cubicBezTo>
                    <a:cubicBezTo>
                      <a:pt x="6185" y="6796"/>
                      <a:pt x="6936" y="736"/>
                      <a:pt x="3459" y="69"/>
                    </a:cubicBezTo>
                    <a:cubicBezTo>
                      <a:pt x="3222" y="22"/>
                      <a:pt x="3001" y="1"/>
                      <a:pt x="2796" y="1"/>
                    </a:cubicBezTo>
                    <a:close/>
                  </a:path>
                </a:pathLst>
              </a:custGeom>
              <a:solidFill>
                <a:srgbClr val="853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5"/>
              <p:cNvSpPr/>
              <p:nvPr/>
            </p:nvSpPr>
            <p:spPr>
              <a:xfrm>
                <a:off x="7944136" y="2853022"/>
                <a:ext cx="622998" cy="734460"/>
              </a:xfrm>
              <a:custGeom>
                <a:avLst/>
                <a:gdLst/>
                <a:ahLst/>
                <a:cxnLst/>
                <a:rect l="l" t="t" r="r" b="b"/>
                <a:pathLst>
                  <a:path w="21396" h="25224" extrusionOk="0">
                    <a:moveTo>
                      <a:pt x="9389" y="1"/>
                    </a:moveTo>
                    <a:cubicBezTo>
                      <a:pt x="7321" y="1"/>
                      <a:pt x="5367" y="351"/>
                      <a:pt x="4156" y="1400"/>
                    </a:cubicBezTo>
                    <a:cubicBezTo>
                      <a:pt x="512" y="4555"/>
                      <a:pt x="0" y="13616"/>
                      <a:pt x="1715" y="15414"/>
                    </a:cubicBezTo>
                    <a:cubicBezTo>
                      <a:pt x="4168" y="17985"/>
                      <a:pt x="6168" y="16735"/>
                      <a:pt x="6251" y="18212"/>
                    </a:cubicBezTo>
                    <a:cubicBezTo>
                      <a:pt x="6489" y="22248"/>
                      <a:pt x="2894" y="22653"/>
                      <a:pt x="6692" y="24736"/>
                    </a:cubicBezTo>
                    <a:cubicBezTo>
                      <a:pt x="7306" y="25072"/>
                      <a:pt x="7959" y="25223"/>
                      <a:pt x="8604" y="25223"/>
                    </a:cubicBezTo>
                    <a:cubicBezTo>
                      <a:pt x="10660" y="25223"/>
                      <a:pt x="12631" y="23683"/>
                      <a:pt x="12966" y="21652"/>
                    </a:cubicBezTo>
                    <a:cubicBezTo>
                      <a:pt x="13333" y="19490"/>
                      <a:pt x="13129" y="19269"/>
                      <a:pt x="13799" y="19269"/>
                    </a:cubicBezTo>
                    <a:cubicBezTo>
                      <a:pt x="13956" y="19269"/>
                      <a:pt x="14160" y="19281"/>
                      <a:pt x="14431" y="19283"/>
                    </a:cubicBezTo>
                    <a:cubicBezTo>
                      <a:pt x="14566" y="19284"/>
                      <a:pt x="14720" y="19288"/>
                      <a:pt x="14889" y="19288"/>
                    </a:cubicBezTo>
                    <a:cubicBezTo>
                      <a:pt x="16507" y="19288"/>
                      <a:pt x="19490" y="18970"/>
                      <a:pt x="20396" y="13247"/>
                    </a:cubicBezTo>
                    <a:cubicBezTo>
                      <a:pt x="21396" y="6924"/>
                      <a:pt x="21360" y="2198"/>
                      <a:pt x="18157" y="1412"/>
                    </a:cubicBezTo>
                    <a:cubicBezTo>
                      <a:pt x="18157" y="1412"/>
                      <a:pt x="13542" y="1"/>
                      <a:pt x="9389" y="1"/>
                    </a:cubicBezTo>
                    <a:close/>
                  </a:path>
                </a:pathLst>
              </a:custGeom>
              <a:solidFill>
                <a:srgbClr val="853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5"/>
              <p:cNvSpPr/>
              <p:nvPr/>
            </p:nvSpPr>
            <p:spPr>
              <a:xfrm>
                <a:off x="8259933" y="3075501"/>
                <a:ext cx="96408" cy="91050"/>
              </a:xfrm>
              <a:custGeom>
                <a:avLst/>
                <a:gdLst/>
                <a:ahLst/>
                <a:cxnLst/>
                <a:rect l="l" t="t" r="r" b="b"/>
                <a:pathLst>
                  <a:path w="3311" h="3127" extrusionOk="0">
                    <a:moveTo>
                      <a:pt x="1660" y="0"/>
                    </a:moveTo>
                    <a:cubicBezTo>
                      <a:pt x="875" y="0"/>
                      <a:pt x="197" y="592"/>
                      <a:pt x="108" y="1391"/>
                    </a:cubicBezTo>
                    <a:cubicBezTo>
                      <a:pt x="1" y="2248"/>
                      <a:pt x="620" y="3022"/>
                      <a:pt x="1477" y="3117"/>
                    </a:cubicBezTo>
                    <a:cubicBezTo>
                      <a:pt x="1536" y="3124"/>
                      <a:pt x="1594" y="3127"/>
                      <a:pt x="1651" y="3127"/>
                    </a:cubicBezTo>
                    <a:cubicBezTo>
                      <a:pt x="2437" y="3127"/>
                      <a:pt x="3115" y="2535"/>
                      <a:pt x="3204" y="1736"/>
                    </a:cubicBezTo>
                    <a:cubicBezTo>
                      <a:pt x="3311" y="879"/>
                      <a:pt x="2692" y="105"/>
                      <a:pt x="1835" y="10"/>
                    </a:cubicBezTo>
                    <a:cubicBezTo>
                      <a:pt x="1776" y="3"/>
                      <a:pt x="1718" y="0"/>
                      <a:pt x="16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5"/>
              <p:cNvSpPr/>
              <p:nvPr/>
            </p:nvSpPr>
            <p:spPr>
              <a:xfrm>
                <a:off x="8061999" y="3033893"/>
                <a:ext cx="96059" cy="91080"/>
              </a:xfrm>
              <a:custGeom>
                <a:avLst/>
                <a:gdLst/>
                <a:ahLst/>
                <a:cxnLst/>
                <a:rect l="l" t="t" r="r" b="b"/>
                <a:pathLst>
                  <a:path w="3299" h="3128" extrusionOk="0">
                    <a:moveTo>
                      <a:pt x="1648" y="0"/>
                    </a:moveTo>
                    <a:cubicBezTo>
                      <a:pt x="862" y="0"/>
                      <a:pt x="184" y="592"/>
                      <a:pt x="96" y="1391"/>
                    </a:cubicBezTo>
                    <a:cubicBezTo>
                      <a:pt x="0" y="2248"/>
                      <a:pt x="620" y="3022"/>
                      <a:pt x="1477" y="3118"/>
                    </a:cubicBezTo>
                    <a:cubicBezTo>
                      <a:pt x="1535" y="3124"/>
                      <a:pt x="1593" y="3127"/>
                      <a:pt x="1651" y="3127"/>
                    </a:cubicBezTo>
                    <a:cubicBezTo>
                      <a:pt x="2437" y="3127"/>
                      <a:pt x="3115" y="2535"/>
                      <a:pt x="3203" y="1736"/>
                    </a:cubicBezTo>
                    <a:cubicBezTo>
                      <a:pt x="3299" y="879"/>
                      <a:pt x="2679" y="105"/>
                      <a:pt x="1822" y="10"/>
                    </a:cubicBezTo>
                    <a:cubicBezTo>
                      <a:pt x="1764" y="3"/>
                      <a:pt x="1706" y="0"/>
                      <a:pt x="16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5"/>
              <p:cNvSpPr/>
              <p:nvPr/>
            </p:nvSpPr>
            <p:spPr>
              <a:xfrm>
                <a:off x="8329987" y="3174846"/>
                <a:ext cx="126195" cy="119702"/>
              </a:xfrm>
              <a:custGeom>
                <a:avLst/>
                <a:gdLst/>
                <a:ahLst/>
                <a:cxnLst/>
                <a:rect l="l" t="t" r="r" b="b"/>
                <a:pathLst>
                  <a:path w="4334" h="4111" extrusionOk="0">
                    <a:moveTo>
                      <a:pt x="2165" y="1"/>
                    </a:moveTo>
                    <a:cubicBezTo>
                      <a:pt x="1133" y="1"/>
                      <a:pt x="242" y="774"/>
                      <a:pt x="131" y="1825"/>
                    </a:cubicBezTo>
                    <a:cubicBezTo>
                      <a:pt x="0" y="2944"/>
                      <a:pt x="810" y="3968"/>
                      <a:pt x="1941" y="4099"/>
                    </a:cubicBezTo>
                    <a:cubicBezTo>
                      <a:pt x="2014" y="4106"/>
                      <a:pt x="2087" y="4110"/>
                      <a:pt x="2159" y="4110"/>
                    </a:cubicBezTo>
                    <a:cubicBezTo>
                      <a:pt x="3190" y="4110"/>
                      <a:pt x="4092" y="3334"/>
                      <a:pt x="4215" y="2277"/>
                    </a:cubicBezTo>
                    <a:cubicBezTo>
                      <a:pt x="4334" y="1158"/>
                      <a:pt x="3524" y="134"/>
                      <a:pt x="2405" y="15"/>
                    </a:cubicBezTo>
                    <a:cubicBezTo>
                      <a:pt x="2324" y="5"/>
                      <a:pt x="2244" y="1"/>
                      <a:pt x="2165" y="1"/>
                    </a:cubicBezTo>
                    <a:close/>
                  </a:path>
                </a:pathLst>
              </a:custGeom>
              <a:solidFill>
                <a:srgbClr val="642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5"/>
              <p:cNvSpPr/>
              <p:nvPr/>
            </p:nvSpPr>
            <p:spPr>
              <a:xfrm>
                <a:off x="7983647" y="3140197"/>
                <a:ext cx="126224" cy="119382"/>
              </a:xfrm>
              <a:custGeom>
                <a:avLst/>
                <a:gdLst/>
                <a:ahLst/>
                <a:cxnLst/>
                <a:rect l="l" t="t" r="r" b="b"/>
                <a:pathLst>
                  <a:path w="4335" h="4100" extrusionOk="0">
                    <a:moveTo>
                      <a:pt x="2166" y="0"/>
                    </a:moveTo>
                    <a:cubicBezTo>
                      <a:pt x="1133" y="0"/>
                      <a:pt x="242" y="773"/>
                      <a:pt x="132" y="1824"/>
                    </a:cubicBezTo>
                    <a:cubicBezTo>
                      <a:pt x="1" y="2943"/>
                      <a:pt x="810" y="3967"/>
                      <a:pt x="1941" y="4086"/>
                    </a:cubicBezTo>
                    <a:cubicBezTo>
                      <a:pt x="2021" y="4095"/>
                      <a:pt x="2100" y="4100"/>
                      <a:pt x="2179" y="4100"/>
                    </a:cubicBezTo>
                    <a:cubicBezTo>
                      <a:pt x="3202" y="4100"/>
                      <a:pt x="4094" y="3327"/>
                      <a:pt x="4215" y="2276"/>
                    </a:cubicBezTo>
                    <a:cubicBezTo>
                      <a:pt x="4335" y="1157"/>
                      <a:pt x="3525" y="133"/>
                      <a:pt x="2406" y="14"/>
                    </a:cubicBezTo>
                    <a:cubicBezTo>
                      <a:pt x="2325" y="5"/>
                      <a:pt x="2245" y="0"/>
                      <a:pt x="2166" y="0"/>
                    </a:cubicBezTo>
                    <a:close/>
                  </a:path>
                </a:pathLst>
              </a:custGeom>
              <a:solidFill>
                <a:srgbClr val="642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5"/>
              <p:cNvSpPr/>
              <p:nvPr/>
            </p:nvSpPr>
            <p:spPr>
              <a:xfrm>
                <a:off x="8111235" y="3364190"/>
                <a:ext cx="182072" cy="110676"/>
              </a:xfrm>
              <a:custGeom>
                <a:avLst/>
                <a:gdLst/>
                <a:ahLst/>
                <a:cxnLst/>
                <a:rect l="l" t="t" r="r" b="b"/>
                <a:pathLst>
                  <a:path w="6253" h="3801" extrusionOk="0">
                    <a:moveTo>
                      <a:pt x="417" y="1"/>
                    </a:moveTo>
                    <a:lnTo>
                      <a:pt x="417" y="1"/>
                    </a:lnTo>
                    <a:cubicBezTo>
                      <a:pt x="774" y="846"/>
                      <a:pt x="0" y="3561"/>
                      <a:pt x="0" y="3573"/>
                    </a:cubicBezTo>
                    <a:cubicBezTo>
                      <a:pt x="796" y="3732"/>
                      <a:pt x="1495" y="3800"/>
                      <a:pt x="2104" y="3800"/>
                    </a:cubicBezTo>
                    <a:cubicBezTo>
                      <a:pt x="5843" y="3800"/>
                      <a:pt x="6253" y="1224"/>
                      <a:pt x="5588" y="1224"/>
                    </a:cubicBezTo>
                    <a:cubicBezTo>
                      <a:pt x="5575" y="1224"/>
                      <a:pt x="5562" y="1225"/>
                      <a:pt x="5548" y="1227"/>
                    </a:cubicBezTo>
                    <a:cubicBezTo>
                      <a:pt x="5513" y="1232"/>
                      <a:pt x="5472" y="1235"/>
                      <a:pt x="5424" y="1235"/>
                    </a:cubicBezTo>
                    <a:cubicBezTo>
                      <a:pt x="4359" y="1235"/>
                      <a:pt x="417" y="1"/>
                      <a:pt x="417" y="1"/>
                    </a:cubicBezTo>
                    <a:close/>
                  </a:path>
                </a:pathLst>
              </a:custGeom>
              <a:solidFill>
                <a:srgbClr val="642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5"/>
              <p:cNvSpPr/>
              <p:nvPr/>
            </p:nvSpPr>
            <p:spPr>
              <a:xfrm>
                <a:off x="8138605" y="3063971"/>
                <a:ext cx="89478" cy="135950"/>
              </a:xfrm>
              <a:custGeom>
                <a:avLst/>
                <a:gdLst/>
                <a:ahLst/>
                <a:cxnLst/>
                <a:rect l="l" t="t" r="r" b="b"/>
                <a:pathLst>
                  <a:path w="3073" h="4669" extrusionOk="0">
                    <a:moveTo>
                      <a:pt x="2715" y="1"/>
                    </a:moveTo>
                    <a:lnTo>
                      <a:pt x="1668" y="2596"/>
                    </a:lnTo>
                    <a:cubicBezTo>
                      <a:pt x="1339" y="2422"/>
                      <a:pt x="860" y="2201"/>
                      <a:pt x="533" y="2201"/>
                    </a:cubicBezTo>
                    <a:cubicBezTo>
                      <a:pt x="457" y="2201"/>
                      <a:pt x="390" y="2213"/>
                      <a:pt x="334" y="2239"/>
                    </a:cubicBezTo>
                    <a:cubicBezTo>
                      <a:pt x="227" y="2287"/>
                      <a:pt x="156" y="2382"/>
                      <a:pt x="144" y="2501"/>
                    </a:cubicBezTo>
                    <a:cubicBezTo>
                      <a:pt x="132" y="2596"/>
                      <a:pt x="1" y="3537"/>
                      <a:pt x="525" y="4168"/>
                    </a:cubicBezTo>
                    <a:cubicBezTo>
                      <a:pt x="810" y="4490"/>
                      <a:pt x="1227" y="4668"/>
                      <a:pt x="1751" y="4668"/>
                    </a:cubicBezTo>
                    <a:lnTo>
                      <a:pt x="1763" y="4311"/>
                    </a:lnTo>
                    <a:cubicBezTo>
                      <a:pt x="1370" y="4311"/>
                      <a:pt x="1049" y="4180"/>
                      <a:pt x="846" y="3942"/>
                    </a:cubicBezTo>
                    <a:cubicBezTo>
                      <a:pt x="501" y="3549"/>
                      <a:pt x="489" y="2930"/>
                      <a:pt x="537" y="2596"/>
                    </a:cubicBezTo>
                    <a:cubicBezTo>
                      <a:pt x="541" y="2596"/>
                      <a:pt x="545" y="2596"/>
                      <a:pt x="550" y="2596"/>
                    </a:cubicBezTo>
                    <a:cubicBezTo>
                      <a:pt x="710" y="2596"/>
                      <a:pt x="1217" y="2783"/>
                      <a:pt x="1668" y="3049"/>
                    </a:cubicBezTo>
                    <a:lnTo>
                      <a:pt x="1858" y="3168"/>
                    </a:lnTo>
                    <a:lnTo>
                      <a:pt x="3073" y="144"/>
                    </a:lnTo>
                    <a:lnTo>
                      <a:pt x="2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5"/>
              <p:cNvSpPr/>
              <p:nvPr/>
            </p:nvSpPr>
            <p:spPr>
              <a:xfrm>
                <a:off x="8147631" y="3211329"/>
                <a:ext cx="104037" cy="64845"/>
              </a:xfrm>
              <a:custGeom>
                <a:avLst/>
                <a:gdLst/>
                <a:ahLst/>
                <a:cxnLst/>
                <a:rect l="l" t="t" r="r" b="b"/>
                <a:pathLst>
                  <a:path w="3573" h="2227" extrusionOk="0">
                    <a:moveTo>
                      <a:pt x="3215" y="0"/>
                    </a:moveTo>
                    <a:cubicBezTo>
                      <a:pt x="3001" y="500"/>
                      <a:pt x="2334" y="1822"/>
                      <a:pt x="1643" y="1822"/>
                    </a:cubicBezTo>
                    <a:lnTo>
                      <a:pt x="1631" y="1822"/>
                    </a:lnTo>
                    <a:cubicBezTo>
                      <a:pt x="1191" y="1822"/>
                      <a:pt x="739" y="1226"/>
                      <a:pt x="358" y="95"/>
                    </a:cubicBezTo>
                    <a:lnTo>
                      <a:pt x="0" y="238"/>
                    </a:lnTo>
                    <a:cubicBezTo>
                      <a:pt x="453" y="1560"/>
                      <a:pt x="989" y="2215"/>
                      <a:pt x="1631" y="2227"/>
                    </a:cubicBezTo>
                    <a:lnTo>
                      <a:pt x="1643" y="2227"/>
                    </a:lnTo>
                    <a:cubicBezTo>
                      <a:pt x="2715" y="2227"/>
                      <a:pt x="3489" y="369"/>
                      <a:pt x="3572" y="143"/>
                    </a:cubicBezTo>
                    <a:lnTo>
                      <a:pt x="32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5"/>
              <p:cNvSpPr/>
              <p:nvPr/>
            </p:nvSpPr>
            <p:spPr>
              <a:xfrm>
                <a:off x="8327192" y="3010192"/>
                <a:ext cx="62079" cy="39250"/>
              </a:xfrm>
              <a:custGeom>
                <a:avLst/>
                <a:gdLst/>
                <a:ahLst/>
                <a:cxnLst/>
                <a:rect l="l" t="t" r="r" b="b"/>
                <a:pathLst>
                  <a:path w="2132" h="1348" extrusionOk="0">
                    <a:moveTo>
                      <a:pt x="676" y="1"/>
                    </a:moveTo>
                    <a:cubicBezTo>
                      <a:pt x="463" y="1"/>
                      <a:pt x="237" y="49"/>
                      <a:pt x="1" y="145"/>
                    </a:cubicBezTo>
                    <a:lnTo>
                      <a:pt x="156" y="503"/>
                    </a:lnTo>
                    <a:cubicBezTo>
                      <a:pt x="349" y="425"/>
                      <a:pt x="528" y="383"/>
                      <a:pt x="696" y="383"/>
                    </a:cubicBezTo>
                    <a:cubicBezTo>
                      <a:pt x="837" y="383"/>
                      <a:pt x="971" y="413"/>
                      <a:pt x="1096" y="479"/>
                    </a:cubicBezTo>
                    <a:cubicBezTo>
                      <a:pt x="1584" y="717"/>
                      <a:pt x="1763" y="1348"/>
                      <a:pt x="1763" y="1348"/>
                    </a:cubicBezTo>
                    <a:lnTo>
                      <a:pt x="2132" y="1265"/>
                    </a:lnTo>
                    <a:cubicBezTo>
                      <a:pt x="2120" y="1217"/>
                      <a:pt x="1894" y="443"/>
                      <a:pt x="1251" y="133"/>
                    </a:cubicBezTo>
                    <a:cubicBezTo>
                      <a:pt x="1075" y="46"/>
                      <a:pt x="882" y="1"/>
                      <a:pt x="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5"/>
              <p:cNvSpPr/>
              <p:nvPr/>
            </p:nvSpPr>
            <p:spPr>
              <a:xfrm>
                <a:off x="8092164" y="2956443"/>
                <a:ext cx="69707" cy="25070"/>
              </a:xfrm>
              <a:custGeom>
                <a:avLst/>
                <a:gdLst/>
                <a:ahLst/>
                <a:cxnLst/>
                <a:rect l="l" t="t" r="r" b="b"/>
                <a:pathLst>
                  <a:path w="2394" h="861" extrusionOk="0">
                    <a:moveTo>
                      <a:pt x="1170" y="0"/>
                    </a:moveTo>
                    <a:cubicBezTo>
                      <a:pt x="1142" y="0"/>
                      <a:pt x="1113" y="1"/>
                      <a:pt x="1084" y="3"/>
                    </a:cubicBezTo>
                    <a:cubicBezTo>
                      <a:pt x="667" y="15"/>
                      <a:pt x="310" y="241"/>
                      <a:pt x="0" y="622"/>
                    </a:cubicBezTo>
                    <a:lnTo>
                      <a:pt x="298" y="860"/>
                    </a:lnTo>
                    <a:cubicBezTo>
                      <a:pt x="536" y="563"/>
                      <a:pt x="798" y="396"/>
                      <a:pt x="1096" y="384"/>
                    </a:cubicBezTo>
                    <a:cubicBezTo>
                      <a:pt x="1109" y="383"/>
                      <a:pt x="1123" y="383"/>
                      <a:pt x="1137" y="383"/>
                    </a:cubicBezTo>
                    <a:cubicBezTo>
                      <a:pt x="1656" y="383"/>
                      <a:pt x="2120" y="813"/>
                      <a:pt x="2120" y="813"/>
                    </a:cubicBezTo>
                    <a:lnTo>
                      <a:pt x="2393" y="551"/>
                    </a:lnTo>
                    <a:cubicBezTo>
                      <a:pt x="2382" y="516"/>
                      <a:pt x="1845" y="0"/>
                      <a:pt x="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5"/>
              <p:cNvSpPr/>
              <p:nvPr/>
            </p:nvSpPr>
            <p:spPr>
              <a:xfrm>
                <a:off x="8513712" y="3140954"/>
                <a:ext cx="74221" cy="110268"/>
              </a:xfrm>
              <a:custGeom>
                <a:avLst/>
                <a:gdLst/>
                <a:ahLst/>
                <a:cxnLst/>
                <a:rect l="l" t="t" r="r" b="b"/>
                <a:pathLst>
                  <a:path w="2549" h="3787" extrusionOk="0">
                    <a:moveTo>
                      <a:pt x="2089" y="1"/>
                    </a:moveTo>
                    <a:cubicBezTo>
                      <a:pt x="1730" y="1"/>
                      <a:pt x="1278" y="157"/>
                      <a:pt x="893" y="691"/>
                    </a:cubicBezTo>
                    <a:cubicBezTo>
                      <a:pt x="358" y="1429"/>
                      <a:pt x="0" y="2858"/>
                      <a:pt x="358" y="3465"/>
                    </a:cubicBezTo>
                    <a:cubicBezTo>
                      <a:pt x="477" y="3679"/>
                      <a:pt x="667" y="3786"/>
                      <a:pt x="893" y="3786"/>
                    </a:cubicBezTo>
                    <a:cubicBezTo>
                      <a:pt x="917" y="3786"/>
                      <a:pt x="953" y="3786"/>
                      <a:pt x="977" y="3762"/>
                    </a:cubicBezTo>
                    <a:lnTo>
                      <a:pt x="941" y="3381"/>
                    </a:lnTo>
                    <a:cubicBezTo>
                      <a:pt x="834" y="3381"/>
                      <a:pt x="762" y="3346"/>
                      <a:pt x="703" y="3262"/>
                    </a:cubicBezTo>
                    <a:cubicBezTo>
                      <a:pt x="441" y="2834"/>
                      <a:pt x="715" y="1560"/>
                      <a:pt x="1203" y="893"/>
                    </a:cubicBezTo>
                    <a:cubicBezTo>
                      <a:pt x="1512" y="467"/>
                      <a:pt x="1845" y="374"/>
                      <a:pt x="2079" y="374"/>
                    </a:cubicBezTo>
                    <a:cubicBezTo>
                      <a:pt x="2249" y="374"/>
                      <a:pt x="2366" y="424"/>
                      <a:pt x="2382" y="429"/>
                    </a:cubicBezTo>
                    <a:lnTo>
                      <a:pt x="2548" y="95"/>
                    </a:lnTo>
                    <a:cubicBezTo>
                      <a:pt x="2435" y="43"/>
                      <a:pt x="2274" y="1"/>
                      <a:pt x="2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5"/>
              <p:cNvSpPr/>
              <p:nvPr/>
            </p:nvSpPr>
            <p:spPr>
              <a:xfrm>
                <a:off x="8224236" y="3460246"/>
                <a:ext cx="459736" cy="655406"/>
              </a:xfrm>
              <a:custGeom>
                <a:avLst/>
                <a:gdLst/>
                <a:ahLst/>
                <a:cxnLst/>
                <a:rect l="l" t="t" r="r" b="b"/>
                <a:pathLst>
                  <a:path w="15789" h="22509" extrusionOk="0">
                    <a:moveTo>
                      <a:pt x="5903" y="0"/>
                    </a:moveTo>
                    <a:cubicBezTo>
                      <a:pt x="5815" y="0"/>
                      <a:pt x="5732" y="11"/>
                      <a:pt x="5656" y="35"/>
                    </a:cubicBezTo>
                    <a:cubicBezTo>
                      <a:pt x="4882" y="285"/>
                      <a:pt x="1" y="8132"/>
                      <a:pt x="2441" y="14156"/>
                    </a:cubicBezTo>
                    <a:cubicBezTo>
                      <a:pt x="4815" y="20038"/>
                      <a:pt x="13990" y="22508"/>
                      <a:pt x="15084" y="22508"/>
                    </a:cubicBezTo>
                    <a:cubicBezTo>
                      <a:pt x="15115" y="22508"/>
                      <a:pt x="15140" y="22506"/>
                      <a:pt x="15157" y="22502"/>
                    </a:cubicBezTo>
                    <a:cubicBezTo>
                      <a:pt x="15788" y="22372"/>
                      <a:pt x="15538" y="19038"/>
                      <a:pt x="15538" y="19038"/>
                    </a:cubicBezTo>
                    <a:cubicBezTo>
                      <a:pt x="132" y="14811"/>
                      <a:pt x="7966" y="940"/>
                      <a:pt x="7966" y="940"/>
                    </a:cubicBezTo>
                    <a:cubicBezTo>
                      <a:pt x="7966" y="940"/>
                      <a:pt x="6715" y="0"/>
                      <a:pt x="5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5"/>
              <p:cNvSpPr/>
              <p:nvPr/>
            </p:nvSpPr>
            <p:spPr>
              <a:xfrm>
                <a:off x="8265494" y="3487615"/>
                <a:ext cx="418477" cy="463871"/>
              </a:xfrm>
              <a:custGeom>
                <a:avLst/>
                <a:gdLst/>
                <a:ahLst/>
                <a:cxnLst/>
                <a:rect l="l" t="t" r="r" b="b"/>
                <a:pathLst>
                  <a:path w="14372" h="15931" extrusionOk="0">
                    <a:moveTo>
                      <a:pt x="6549" y="0"/>
                    </a:moveTo>
                    <a:cubicBezTo>
                      <a:pt x="5013" y="393"/>
                      <a:pt x="0" y="10275"/>
                      <a:pt x="1548" y="12454"/>
                    </a:cubicBezTo>
                    <a:cubicBezTo>
                      <a:pt x="3096" y="14645"/>
                      <a:pt x="9895" y="15931"/>
                      <a:pt x="11169" y="15931"/>
                    </a:cubicBezTo>
                    <a:cubicBezTo>
                      <a:pt x="12454" y="15931"/>
                      <a:pt x="14371" y="7692"/>
                      <a:pt x="12061" y="4108"/>
                    </a:cubicBezTo>
                    <a:cubicBezTo>
                      <a:pt x="9764" y="524"/>
                      <a:pt x="6549" y="0"/>
                      <a:pt x="6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5"/>
              <p:cNvSpPr/>
              <p:nvPr/>
            </p:nvSpPr>
            <p:spPr>
              <a:xfrm>
                <a:off x="8085933" y="3659548"/>
                <a:ext cx="463842" cy="421126"/>
              </a:xfrm>
              <a:custGeom>
                <a:avLst/>
                <a:gdLst/>
                <a:ahLst/>
                <a:cxnLst/>
                <a:rect l="l" t="t" r="r" b="b"/>
                <a:pathLst>
                  <a:path w="15930" h="14463" extrusionOk="0">
                    <a:moveTo>
                      <a:pt x="1417" y="1"/>
                    </a:moveTo>
                    <a:cubicBezTo>
                      <a:pt x="1417" y="1"/>
                      <a:pt x="0" y="644"/>
                      <a:pt x="155" y="2846"/>
                    </a:cubicBezTo>
                    <a:cubicBezTo>
                      <a:pt x="298" y="5049"/>
                      <a:pt x="2310" y="12348"/>
                      <a:pt x="7691" y="14014"/>
                    </a:cubicBezTo>
                    <a:cubicBezTo>
                      <a:pt x="8701" y="14326"/>
                      <a:pt x="9624" y="14463"/>
                      <a:pt x="10455" y="14463"/>
                    </a:cubicBezTo>
                    <a:cubicBezTo>
                      <a:pt x="14074" y="14463"/>
                      <a:pt x="15930" y="11865"/>
                      <a:pt x="15407" y="9764"/>
                    </a:cubicBezTo>
                    <a:cubicBezTo>
                      <a:pt x="14764" y="7192"/>
                      <a:pt x="1417" y="1"/>
                      <a:pt x="1417" y="1"/>
                    </a:cubicBezTo>
                    <a:close/>
                  </a:path>
                </a:pathLst>
              </a:custGeom>
              <a:solidFill>
                <a:srgbClr val="853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5"/>
              <p:cNvSpPr/>
              <p:nvPr/>
            </p:nvSpPr>
            <p:spPr>
              <a:xfrm>
                <a:off x="8352174" y="3737202"/>
                <a:ext cx="197620" cy="150829"/>
              </a:xfrm>
              <a:custGeom>
                <a:avLst/>
                <a:gdLst/>
                <a:ahLst/>
                <a:cxnLst/>
                <a:rect l="l" t="t" r="r" b="b"/>
                <a:pathLst>
                  <a:path w="6787" h="5180" extrusionOk="0">
                    <a:moveTo>
                      <a:pt x="214" y="1"/>
                    </a:moveTo>
                    <a:lnTo>
                      <a:pt x="0" y="310"/>
                    </a:lnTo>
                    <a:cubicBezTo>
                      <a:pt x="36" y="346"/>
                      <a:pt x="4382" y="3287"/>
                      <a:pt x="6525" y="5180"/>
                    </a:cubicBezTo>
                    <a:lnTo>
                      <a:pt x="6787" y="4894"/>
                    </a:lnTo>
                    <a:cubicBezTo>
                      <a:pt x="4620" y="2977"/>
                      <a:pt x="262" y="37"/>
                      <a:pt x="214" y="1"/>
                    </a:cubicBezTo>
                    <a:close/>
                  </a:path>
                </a:pathLst>
              </a:custGeom>
              <a:solidFill>
                <a:srgbClr val="3E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5"/>
              <p:cNvSpPr/>
              <p:nvPr/>
            </p:nvSpPr>
            <p:spPr>
              <a:xfrm>
                <a:off x="7761081" y="3449735"/>
                <a:ext cx="332842" cy="691744"/>
              </a:xfrm>
              <a:custGeom>
                <a:avLst/>
                <a:gdLst/>
                <a:ahLst/>
                <a:cxnLst/>
                <a:rect l="l" t="t" r="r" b="b"/>
                <a:pathLst>
                  <a:path w="11431" h="23757" extrusionOk="0">
                    <a:moveTo>
                      <a:pt x="9908" y="0"/>
                    </a:moveTo>
                    <a:cubicBezTo>
                      <a:pt x="9187" y="0"/>
                      <a:pt x="8367" y="111"/>
                      <a:pt x="7823" y="527"/>
                    </a:cubicBezTo>
                    <a:cubicBezTo>
                      <a:pt x="6680" y="1420"/>
                      <a:pt x="2049" y="13243"/>
                      <a:pt x="1025" y="16958"/>
                    </a:cubicBezTo>
                    <a:cubicBezTo>
                      <a:pt x="1" y="20685"/>
                      <a:pt x="1799" y="23756"/>
                      <a:pt x="1799" y="23756"/>
                    </a:cubicBezTo>
                    <a:cubicBezTo>
                      <a:pt x="2823" y="14517"/>
                      <a:pt x="11431" y="146"/>
                      <a:pt x="11431" y="146"/>
                    </a:cubicBezTo>
                    <a:cubicBezTo>
                      <a:pt x="11431" y="146"/>
                      <a:pt x="10734" y="0"/>
                      <a:pt x="9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5"/>
              <p:cNvSpPr/>
              <p:nvPr/>
            </p:nvSpPr>
            <p:spPr>
              <a:xfrm>
                <a:off x="7483076" y="3437972"/>
                <a:ext cx="655231" cy="587911"/>
              </a:xfrm>
              <a:custGeom>
                <a:avLst/>
                <a:gdLst/>
                <a:ahLst/>
                <a:cxnLst/>
                <a:rect l="l" t="t" r="r" b="b"/>
                <a:pathLst>
                  <a:path w="22503" h="20191" extrusionOk="0">
                    <a:moveTo>
                      <a:pt x="11251" y="1"/>
                    </a:moveTo>
                    <a:cubicBezTo>
                      <a:pt x="6884" y="1"/>
                      <a:pt x="2856" y="2852"/>
                      <a:pt x="1572" y="7254"/>
                    </a:cubicBezTo>
                    <a:cubicBezTo>
                      <a:pt x="0" y="12600"/>
                      <a:pt x="3060" y="18207"/>
                      <a:pt x="8406" y="19779"/>
                    </a:cubicBezTo>
                    <a:cubicBezTo>
                      <a:pt x="9353" y="20058"/>
                      <a:pt x="10309" y="20190"/>
                      <a:pt x="11249" y="20190"/>
                    </a:cubicBezTo>
                    <a:cubicBezTo>
                      <a:pt x="15613" y="20190"/>
                      <a:pt x="19638" y="17331"/>
                      <a:pt x="20931" y="12933"/>
                    </a:cubicBezTo>
                    <a:cubicBezTo>
                      <a:pt x="22503" y="7587"/>
                      <a:pt x="19431" y="1979"/>
                      <a:pt x="14085" y="408"/>
                    </a:cubicBezTo>
                    <a:cubicBezTo>
                      <a:pt x="13141" y="132"/>
                      <a:pt x="12188" y="1"/>
                      <a:pt x="11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5"/>
              <p:cNvSpPr/>
              <p:nvPr/>
            </p:nvSpPr>
            <p:spPr>
              <a:xfrm>
                <a:off x="7543726" y="3629383"/>
                <a:ext cx="525949" cy="225049"/>
              </a:xfrm>
              <a:custGeom>
                <a:avLst/>
                <a:gdLst/>
                <a:ahLst/>
                <a:cxnLst/>
                <a:rect l="l" t="t" r="r" b="b"/>
                <a:pathLst>
                  <a:path w="18063" h="7729" extrusionOk="0">
                    <a:moveTo>
                      <a:pt x="155" y="1"/>
                    </a:moveTo>
                    <a:lnTo>
                      <a:pt x="1" y="358"/>
                    </a:lnTo>
                    <a:cubicBezTo>
                      <a:pt x="155" y="430"/>
                      <a:pt x="15229" y="6597"/>
                      <a:pt x="17896" y="7728"/>
                    </a:cubicBezTo>
                    <a:lnTo>
                      <a:pt x="18062" y="7371"/>
                    </a:lnTo>
                    <a:cubicBezTo>
                      <a:pt x="15395" y="6216"/>
                      <a:pt x="298" y="60"/>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5"/>
              <p:cNvSpPr/>
              <p:nvPr/>
            </p:nvSpPr>
            <p:spPr>
              <a:xfrm>
                <a:off x="7654660" y="3456402"/>
                <a:ext cx="265231" cy="533928"/>
              </a:xfrm>
              <a:custGeom>
                <a:avLst/>
                <a:gdLst/>
                <a:ahLst/>
                <a:cxnLst/>
                <a:rect l="l" t="t" r="r" b="b"/>
                <a:pathLst>
                  <a:path w="9109" h="18337" extrusionOk="0">
                    <a:moveTo>
                      <a:pt x="8752" y="1"/>
                    </a:moveTo>
                    <a:lnTo>
                      <a:pt x="1" y="18170"/>
                    </a:lnTo>
                    <a:lnTo>
                      <a:pt x="358" y="18336"/>
                    </a:lnTo>
                    <a:lnTo>
                      <a:pt x="9109" y="167"/>
                    </a:lnTo>
                    <a:lnTo>
                      <a:pt x="87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5"/>
              <p:cNvSpPr/>
              <p:nvPr/>
            </p:nvSpPr>
            <p:spPr>
              <a:xfrm>
                <a:off x="7528818" y="3440796"/>
                <a:ext cx="276674" cy="360941"/>
              </a:xfrm>
              <a:custGeom>
                <a:avLst/>
                <a:gdLst/>
                <a:ahLst/>
                <a:cxnLst/>
                <a:rect l="l" t="t" r="r" b="b"/>
                <a:pathLst>
                  <a:path w="9502" h="12396" extrusionOk="0">
                    <a:moveTo>
                      <a:pt x="7061" y="1"/>
                    </a:moveTo>
                    <a:lnTo>
                      <a:pt x="6728" y="180"/>
                    </a:lnTo>
                    <a:cubicBezTo>
                      <a:pt x="9026" y="4644"/>
                      <a:pt x="84" y="12026"/>
                      <a:pt x="1" y="12098"/>
                    </a:cubicBezTo>
                    <a:lnTo>
                      <a:pt x="239" y="12395"/>
                    </a:lnTo>
                    <a:cubicBezTo>
                      <a:pt x="620" y="12086"/>
                      <a:pt x="9502" y="4752"/>
                      <a:pt x="7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5"/>
              <p:cNvSpPr/>
              <p:nvPr/>
            </p:nvSpPr>
            <p:spPr>
              <a:xfrm>
                <a:off x="7887970" y="3633547"/>
                <a:ext cx="178927" cy="377567"/>
              </a:xfrm>
              <a:custGeom>
                <a:avLst/>
                <a:gdLst/>
                <a:ahLst/>
                <a:cxnLst/>
                <a:rect l="l" t="t" r="r" b="b"/>
                <a:pathLst>
                  <a:path w="6145" h="12967" extrusionOk="0">
                    <a:moveTo>
                      <a:pt x="6001" y="1"/>
                    </a:moveTo>
                    <a:cubicBezTo>
                      <a:pt x="5847" y="60"/>
                      <a:pt x="2382" y="1572"/>
                      <a:pt x="941" y="5144"/>
                    </a:cubicBezTo>
                    <a:cubicBezTo>
                      <a:pt x="1" y="7442"/>
                      <a:pt x="143" y="10085"/>
                      <a:pt x="1370" y="12967"/>
                    </a:cubicBezTo>
                    <a:lnTo>
                      <a:pt x="1715" y="12824"/>
                    </a:lnTo>
                    <a:cubicBezTo>
                      <a:pt x="132" y="9097"/>
                      <a:pt x="382" y="5871"/>
                      <a:pt x="2489" y="3239"/>
                    </a:cubicBezTo>
                    <a:cubicBezTo>
                      <a:pt x="4061" y="1251"/>
                      <a:pt x="6132" y="382"/>
                      <a:pt x="6144" y="358"/>
                    </a:cubicBezTo>
                    <a:lnTo>
                      <a:pt x="6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5"/>
              <p:cNvSpPr/>
              <p:nvPr/>
            </p:nvSpPr>
            <p:spPr>
              <a:xfrm>
                <a:off x="7938575" y="3511403"/>
                <a:ext cx="235269" cy="233784"/>
              </a:xfrm>
              <a:custGeom>
                <a:avLst/>
                <a:gdLst/>
                <a:ahLst/>
                <a:cxnLst/>
                <a:rect l="l" t="t" r="r" b="b"/>
                <a:pathLst>
                  <a:path w="8080" h="8029" extrusionOk="0">
                    <a:moveTo>
                      <a:pt x="1252" y="0"/>
                    </a:moveTo>
                    <a:cubicBezTo>
                      <a:pt x="994" y="0"/>
                      <a:pt x="783" y="66"/>
                      <a:pt x="656" y="231"/>
                    </a:cubicBezTo>
                    <a:cubicBezTo>
                      <a:pt x="111" y="953"/>
                      <a:pt x="2411" y="1970"/>
                      <a:pt x="2974" y="2205"/>
                    </a:cubicBezTo>
                    <a:lnTo>
                      <a:pt x="2974" y="2205"/>
                    </a:lnTo>
                    <a:cubicBezTo>
                      <a:pt x="2574" y="2045"/>
                      <a:pt x="1287" y="1551"/>
                      <a:pt x="584" y="1551"/>
                    </a:cubicBezTo>
                    <a:cubicBezTo>
                      <a:pt x="327" y="1551"/>
                      <a:pt x="148" y="1617"/>
                      <a:pt x="120" y="1791"/>
                    </a:cubicBezTo>
                    <a:cubicBezTo>
                      <a:pt x="1" y="2541"/>
                      <a:pt x="3739" y="3886"/>
                      <a:pt x="3739" y="3886"/>
                    </a:cubicBezTo>
                    <a:cubicBezTo>
                      <a:pt x="3739" y="3886"/>
                      <a:pt x="2582" y="3508"/>
                      <a:pt x="1779" y="3508"/>
                    </a:cubicBezTo>
                    <a:cubicBezTo>
                      <a:pt x="1307" y="3508"/>
                      <a:pt x="957" y="3639"/>
                      <a:pt x="1037" y="4053"/>
                    </a:cubicBezTo>
                    <a:cubicBezTo>
                      <a:pt x="1239" y="5148"/>
                      <a:pt x="5156" y="6779"/>
                      <a:pt x="5585" y="7863"/>
                    </a:cubicBezTo>
                    <a:cubicBezTo>
                      <a:pt x="5630" y="7976"/>
                      <a:pt x="5699" y="8029"/>
                      <a:pt x="5780" y="8029"/>
                    </a:cubicBezTo>
                    <a:cubicBezTo>
                      <a:pt x="6471" y="8029"/>
                      <a:pt x="8080" y="4230"/>
                      <a:pt x="4097" y="1088"/>
                    </a:cubicBezTo>
                    <a:cubicBezTo>
                      <a:pt x="4097" y="1088"/>
                      <a:pt x="2296" y="0"/>
                      <a:pt x="1252" y="0"/>
                    </a:cubicBezTo>
                    <a:close/>
                  </a:path>
                </a:pathLst>
              </a:custGeom>
              <a:solidFill>
                <a:srgbClr val="853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5"/>
              <p:cNvSpPr/>
              <p:nvPr/>
            </p:nvSpPr>
            <p:spPr>
              <a:xfrm>
                <a:off x="7519559" y="3415086"/>
                <a:ext cx="249683" cy="171094"/>
              </a:xfrm>
              <a:custGeom>
                <a:avLst/>
                <a:gdLst/>
                <a:ahLst/>
                <a:cxnLst/>
                <a:rect l="l" t="t" r="r" b="b"/>
                <a:pathLst>
                  <a:path w="8575" h="5876" extrusionOk="0">
                    <a:moveTo>
                      <a:pt x="7041" y="1"/>
                    </a:moveTo>
                    <a:cubicBezTo>
                      <a:pt x="6005" y="1"/>
                      <a:pt x="4700" y="360"/>
                      <a:pt x="4700" y="360"/>
                    </a:cubicBezTo>
                    <a:cubicBezTo>
                      <a:pt x="0" y="2335"/>
                      <a:pt x="996" y="5876"/>
                      <a:pt x="1753" y="5876"/>
                    </a:cubicBezTo>
                    <a:cubicBezTo>
                      <a:pt x="1836" y="5876"/>
                      <a:pt x="1916" y="5833"/>
                      <a:pt x="1986" y="5742"/>
                    </a:cubicBezTo>
                    <a:cubicBezTo>
                      <a:pt x="2700" y="4801"/>
                      <a:pt x="6355" y="5039"/>
                      <a:pt x="6867" y="4027"/>
                    </a:cubicBezTo>
                    <a:cubicBezTo>
                      <a:pt x="7271" y="3219"/>
                      <a:pt x="5352" y="3142"/>
                      <a:pt x="4600" y="3142"/>
                    </a:cubicBezTo>
                    <a:cubicBezTo>
                      <a:pt x="4420" y="3142"/>
                      <a:pt x="4307" y="3146"/>
                      <a:pt x="4307" y="3146"/>
                    </a:cubicBezTo>
                    <a:cubicBezTo>
                      <a:pt x="4307" y="3146"/>
                      <a:pt x="8260" y="2837"/>
                      <a:pt x="8355" y="2087"/>
                    </a:cubicBezTo>
                    <a:cubicBezTo>
                      <a:pt x="8395" y="1734"/>
                      <a:pt x="7715" y="1642"/>
                      <a:pt x="6992" y="1642"/>
                    </a:cubicBezTo>
                    <a:cubicBezTo>
                      <a:pt x="6424" y="1642"/>
                      <a:pt x="5831" y="1699"/>
                      <a:pt x="5539" y="1731"/>
                    </a:cubicBezTo>
                    <a:lnTo>
                      <a:pt x="5539" y="1731"/>
                    </a:lnTo>
                    <a:cubicBezTo>
                      <a:pt x="6225" y="1644"/>
                      <a:pt x="8574" y="1280"/>
                      <a:pt x="8248" y="455"/>
                    </a:cubicBezTo>
                    <a:cubicBezTo>
                      <a:pt x="8108" y="111"/>
                      <a:pt x="7616" y="1"/>
                      <a:pt x="7041" y="1"/>
                    </a:cubicBezTo>
                    <a:close/>
                  </a:path>
                </a:pathLst>
              </a:custGeom>
              <a:solidFill>
                <a:srgbClr val="853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5"/>
              <p:cNvSpPr/>
              <p:nvPr/>
            </p:nvSpPr>
            <p:spPr>
              <a:xfrm>
                <a:off x="7833901" y="4162913"/>
                <a:ext cx="763752" cy="71454"/>
              </a:xfrm>
              <a:custGeom>
                <a:avLst/>
                <a:gdLst/>
                <a:ahLst/>
                <a:cxnLst/>
                <a:rect l="l" t="t" r="r" b="b"/>
                <a:pathLst>
                  <a:path w="26230" h="2454" extrusionOk="0">
                    <a:moveTo>
                      <a:pt x="131" y="1"/>
                    </a:moveTo>
                    <a:lnTo>
                      <a:pt x="0" y="358"/>
                    </a:lnTo>
                    <a:cubicBezTo>
                      <a:pt x="48" y="370"/>
                      <a:pt x="4441" y="2037"/>
                      <a:pt x="10192" y="2287"/>
                    </a:cubicBezTo>
                    <a:cubicBezTo>
                      <a:pt x="13073" y="2418"/>
                      <a:pt x="17109" y="2453"/>
                      <a:pt x="20419" y="2453"/>
                    </a:cubicBezTo>
                    <a:cubicBezTo>
                      <a:pt x="22848" y="2453"/>
                      <a:pt x="24889" y="2433"/>
                      <a:pt x="25767" y="2433"/>
                    </a:cubicBezTo>
                    <a:cubicBezTo>
                      <a:pt x="26060" y="2433"/>
                      <a:pt x="26224" y="2435"/>
                      <a:pt x="26230" y="2441"/>
                    </a:cubicBezTo>
                    <a:lnTo>
                      <a:pt x="26230" y="2049"/>
                    </a:lnTo>
                    <a:cubicBezTo>
                      <a:pt x="26183" y="2049"/>
                      <a:pt x="23726" y="2077"/>
                      <a:pt x="20559" y="2077"/>
                    </a:cubicBezTo>
                    <a:cubicBezTo>
                      <a:pt x="17233" y="2077"/>
                      <a:pt x="13125" y="2046"/>
                      <a:pt x="10204" y="1918"/>
                    </a:cubicBezTo>
                    <a:cubicBezTo>
                      <a:pt x="4536" y="1668"/>
                      <a:pt x="179" y="13"/>
                      <a:pt x="131" y="1"/>
                    </a:cubicBezTo>
                    <a:close/>
                  </a:path>
                </a:pathLst>
              </a:custGeom>
              <a:solidFill>
                <a:srgbClr val="3E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5"/>
              <p:cNvSpPr/>
              <p:nvPr/>
            </p:nvSpPr>
            <p:spPr>
              <a:xfrm>
                <a:off x="8251984" y="2581773"/>
                <a:ext cx="80801" cy="249624"/>
              </a:xfrm>
              <a:custGeom>
                <a:avLst/>
                <a:gdLst/>
                <a:ahLst/>
                <a:cxnLst/>
                <a:rect l="l" t="t" r="r" b="b"/>
                <a:pathLst>
                  <a:path w="2775" h="8573" extrusionOk="0">
                    <a:moveTo>
                      <a:pt x="1643" y="0"/>
                    </a:moveTo>
                    <a:cubicBezTo>
                      <a:pt x="1584" y="24"/>
                      <a:pt x="369" y="572"/>
                      <a:pt x="298" y="1905"/>
                    </a:cubicBezTo>
                    <a:cubicBezTo>
                      <a:pt x="250" y="2572"/>
                      <a:pt x="810" y="3156"/>
                      <a:pt x="1322" y="3715"/>
                    </a:cubicBezTo>
                    <a:cubicBezTo>
                      <a:pt x="1822" y="4251"/>
                      <a:pt x="2274" y="4763"/>
                      <a:pt x="2096" y="5180"/>
                    </a:cubicBezTo>
                    <a:cubicBezTo>
                      <a:pt x="1965" y="5477"/>
                      <a:pt x="1607" y="5727"/>
                      <a:pt x="1226" y="5989"/>
                    </a:cubicBezTo>
                    <a:cubicBezTo>
                      <a:pt x="703" y="6346"/>
                      <a:pt x="167" y="6739"/>
                      <a:pt x="60" y="7335"/>
                    </a:cubicBezTo>
                    <a:cubicBezTo>
                      <a:pt x="0" y="7716"/>
                      <a:pt x="119" y="8120"/>
                      <a:pt x="441" y="8573"/>
                    </a:cubicBezTo>
                    <a:lnTo>
                      <a:pt x="810" y="8347"/>
                    </a:lnTo>
                    <a:cubicBezTo>
                      <a:pt x="548" y="7989"/>
                      <a:pt x="453" y="7680"/>
                      <a:pt x="488" y="7406"/>
                    </a:cubicBezTo>
                    <a:cubicBezTo>
                      <a:pt x="572" y="6965"/>
                      <a:pt x="1024" y="6632"/>
                      <a:pt x="1488" y="6299"/>
                    </a:cubicBezTo>
                    <a:cubicBezTo>
                      <a:pt x="1893" y="6025"/>
                      <a:pt x="2310" y="5727"/>
                      <a:pt x="2489" y="5322"/>
                    </a:cubicBezTo>
                    <a:cubicBezTo>
                      <a:pt x="2774" y="4668"/>
                      <a:pt x="2203" y="4048"/>
                      <a:pt x="1643" y="3453"/>
                    </a:cubicBezTo>
                    <a:cubicBezTo>
                      <a:pt x="1167" y="2941"/>
                      <a:pt x="667" y="2417"/>
                      <a:pt x="703" y="1917"/>
                    </a:cubicBezTo>
                    <a:cubicBezTo>
                      <a:pt x="762" y="846"/>
                      <a:pt x="1762" y="369"/>
                      <a:pt x="1798" y="358"/>
                    </a:cubicBezTo>
                    <a:lnTo>
                      <a:pt x="1643" y="0"/>
                    </a:lnTo>
                    <a:close/>
                  </a:path>
                </a:pathLst>
              </a:custGeom>
              <a:solidFill>
                <a:srgbClr val="322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5"/>
              <p:cNvSpPr/>
              <p:nvPr/>
            </p:nvSpPr>
            <p:spPr>
              <a:xfrm>
                <a:off x="8117466" y="2646935"/>
                <a:ext cx="84965" cy="171997"/>
              </a:xfrm>
              <a:custGeom>
                <a:avLst/>
                <a:gdLst/>
                <a:ahLst/>
                <a:cxnLst/>
                <a:rect l="l" t="t" r="r" b="b"/>
                <a:pathLst>
                  <a:path w="2918" h="5907" extrusionOk="0">
                    <a:moveTo>
                      <a:pt x="1251" y="1"/>
                    </a:moveTo>
                    <a:cubicBezTo>
                      <a:pt x="1227" y="13"/>
                      <a:pt x="572" y="191"/>
                      <a:pt x="239" y="822"/>
                    </a:cubicBezTo>
                    <a:cubicBezTo>
                      <a:pt x="24" y="1251"/>
                      <a:pt x="0" y="1775"/>
                      <a:pt x="227" y="2382"/>
                    </a:cubicBezTo>
                    <a:cubicBezTo>
                      <a:pt x="501" y="3108"/>
                      <a:pt x="1167" y="3608"/>
                      <a:pt x="1703" y="4001"/>
                    </a:cubicBezTo>
                    <a:cubicBezTo>
                      <a:pt x="2120" y="4323"/>
                      <a:pt x="2525" y="4620"/>
                      <a:pt x="2501" y="4870"/>
                    </a:cubicBezTo>
                    <a:cubicBezTo>
                      <a:pt x="2501" y="5061"/>
                      <a:pt x="2263" y="5299"/>
                      <a:pt x="1822" y="5585"/>
                    </a:cubicBezTo>
                    <a:lnTo>
                      <a:pt x="2025" y="5906"/>
                    </a:lnTo>
                    <a:cubicBezTo>
                      <a:pt x="2608" y="5549"/>
                      <a:pt x="2882" y="5228"/>
                      <a:pt x="2906" y="4882"/>
                    </a:cubicBezTo>
                    <a:cubicBezTo>
                      <a:pt x="2918" y="4430"/>
                      <a:pt x="2465" y="4085"/>
                      <a:pt x="1941" y="3692"/>
                    </a:cubicBezTo>
                    <a:cubicBezTo>
                      <a:pt x="1417" y="3311"/>
                      <a:pt x="822" y="2870"/>
                      <a:pt x="596" y="2251"/>
                    </a:cubicBezTo>
                    <a:cubicBezTo>
                      <a:pt x="417" y="1763"/>
                      <a:pt x="417" y="1322"/>
                      <a:pt x="584" y="1001"/>
                    </a:cubicBezTo>
                    <a:cubicBezTo>
                      <a:pt x="822" y="525"/>
                      <a:pt x="1358" y="370"/>
                      <a:pt x="1358" y="370"/>
                    </a:cubicBezTo>
                    <a:lnTo>
                      <a:pt x="1251" y="1"/>
                    </a:lnTo>
                    <a:close/>
                  </a:path>
                </a:pathLst>
              </a:custGeom>
              <a:solidFill>
                <a:srgbClr val="322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5"/>
              <p:cNvSpPr/>
              <p:nvPr/>
            </p:nvSpPr>
            <p:spPr>
              <a:xfrm>
                <a:off x="7950017" y="2702053"/>
                <a:ext cx="124827" cy="165417"/>
              </a:xfrm>
              <a:custGeom>
                <a:avLst/>
                <a:gdLst/>
                <a:ahLst/>
                <a:cxnLst/>
                <a:rect l="l" t="t" r="r" b="b"/>
                <a:pathLst>
                  <a:path w="4287" h="5681" extrusionOk="0">
                    <a:moveTo>
                      <a:pt x="846" y="1"/>
                    </a:moveTo>
                    <a:cubicBezTo>
                      <a:pt x="489" y="322"/>
                      <a:pt x="1" y="1180"/>
                      <a:pt x="608" y="2096"/>
                    </a:cubicBezTo>
                    <a:cubicBezTo>
                      <a:pt x="916" y="2550"/>
                      <a:pt x="1426" y="2637"/>
                      <a:pt x="1951" y="2637"/>
                    </a:cubicBezTo>
                    <a:cubicBezTo>
                      <a:pt x="2115" y="2637"/>
                      <a:pt x="2280" y="2629"/>
                      <a:pt x="2442" y="2620"/>
                    </a:cubicBezTo>
                    <a:cubicBezTo>
                      <a:pt x="2608" y="2610"/>
                      <a:pt x="2751" y="2605"/>
                      <a:pt x="2873" y="2605"/>
                    </a:cubicBezTo>
                    <a:cubicBezTo>
                      <a:pt x="3348" y="2605"/>
                      <a:pt x="3516" y="2691"/>
                      <a:pt x="3525" y="2965"/>
                    </a:cubicBezTo>
                    <a:cubicBezTo>
                      <a:pt x="3537" y="3299"/>
                      <a:pt x="3370" y="3656"/>
                      <a:pt x="3227" y="4001"/>
                    </a:cubicBezTo>
                    <a:cubicBezTo>
                      <a:pt x="3049" y="4418"/>
                      <a:pt x="2870" y="4811"/>
                      <a:pt x="3061" y="5144"/>
                    </a:cubicBezTo>
                    <a:cubicBezTo>
                      <a:pt x="3215" y="5430"/>
                      <a:pt x="3596" y="5597"/>
                      <a:pt x="4239" y="5680"/>
                    </a:cubicBezTo>
                    <a:lnTo>
                      <a:pt x="4287" y="5311"/>
                    </a:lnTo>
                    <a:cubicBezTo>
                      <a:pt x="3656" y="5228"/>
                      <a:pt x="3454" y="5073"/>
                      <a:pt x="3394" y="4978"/>
                    </a:cubicBezTo>
                    <a:cubicBezTo>
                      <a:pt x="3299" y="4799"/>
                      <a:pt x="3430" y="4501"/>
                      <a:pt x="3585" y="4168"/>
                    </a:cubicBezTo>
                    <a:cubicBezTo>
                      <a:pt x="3751" y="3799"/>
                      <a:pt x="3942" y="3394"/>
                      <a:pt x="3906" y="2954"/>
                    </a:cubicBezTo>
                    <a:cubicBezTo>
                      <a:pt x="3878" y="2330"/>
                      <a:pt x="3399" y="2223"/>
                      <a:pt x="2868" y="2223"/>
                    </a:cubicBezTo>
                    <a:cubicBezTo>
                      <a:pt x="2719" y="2223"/>
                      <a:pt x="2566" y="2231"/>
                      <a:pt x="2418" y="2239"/>
                    </a:cubicBezTo>
                    <a:cubicBezTo>
                      <a:pt x="2254" y="2246"/>
                      <a:pt x="2089" y="2254"/>
                      <a:pt x="1929" y="2254"/>
                    </a:cubicBezTo>
                    <a:cubicBezTo>
                      <a:pt x="1508" y="2254"/>
                      <a:pt x="1128" y="2196"/>
                      <a:pt x="929" y="1894"/>
                    </a:cubicBezTo>
                    <a:cubicBezTo>
                      <a:pt x="358" y="1013"/>
                      <a:pt x="1084" y="310"/>
                      <a:pt x="1108" y="287"/>
                    </a:cubicBezTo>
                    <a:lnTo>
                      <a:pt x="846" y="1"/>
                    </a:lnTo>
                    <a:close/>
                  </a:path>
                </a:pathLst>
              </a:custGeom>
              <a:solidFill>
                <a:srgbClr val="322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5"/>
              <p:cNvSpPr/>
              <p:nvPr/>
            </p:nvSpPr>
            <p:spPr>
              <a:xfrm>
                <a:off x="7922997" y="2831708"/>
                <a:ext cx="84266" cy="80131"/>
              </a:xfrm>
              <a:custGeom>
                <a:avLst/>
                <a:gdLst/>
                <a:ahLst/>
                <a:cxnLst/>
                <a:rect l="l" t="t" r="r" b="b"/>
                <a:pathLst>
                  <a:path w="2894" h="2752" extrusionOk="0">
                    <a:moveTo>
                      <a:pt x="393" y="1"/>
                    </a:moveTo>
                    <a:lnTo>
                      <a:pt x="0" y="60"/>
                    </a:lnTo>
                    <a:cubicBezTo>
                      <a:pt x="0" y="72"/>
                      <a:pt x="393" y="2525"/>
                      <a:pt x="2846" y="2751"/>
                    </a:cubicBezTo>
                    <a:lnTo>
                      <a:pt x="2893" y="2370"/>
                    </a:lnTo>
                    <a:cubicBezTo>
                      <a:pt x="750" y="2180"/>
                      <a:pt x="405" y="84"/>
                      <a:pt x="393" y="1"/>
                    </a:cubicBezTo>
                    <a:close/>
                  </a:path>
                </a:pathLst>
              </a:custGeom>
              <a:solidFill>
                <a:srgbClr val="322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5"/>
              <p:cNvSpPr/>
              <p:nvPr/>
            </p:nvSpPr>
            <p:spPr>
              <a:xfrm>
                <a:off x="8366383" y="2603261"/>
                <a:ext cx="93263" cy="245490"/>
              </a:xfrm>
              <a:custGeom>
                <a:avLst/>
                <a:gdLst/>
                <a:ahLst/>
                <a:cxnLst/>
                <a:rect l="l" t="t" r="r" b="b"/>
                <a:pathLst>
                  <a:path w="3203" h="8431" extrusionOk="0">
                    <a:moveTo>
                      <a:pt x="3108" y="1"/>
                    </a:moveTo>
                    <a:cubicBezTo>
                      <a:pt x="2560" y="132"/>
                      <a:pt x="2155" y="393"/>
                      <a:pt x="1953" y="774"/>
                    </a:cubicBezTo>
                    <a:cubicBezTo>
                      <a:pt x="1512" y="1560"/>
                      <a:pt x="1905" y="2691"/>
                      <a:pt x="2215" y="3596"/>
                    </a:cubicBezTo>
                    <a:cubicBezTo>
                      <a:pt x="2405" y="4132"/>
                      <a:pt x="2620" y="4751"/>
                      <a:pt x="2500" y="4942"/>
                    </a:cubicBezTo>
                    <a:cubicBezTo>
                      <a:pt x="2500" y="4954"/>
                      <a:pt x="2465" y="4989"/>
                      <a:pt x="2381" y="5001"/>
                    </a:cubicBezTo>
                    <a:cubicBezTo>
                      <a:pt x="1488" y="5132"/>
                      <a:pt x="857" y="5489"/>
                      <a:pt x="548" y="6073"/>
                    </a:cubicBezTo>
                    <a:cubicBezTo>
                      <a:pt x="0" y="7085"/>
                      <a:pt x="560" y="8359"/>
                      <a:pt x="595" y="8430"/>
                    </a:cubicBezTo>
                    <a:lnTo>
                      <a:pt x="917" y="8240"/>
                    </a:lnTo>
                    <a:cubicBezTo>
                      <a:pt x="917" y="8228"/>
                      <a:pt x="417" y="7073"/>
                      <a:pt x="881" y="6239"/>
                    </a:cubicBezTo>
                    <a:cubicBezTo>
                      <a:pt x="1143" y="5775"/>
                      <a:pt x="1655" y="5477"/>
                      <a:pt x="2429" y="5370"/>
                    </a:cubicBezTo>
                    <a:cubicBezTo>
                      <a:pt x="2643" y="5346"/>
                      <a:pt x="2762" y="5227"/>
                      <a:pt x="2822" y="5132"/>
                    </a:cubicBezTo>
                    <a:cubicBezTo>
                      <a:pt x="3048" y="4775"/>
                      <a:pt x="2846" y="4203"/>
                      <a:pt x="2584" y="3465"/>
                    </a:cubicBezTo>
                    <a:cubicBezTo>
                      <a:pt x="2310" y="2620"/>
                      <a:pt x="1953" y="1584"/>
                      <a:pt x="2286" y="953"/>
                    </a:cubicBezTo>
                    <a:cubicBezTo>
                      <a:pt x="2441" y="667"/>
                      <a:pt x="2751" y="477"/>
                      <a:pt x="3203" y="370"/>
                    </a:cubicBezTo>
                    <a:lnTo>
                      <a:pt x="3108" y="1"/>
                    </a:lnTo>
                    <a:close/>
                  </a:path>
                </a:pathLst>
              </a:custGeom>
              <a:solidFill>
                <a:srgbClr val="322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5"/>
              <p:cNvSpPr/>
              <p:nvPr/>
            </p:nvSpPr>
            <p:spPr>
              <a:xfrm>
                <a:off x="8494990" y="2690028"/>
                <a:ext cx="192438" cy="180558"/>
              </a:xfrm>
              <a:custGeom>
                <a:avLst/>
                <a:gdLst/>
                <a:ahLst/>
                <a:cxnLst/>
                <a:rect l="l" t="t" r="r" b="b"/>
                <a:pathLst>
                  <a:path w="6609" h="6201" extrusionOk="0">
                    <a:moveTo>
                      <a:pt x="5299" y="0"/>
                    </a:moveTo>
                    <a:cubicBezTo>
                      <a:pt x="5206" y="0"/>
                      <a:pt x="5119" y="15"/>
                      <a:pt x="5037" y="45"/>
                    </a:cubicBezTo>
                    <a:cubicBezTo>
                      <a:pt x="4501" y="223"/>
                      <a:pt x="4299" y="878"/>
                      <a:pt x="4096" y="1593"/>
                    </a:cubicBezTo>
                    <a:cubicBezTo>
                      <a:pt x="3809" y="2587"/>
                      <a:pt x="3501" y="3612"/>
                      <a:pt x="2345" y="3612"/>
                    </a:cubicBezTo>
                    <a:cubicBezTo>
                      <a:pt x="2256" y="3612"/>
                      <a:pt x="2161" y="3606"/>
                      <a:pt x="2060" y="3593"/>
                    </a:cubicBezTo>
                    <a:cubicBezTo>
                      <a:pt x="2001" y="3588"/>
                      <a:pt x="1943" y="3585"/>
                      <a:pt x="1886" y="3585"/>
                    </a:cubicBezTo>
                    <a:cubicBezTo>
                      <a:pt x="1552" y="3585"/>
                      <a:pt x="1253" y="3677"/>
                      <a:pt x="989" y="3890"/>
                    </a:cubicBezTo>
                    <a:cubicBezTo>
                      <a:pt x="155" y="4569"/>
                      <a:pt x="0" y="6117"/>
                      <a:pt x="0" y="6176"/>
                    </a:cubicBezTo>
                    <a:lnTo>
                      <a:pt x="393" y="6200"/>
                    </a:lnTo>
                    <a:cubicBezTo>
                      <a:pt x="393" y="6188"/>
                      <a:pt x="524" y="4760"/>
                      <a:pt x="1227" y="4176"/>
                    </a:cubicBezTo>
                    <a:cubicBezTo>
                      <a:pt x="1398" y="4034"/>
                      <a:pt x="1607" y="3959"/>
                      <a:pt x="1835" y="3959"/>
                    </a:cubicBezTo>
                    <a:cubicBezTo>
                      <a:pt x="1893" y="3959"/>
                      <a:pt x="1952" y="3964"/>
                      <a:pt x="2013" y="3974"/>
                    </a:cubicBezTo>
                    <a:cubicBezTo>
                      <a:pt x="2129" y="3988"/>
                      <a:pt x="2240" y="3995"/>
                      <a:pt x="2345" y="3995"/>
                    </a:cubicBezTo>
                    <a:cubicBezTo>
                      <a:pt x="3795" y="3995"/>
                      <a:pt x="4177" y="2676"/>
                      <a:pt x="4465" y="1688"/>
                    </a:cubicBezTo>
                    <a:cubicBezTo>
                      <a:pt x="4644" y="1081"/>
                      <a:pt x="4822" y="497"/>
                      <a:pt x="5156" y="402"/>
                    </a:cubicBezTo>
                    <a:cubicBezTo>
                      <a:pt x="5200" y="385"/>
                      <a:pt x="5249" y="377"/>
                      <a:pt x="5302" y="377"/>
                    </a:cubicBezTo>
                    <a:cubicBezTo>
                      <a:pt x="5556" y="377"/>
                      <a:pt x="5919" y="560"/>
                      <a:pt x="6370" y="914"/>
                    </a:cubicBezTo>
                    <a:lnTo>
                      <a:pt x="6608" y="616"/>
                    </a:lnTo>
                    <a:cubicBezTo>
                      <a:pt x="6081" y="211"/>
                      <a:pt x="5651" y="0"/>
                      <a:pt x="5299" y="0"/>
                    </a:cubicBezTo>
                    <a:close/>
                  </a:path>
                </a:pathLst>
              </a:custGeom>
              <a:solidFill>
                <a:srgbClr val="322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5"/>
              <p:cNvSpPr/>
              <p:nvPr/>
            </p:nvSpPr>
            <p:spPr>
              <a:xfrm>
                <a:off x="8568830" y="2843850"/>
                <a:ext cx="178578" cy="99524"/>
              </a:xfrm>
              <a:custGeom>
                <a:avLst/>
                <a:gdLst/>
                <a:ahLst/>
                <a:cxnLst/>
                <a:rect l="l" t="t" r="r" b="b"/>
                <a:pathLst>
                  <a:path w="6133" h="3418" extrusionOk="0">
                    <a:moveTo>
                      <a:pt x="5739" y="0"/>
                    </a:moveTo>
                    <a:cubicBezTo>
                      <a:pt x="5739" y="0"/>
                      <a:pt x="5680" y="477"/>
                      <a:pt x="5263" y="762"/>
                    </a:cubicBezTo>
                    <a:cubicBezTo>
                      <a:pt x="5071" y="884"/>
                      <a:pt x="4831" y="949"/>
                      <a:pt x="4550" y="949"/>
                    </a:cubicBezTo>
                    <a:cubicBezTo>
                      <a:pt x="4361" y="949"/>
                      <a:pt x="4154" y="920"/>
                      <a:pt x="3929" y="858"/>
                    </a:cubicBezTo>
                    <a:cubicBezTo>
                      <a:pt x="3627" y="784"/>
                      <a:pt x="3328" y="747"/>
                      <a:pt x="3038" y="747"/>
                    </a:cubicBezTo>
                    <a:cubicBezTo>
                      <a:pt x="2484" y="747"/>
                      <a:pt x="1962" y="882"/>
                      <a:pt x="1501" y="1155"/>
                    </a:cubicBezTo>
                    <a:cubicBezTo>
                      <a:pt x="751" y="1608"/>
                      <a:pt x="215" y="2382"/>
                      <a:pt x="0" y="3334"/>
                    </a:cubicBezTo>
                    <a:lnTo>
                      <a:pt x="370" y="3418"/>
                    </a:lnTo>
                    <a:cubicBezTo>
                      <a:pt x="584" y="2560"/>
                      <a:pt x="1048" y="1870"/>
                      <a:pt x="1703" y="1489"/>
                    </a:cubicBezTo>
                    <a:cubicBezTo>
                      <a:pt x="2103" y="1250"/>
                      <a:pt x="2554" y="1126"/>
                      <a:pt x="3031" y="1126"/>
                    </a:cubicBezTo>
                    <a:cubicBezTo>
                      <a:pt x="3292" y="1126"/>
                      <a:pt x="3561" y="1163"/>
                      <a:pt x="3834" y="1239"/>
                    </a:cubicBezTo>
                    <a:cubicBezTo>
                      <a:pt x="4090" y="1298"/>
                      <a:pt x="4330" y="1329"/>
                      <a:pt x="4552" y="1329"/>
                    </a:cubicBezTo>
                    <a:cubicBezTo>
                      <a:pt x="4909" y="1329"/>
                      <a:pt x="5220" y="1248"/>
                      <a:pt x="5477" y="1072"/>
                    </a:cubicBezTo>
                    <a:cubicBezTo>
                      <a:pt x="6037" y="703"/>
                      <a:pt x="6132" y="72"/>
                      <a:pt x="6132" y="48"/>
                    </a:cubicBezTo>
                    <a:lnTo>
                      <a:pt x="5739" y="0"/>
                    </a:lnTo>
                    <a:close/>
                  </a:path>
                </a:pathLst>
              </a:custGeom>
              <a:solidFill>
                <a:srgbClr val="322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5"/>
              <p:cNvSpPr/>
              <p:nvPr/>
            </p:nvSpPr>
            <p:spPr>
              <a:xfrm>
                <a:off x="8580971" y="3003961"/>
                <a:ext cx="184110" cy="57274"/>
              </a:xfrm>
              <a:custGeom>
                <a:avLst/>
                <a:gdLst/>
                <a:ahLst/>
                <a:cxnLst/>
                <a:rect l="l" t="t" r="r" b="b"/>
                <a:pathLst>
                  <a:path w="6323" h="1967" extrusionOk="0">
                    <a:moveTo>
                      <a:pt x="3665" y="1"/>
                    </a:moveTo>
                    <a:cubicBezTo>
                      <a:pt x="2886" y="1"/>
                      <a:pt x="2305" y="309"/>
                      <a:pt x="1846" y="562"/>
                    </a:cubicBezTo>
                    <a:cubicBezTo>
                      <a:pt x="1533" y="718"/>
                      <a:pt x="1292" y="842"/>
                      <a:pt x="1084" y="842"/>
                    </a:cubicBezTo>
                    <a:cubicBezTo>
                      <a:pt x="1039" y="842"/>
                      <a:pt x="995" y="836"/>
                      <a:pt x="953" y="824"/>
                    </a:cubicBezTo>
                    <a:cubicBezTo>
                      <a:pt x="738" y="752"/>
                      <a:pt x="548" y="526"/>
                      <a:pt x="334" y="109"/>
                    </a:cubicBezTo>
                    <a:lnTo>
                      <a:pt x="0" y="288"/>
                    </a:lnTo>
                    <a:cubicBezTo>
                      <a:pt x="262" y="812"/>
                      <a:pt x="512" y="1098"/>
                      <a:pt x="834" y="1193"/>
                    </a:cubicBezTo>
                    <a:cubicBezTo>
                      <a:pt x="917" y="1218"/>
                      <a:pt x="999" y="1229"/>
                      <a:pt x="1080" y="1229"/>
                    </a:cubicBezTo>
                    <a:cubicBezTo>
                      <a:pt x="1382" y="1229"/>
                      <a:pt x="1677" y="1073"/>
                      <a:pt x="2024" y="895"/>
                    </a:cubicBezTo>
                    <a:cubicBezTo>
                      <a:pt x="2451" y="659"/>
                      <a:pt x="2951" y="392"/>
                      <a:pt x="3606" y="392"/>
                    </a:cubicBezTo>
                    <a:cubicBezTo>
                      <a:pt x="3645" y="392"/>
                      <a:pt x="3686" y="393"/>
                      <a:pt x="3727" y="395"/>
                    </a:cubicBezTo>
                    <a:cubicBezTo>
                      <a:pt x="5477" y="455"/>
                      <a:pt x="5929" y="1907"/>
                      <a:pt x="5953" y="1967"/>
                    </a:cubicBezTo>
                    <a:lnTo>
                      <a:pt x="6322" y="1848"/>
                    </a:lnTo>
                    <a:cubicBezTo>
                      <a:pt x="6322" y="1836"/>
                      <a:pt x="5787" y="85"/>
                      <a:pt x="3751" y="2"/>
                    </a:cubicBezTo>
                    <a:cubicBezTo>
                      <a:pt x="3722" y="1"/>
                      <a:pt x="3693" y="1"/>
                      <a:pt x="3665" y="1"/>
                    </a:cubicBezTo>
                    <a:close/>
                  </a:path>
                </a:pathLst>
              </a:custGeom>
              <a:solidFill>
                <a:srgbClr val="322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5"/>
              <p:cNvSpPr/>
              <p:nvPr/>
            </p:nvSpPr>
            <p:spPr>
              <a:xfrm>
                <a:off x="8592414" y="4301595"/>
                <a:ext cx="51334" cy="153595"/>
              </a:xfrm>
              <a:custGeom>
                <a:avLst/>
                <a:gdLst/>
                <a:ahLst/>
                <a:cxnLst/>
                <a:rect l="l" t="t" r="r" b="b"/>
                <a:pathLst>
                  <a:path w="1763" h="5275" extrusionOk="0">
                    <a:moveTo>
                      <a:pt x="393" y="0"/>
                    </a:moveTo>
                    <a:lnTo>
                      <a:pt x="0" y="36"/>
                    </a:lnTo>
                    <a:cubicBezTo>
                      <a:pt x="24" y="203"/>
                      <a:pt x="405" y="3977"/>
                      <a:pt x="1465" y="5275"/>
                    </a:cubicBezTo>
                    <a:lnTo>
                      <a:pt x="1762" y="5025"/>
                    </a:lnTo>
                    <a:cubicBezTo>
                      <a:pt x="774" y="3810"/>
                      <a:pt x="393" y="36"/>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5"/>
              <p:cNvSpPr/>
              <p:nvPr/>
            </p:nvSpPr>
            <p:spPr>
              <a:xfrm>
                <a:off x="8095629" y="4314057"/>
                <a:ext cx="51334" cy="175811"/>
              </a:xfrm>
              <a:custGeom>
                <a:avLst/>
                <a:gdLst/>
                <a:ahLst/>
                <a:cxnLst/>
                <a:rect l="l" t="t" r="r" b="b"/>
                <a:pathLst>
                  <a:path w="1763" h="6038" extrusionOk="0">
                    <a:moveTo>
                      <a:pt x="1441" y="1"/>
                    </a:moveTo>
                    <a:cubicBezTo>
                      <a:pt x="655" y="1310"/>
                      <a:pt x="24" y="5787"/>
                      <a:pt x="0" y="5978"/>
                    </a:cubicBezTo>
                    <a:lnTo>
                      <a:pt x="381" y="6037"/>
                    </a:lnTo>
                    <a:cubicBezTo>
                      <a:pt x="381" y="6001"/>
                      <a:pt x="1024" y="1441"/>
                      <a:pt x="1763" y="191"/>
                    </a:cubicBezTo>
                    <a:lnTo>
                      <a:pt x="14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45"/>
            <p:cNvGrpSpPr/>
            <p:nvPr/>
          </p:nvGrpSpPr>
          <p:grpSpPr>
            <a:xfrm>
              <a:off x="5816374" y="1151344"/>
              <a:ext cx="2907522" cy="2840799"/>
              <a:chOff x="6090062" y="1499344"/>
              <a:chExt cx="2907522" cy="2840799"/>
            </a:xfrm>
          </p:grpSpPr>
          <p:grpSp>
            <p:nvGrpSpPr>
              <p:cNvPr id="547" name="Google Shape;547;p45"/>
              <p:cNvGrpSpPr/>
              <p:nvPr/>
            </p:nvGrpSpPr>
            <p:grpSpPr>
              <a:xfrm>
                <a:off x="6401239" y="1637565"/>
                <a:ext cx="2596345" cy="2702578"/>
                <a:chOff x="6401239" y="1637565"/>
                <a:chExt cx="2596345" cy="2702578"/>
              </a:xfrm>
            </p:grpSpPr>
            <p:sp>
              <p:nvSpPr>
                <p:cNvPr id="548" name="Google Shape;548;p45"/>
                <p:cNvSpPr/>
                <p:nvPr/>
              </p:nvSpPr>
              <p:spPr>
                <a:xfrm rot="3033256" flipH="1">
                  <a:off x="6564239" y="2241737"/>
                  <a:ext cx="2270344" cy="1494235"/>
                </a:xfrm>
                <a:custGeom>
                  <a:avLst/>
                  <a:gdLst/>
                  <a:ahLst/>
                  <a:cxnLst/>
                  <a:rect l="l" t="t" r="r" b="b"/>
                  <a:pathLst>
                    <a:path w="53603" h="35279" extrusionOk="0">
                      <a:moveTo>
                        <a:pt x="32683" y="0"/>
                      </a:moveTo>
                      <a:lnTo>
                        <a:pt x="32683" y="560"/>
                      </a:lnTo>
                      <a:cubicBezTo>
                        <a:pt x="33041" y="560"/>
                        <a:pt x="33398" y="560"/>
                        <a:pt x="33767" y="572"/>
                      </a:cubicBezTo>
                      <a:cubicBezTo>
                        <a:pt x="33886" y="572"/>
                        <a:pt x="33993" y="596"/>
                        <a:pt x="34100" y="596"/>
                      </a:cubicBezTo>
                      <a:lnTo>
                        <a:pt x="34112" y="24"/>
                      </a:lnTo>
                      <a:cubicBezTo>
                        <a:pt x="34005" y="24"/>
                        <a:pt x="33898" y="12"/>
                        <a:pt x="33779" y="12"/>
                      </a:cubicBezTo>
                      <a:cubicBezTo>
                        <a:pt x="33410" y="12"/>
                        <a:pt x="33041" y="0"/>
                        <a:pt x="32683" y="0"/>
                      </a:cubicBezTo>
                      <a:close/>
                      <a:moveTo>
                        <a:pt x="31219" y="24"/>
                      </a:moveTo>
                      <a:cubicBezTo>
                        <a:pt x="30731" y="36"/>
                        <a:pt x="30254" y="84"/>
                        <a:pt x="29790" y="143"/>
                      </a:cubicBezTo>
                      <a:lnTo>
                        <a:pt x="29873" y="715"/>
                      </a:lnTo>
                      <a:cubicBezTo>
                        <a:pt x="30326" y="655"/>
                        <a:pt x="30790" y="608"/>
                        <a:pt x="31255" y="596"/>
                      </a:cubicBezTo>
                      <a:lnTo>
                        <a:pt x="31219" y="24"/>
                      </a:lnTo>
                      <a:close/>
                      <a:moveTo>
                        <a:pt x="35553" y="143"/>
                      </a:moveTo>
                      <a:lnTo>
                        <a:pt x="35481" y="715"/>
                      </a:lnTo>
                      <a:cubicBezTo>
                        <a:pt x="35958" y="774"/>
                        <a:pt x="36422" y="858"/>
                        <a:pt x="36851" y="953"/>
                      </a:cubicBezTo>
                      <a:lnTo>
                        <a:pt x="36981" y="381"/>
                      </a:lnTo>
                      <a:cubicBezTo>
                        <a:pt x="36517" y="298"/>
                        <a:pt x="36041" y="203"/>
                        <a:pt x="35553" y="143"/>
                      </a:cubicBezTo>
                      <a:close/>
                      <a:moveTo>
                        <a:pt x="28385" y="369"/>
                      </a:moveTo>
                      <a:cubicBezTo>
                        <a:pt x="27885" y="477"/>
                        <a:pt x="27433" y="596"/>
                        <a:pt x="26980" y="727"/>
                      </a:cubicBezTo>
                      <a:lnTo>
                        <a:pt x="27147" y="1262"/>
                      </a:lnTo>
                      <a:cubicBezTo>
                        <a:pt x="27576" y="1143"/>
                        <a:pt x="28028" y="1024"/>
                        <a:pt x="28504" y="917"/>
                      </a:cubicBezTo>
                      <a:lnTo>
                        <a:pt x="28385" y="369"/>
                      </a:lnTo>
                      <a:close/>
                      <a:moveTo>
                        <a:pt x="38363" y="774"/>
                      </a:moveTo>
                      <a:lnTo>
                        <a:pt x="38184" y="1310"/>
                      </a:lnTo>
                      <a:cubicBezTo>
                        <a:pt x="38636" y="1465"/>
                        <a:pt x="39053" y="1655"/>
                        <a:pt x="39458" y="1846"/>
                      </a:cubicBezTo>
                      <a:lnTo>
                        <a:pt x="39708" y="1334"/>
                      </a:lnTo>
                      <a:cubicBezTo>
                        <a:pt x="39291" y="1108"/>
                        <a:pt x="38827" y="929"/>
                        <a:pt x="38363" y="774"/>
                      </a:cubicBezTo>
                      <a:close/>
                      <a:moveTo>
                        <a:pt x="25611" y="1227"/>
                      </a:moveTo>
                      <a:cubicBezTo>
                        <a:pt x="25170" y="1441"/>
                        <a:pt x="24730" y="1667"/>
                        <a:pt x="24337" y="1917"/>
                      </a:cubicBezTo>
                      <a:lnTo>
                        <a:pt x="24635" y="2394"/>
                      </a:lnTo>
                      <a:cubicBezTo>
                        <a:pt x="25016" y="2155"/>
                        <a:pt x="25421" y="1929"/>
                        <a:pt x="25837" y="1751"/>
                      </a:cubicBezTo>
                      <a:lnTo>
                        <a:pt x="25611" y="1227"/>
                      </a:lnTo>
                      <a:close/>
                      <a:moveTo>
                        <a:pt x="40958" y="2096"/>
                      </a:moveTo>
                      <a:lnTo>
                        <a:pt x="40625" y="2560"/>
                      </a:lnTo>
                      <a:cubicBezTo>
                        <a:pt x="41006" y="2822"/>
                        <a:pt x="41339" y="3120"/>
                        <a:pt x="41673" y="3429"/>
                      </a:cubicBezTo>
                      <a:lnTo>
                        <a:pt x="42065" y="3036"/>
                      </a:lnTo>
                      <a:cubicBezTo>
                        <a:pt x="41732" y="2691"/>
                        <a:pt x="41351" y="2382"/>
                        <a:pt x="40958" y="2096"/>
                      </a:cubicBezTo>
                      <a:close/>
                      <a:moveTo>
                        <a:pt x="23158" y="2751"/>
                      </a:moveTo>
                      <a:cubicBezTo>
                        <a:pt x="22801" y="3072"/>
                        <a:pt x="22444" y="3417"/>
                        <a:pt x="22134" y="3787"/>
                      </a:cubicBezTo>
                      <a:lnTo>
                        <a:pt x="22563" y="4168"/>
                      </a:lnTo>
                      <a:cubicBezTo>
                        <a:pt x="22861" y="3822"/>
                        <a:pt x="23182" y="3489"/>
                        <a:pt x="23527" y="3179"/>
                      </a:cubicBezTo>
                      <a:lnTo>
                        <a:pt x="23158" y="2751"/>
                      </a:lnTo>
                      <a:close/>
                      <a:moveTo>
                        <a:pt x="43030" y="4132"/>
                      </a:moveTo>
                      <a:lnTo>
                        <a:pt x="42566" y="4465"/>
                      </a:lnTo>
                      <a:cubicBezTo>
                        <a:pt x="42827" y="4834"/>
                        <a:pt x="43066" y="5227"/>
                        <a:pt x="43292" y="5632"/>
                      </a:cubicBezTo>
                      <a:lnTo>
                        <a:pt x="43792" y="5370"/>
                      </a:lnTo>
                      <a:cubicBezTo>
                        <a:pt x="43554" y="4941"/>
                        <a:pt x="43304" y="4525"/>
                        <a:pt x="43030" y="4132"/>
                      </a:cubicBezTo>
                      <a:close/>
                      <a:moveTo>
                        <a:pt x="21265" y="4977"/>
                      </a:moveTo>
                      <a:cubicBezTo>
                        <a:pt x="21027" y="5382"/>
                        <a:pt x="20789" y="5811"/>
                        <a:pt x="20587" y="6263"/>
                      </a:cubicBezTo>
                      <a:lnTo>
                        <a:pt x="21087" y="6501"/>
                      </a:lnTo>
                      <a:cubicBezTo>
                        <a:pt x="21301" y="6073"/>
                        <a:pt x="21515" y="5668"/>
                        <a:pt x="21741" y="5275"/>
                      </a:cubicBezTo>
                      <a:lnTo>
                        <a:pt x="21265" y="4977"/>
                      </a:lnTo>
                      <a:close/>
                      <a:moveTo>
                        <a:pt x="44399" y="6692"/>
                      </a:moveTo>
                      <a:lnTo>
                        <a:pt x="43875" y="6906"/>
                      </a:lnTo>
                      <a:cubicBezTo>
                        <a:pt x="44042" y="7323"/>
                        <a:pt x="44185" y="7763"/>
                        <a:pt x="44316" y="8228"/>
                      </a:cubicBezTo>
                      <a:lnTo>
                        <a:pt x="44852" y="8061"/>
                      </a:lnTo>
                      <a:cubicBezTo>
                        <a:pt x="44721" y="7585"/>
                        <a:pt x="44554" y="7120"/>
                        <a:pt x="44399" y="6692"/>
                      </a:cubicBezTo>
                      <a:close/>
                      <a:moveTo>
                        <a:pt x="20051" y="7620"/>
                      </a:moveTo>
                      <a:cubicBezTo>
                        <a:pt x="19884" y="8049"/>
                        <a:pt x="19753" y="8513"/>
                        <a:pt x="19610" y="9001"/>
                      </a:cubicBezTo>
                      <a:lnTo>
                        <a:pt x="20170" y="9144"/>
                      </a:lnTo>
                      <a:cubicBezTo>
                        <a:pt x="20289" y="8656"/>
                        <a:pt x="20420" y="8228"/>
                        <a:pt x="20587" y="7799"/>
                      </a:cubicBezTo>
                      <a:lnTo>
                        <a:pt x="20051" y="7620"/>
                      </a:lnTo>
                      <a:close/>
                      <a:moveTo>
                        <a:pt x="45197" y="9478"/>
                      </a:moveTo>
                      <a:lnTo>
                        <a:pt x="44649" y="9597"/>
                      </a:lnTo>
                      <a:cubicBezTo>
                        <a:pt x="44756" y="10025"/>
                        <a:pt x="44828" y="10490"/>
                        <a:pt x="44911" y="10978"/>
                      </a:cubicBezTo>
                      <a:lnTo>
                        <a:pt x="45471" y="10895"/>
                      </a:lnTo>
                      <a:cubicBezTo>
                        <a:pt x="45375" y="10383"/>
                        <a:pt x="45280" y="9930"/>
                        <a:pt x="45197" y="9478"/>
                      </a:cubicBezTo>
                      <a:close/>
                      <a:moveTo>
                        <a:pt x="19277" y="10395"/>
                      </a:moveTo>
                      <a:cubicBezTo>
                        <a:pt x="19170" y="10859"/>
                        <a:pt x="19074" y="11335"/>
                        <a:pt x="18991" y="11799"/>
                      </a:cubicBezTo>
                      <a:lnTo>
                        <a:pt x="19539" y="11907"/>
                      </a:lnTo>
                      <a:cubicBezTo>
                        <a:pt x="19634" y="11442"/>
                        <a:pt x="19717" y="10978"/>
                        <a:pt x="19825" y="10514"/>
                      </a:cubicBezTo>
                      <a:lnTo>
                        <a:pt x="19277" y="10395"/>
                      </a:lnTo>
                      <a:close/>
                      <a:moveTo>
                        <a:pt x="45685" y="12323"/>
                      </a:moveTo>
                      <a:lnTo>
                        <a:pt x="45125" y="12395"/>
                      </a:lnTo>
                      <a:cubicBezTo>
                        <a:pt x="45185" y="12871"/>
                        <a:pt x="45233" y="13335"/>
                        <a:pt x="45292" y="13812"/>
                      </a:cubicBezTo>
                      <a:lnTo>
                        <a:pt x="45864" y="13752"/>
                      </a:lnTo>
                      <a:lnTo>
                        <a:pt x="45685" y="12323"/>
                      </a:lnTo>
                      <a:close/>
                      <a:moveTo>
                        <a:pt x="18717" y="13204"/>
                      </a:moveTo>
                      <a:cubicBezTo>
                        <a:pt x="18634" y="13669"/>
                        <a:pt x="18539" y="14133"/>
                        <a:pt x="18455" y="14597"/>
                      </a:cubicBezTo>
                      <a:lnTo>
                        <a:pt x="19003" y="14716"/>
                      </a:lnTo>
                      <a:cubicBezTo>
                        <a:pt x="19110" y="14252"/>
                        <a:pt x="19194" y="13788"/>
                        <a:pt x="19277" y="13300"/>
                      </a:cubicBezTo>
                      <a:lnTo>
                        <a:pt x="18717" y="13204"/>
                      </a:lnTo>
                      <a:close/>
                      <a:moveTo>
                        <a:pt x="46006" y="15145"/>
                      </a:moveTo>
                      <a:lnTo>
                        <a:pt x="45435" y="15205"/>
                      </a:lnTo>
                      <a:cubicBezTo>
                        <a:pt x="45494" y="15693"/>
                        <a:pt x="45542" y="16157"/>
                        <a:pt x="45602" y="16633"/>
                      </a:cubicBezTo>
                      <a:lnTo>
                        <a:pt x="46161" y="16562"/>
                      </a:lnTo>
                      <a:cubicBezTo>
                        <a:pt x="46102" y="16098"/>
                        <a:pt x="46042" y="15621"/>
                        <a:pt x="46006" y="15145"/>
                      </a:cubicBezTo>
                      <a:close/>
                      <a:moveTo>
                        <a:pt x="9109" y="16140"/>
                      </a:moveTo>
                      <a:cubicBezTo>
                        <a:pt x="8921" y="16140"/>
                        <a:pt x="8737" y="16165"/>
                        <a:pt x="8561" y="16217"/>
                      </a:cubicBezTo>
                      <a:lnTo>
                        <a:pt x="8716" y="16752"/>
                      </a:lnTo>
                      <a:cubicBezTo>
                        <a:pt x="8843" y="16714"/>
                        <a:pt x="8978" y="16696"/>
                        <a:pt x="9117" y="16696"/>
                      </a:cubicBezTo>
                      <a:cubicBezTo>
                        <a:pt x="9370" y="16696"/>
                        <a:pt x="9638" y="16756"/>
                        <a:pt x="9907" y="16871"/>
                      </a:cubicBezTo>
                      <a:lnTo>
                        <a:pt x="10133" y="16371"/>
                      </a:lnTo>
                      <a:cubicBezTo>
                        <a:pt x="9790" y="16219"/>
                        <a:pt x="9443" y="16140"/>
                        <a:pt x="9109" y="16140"/>
                      </a:cubicBezTo>
                      <a:close/>
                      <a:moveTo>
                        <a:pt x="18122" y="15967"/>
                      </a:moveTo>
                      <a:cubicBezTo>
                        <a:pt x="17991" y="16467"/>
                        <a:pt x="17860" y="16907"/>
                        <a:pt x="17705" y="17300"/>
                      </a:cubicBezTo>
                      <a:lnTo>
                        <a:pt x="18241" y="17503"/>
                      </a:lnTo>
                      <a:cubicBezTo>
                        <a:pt x="18408" y="17086"/>
                        <a:pt x="18539" y="16633"/>
                        <a:pt x="18682" y="16109"/>
                      </a:cubicBezTo>
                      <a:lnTo>
                        <a:pt x="18122" y="15967"/>
                      </a:lnTo>
                      <a:close/>
                      <a:moveTo>
                        <a:pt x="7335" y="17217"/>
                      </a:moveTo>
                      <a:cubicBezTo>
                        <a:pt x="7049" y="17645"/>
                        <a:pt x="6835" y="18110"/>
                        <a:pt x="6668" y="18550"/>
                      </a:cubicBezTo>
                      <a:lnTo>
                        <a:pt x="7204" y="18753"/>
                      </a:lnTo>
                      <a:cubicBezTo>
                        <a:pt x="7335" y="18336"/>
                        <a:pt x="7549" y="17919"/>
                        <a:pt x="7811" y="17526"/>
                      </a:cubicBezTo>
                      <a:lnTo>
                        <a:pt x="7335" y="17217"/>
                      </a:lnTo>
                      <a:close/>
                      <a:moveTo>
                        <a:pt x="11359" y="17288"/>
                      </a:moveTo>
                      <a:lnTo>
                        <a:pt x="10919" y="17657"/>
                      </a:lnTo>
                      <a:cubicBezTo>
                        <a:pt x="11204" y="17979"/>
                        <a:pt x="11443" y="18360"/>
                        <a:pt x="11633" y="18788"/>
                      </a:cubicBezTo>
                      <a:lnTo>
                        <a:pt x="12157" y="18550"/>
                      </a:lnTo>
                      <a:cubicBezTo>
                        <a:pt x="11931" y="18074"/>
                        <a:pt x="11669" y="17645"/>
                        <a:pt x="11359" y="17288"/>
                      </a:cubicBezTo>
                      <a:close/>
                      <a:moveTo>
                        <a:pt x="46340" y="18003"/>
                      </a:moveTo>
                      <a:lnTo>
                        <a:pt x="45792" y="18074"/>
                      </a:lnTo>
                      <a:cubicBezTo>
                        <a:pt x="45864" y="18598"/>
                        <a:pt x="45947" y="19062"/>
                        <a:pt x="46030" y="19491"/>
                      </a:cubicBezTo>
                      <a:lnTo>
                        <a:pt x="46578" y="19408"/>
                      </a:lnTo>
                      <a:cubicBezTo>
                        <a:pt x="46495" y="18967"/>
                        <a:pt x="46423" y="18515"/>
                        <a:pt x="46340" y="18003"/>
                      </a:cubicBezTo>
                      <a:close/>
                      <a:moveTo>
                        <a:pt x="17146" y="18550"/>
                      </a:moveTo>
                      <a:cubicBezTo>
                        <a:pt x="16908" y="18991"/>
                        <a:pt x="16658" y="19348"/>
                        <a:pt x="16360" y="19658"/>
                      </a:cubicBezTo>
                      <a:lnTo>
                        <a:pt x="16777" y="20039"/>
                      </a:lnTo>
                      <a:cubicBezTo>
                        <a:pt x="17098" y="19705"/>
                        <a:pt x="17384" y="19288"/>
                        <a:pt x="17634" y="18836"/>
                      </a:cubicBezTo>
                      <a:lnTo>
                        <a:pt x="17146" y="18550"/>
                      </a:lnTo>
                      <a:close/>
                      <a:moveTo>
                        <a:pt x="6990" y="20027"/>
                      </a:moveTo>
                      <a:lnTo>
                        <a:pt x="6430" y="20074"/>
                      </a:lnTo>
                      <a:cubicBezTo>
                        <a:pt x="6478" y="20670"/>
                        <a:pt x="6716" y="21146"/>
                        <a:pt x="7109" y="21515"/>
                      </a:cubicBezTo>
                      <a:lnTo>
                        <a:pt x="7490" y="21098"/>
                      </a:lnTo>
                      <a:cubicBezTo>
                        <a:pt x="7192" y="20836"/>
                        <a:pt x="7025" y="20479"/>
                        <a:pt x="6990" y="20027"/>
                      </a:cubicBezTo>
                      <a:close/>
                      <a:moveTo>
                        <a:pt x="15324" y="20503"/>
                      </a:moveTo>
                      <a:cubicBezTo>
                        <a:pt x="14967" y="20729"/>
                        <a:pt x="14550" y="20908"/>
                        <a:pt x="14110" y="21039"/>
                      </a:cubicBezTo>
                      <a:lnTo>
                        <a:pt x="14276" y="21574"/>
                      </a:lnTo>
                      <a:cubicBezTo>
                        <a:pt x="14764" y="21432"/>
                        <a:pt x="15229" y="21229"/>
                        <a:pt x="15622" y="20979"/>
                      </a:cubicBezTo>
                      <a:lnTo>
                        <a:pt x="15324" y="20503"/>
                      </a:lnTo>
                      <a:close/>
                      <a:moveTo>
                        <a:pt x="12609" y="19955"/>
                      </a:moveTo>
                      <a:lnTo>
                        <a:pt x="12050" y="20074"/>
                      </a:lnTo>
                      <a:cubicBezTo>
                        <a:pt x="12145" y="20503"/>
                        <a:pt x="12205" y="20967"/>
                        <a:pt x="12228" y="21443"/>
                      </a:cubicBezTo>
                      <a:lnTo>
                        <a:pt x="12312" y="21443"/>
                      </a:lnTo>
                      <a:cubicBezTo>
                        <a:pt x="11978" y="21515"/>
                        <a:pt x="11669" y="21563"/>
                        <a:pt x="11371" y="21610"/>
                      </a:cubicBezTo>
                      <a:lnTo>
                        <a:pt x="11443" y="22170"/>
                      </a:lnTo>
                      <a:cubicBezTo>
                        <a:pt x="11895" y="22110"/>
                        <a:pt x="12371" y="22027"/>
                        <a:pt x="12871" y="21908"/>
                      </a:cubicBezTo>
                      <a:lnTo>
                        <a:pt x="12764" y="21408"/>
                      </a:lnTo>
                      <a:lnTo>
                        <a:pt x="12800" y="21408"/>
                      </a:lnTo>
                      <a:cubicBezTo>
                        <a:pt x="12764" y="20908"/>
                        <a:pt x="12705" y="20420"/>
                        <a:pt x="12609" y="19955"/>
                      </a:cubicBezTo>
                      <a:close/>
                      <a:moveTo>
                        <a:pt x="46911" y="20741"/>
                      </a:moveTo>
                      <a:lnTo>
                        <a:pt x="46364" y="20896"/>
                      </a:lnTo>
                      <a:cubicBezTo>
                        <a:pt x="46495" y="21384"/>
                        <a:pt x="46637" y="21860"/>
                        <a:pt x="46804" y="22277"/>
                      </a:cubicBezTo>
                      <a:lnTo>
                        <a:pt x="47340" y="22063"/>
                      </a:lnTo>
                      <a:cubicBezTo>
                        <a:pt x="47197" y="21670"/>
                        <a:pt x="47042" y="21217"/>
                        <a:pt x="46911" y="20741"/>
                      </a:cubicBezTo>
                      <a:close/>
                      <a:moveTo>
                        <a:pt x="8633" y="21622"/>
                      </a:moveTo>
                      <a:lnTo>
                        <a:pt x="8514" y="22170"/>
                      </a:lnTo>
                      <a:cubicBezTo>
                        <a:pt x="8895" y="22241"/>
                        <a:pt x="9323" y="22289"/>
                        <a:pt x="9823" y="22289"/>
                      </a:cubicBezTo>
                      <a:lnTo>
                        <a:pt x="10002" y="22289"/>
                      </a:lnTo>
                      <a:lnTo>
                        <a:pt x="9990" y="21729"/>
                      </a:lnTo>
                      <a:lnTo>
                        <a:pt x="9823" y="21729"/>
                      </a:lnTo>
                      <a:cubicBezTo>
                        <a:pt x="9371" y="21729"/>
                        <a:pt x="8978" y="21694"/>
                        <a:pt x="8633" y="21622"/>
                      </a:cubicBezTo>
                      <a:close/>
                      <a:moveTo>
                        <a:pt x="12228" y="22860"/>
                      </a:moveTo>
                      <a:cubicBezTo>
                        <a:pt x="12193" y="23301"/>
                        <a:pt x="12145" y="23765"/>
                        <a:pt x="12050" y="24241"/>
                      </a:cubicBezTo>
                      <a:lnTo>
                        <a:pt x="12609" y="24325"/>
                      </a:lnTo>
                      <a:cubicBezTo>
                        <a:pt x="12681" y="23837"/>
                        <a:pt x="12740" y="23360"/>
                        <a:pt x="12800" y="22896"/>
                      </a:cubicBezTo>
                      <a:lnTo>
                        <a:pt x="12228" y="22860"/>
                      </a:lnTo>
                      <a:close/>
                      <a:moveTo>
                        <a:pt x="47923" y="23301"/>
                      </a:moveTo>
                      <a:lnTo>
                        <a:pt x="47435" y="23587"/>
                      </a:lnTo>
                      <a:cubicBezTo>
                        <a:pt x="47697" y="24027"/>
                        <a:pt x="47995" y="24432"/>
                        <a:pt x="48304" y="24777"/>
                      </a:cubicBezTo>
                      <a:lnTo>
                        <a:pt x="48721" y="24384"/>
                      </a:lnTo>
                      <a:cubicBezTo>
                        <a:pt x="48423" y="24075"/>
                        <a:pt x="48161" y="23706"/>
                        <a:pt x="47923" y="23301"/>
                      </a:cubicBezTo>
                      <a:close/>
                      <a:moveTo>
                        <a:pt x="49733" y="25277"/>
                      </a:moveTo>
                      <a:lnTo>
                        <a:pt x="49424" y="25742"/>
                      </a:lnTo>
                      <a:cubicBezTo>
                        <a:pt x="49828" y="26015"/>
                        <a:pt x="50269" y="26230"/>
                        <a:pt x="50733" y="26408"/>
                      </a:cubicBezTo>
                      <a:lnTo>
                        <a:pt x="50924" y="25896"/>
                      </a:lnTo>
                      <a:cubicBezTo>
                        <a:pt x="50495" y="25730"/>
                        <a:pt x="50090" y="25515"/>
                        <a:pt x="49733" y="25277"/>
                      </a:cubicBezTo>
                      <a:close/>
                      <a:moveTo>
                        <a:pt x="52233" y="26254"/>
                      </a:moveTo>
                      <a:lnTo>
                        <a:pt x="52138" y="26801"/>
                      </a:lnTo>
                      <a:cubicBezTo>
                        <a:pt x="52579" y="26885"/>
                        <a:pt x="53067" y="26932"/>
                        <a:pt x="53579" y="26968"/>
                      </a:cubicBezTo>
                      <a:lnTo>
                        <a:pt x="53603" y="26408"/>
                      </a:lnTo>
                      <a:cubicBezTo>
                        <a:pt x="53126" y="26385"/>
                        <a:pt x="52674" y="26325"/>
                        <a:pt x="52233" y="26254"/>
                      </a:cubicBezTo>
                      <a:close/>
                      <a:moveTo>
                        <a:pt x="11728" y="25575"/>
                      </a:moveTo>
                      <a:cubicBezTo>
                        <a:pt x="11609" y="26015"/>
                        <a:pt x="11431" y="26444"/>
                        <a:pt x="11216" y="26861"/>
                      </a:cubicBezTo>
                      <a:lnTo>
                        <a:pt x="11728" y="27111"/>
                      </a:lnTo>
                      <a:cubicBezTo>
                        <a:pt x="11955" y="26670"/>
                        <a:pt x="12133" y="26218"/>
                        <a:pt x="12264" y="25742"/>
                      </a:cubicBezTo>
                      <a:lnTo>
                        <a:pt x="11728" y="25575"/>
                      </a:lnTo>
                      <a:close/>
                      <a:moveTo>
                        <a:pt x="10502" y="28051"/>
                      </a:moveTo>
                      <a:cubicBezTo>
                        <a:pt x="10240" y="28409"/>
                        <a:pt x="9954" y="28766"/>
                        <a:pt x="9621" y="29123"/>
                      </a:cubicBezTo>
                      <a:lnTo>
                        <a:pt x="10050" y="29504"/>
                      </a:lnTo>
                      <a:cubicBezTo>
                        <a:pt x="10383" y="29135"/>
                        <a:pt x="10704" y="28754"/>
                        <a:pt x="10966" y="28373"/>
                      </a:cubicBezTo>
                      <a:lnTo>
                        <a:pt x="10502" y="28051"/>
                      </a:lnTo>
                      <a:close/>
                      <a:moveTo>
                        <a:pt x="8633" y="30099"/>
                      </a:moveTo>
                      <a:cubicBezTo>
                        <a:pt x="8299" y="30397"/>
                        <a:pt x="7930" y="30695"/>
                        <a:pt x="7537" y="30980"/>
                      </a:cubicBezTo>
                      <a:lnTo>
                        <a:pt x="7883" y="31433"/>
                      </a:lnTo>
                      <a:cubicBezTo>
                        <a:pt x="8276" y="31135"/>
                        <a:pt x="8657" y="30837"/>
                        <a:pt x="9002" y="30516"/>
                      </a:cubicBezTo>
                      <a:lnTo>
                        <a:pt x="8633" y="30099"/>
                      </a:lnTo>
                      <a:close/>
                      <a:moveTo>
                        <a:pt x="6382" y="31790"/>
                      </a:moveTo>
                      <a:cubicBezTo>
                        <a:pt x="6013" y="32028"/>
                        <a:pt x="5597" y="32266"/>
                        <a:pt x="5180" y="32504"/>
                      </a:cubicBezTo>
                      <a:lnTo>
                        <a:pt x="5442" y="32993"/>
                      </a:lnTo>
                      <a:cubicBezTo>
                        <a:pt x="5882" y="32754"/>
                        <a:pt x="6299" y="32504"/>
                        <a:pt x="6680" y="32266"/>
                      </a:cubicBezTo>
                      <a:lnTo>
                        <a:pt x="6382" y="31790"/>
                      </a:lnTo>
                      <a:close/>
                      <a:moveTo>
                        <a:pt x="3930" y="33135"/>
                      </a:moveTo>
                      <a:cubicBezTo>
                        <a:pt x="3513" y="33350"/>
                        <a:pt x="3084" y="33540"/>
                        <a:pt x="2644" y="33731"/>
                      </a:cubicBezTo>
                      <a:lnTo>
                        <a:pt x="2870" y="34255"/>
                      </a:lnTo>
                      <a:cubicBezTo>
                        <a:pt x="3323" y="34064"/>
                        <a:pt x="3751" y="33850"/>
                        <a:pt x="4180" y="33647"/>
                      </a:cubicBezTo>
                      <a:lnTo>
                        <a:pt x="3930" y="33135"/>
                      </a:lnTo>
                      <a:close/>
                      <a:moveTo>
                        <a:pt x="1322" y="34266"/>
                      </a:moveTo>
                      <a:cubicBezTo>
                        <a:pt x="894" y="34433"/>
                        <a:pt x="441" y="34600"/>
                        <a:pt x="1" y="34743"/>
                      </a:cubicBezTo>
                      <a:lnTo>
                        <a:pt x="179" y="35279"/>
                      </a:lnTo>
                      <a:cubicBezTo>
                        <a:pt x="644" y="35136"/>
                        <a:pt x="1084" y="34969"/>
                        <a:pt x="1537" y="34790"/>
                      </a:cubicBezTo>
                      <a:lnTo>
                        <a:pt x="1322" y="3426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5"/>
                <p:cNvSpPr/>
                <p:nvPr/>
              </p:nvSpPr>
              <p:spPr>
                <a:xfrm rot="3033256" flipH="1">
                  <a:off x="6614155" y="2275307"/>
                  <a:ext cx="31300" cy="26260"/>
                </a:xfrm>
                <a:custGeom>
                  <a:avLst/>
                  <a:gdLst/>
                  <a:ahLst/>
                  <a:cxnLst/>
                  <a:rect l="l" t="t" r="r" b="b"/>
                  <a:pathLst>
                    <a:path w="739" h="620" extrusionOk="0">
                      <a:moveTo>
                        <a:pt x="679" y="0"/>
                      </a:moveTo>
                      <a:cubicBezTo>
                        <a:pt x="465" y="24"/>
                        <a:pt x="227" y="48"/>
                        <a:pt x="1" y="60"/>
                      </a:cubicBezTo>
                      <a:lnTo>
                        <a:pt x="24" y="619"/>
                      </a:lnTo>
                      <a:cubicBezTo>
                        <a:pt x="263" y="607"/>
                        <a:pt x="501" y="595"/>
                        <a:pt x="739" y="560"/>
                      </a:cubicBezTo>
                      <a:lnTo>
                        <a:pt x="6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45"/>
              <p:cNvSpPr/>
              <p:nvPr/>
            </p:nvSpPr>
            <p:spPr>
              <a:xfrm rot="3033256" flipH="1">
                <a:off x="6143400" y="1650431"/>
                <a:ext cx="587546" cy="415585"/>
              </a:xfrm>
              <a:custGeom>
                <a:avLst/>
                <a:gdLst/>
                <a:ahLst/>
                <a:cxnLst/>
                <a:rect l="l" t="t" r="r" b="b"/>
                <a:pathLst>
                  <a:path w="13872" h="9812" extrusionOk="0">
                    <a:moveTo>
                      <a:pt x="1703" y="0"/>
                    </a:moveTo>
                    <a:cubicBezTo>
                      <a:pt x="972" y="0"/>
                      <a:pt x="1774" y="1651"/>
                      <a:pt x="2394" y="2727"/>
                    </a:cubicBezTo>
                    <a:cubicBezTo>
                      <a:pt x="1834" y="3977"/>
                      <a:pt x="1" y="8013"/>
                      <a:pt x="120" y="8085"/>
                    </a:cubicBezTo>
                    <a:cubicBezTo>
                      <a:pt x="130" y="8091"/>
                      <a:pt x="144" y="8095"/>
                      <a:pt x="160" y="8095"/>
                    </a:cubicBezTo>
                    <a:cubicBezTo>
                      <a:pt x="400" y="8095"/>
                      <a:pt x="1245" y="7369"/>
                      <a:pt x="2037" y="6644"/>
                    </a:cubicBezTo>
                    <a:lnTo>
                      <a:pt x="2037" y="6644"/>
                    </a:lnTo>
                    <a:cubicBezTo>
                      <a:pt x="1680" y="7966"/>
                      <a:pt x="1394" y="9287"/>
                      <a:pt x="1537" y="9704"/>
                    </a:cubicBezTo>
                    <a:cubicBezTo>
                      <a:pt x="1562" y="9778"/>
                      <a:pt x="1669" y="9812"/>
                      <a:pt x="1846" y="9812"/>
                    </a:cubicBezTo>
                    <a:cubicBezTo>
                      <a:pt x="3770" y="9812"/>
                      <a:pt x="13872" y="5775"/>
                      <a:pt x="13872" y="5775"/>
                    </a:cubicBezTo>
                    <a:cubicBezTo>
                      <a:pt x="13872" y="5775"/>
                      <a:pt x="3168" y="691"/>
                      <a:pt x="2465" y="286"/>
                    </a:cubicBezTo>
                    <a:cubicBezTo>
                      <a:pt x="2117" y="87"/>
                      <a:pt x="1870" y="0"/>
                      <a:pt x="1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5"/>
              <p:cNvSpPr/>
              <p:nvPr/>
            </p:nvSpPr>
            <p:spPr>
              <a:xfrm rot="3033256" flipH="1">
                <a:off x="6165415" y="1768420"/>
                <a:ext cx="540278" cy="230749"/>
              </a:xfrm>
              <a:custGeom>
                <a:avLst/>
                <a:gdLst/>
                <a:ahLst/>
                <a:cxnLst/>
                <a:rect l="l" t="t" r="r" b="b"/>
                <a:pathLst>
                  <a:path w="12756" h="5448" extrusionOk="0">
                    <a:moveTo>
                      <a:pt x="2278" y="1"/>
                    </a:moveTo>
                    <a:cubicBezTo>
                      <a:pt x="1933" y="239"/>
                      <a:pt x="52" y="5061"/>
                      <a:pt x="4" y="5418"/>
                    </a:cubicBezTo>
                    <a:cubicBezTo>
                      <a:pt x="1" y="5438"/>
                      <a:pt x="4" y="5447"/>
                      <a:pt x="13" y="5447"/>
                    </a:cubicBezTo>
                    <a:cubicBezTo>
                      <a:pt x="180" y="5447"/>
                      <a:pt x="2253" y="2468"/>
                      <a:pt x="2873" y="2085"/>
                    </a:cubicBezTo>
                    <a:cubicBezTo>
                      <a:pt x="2943" y="2042"/>
                      <a:pt x="3084" y="2023"/>
                      <a:pt x="3281" y="2023"/>
                    </a:cubicBezTo>
                    <a:cubicBezTo>
                      <a:pt x="4745" y="2023"/>
                      <a:pt x="9322" y="3063"/>
                      <a:pt x="11081" y="3063"/>
                    </a:cubicBezTo>
                    <a:cubicBezTo>
                      <a:pt x="11318" y="3063"/>
                      <a:pt x="11504" y="3044"/>
                      <a:pt x="11624" y="3001"/>
                    </a:cubicBezTo>
                    <a:cubicBezTo>
                      <a:pt x="12756" y="2608"/>
                      <a:pt x="2278" y="1"/>
                      <a:pt x="2278" y="1"/>
                    </a:cubicBezTo>
                    <a:close/>
                  </a:path>
                </a:pathLst>
              </a:custGeom>
              <a:solidFill>
                <a:srgbClr val="CB8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2" name="Google Shape;552;p45" descr="n252 Fb Thu Huong Pham">
            <a:hlinkClick r:id="rId3" action="ppaction://hlinksldjump"/>
          </p:cNvPr>
          <p:cNvSpPr/>
          <p:nvPr/>
        </p:nvSpPr>
        <p:spPr>
          <a:xfrm>
            <a:off x="4392227" y="4510027"/>
            <a:ext cx="359530" cy="258300"/>
          </a:xfrm>
          <a:custGeom>
            <a:avLst/>
            <a:gdLst/>
            <a:ahLst/>
            <a:cxnLst/>
            <a:rect l="l" t="t" r="r" b="b"/>
            <a:pathLst>
              <a:path w="4726" h="3395" extrusionOk="0">
                <a:moveTo>
                  <a:pt x="3277" y="1"/>
                </a:moveTo>
                <a:cubicBezTo>
                  <a:pt x="2472" y="1"/>
                  <a:pt x="2382" y="1287"/>
                  <a:pt x="2382" y="1287"/>
                </a:cubicBezTo>
                <a:cubicBezTo>
                  <a:pt x="2340" y="970"/>
                  <a:pt x="1816" y="305"/>
                  <a:pt x="1298" y="305"/>
                </a:cubicBezTo>
                <a:cubicBezTo>
                  <a:pt x="1078" y="305"/>
                  <a:pt x="860" y="424"/>
                  <a:pt x="679" y="740"/>
                </a:cubicBezTo>
                <a:cubicBezTo>
                  <a:pt x="1" y="1907"/>
                  <a:pt x="1775" y="3181"/>
                  <a:pt x="1775" y="3181"/>
                </a:cubicBezTo>
                <a:cubicBezTo>
                  <a:pt x="1947" y="3329"/>
                  <a:pt x="2128" y="3395"/>
                  <a:pt x="2309" y="3395"/>
                </a:cubicBezTo>
                <a:cubicBezTo>
                  <a:pt x="3506" y="3395"/>
                  <a:pt x="4725" y="552"/>
                  <a:pt x="3691" y="97"/>
                </a:cubicBezTo>
                <a:cubicBezTo>
                  <a:pt x="3536" y="30"/>
                  <a:pt x="3399" y="1"/>
                  <a:pt x="3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5" descr="n252 Fb Thu Huong Pham">
            <a:hlinkClick r:id="" action="ppaction://hlinkshowjump?jump=nextslide"/>
          </p:cNvPr>
          <p:cNvSpPr/>
          <p:nvPr/>
        </p:nvSpPr>
        <p:spPr>
          <a:xfrm>
            <a:off x="4815749" y="4534901"/>
            <a:ext cx="260794" cy="208577"/>
          </a:xfrm>
          <a:custGeom>
            <a:avLst/>
            <a:gdLst/>
            <a:ahLst/>
            <a:cxnLst/>
            <a:rect l="l" t="t" r="r" b="b"/>
            <a:pathLst>
              <a:path w="73463" h="58754" extrusionOk="0">
                <a:moveTo>
                  <a:pt x="41428" y="0"/>
                </a:moveTo>
                <a:cubicBezTo>
                  <a:pt x="40675" y="0"/>
                  <a:pt x="39901" y="263"/>
                  <a:pt x="39118" y="911"/>
                </a:cubicBezTo>
                <a:cubicBezTo>
                  <a:pt x="36050" y="3468"/>
                  <a:pt x="38180" y="8922"/>
                  <a:pt x="37158" y="12246"/>
                </a:cubicBezTo>
                <a:cubicBezTo>
                  <a:pt x="36337" y="15119"/>
                  <a:pt x="32860" y="15737"/>
                  <a:pt x="29404" y="15737"/>
                </a:cubicBezTo>
                <a:cubicBezTo>
                  <a:pt x="27120" y="15737"/>
                  <a:pt x="24844" y="15467"/>
                  <a:pt x="23352" y="15399"/>
                </a:cubicBezTo>
                <a:cubicBezTo>
                  <a:pt x="19943" y="15399"/>
                  <a:pt x="16534" y="15361"/>
                  <a:pt x="13125" y="15361"/>
                </a:cubicBezTo>
                <a:cubicBezTo>
                  <a:pt x="11420" y="15361"/>
                  <a:pt x="9716" y="15371"/>
                  <a:pt x="8012" y="15399"/>
                </a:cubicBezTo>
                <a:cubicBezTo>
                  <a:pt x="7366" y="15399"/>
                  <a:pt x="6720" y="15360"/>
                  <a:pt x="6089" y="15360"/>
                </a:cubicBezTo>
                <a:cubicBezTo>
                  <a:pt x="4637" y="15360"/>
                  <a:pt x="3260" y="15567"/>
                  <a:pt x="2131" y="16933"/>
                </a:cubicBezTo>
                <a:cubicBezTo>
                  <a:pt x="1" y="19490"/>
                  <a:pt x="1194" y="24177"/>
                  <a:pt x="1194" y="27245"/>
                </a:cubicBezTo>
                <a:cubicBezTo>
                  <a:pt x="1194" y="31847"/>
                  <a:pt x="1" y="37386"/>
                  <a:pt x="938" y="41903"/>
                </a:cubicBezTo>
                <a:cubicBezTo>
                  <a:pt x="1620" y="45142"/>
                  <a:pt x="3921" y="45483"/>
                  <a:pt x="6904" y="45738"/>
                </a:cubicBezTo>
                <a:cubicBezTo>
                  <a:pt x="8606" y="45858"/>
                  <a:pt x="10304" y="45905"/>
                  <a:pt x="11999" y="45905"/>
                </a:cubicBezTo>
                <a:cubicBezTo>
                  <a:pt x="18233" y="45905"/>
                  <a:pt x="24424" y="45269"/>
                  <a:pt x="30621" y="45269"/>
                </a:cubicBezTo>
                <a:cubicBezTo>
                  <a:pt x="33535" y="45269"/>
                  <a:pt x="36451" y="45409"/>
                  <a:pt x="39373" y="45823"/>
                </a:cubicBezTo>
                <a:cubicBezTo>
                  <a:pt x="38862" y="50511"/>
                  <a:pt x="37839" y="57925"/>
                  <a:pt x="43805" y="58692"/>
                </a:cubicBezTo>
                <a:cubicBezTo>
                  <a:pt x="44085" y="58733"/>
                  <a:pt x="44356" y="58753"/>
                  <a:pt x="44618" y="58753"/>
                </a:cubicBezTo>
                <a:cubicBezTo>
                  <a:pt x="46514" y="58753"/>
                  <a:pt x="47966" y="57707"/>
                  <a:pt x="49089" y="56135"/>
                </a:cubicBezTo>
                <a:cubicBezTo>
                  <a:pt x="52242" y="52045"/>
                  <a:pt x="54799" y="48039"/>
                  <a:pt x="58463" y="44460"/>
                </a:cubicBezTo>
                <a:cubicBezTo>
                  <a:pt x="61531" y="41221"/>
                  <a:pt x="64855" y="38239"/>
                  <a:pt x="67923" y="35000"/>
                </a:cubicBezTo>
                <a:cubicBezTo>
                  <a:pt x="70053" y="32870"/>
                  <a:pt x="73462" y="29972"/>
                  <a:pt x="73292" y="26563"/>
                </a:cubicBezTo>
                <a:cubicBezTo>
                  <a:pt x="73121" y="24092"/>
                  <a:pt x="71246" y="22643"/>
                  <a:pt x="69372" y="21365"/>
                </a:cubicBezTo>
                <a:cubicBezTo>
                  <a:pt x="64855" y="18126"/>
                  <a:pt x="60253" y="15144"/>
                  <a:pt x="55906" y="11649"/>
                </a:cubicBezTo>
                <a:cubicBezTo>
                  <a:pt x="52412" y="8752"/>
                  <a:pt x="49089" y="5599"/>
                  <a:pt x="45850" y="2445"/>
                </a:cubicBezTo>
                <a:cubicBezTo>
                  <a:pt x="44569" y="1223"/>
                  <a:pt x="43050" y="0"/>
                  <a:pt x="41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5" descr="n252 Fb Thu Huong Pham">
            <a:hlinkClick r:id="" action="ppaction://hlinkshowjump?jump=previousslide"/>
          </p:cNvPr>
          <p:cNvSpPr/>
          <p:nvPr/>
        </p:nvSpPr>
        <p:spPr>
          <a:xfrm>
            <a:off x="4067450" y="4535206"/>
            <a:ext cx="261095" cy="208797"/>
          </a:xfrm>
          <a:custGeom>
            <a:avLst/>
            <a:gdLst/>
            <a:ahLst/>
            <a:cxnLst/>
            <a:rect l="l" t="t" r="r" b="b"/>
            <a:pathLst>
              <a:path w="73548" h="58816" extrusionOk="0">
                <a:moveTo>
                  <a:pt x="28969" y="0"/>
                </a:moveTo>
                <a:cubicBezTo>
                  <a:pt x="27052" y="0"/>
                  <a:pt x="25580" y="1108"/>
                  <a:pt x="24374" y="2615"/>
                </a:cubicBezTo>
                <a:cubicBezTo>
                  <a:pt x="21306" y="6706"/>
                  <a:pt x="18749" y="10711"/>
                  <a:pt x="15085" y="14376"/>
                </a:cubicBezTo>
                <a:cubicBezTo>
                  <a:pt x="12017" y="17529"/>
                  <a:pt x="8693" y="20512"/>
                  <a:pt x="5625" y="23750"/>
                </a:cubicBezTo>
                <a:cubicBezTo>
                  <a:pt x="3494" y="25966"/>
                  <a:pt x="0" y="28864"/>
                  <a:pt x="256" y="32272"/>
                </a:cubicBezTo>
                <a:cubicBezTo>
                  <a:pt x="426" y="34659"/>
                  <a:pt x="2301" y="36107"/>
                  <a:pt x="4091" y="37471"/>
                </a:cubicBezTo>
                <a:cubicBezTo>
                  <a:pt x="8608" y="40624"/>
                  <a:pt x="13295" y="43607"/>
                  <a:pt x="17556" y="47186"/>
                </a:cubicBezTo>
                <a:cubicBezTo>
                  <a:pt x="21135" y="50084"/>
                  <a:pt x="24459" y="53152"/>
                  <a:pt x="27698" y="56305"/>
                </a:cubicBezTo>
                <a:cubicBezTo>
                  <a:pt x="28991" y="57540"/>
                  <a:pt x="30529" y="58816"/>
                  <a:pt x="32169" y="58816"/>
                </a:cubicBezTo>
                <a:cubicBezTo>
                  <a:pt x="32906" y="58816"/>
                  <a:pt x="33664" y="58558"/>
                  <a:pt x="34430" y="57924"/>
                </a:cubicBezTo>
                <a:cubicBezTo>
                  <a:pt x="37498" y="55282"/>
                  <a:pt x="35368" y="49828"/>
                  <a:pt x="36390" y="46504"/>
                </a:cubicBezTo>
                <a:cubicBezTo>
                  <a:pt x="37218" y="43657"/>
                  <a:pt x="40751" y="43074"/>
                  <a:pt x="44237" y="43074"/>
                </a:cubicBezTo>
                <a:cubicBezTo>
                  <a:pt x="46490" y="43074"/>
                  <a:pt x="48724" y="43318"/>
                  <a:pt x="50196" y="43351"/>
                </a:cubicBezTo>
                <a:cubicBezTo>
                  <a:pt x="55310" y="43436"/>
                  <a:pt x="60423" y="43436"/>
                  <a:pt x="65536" y="43436"/>
                </a:cubicBezTo>
                <a:cubicBezTo>
                  <a:pt x="66182" y="43436"/>
                  <a:pt x="66827" y="43476"/>
                  <a:pt x="67459" y="43476"/>
                </a:cubicBezTo>
                <a:cubicBezTo>
                  <a:pt x="68911" y="43476"/>
                  <a:pt x="70288" y="43269"/>
                  <a:pt x="71417" y="41902"/>
                </a:cubicBezTo>
                <a:cubicBezTo>
                  <a:pt x="73547" y="39346"/>
                  <a:pt x="72354" y="34573"/>
                  <a:pt x="72354" y="31591"/>
                </a:cubicBezTo>
                <a:cubicBezTo>
                  <a:pt x="72354" y="26989"/>
                  <a:pt x="73547" y="21364"/>
                  <a:pt x="72610" y="16847"/>
                </a:cubicBezTo>
                <a:cubicBezTo>
                  <a:pt x="71928" y="13694"/>
                  <a:pt x="69627" y="13268"/>
                  <a:pt x="66644" y="13097"/>
                </a:cubicBezTo>
                <a:cubicBezTo>
                  <a:pt x="64876" y="12973"/>
                  <a:pt x="63110" y="12925"/>
                  <a:pt x="61345" y="12925"/>
                </a:cubicBezTo>
                <a:cubicBezTo>
                  <a:pt x="55263" y="12925"/>
                  <a:pt x="49203" y="13498"/>
                  <a:pt x="43150" y="13498"/>
                </a:cubicBezTo>
                <a:cubicBezTo>
                  <a:pt x="40128" y="13498"/>
                  <a:pt x="37109" y="13355"/>
                  <a:pt x="34089" y="12927"/>
                </a:cubicBezTo>
                <a:cubicBezTo>
                  <a:pt x="34686" y="8240"/>
                  <a:pt x="35708" y="911"/>
                  <a:pt x="29743" y="58"/>
                </a:cubicBezTo>
                <a:cubicBezTo>
                  <a:pt x="29477" y="19"/>
                  <a:pt x="29219" y="0"/>
                  <a:pt x="28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7" descr="n252 Fb Thu Huong Pham"/>
          <p:cNvSpPr txBox="1"/>
          <p:nvPr/>
        </p:nvSpPr>
        <p:spPr>
          <a:xfrm>
            <a:off x="3197524" y="137324"/>
            <a:ext cx="5600593" cy="46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dk2"/>
                </a:solidFill>
                <a:highlight>
                  <a:schemeClr val="lt1"/>
                </a:highlight>
                <a:latin typeface="Quicksand Medium"/>
                <a:ea typeface="Quicksand Medium"/>
                <a:cs typeface="Quicksand Medium"/>
                <a:sym typeface="Quicksand Medium"/>
              </a:rPr>
              <a:t>Vẽ sơ đồ tư duy với các nội dung sau:</a:t>
            </a:r>
            <a:endParaRPr sz="2400" dirty="0">
              <a:solidFill>
                <a:schemeClr val="dk2"/>
              </a:solidFill>
              <a:latin typeface="Quicksand Medium"/>
              <a:ea typeface="Quicksand Medium"/>
              <a:cs typeface="Quicksand Medium"/>
              <a:sym typeface="Quicksand Medium"/>
            </a:endParaRPr>
          </a:p>
        </p:txBody>
      </p:sp>
      <p:grpSp>
        <p:nvGrpSpPr>
          <p:cNvPr id="586" name="Google Shape;586;p47" descr="n252 Fb Thu Huong Pham"/>
          <p:cNvGrpSpPr/>
          <p:nvPr/>
        </p:nvGrpSpPr>
        <p:grpSpPr>
          <a:xfrm>
            <a:off x="4013434" y="876388"/>
            <a:ext cx="893213" cy="399780"/>
            <a:chOff x="3480863" y="2106100"/>
            <a:chExt cx="893213" cy="399780"/>
          </a:xfrm>
        </p:grpSpPr>
        <p:cxnSp>
          <p:nvCxnSpPr>
            <p:cNvPr id="587" name="Google Shape;587;p47"/>
            <p:cNvCxnSpPr/>
            <p:nvPr/>
          </p:nvCxnSpPr>
          <p:spPr>
            <a:xfrm>
              <a:off x="3914775" y="2305988"/>
              <a:ext cx="459300" cy="0"/>
            </a:xfrm>
            <a:prstGeom prst="straightConnector1">
              <a:avLst/>
            </a:prstGeom>
            <a:noFill/>
            <a:ln w="9525" cap="flat" cmpd="sng">
              <a:solidFill>
                <a:schemeClr val="dk2"/>
              </a:solidFill>
              <a:prstDash val="lgDash"/>
              <a:round/>
              <a:headEnd type="none" w="med" len="med"/>
              <a:tailEnd type="none" w="med" len="med"/>
            </a:ln>
          </p:spPr>
        </p:cxnSp>
        <p:sp>
          <p:nvSpPr>
            <p:cNvPr id="588" name="Google Shape;588;p47"/>
            <p:cNvSpPr/>
            <p:nvPr/>
          </p:nvSpPr>
          <p:spPr>
            <a:xfrm>
              <a:off x="3480863" y="2106100"/>
              <a:ext cx="520937" cy="399780"/>
            </a:xfrm>
            <a:custGeom>
              <a:avLst/>
              <a:gdLst/>
              <a:ahLst/>
              <a:cxnLst/>
              <a:rect l="l" t="t" r="r" b="b"/>
              <a:pathLst>
                <a:path w="12065" h="9259" extrusionOk="0">
                  <a:moveTo>
                    <a:pt x="5878" y="0"/>
                  </a:moveTo>
                  <a:cubicBezTo>
                    <a:pt x="2619" y="0"/>
                    <a:pt x="1623" y="2651"/>
                    <a:pt x="1623" y="2651"/>
                  </a:cubicBezTo>
                  <a:cubicBezTo>
                    <a:pt x="0" y="5554"/>
                    <a:pt x="2140" y="9259"/>
                    <a:pt x="5573" y="9259"/>
                  </a:cubicBezTo>
                  <a:cubicBezTo>
                    <a:pt x="6195" y="9259"/>
                    <a:pt x="6860" y="9137"/>
                    <a:pt x="7552" y="8866"/>
                  </a:cubicBezTo>
                  <a:cubicBezTo>
                    <a:pt x="12065" y="7081"/>
                    <a:pt x="10041" y="306"/>
                    <a:pt x="6374" y="20"/>
                  </a:cubicBezTo>
                  <a:cubicBezTo>
                    <a:pt x="6203" y="7"/>
                    <a:pt x="6038" y="0"/>
                    <a:pt x="58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47" descr="n252 Fb Thu Huong Pham"/>
          <p:cNvGrpSpPr/>
          <p:nvPr/>
        </p:nvGrpSpPr>
        <p:grpSpPr>
          <a:xfrm>
            <a:off x="4054043" y="2441595"/>
            <a:ext cx="883613" cy="399780"/>
            <a:chOff x="3480863" y="3319969"/>
            <a:chExt cx="883613" cy="399780"/>
          </a:xfrm>
        </p:grpSpPr>
        <p:cxnSp>
          <p:nvCxnSpPr>
            <p:cNvPr id="590" name="Google Shape;590;p47"/>
            <p:cNvCxnSpPr/>
            <p:nvPr/>
          </p:nvCxnSpPr>
          <p:spPr>
            <a:xfrm>
              <a:off x="3914775" y="3515388"/>
              <a:ext cx="449700" cy="0"/>
            </a:xfrm>
            <a:prstGeom prst="straightConnector1">
              <a:avLst/>
            </a:prstGeom>
            <a:noFill/>
            <a:ln w="9525" cap="flat" cmpd="sng">
              <a:solidFill>
                <a:schemeClr val="dk2"/>
              </a:solidFill>
              <a:prstDash val="lgDash"/>
              <a:round/>
              <a:headEnd type="none" w="med" len="med"/>
              <a:tailEnd type="none" w="med" len="med"/>
            </a:ln>
          </p:spPr>
        </p:cxnSp>
        <p:sp>
          <p:nvSpPr>
            <p:cNvPr id="591" name="Google Shape;591;p47"/>
            <p:cNvSpPr/>
            <p:nvPr/>
          </p:nvSpPr>
          <p:spPr>
            <a:xfrm>
              <a:off x="3480863" y="3319969"/>
              <a:ext cx="520937" cy="399780"/>
            </a:xfrm>
            <a:custGeom>
              <a:avLst/>
              <a:gdLst/>
              <a:ahLst/>
              <a:cxnLst/>
              <a:rect l="l" t="t" r="r" b="b"/>
              <a:pathLst>
                <a:path w="12065" h="9259" extrusionOk="0">
                  <a:moveTo>
                    <a:pt x="5878" y="0"/>
                  </a:moveTo>
                  <a:cubicBezTo>
                    <a:pt x="2619" y="0"/>
                    <a:pt x="1623" y="2651"/>
                    <a:pt x="1623" y="2651"/>
                  </a:cubicBezTo>
                  <a:cubicBezTo>
                    <a:pt x="0" y="5554"/>
                    <a:pt x="2140" y="9259"/>
                    <a:pt x="5573" y="9259"/>
                  </a:cubicBezTo>
                  <a:cubicBezTo>
                    <a:pt x="6195" y="9259"/>
                    <a:pt x="6860" y="9137"/>
                    <a:pt x="7552" y="8866"/>
                  </a:cubicBezTo>
                  <a:cubicBezTo>
                    <a:pt x="12065" y="7081"/>
                    <a:pt x="10041" y="306"/>
                    <a:pt x="6374" y="20"/>
                  </a:cubicBezTo>
                  <a:cubicBezTo>
                    <a:pt x="6203" y="7"/>
                    <a:pt x="6038" y="0"/>
                    <a:pt x="58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47" descr="n252 Fb Thu Huong Pham"/>
          <p:cNvGrpSpPr/>
          <p:nvPr/>
        </p:nvGrpSpPr>
        <p:grpSpPr>
          <a:xfrm flipH="1">
            <a:off x="6604540" y="1633785"/>
            <a:ext cx="738713" cy="399780"/>
            <a:chOff x="3480863" y="2106100"/>
            <a:chExt cx="738713" cy="399780"/>
          </a:xfrm>
        </p:grpSpPr>
        <p:cxnSp>
          <p:nvCxnSpPr>
            <p:cNvPr id="593" name="Google Shape;593;p47"/>
            <p:cNvCxnSpPr/>
            <p:nvPr/>
          </p:nvCxnSpPr>
          <p:spPr>
            <a:xfrm>
              <a:off x="3914775" y="2305988"/>
              <a:ext cx="304800" cy="0"/>
            </a:xfrm>
            <a:prstGeom prst="straightConnector1">
              <a:avLst/>
            </a:prstGeom>
            <a:noFill/>
            <a:ln w="9525" cap="flat" cmpd="sng">
              <a:solidFill>
                <a:schemeClr val="dk2"/>
              </a:solidFill>
              <a:prstDash val="lgDash"/>
              <a:round/>
              <a:headEnd type="none" w="med" len="med"/>
              <a:tailEnd type="none" w="med" len="med"/>
            </a:ln>
          </p:spPr>
        </p:cxnSp>
        <p:sp>
          <p:nvSpPr>
            <p:cNvPr id="594" name="Google Shape;594;p47"/>
            <p:cNvSpPr/>
            <p:nvPr/>
          </p:nvSpPr>
          <p:spPr>
            <a:xfrm>
              <a:off x="3480863" y="2106100"/>
              <a:ext cx="520937" cy="399780"/>
            </a:xfrm>
            <a:custGeom>
              <a:avLst/>
              <a:gdLst/>
              <a:ahLst/>
              <a:cxnLst/>
              <a:rect l="l" t="t" r="r" b="b"/>
              <a:pathLst>
                <a:path w="12065" h="9259" extrusionOk="0">
                  <a:moveTo>
                    <a:pt x="5878" y="0"/>
                  </a:moveTo>
                  <a:cubicBezTo>
                    <a:pt x="2619" y="0"/>
                    <a:pt x="1623" y="2651"/>
                    <a:pt x="1623" y="2651"/>
                  </a:cubicBezTo>
                  <a:cubicBezTo>
                    <a:pt x="0" y="5554"/>
                    <a:pt x="2140" y="9259"/>
                    <a:pt x="5573" y="9259"/>
                  </a:cubicBezTo>
                  <a:cubicBezTo>
                    <a:pt x="6195" y="9259"/>
                    <a:pt x="6860" y="9137"/>
                    <a:pt x="7552" y="8866"/>
                  </a:cubicBezTo>
                  <a:cubicBezTo>
                    <a:pt x="12065" y="7081"/>
                    <a:pt x="10041" y="306"/>
                    <a:pt x="6374" y="20"/>
                  </a:cubicBezTo>
                  <a:cubicBezTo>
                    <a:pt x="6203" y="7"/>
                    <a:pt x="6038"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 name="Google Shape;595;p47" descr="n252 Fb Thu Huong Pham"/>
          <p:cNvGrpSpPr/>
          <p:nvPr/>
        </p:nvGrpSpPr>
        <p:grpSpPr>
          <a:xfrm flipH="1">
            <a:off x="5809183" y="3178330"/>
            <a:ext cx="738713" cy="399780"/>
            <a:chOff x="3480863" y="3319969"/>
            <a:chExt cx="738713" cy="399780"/>
          </a:xfrm>
        </p:grpSpPr>
        <p:cxnSp>
          <p:nvCxnSpPr>
            <p:cNvPr id="596" name="Google Shape;596;p47"/>
            <p:cNvCxnSpPr/>
            <p:nvPr/>
          </p:nvCxnSpPr>
          <p:spPr>
            <a:xfrm>
              <a:off x="3914775" y="3515388"/>
              <a:ext cx="304800" cy="0"/>
            </a:xfrm>
            <a:prstGeom prst="straightConnector1">
              <a:avLst/>
            </a:prstGeom>
            <a:noFill/>
            <a:ln w="9525" cap="flat" cmpd="sng">
              <a:solidFill>
                <a:schemeClr val="dk2"/>
              </a:solidFill>
              <a:prstDash val="lgDash"/>
              <a:round/>
              <a:headEnd type="none" w="med" len="med"/>
              <a:tailEnd type="none" w="med" len="med"/>
            </a:ln>
          </p:spPr>
        </p:cxnSp>
        <p:sp>
          <p:nvSpPr>
            <p:cNvPr id="597" name="Google Shape;597;p47"/>
            <p:cNvSpPr/>
            <p:nvPr/>
          </p:nvSpPr>
          <p:spPr>
            <a:xfrm>
              <a:off x="3480863" y="3319969"/>
              <a:ext cx="520937" cy="399780"/>
            </a:xfrm>
            <a:custGeom>
              <a:avLst/>
              <a:gdLst/>
              <a:ahLst/>
              <a:cxnLst/>
              <a:rect l="l" t="t" r="r" b="b"/>
              <a:pathLst>
                <a:path w="12065" h="9259" extrusionOk="0">
                  <a:moveTo>
                    <a:pt x="5878" y="0"/>
                  </a:moveTo>
                  <a:cubicBezTo>
                    <a:pt x="2619" y="0"/>
                    <a:pt x="1623" y="2651"/>
                    <a:pt x="1623" y="2651"/>
                  </a:cubicBezTo>
                  <a:cubicBezTo>
                    <a:pt x="0" y="5554"/>
                    <a:pt x="2140" y="9259"/>
                    <a:pt x="5573" y="9259"/>
                  </a:cubicBezTo>
                  <a:cubicBezTo>
                    <a:pt x="6195" y="9259"/>
                    <a:pt x="6860" y="9137"/>
                    <a:pt x="7552" y="8866"/>
                  </a:cubicBezTo>
                  <a:cubicBezTo>
                    <a:pt x="12065" y="7081"/>
                    <a:pt x="10041" y="306"/>
                    <a:pt x="6374" y="20"/>
                  </a:cubicBezTo>
                  <a:cubicBezTo>
                    <a:pt x="6203" y="7"/>
                    <a:pt x="6038" y="0"/>
                    <a:pt x="5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47" descr="n252 Fb Thu Huong Pham"/>
          <p:cNvGrpSpPr/>
          <p:nvPr/>
        </p:nvGrpSpPr>
        <p:grpSpPr>
          <a:xfrm>
            <a:off x="7578370" y="3642927"/>
            <a:ext cx="1650283" cy="1520479"/>
            <a:chOff x="2048125" y="4155925"/>
            <a:chExt cx="1026575" cy="920475"/>
          </a:xfrm>
        </p:grpSpPr>
        <p:sp>
          <p:nvSpPr>
            <p:cNvPr id="599" name="Google Shape;599;p47"/>
            <p:cNvSpPr/>
            <p:nvPr/>
          </p:nvSpPr>
          <p:spPr>
            <a:xfrm>
              <a:off x="2486025" y="4236075"/>
              <a:ext cx="1500" cy="775"/>
            </a:xfrm>
            <a:custGeom>
              <a:avLst/>
              <a:gdLst/>
              <a:ahLst/>
              <a:cxnLst/>
              <a:rect l="l" t="t" r="r" b="b"/>
              <a:pathLst>
                <a:path w="60" h="31" extrusionOk="0">
                  <a:moveTo>
                    <a:pt x="8" y="1"/>
                  </a:moveTo>
                  <a:cubicBezTo>
                    <a:pt x="0" y="1"/>
                    <a:pt x="8" y="30"/>
                    <a:pt x="30" y="30"/>
                  </a:cubicBezTo>
                  <a:cubicBezTo>
                    <a:pt x="19" y="8"/>
                    <a:pt x="12" y="1"/>
                    <a:pt x="8" y="1"/>
                  </a:cubicBezTo>
                  <a:close/>
                  <a:moveTo>
                    <a:pt x="52" y="1"/>
                  </a:moveTo>
                  <a:cubicBezTo>
                    <a:pt x="49" y="1"/>
                    <a:pt x="41" y="8"/>
                    <a:pt x="30" y="30"/>
                  </a:cubicBezTo>
                  <a:cubicBezTo>
                    <a:pt x="52" y="30"/>
                    <a:pt x="60" y="1"/>
                    <a:pt x="52" y="1"/>
                  </a:cubicBezTo>
                  <a:close/>
                </a:path>
              </a:pathLst>
            </a:custGeom>
            <a:solidFill>
              <a:srgbClr val="015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7"/>
            <p:cNvSpPr/>
            <p:nvPr/>
          </p:nvSpPr>
          <p:spPr>
            <a:xfrm>
              <a:off x="2048125" y="4205125"/>
              <a:ext cx="376125" cy="860650"/>
            </a:xfrm>
            <a:custGeom>
              <a:avLst/>
              <a:gdLst/>
              <a:ahLst/>
              <a:cxnLst/>
              <a:rect l="l" t="t" r="r" b="b"/>
              <a:pathLst>
                <a:path w="15045" h="34426" extrusionOk="0">
                  <a:moveTo>
                    <a:pt x="11375" y="1"/>
                  </a:moveTo>
                  <a:lnTo>
                    <a:pt x="11375" y="1"/>
                  </a:lnTo>
                  <a:cubicBezTo>
                    <a:pt x="10741" y="334"/>
                    <a:pt x="9674" y="968"/>
                    <a:pt x="8573" y="1669"/>
                  </a:cubicBezTo>
                  <a:lnTo>
                    <a:pt x="7706" y="2302"/>
                  </a:lnTo>
                  <a:cubicBezTo>
                    <a:pt x="7139" y="2769"/>
                    <a:pt x="6572" y="3203"/>
                    <a:pt x="6171" y="3670"/>
                  </a:cubicBezTo>
                  <a:cubicBezTo>
                    <a:pt x="2035" y="7940"/>
                    <a:pt x="0" y="12676"/>
                    <a:pt x="534" y="18848"/>
                  </a:cubicBezTo>
                  <a:cubicBezTo>
                    <a:pt x="1068" y="24985"/>
                    <a:pt x="5204" y="30689"/>
                    <a:pt x="10875" y="33124"/>
                  </a:cubicBezTo>
                  <a:cubicBezTo>
                    <a:pt x="12209" y="33692"/>
                    <a:pt x="13610" y="34159"/>
                    <a:pt x="15044" y="34425"/>
                  </a:cubicBezTo>
                  <a:cubicBezTo>
                    <a:pt x="6538" y="25185"/>
                    <a:pt x="5137" y="10708"/>
                    <a:pt x="11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7"/>
            <p:cNvSpPr/>
            <p:nvPr/>
          </p:nvSpPr>
          <p:spPr>
            <a:xfrm>
              <a:off x="2174875" y="4180125"/>
              <a:ext cx="412825" cy="896275"/>
            </a:xfrm>
            <a:custGeom>
              <a:avLst/>
              <a:gdLst/>
              <a:ahLst/>
              <a:cxnLst/>
              <a:rect l="l" t="t" r="r" b="b"/>
              <a:pathLst>
                <a:path w="16513" h="35851" extrusionOk="0">
                  <a:moveTo>
                    <a:pt x="8807" y="0"/>
                  </a:moveTo>
                  <a:lnTo>
                    <a:pt x="8807" y="0"/>
                  </a:lnTo>
                  <a:cubicBezTo>
                    <a:pt x="8140" y="200"/>
                    <a:pt x="7473" y="467"/>
                    <a:pt x="6839" y="767"/>
                  </a:cubicBezTo>
                  <a:cubicBezTo>
                    <a:pt x="6839" y="767"/>
                    <a:pt x="6639" y="834"/>
                    <a:pt x="6305" y="1034"/>
                  </a:cubicBezTo>
                  <a:cubicBezTo>
                    <a:pt x="1" y="11775"/>
                    <a:pt x="1435" y="26219"/>
                    <a:pt x="9974" y="35459"/>
                  </a:cubicBezTo>
                  <a:cubicBezTo>
                    <a:pt x="10775" y="35626"/>
                    <a:pt x="11542" y="35726"/>
                    <a:pt x="12343" y="35792"/>
                  </a:cubicBezTo>
                  <a:cubicBezTo>
                    <a:pt x="12922" y="35832"/>
                    <a:pt x="13495" y="35850"/>
                    <a:pt x="14056" y="35850"/>
                  </a:cubicBezTo>
                  <a:cubicBezTo>
                    <a:pt x="14916" y="35850"/>
                    <a:pt x="15745" y="35806"/>
                    <a:pt x="16512" y="35726"/>
                  </a:cubicBezTo>
                  <a:cubicBezTo>
                    <a:pt x="10308" y="25018"/>
                    <a:pt x="7439" y="12442"/>
                    <a:pt x="8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7"/>
            <p:cNvSpPr/>
            <p:nvPr/>
          </p:nvSpPr>
          <p:spPr>
            <a:xfrm>
              <a:off x="2359175" y="4162600"/>
              <a:ext cx="411150" cy="910675"/>
            </a:xfrm>
            <a:custGeom>
              <a:avLst/>
              <a:gdLst/>
              <a:ahLst/>
              <a:cxnLst/>
              <a:rect l="l" t="t" r="r" b="b"/>
              <a:pathLst>
                <a:path w="16446" h="36427" extrusionOk="0">
                  <a:moveTo>
                    <a:pt x="4637" y="1"/>
                  </a:moveTo>
                  <a:cubicBezTo>
                    <a:pt x="3570" y="134"/>
                    <a:pt x="2536" y="367"/>
                    <a:pt x="1435" y="701"/>
                  </a:cubicBezTo>
                  <a:cubicBezTo>
                    <a:pt x="0" y="13143"/>
                    <a:pt x="2936" y="25719"/>
                    <a:pt x="9174" y="36427"/>
                  </a:cubicBezTo>
                  <a:cubicBezTo>
                    <a:pt x="12243" y="36160"/>
                    <a:pt x="14744" y="35359"/>
                    <a:pt x="16446" y="34559"/>
                  </a:cubicBezTo>
                  <a:cubicBezTo>
                    <a:pt x="15211" y="22383"/>
                    <a:pt x="10108" y="10975"/>
                    <a:pt x="4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7"/>
            <p:cNvSpPr/>
            <p:nvPr/>
          </p:nvSpPr>
          <p:spPr>
            <a:xfrm>
              <a:off x="2530125" y="4156875"/>
              <a:ext cx="544575" cy="760450"/>
            </a:xfrm>
            <a:custGeom>
              <a:avLst/>
              <a:gdLst/>
              <a:ahLst/>
              <a:cxnLst/>
              <a:rect l="l" t="t" r="r" b="b"/>
              <a:pathLst>
                <a:path w="21783" h="30418" extrusionOk="0">
                  <a:moveTo>
                    <a:pt x="675" y="1"/>
                  </a:moveTo>
                  <a:cubicBezTo>
                    <a:pt x="453" y="1"/>
                    <a:pt x="228" y="9"/>
                    <a:pt x="1" y="29"/>
                  </a:cubicBezTo>
                  <a:cubicBezTo>
                    <a:pt x="12076" y="4566"/>
                    <a:pt x="17346" y="18242"/>
                    <a:pt x="15445" y="30418"/>
                  </a:cubicBezTo>
                  <a:cubicBezTo>
                    <a:pt x="16412" y="29450"/>
                    <a:pt x="17246" y="28383"/>
                    <a:pt x="17780" y="27149"/>
                  </a:cubicBezTo>
                  <a:cubicBezTo>
                    <a:pt x="21783" y="18376"/>
                    <a:pt x="18447" y="11604"/>
                    <a:pt x="17547" y="9970"/>
                  </a:cubicBezTo>
                  <a:cubicBezTo>
                    <a:pt x="15212" y="5767"/>
                    <a:pt x="11242" y="2531"/>
                    <a:pt x="6705" y="963"/>
                  </a:cubicBezTo>
                  <a:cubicBezTo>
                    <a:pt x="6405" y="897"/>
                    <a:pt x="6072" y="763"/>
                    <a:pt x="5771" y="697"/>
                  </a:cubicBezTo>
                  <a:cubicBezTo>
                    <a:pt x="4604" y="363"/>
                    <a:pt x="3403" y="129"/>
                    <a:pt x="2136" y="63"/>
                  </a:cubicBezTo>
                  <a:cubicBezTo>
                    <a:pt x="1652" y="40"/>
                    <a:pt x="1169" y="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7"/>
            <p:cNvSpPr/>
            <p:nvPr/>
          </p:nvSpPr>
          <p:spPr>
            <a:xfrm>
              <a:off x="2475100" y="4157600"/>
              <a:ext cx="490375" cy="868975"/>
            </a:xfrm>
            <a:custGeom>
              <a:avLst/>
              <a:gdLst/>
              <a:ahLst/>
              <a:cxnLst/>
              <a:rect l="l" t="t" r="r" b="b"/>
              <a:pathLst>
                <a:path w="19615" h="34759" extrusionOk="0">
                  <a:moveTo>
                    <a:pt x="2202" y="0"/>
                  </a:moveTo>
                  <a:cubicBezTo>
                    <a:pt x="1468" y="34"/>
                    <a:pt x="767" y="67"/>
                    <a:pt x="0" y="201"/>
                  </a:cubicBezTo>
                  <a:cubicBezTo>
                    <a:pt x="5471" y="11175"/>
                    <a:pt x="10574" y="22583"/>
                    <a:pt x="11809" y="34759"/>
                  </a:cubicBezTo>
                  <a:cubicBezTo>
                    <a:pt x="12442" y="34458"/>
                    <a:pt x="12943" y="34192"/>
                    <a:pt x="13310" y="33891"/>
                  </a:cubicBezTo>
                  <a:cubicBezTo>
                    <a:pt x="14777" y="32857"/>
                    <a:pt x="16312" y="31723"/>
                    <a:pt x="17613" y="30389"/>
                  </a:cubicBezTo>
                  <a:cubicBezTo>
                    <a:pt x="19614" y="18180"/>
                    <a:pt x="14310" y="4537"/>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7"/>
            <p:cNvSpPr/>
            <p:nvPr/>
          </p:nvSpPr>
          <p:spPr>
            <a:xfrm>
              <a:off x="2256600" y="4155925"/>
              <a:ext cx="335275" cy="156000"/>
            </a:xfrm>
            <a:custGeom>
              <a:avLst/>
              <a:gdLst/>
              <a:ahLst/>
              <a:cxnLst/>
              <a:rect l="l" t="t" r="r" b="b"/>
              <a:pathLst>
                <a:path w="13411" h="6240" extrusionOk="0">
                  <a:moveTo>
                    <a:pt x="11422" y="1"/>
                  </a:moveTo>
                  <a:cubicBezTo>
                    <a:pt x="8716" y="1"/>
                    <a:pt x="6010" y="557"/>
                    <a:pt x="3536" y="1669"/>
                  </a:cubicBezTo>
                  <a:cubicBezTo>
                    <a:pt x="3536" y="1669"/>
                    <a:pt x="1869" y="2502"/>
                    <a:pt x="234" y="3637"/>
                  </a:cubicBezTo>
                  <a:cubicBezTo>
                    <a:pt x="201" y="3670"/>
                    <a:pt x="201" y="3670"/>
                    <a:pt x="201" y="3737"/>
                  </a:cubicBezTo>
                  <a:cubicBezTo>
                    <a:pt x="1" y="4337"/>
                    <a:pt x="134" y="5104"/>
                    <a:pt x="568" y="5605"/>
                  </a:cubicBezTo>
                  <a:cubicBezTo>
                    <a:pt x="1068" y="6105"/>
                    <a:pt x="1835" y="6238"/>
                    <a:pt x="2536" y="6238"/>
                  </a:cubicBezTo>
                  <a:cubicBezTo>
                    <a:pt x="2592" y="6239"/>
                    <a:pt x="2648" y="6239"/>
                    <a:pt x="2705" y="6239"/>
                  </a:cubicBezTo>
                  <a:cubicBezTo>
                    <a:pt x="5448" y="6239"/>
                    <a:pt x="8123" y="5447"/>
                    <a:pt x="10575" y="4270"/>
                  </a:cubicBezTo>
                  <a:cubicBezTo>
                    <a:pt x="11475" y="3837"/>
                    <a:pt x="12343" y="3336"/>
                    <a:pt x="12876" y="2569"/>
                  </a:cubicBezTo>
                  <a:cubicBezTo>
                    <a:pt x="13243" y="2069"/>
                    <a:pt x="13410" y="1468"/>
                    <a:pt x="13343" y="801"/>
                  </a:cubicBezTo>
                  <a:cubicBezTo>
                    <a:pt x="13310" y="568"/>
                    <a:pt x="13210" y="301"/>
                    <a:pt x="13043" y="67"/>
                  </a:cubicBezTo>
                  <a:cubicBezTo>
                    <a:pt x="12504" y="23"/>
                    <a:pt x="11963" y="1"/>
                    <a:pt x="114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7"/>
            <p:cNvSpPr/>
            <p:nvPr/>
          </p:nvSpPr>
          <p:spPr>
            <a:xfrm>
              <a:off x="2647150" y="4286600"/>
              <a:ext cx="47300" cy="42800"/>
            </a:xfrm>
            <a:custGeom>
              <a:avLst/>
              <a:gdLst/>
              <a:ahLst/>
              <a:cxnLst/>
              <a:rect l="l" t="t" r="r" b="b"/>
              <a:pathLst>
                <a:path w="1892" h="1712" extrusionOk="0">
                  <a:moveTo>
                    <a:pt x="508" y="0"/>
                  </a:moveTo>
                  <a:cubicBezTo>
                    <a:pt x="235" y="0"/>
                    <a:pt x="1" y="348"/>
                    <a:pt x="257" y="578"/>
                  </a:cubicBezTo>
                  <a:cubicBezTo>
                    <a:pt x="457" y="778"/>
                    <a:pt x="724" y="1011"/>
                    <a:pt x="924" y="1245"/>
                  </a:cubicBezTo>
                  <a:cubicBezTo>
                    <a:pt x="1124" y="1445"/>
                    <a:pt x="1357" y="1679"/>
                    <a:pt x="1624" y="1712"/>
                  </a:cubicBezTo>
                  <a:cubicBezTo>
                    <a:pt x="1758" y="1712"/>
                    <a:pt x="1891" y="1579"/>
                    <a:pt x="1891" y="1445"/>
                  </a:cubicBezTo>
                  <a:cubicBezTo>
                    <a:pt x="1858" y="1112"/>
                    <a:pt x="1624" y="945"/>
                    <a:pt x="1424" y="745"/>
                  </a:cubicBezTo>
                  <a:cubicBezTo>
                    <a:pt x="1224" y="544"/>
                    <a:pt x="957" y="344"/>
                    <a:pt x="757" y="111"/>
                  </a:cubicBezTo>
                  <a:cubicBezTo>
                    <a:pt x="679" y="33"/>
                    <a:pt x="592" y="0"/>
                    <a:pt x="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7"/>
            <p:cNvSpPr/>
            <p:nvPr/>
          </p:nvSpPr>
          <p:spPr>
            <a:xfrm>
              <a:off x="2723600" y="4368500"/>
              <a:ext cx="29225" cy="30350"/>
            </a:xfrm>
            <a:custGeom>
              <a:avLst/>
              <a:gdLst/>
              <a:ahLst/>
              <a:cxnLst/>
              <a:rect l="l" t="t" r="r" b="b"/>
              <a:pathLst>
                <a:path w="1169" h="1214" extrusionOk="0">
                  <a:moveTo>
                    <a:pt x="581" y="1"/>
                  </a:moveTo>
                  <a:cubicBezTo>
                    <a:pt x="565" y="1"/>
                    <a:pt x="549" y="2"/>
                    <a:pt x="534" y="4"/>
                  </a:cubicBezTo>
                  <a:cubicBezTo>
                    <a:pt x="301" y="70"/>
                    <a:pt x="1" y="404"/>
                    <a:pt x="134" y="638"/>
                  </a:cubicBezTo>
                  <a:cubicBezTo>
                    <a:pt x="225" y="911"/>
                    <a:pt x="455" y="1213"/>
                    <a:pt x="749" y="1213"/>
                  </a:cubicBezTo>
                  <a:cubicBezTo>
                    <a:pt x="777" y="1213"/>
                    <a:pt x="805" y="1210"/>
                    <a:pt x="834" y="1205"/>
                  </a:cubicBezTo>
                  <a:cubicBezTo>
                    <a:pt x="1035" y="1171"/>
                    <a:pt x="1168" y="1071"/>
                    <a:pt x="1135" y="838"/>
                  </a:cubicBezTo>
                  <a:cubicBezTo>
                    <a:pt x="1068" y="738"/>
                    <a:pt x="1068" y="638"/>
                    <a:pt x="1068" y="504"/>
                  </a:cubicBezTo>
                  <a:cubicBezTo>
                    <a:pt x="1131" y="252"/>
                    <a:pt x="838" y="1"/>
                    <a:pt x="5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7"/>
            <p:cNvSpPr/>
            <p:nvPr/>
          </p:nvSpPr>
          <p:spPr>
            <a:xfrm>
              <a:off x="2768375" y="4456950"/>
              <a:ext cx="51975" cy="82375"/>
            </a:xfrm>
            <a:custGeom>
              <a:avLst/>
              <a:gdLst/>
              <a:ahLst/>
              <a:cxnLst/>
              <a:rect l="l" t="t" r="r" b="b"/>
              <a:pathLst>
                <a:path w="2079" h="3295" extrusionOk="0">
                  <a:moveTo>
                    <a:pt x="555" y="0"/>
                  </a:moveTo>
                  <a:cubicBezTo>
                    <a:pt x="279" y="0"/>
                    <a:pt x="0" y="303"/>
                    <a:pt x="178" y="635"/>
                  </a:cubicBezTo>
                  <a:cubicBezTo>
                    <a:pt x="378" y="1136"/>
                    <a:pt x="611" y="1603"/>
                    <a:pt x="845" y="2103"/>
                  </a:cubicBezTo>
                  <a:cubicBezTo>
                    <a:pt x="1045" y="2537"/>
                    <a:pt x="1212" y="2937"/>
                    <a:pt x="1579" y="3237"/>
                  </a:cubicBezTo>
                  <a:cubicBezTo>
                    <a:pt x="1626" y="3277"/>
                    <a:pt x="1678" y="3294"/>
                    <a:pt x="1729" y="3294"/>
                  </a:cubicBezTo>
                  <a:cubicBezTo>
                    <a:pt x="1891" y="3294"/>
                    <a:pt x="2046" y="3123"/>
                    <a:pt x="2046" y="2970"/>
                  </a:cubicBezTo>
                  <a:cubicBezTo>
                    <a:pt x="2079" y="2470"/>
                    <a:pt x="1812" y="2103"/>
                    <a:pt x="1612" y="1669"/>
                  </a:cubicBezTo>
                  <a:cubicBezTo>
                    <a:pt x="1378" y="1236"/>
                    <a:pt x="1145" y="735"/>
                    <a:pt x="911" y="268"/>
                  </a:cubicBezTo>
                  <a:cubicBezTo>
                    <a:pt x="833" y="78"/>
                    <a:pt x="694"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7"/>
            <p:cNvSpPr/>
            <p:nvPr/>
          </p:nvSpPr>
          <p:spPr>
            <a:xfrm>
              <a:off x="2394075" y="4229050"/>
              <a:ext cx="76000" cy="33050"/>
            </a:xfrm>
            <a:custGeom>
              <a:avLst/>
              <a:gdLst/>
              <a:ahLst/>
              <a:cxnLst/>
              <a:rect l="l" t="t" r="r" b="b"/>
              <a:pathLst>
                <a:path w="3040" h="1322" extrusionOk="0">
                  <a:moveTo>
                    <a:pt x="2473" y="1"/>
                  </a:moveTo>
                  <a:cubicBezTo>
                    <a:pt x="2441" y="1"/>
                    <a:pt x="2408" y="4"/>
                    <a:pt x="2374" y="11"/>
                  </a:cubicBezTo>
                  <a:cubicBezTo>
                    <a:pt x="1707" y="78"/>
                    <a:pt x="1073" y="345"/>
                    <a:pt x="406" y="545"/>
                  </a:cubicBezTo>
                  <a:cubicBezTo>
                    <a:pt x="1" y="701"/>
                    <a:pt x="119" y="1322"/>
                    <a:pt x="544" y="1322"/>
                  </a:cubicBezTo>
                  <a:cubicBezTo>
                    <a:pt x="574" y="1322"/>
                    <a:pt x="606" y="1319"/>
                    <a:pt x="639" y="1312"/>
                  </a:cubicBezTo>
                  <a:cubicBezTo>
                    <a:pt x="1240" y="1145"/>
                    <a:pt x="1974" y="1045"/>
                    <a:pt x="2574" y="812"/>
                  </a:cubicBezTo>
                  <a:cubicBezTo>
                    <a:pt x="3040" y="594"/>
                    <a:pt x="2898" y="1"/>
                    <a:pt x="24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7"/>
            <p:cNvSpPr/>
            <p:nvPr/>
          </p:nvSpPr>
          <p:spPr>
            <a:xfrm>
              <a:off x="2490925" y="4210100"/>
              <a:ext cx="29875" cy="23775"/>
            </a:xfrm>
            <a:custGeom>
              <a:avLst/>
              <a:gdLst/>
              <a:ahLst/>
              <a:cxnLst/>
              <a:rect l="l" t="t" r="r" b="b"/>
              <a:pathLst>
                <a:path w="1195" h="951" extrusionOk="0">
                  <a:moveTo>
                    <a:pt x="741" y="0"/>
                  </a:moveTo>
                  <a:cubicBezTo>
                    <a:pt x="728" y="0"/>
                    <a:pt x="715" y="1"/>
                    <a:pt x="701" y="2"/>
                  </a:cubicBezTo>
                  <a:cubicBezTo>
                    <a:pt x="535" y="2"/>
                    <a:pt x="435" y="35"/>
                    <a:pt x="301" y="135"/>
                  </a:cubicBezTo>
                  <a:cubicBezTo>
                    <a:pt x="134" y="269"/>
                    <a:pt x="1" y="469"/>
                    <a:pt x="134" y="669"/>
                  </a:cubicBezTo>
                  <a:cubicBezTo>
                    <a:pt x="162" y="810"/>
                    <a:pt x="357" y="951"/>
                    <a:pt x="538" y="951"/>
                  </a:cubicBezTo>
                  <a:cubicBezTo>
                    <a:pt x="571" y="951"/>
                    <a:pt x="604" y="946"/>
                    <a:pt x="635" y="936"/>
                  </a:cubicBezTo>
                  <a:cubicBezTo>
                    <a:pt x="801" y="869"/>
                    <a:pt x="868" y="802"/>
                    <a:pt x="1002" y="669"/>
                  </a:cubicBezTo>
                  <a:cubicBezTo>
                    <a:pt x="1195" y="443"/>
                    <a:pt x="1108" y="0"/>
                    <a:pt x="7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47" descr="n252 Fb Thu Huong Pham"/>
          <p:cNvGrpSpPr/>
          <p:nvPr/>
        </p:nvGrpSpPr>
        <p:grpSpPr>
          <a:xfrm>
            <a:off x="6678412" y="4288950"/>
            <a:ext cx="905761" cy="841708"/>
            <a:chOff x="5452225" y="4016200"/>
            <a:chExt cx="1045750" cy="1081000"/>
          </a:xfrm>
        </p:grpSpPr>
        <p:sp>
          <p:nvSpPr>
            <p:cNvPr id="612" name="Google Shape;612;p47"/>
            <p:cNvSpPr/>
            <p:nvPr/>
          </p:nvSpPr>
          <p:spPr>
            <a:xfrm>
              <a:off x="5452225" y="4547400"/>
              <a:ext cx="525400" cy="540325"/>
            </a:xfrm>
            <a:custGeom>
              <a:avLst/>
              <a:gdLst/>
              <a:ahLst/>
              <a:cxnLst/>
              <a:rect l="l" t="t" r="r" b="b"/>
              <a:pathLst>
                <a:path w="21016" h="21613" extrusionOk="0">
                  <a:moveTo>
                    <a:pt x="10171" y="1"/>
                  </a:moveTo>
                  <a:cubicBezTo>
                    <a:pt x="4878" y="1"/>
                    <a:pt x="0" y="487"/>
                    <a:pt x="0" y="487"/>
                  </a:cubicBezTo>
                  <a:cubicBezTo>
                    <a:pt x="734" y="6591"/>
                    <a:pt x="0" y="13029"/>
                    <a:pt x="267" y="20834"/>
                  </a:cubicBezTo>
                  <a:cubicBezTo>
                    <a:pt x="3360" y="21453"/>
                    <a:pt x="6532" y="21613"/>
                    <a:pt x="9724" y="21613"/>
                  </a:cubicBezTo>
                  <a:cubicBezTo>
                    <a:pt x="13130" y="21613"/>
                    <a:pt x="16558" y="21431"/>
                    <a:pt x="19935" y="21431"/>
                  </a:cubicBezTo>
                  <a:cubicBezTo>
                    <a:pt x="20217" y="21431"/>
                    <a:pt x="20500" y="21432"/>
                    <a:pt x="20782" y="21435"/>
                  </a:cubicBezTo>
                  <a:cubicBezTo>
                    <a:pt x="21015" y="21435"/>
                    <a:pt x="20448" y="7792"/>
                    <a:pt x="20782" y="1187"/>
                  </a:cubicBezTo>
                  <a:cubicBezTo>
                    <a:pt x="18217" y="266"/>
                    <a:pt x="14080" y="1"/>
                    <a:pt x="10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7"/>
            <p:cNvSpPr/>
            <p:nvPr/>
          </p:nvSpPr>
          <p:spPr>
            <a:xfrm>
              <a:off x="5513925" y="4611850"/>
              <a:ext cx="401150" cy="413300"/>
            </a:xfrm>
            <a:custGeom>
              <a:avLst/>
              <a:gdLst/>
              <a:ahLst/>
              <a:cxnLst/>
              <a:rect l="l" t="t" r="r" b="b"/>
              <a:pathLst>
                <a:path w="16046" h="16532" extrusionOk="0">
                  <a:moveTo>
                    <a:pt x="7792" y="0"/>
                  </a:moveTo>
                  <a:cubicBezTo>
                    <a:pt x="3745" y="0"/>
                    <a:pt x="1" y="377"/>
                    <a:pt x="1" y="377"/>
                  </a:cubicBezTo>
                  <a:cubicBezTo>
                    <a:pt x="534" y="5014"/>
                    <a:pt x="1" y="9950"/>
                    <a:pt x="167" y="15921"/>
                  </a:cubicBezTo>
                  <a:cubicBezTo>
                    <a:pt x="2560" y="16406"/>
                    <a:pt x="5012" y="16532"/>
                    <a:pt x="7477" y="16532"/>
                  </a:cubicBezTo>
                  <a:cubicBezTo>
                    <a:pt x="10125" y="16532"/>
                    <a:pt x="12788" y="16387"/>
                    <a:pt x="15413" y="16387"/>
                  </a:cubicBezTo>
                  <a:cubicBezTo>
                    <a:pt x="15557" y="16387"/>
                    <a:pt x="15701" y="16388"/>
                    <a:pt x="15845" y="16388"/>
                  </a:cubicBezTo>
                  <a:cubicBezTo>
                    <a:pt x="16045" y="16388"/>
                    <a:pt x="15612" y="5948"/>
                    <a:pt x="15845" y="911"/>
                  </a:cubicBezTo>
                  <a:cubicBezTo>
                    <a:pt x="13909" y="204"/>
                    <a:pt x="10769" y="0"/>
                    <a:pt x="7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7"/>
            <p:cNvSpPr/>
            <p:nvPr/>
          </p:nvSpPr>
          <p:spPr>
            <a:xfrm>
              <a:off x="5972575" y="4556400"/>
              <a:ext cx="525400" cy="540800"/>
            </a:xfrm>
            <a:custGeom>
              <a:avLst/>
              <a:gdLst/>
              <a:ahLst/>
              <a:cxnLst/>
              <a:rect l="l" t="t" r="r" b="b"/>
              <a:pathLst>
                <a:path w="21016" h="21632" extrusionOk="0">
                  <a:moveTo>
                    <a:pt x="10105" y="0"/>
                  </a:moveTo>
                  <a:cubicBezTo>
                    <a:pt x="4835" y="0"/>
                    <a:pt x="1" y="493"/>
                    <a:pt x="1" y="493"/>
                  </a:cubicBezTo>
                  <a:cubicBezTo>
                    <a:pt x="701" y="6598"/>
                    <a:pt x="1" y="13069"/>
                    <a:pt x="268" y="20841"/>
                  </a:cubicBezTo>
                  <a:cubicBezTo>
                    <a:pt x="3403" y="21468"/>
                    <a:pt x="6620" y="21631"/>
                    <a:pt x="9855" y="21631"/>
                  </a:cubicBezTo>
                  <a:cubicBezTo>
                    <a:pt x="13354" y="21631"/>
                    <a:pt x="16875" y="21441"/>
                    <a:pt x="20339" y="21441"/>
                  </a:cubicBezTo>
                  <a:cubicBezTo>
                    <a:pt x="20487" y="21441"/>
                    <a:pt x="20635" y="21441"/>
                    <a:pt x="20783" y="21442"/>
                  </a:cubicBezTo>
                  <a:cubicBezTo>
                    <a:pt x="21016" y="21442"/>
                    <a:pt x="20449" y="7799"/>
                    <a:pt x="20783" y="1227"/>
                  </a:cubicBezTo>
                  <a:cubicBezTo>
                    <a:pt x="18192" y="274"/>
                    <a:pt x="14027" y="0"/>
                    <a:pt x="10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7"/>
            <p:cNvSpPr/>
            <p:nvPr/>
          </p:nvSpPr>
          <p:spPr>
            <a:xfrm>
              <a:off x="6030950" y="4617150"/>
              <a:ext cx="407000" cy="418475"/>
            </a:xfrm>
            <a:custGeom>
              <a:avLst/>
              <a:gdLst/>
              <a:ahLst/>
              <a:cxnLst/>
              <a:rect l="l" t="t" r="r" b="b"/>
              <a:pathLst>
                <a:path w="16280" h="16739" extrusionOk="0">
                  <a:moveTo>
                    <a:pt x="7697" y="1"/>
                  </a:moveTo>
                  <a:cubicBezTo>
                    <a:pt x="3675" y="1"/>
                    <a:pt x="1" y="365"/>
                    <a:pt x="1" y="365"/>
                  </a:cubicBezTo>
                  <a:cubicBezTo>
                    <a:pt x="535" y="5068"/>
                    <a:pt x="1" y="10072"/>
                    <a:pt x="168" y="16143"/>
                  </a:cubicBezTo>
                  <a:cubicBezTo>
                    <a:pt x="2519" y="16613"/>
                    <a:pt x="4933" y="16739"/>
                    <a:pt x="7358" y="16739"/>
                  </a:cubicBezTo>
                  <a:cubicBezTo>
                    <a:pt x="10126" y="16739"/>
                    <a:pt x="12909" y="16575"/>
                    <a:pt x="15634" y="16575"/>
                  </a:cubicBezTo>
                  <a:cubicBezTo>
                    <a:pt x="15771" y="16575"/>
                    <a:pt x="15909" y="16576"/>
                    <a:pt x="16046" y="16577"/>
                  </a:cubicBezTo>
                  <a:cubicBezTo>
                    <a:pt x="16279" y="16577"/>
                    <a:pt x="15812" y="6002"/>
                    <a:pt x="16046" y="966"/>
                  </a:cubicBezTo>
                  <a:cubicBezTo>
                    <a:pt x="14051" y="214"/>
                    <a:pt x="10772" y="1"/>
                    <a:pt x="7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7"/>
            <p:cNvSpPr/>
            <p:nvPr/>
          </p:nvSpPr>
          <p:spPr>
            <a:xfrm>
              <a:off x="5744100" y="4016200"/>
              <a:ext cx="525400" cy="540225"/>
            </a:xfrm>
            <a:custGeom>
              <a:avLst/>
              <a:gdLst/>
              <a:ahLst/>
              <a:cxnLst/>
              <a:rect l="l" t="t" r="r" b="b"/>
              <a:pathLst>
                <a:path w="21016" h="21609" extrusionOk="0">
                  <a:moveTo>
                    <a:pt x="10171" y="0"/>
                  </a:moveTo>
                  <a:cubicBezTo>
                    <a:pt x="4878" y="0"/>
                    <a:pt x="0" y="486"/>
                    <a:pt x="0" y="486"/>
                  </a:cubicBezTo>
                  <a:cubicBezTo>
                    <a:pt x="734" y="6557"/>
                    <a:pt x="0" y="13028"/>
                    <a:pt x="267" y="20834"/>
                  </a:cubicBezTo>
                  <a:cubicBezTo>
                    <a:pt x="3329" y="21446"/>
                    <a:pt x="6468" y="21609"/>
                    <a:pt x="9627" y="21609"/>
                  </a:cubicBezTo>
                  <a:cubicBezTo>
                    <a:pt x="13207" y="21609"/>
                    <a:pt x="16812" y="21400"/>
                    <a:pt x="20357" y="21400"/>
                  </a:cubicBezTo>
                  <a:cubicBezTo>
                    <a:pt x="20499" y="21400"/>
                    <a:pt x="20640" y="21400"/>
                    <a:pt x="20782" y="21401"/>
                  </a:cubicBezTo>
                  <a:cubicBezTo>
                    <a:pt x="21015" y="21401"/>
                    <a:pt x="20448" y="7758"/>
                    <a:pt x="20782" y="1186"/>
                  </a:cubicBezTo>
                  <a:cubicBezTo>
                    <a:pt x="18217" y="265"/>
                    <a:pt x="14080" y="0"/>
                    <a:pt x="10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7"/>
            <p:cNvSpPr/>
            <p:nvPr/>
          </p:nvSpPr>
          <p:spPr>
            <a:xfrm>
              <a:off x="5817475" y="4091700"/>
              <a:ext cx="377800" cy="389150"/>
            </a:xfrm>
            <a:custGeom>
              <a:avLst/>
              <a:gdLst/>
              <a:ahLst/>
              <a:cxnLst/>
              <a:rect l="l" t="t" r="r" b="b"/>
              <a:pathLst>
                <a:path w="15112" h="15566" extrusionOk="0">
                  <a:moveTo>
                    <a:pt x="7170" y="0"/>
                  </a:moveTo>
                  <a:cubicBezTo>
                    <a:pt x="3422" y="0"/>
                    <a:pt x="1" y="335"/>
                    <a:pt x="1" y="335"/>
                  </a:cubicBezTo>
                  <a:cubicBezTo>
                    <a:pt x="501" y="4705"/>
                    <a:pt x="1" y="9341"/>
                    <a:pt x="167" y="15012"/>
                  </a:cubicBezTo>
                  <a:cubicBezTo>
                    <a:pt x="2323" y="15449"/>
                    <a:pt x="4547" y="15566"/>
                    <a:pt x="6786" y="15566"/>
                  </a:cubicBezTo>
                  <a:cubicBezTo>
                    <a:pt x="9365" y="15566"/>
                    <a:pt x="11966" y="15411"/>
                    <a:pt x="14507" y="15411"/>
                  </a:cubicBezTo>
                  <a:cubicBezTo>
                    <a:pt x="14642" y="15411"/>
                    <a:pt x="14777" y="15411"/>
                    <a:pt x="14911" y="15412"/>
                  </a:cubicBezTo>
                  <a:cubicBezTo>
                    <a:pt x="15111" y="15412"/>
                    <a:pt x="14678" y="5572"/>
                    <a:pt x="14911" y="868"/>
                  </a:cubicBezTo>
                  <a:cubicBezTo>
                    <a:pt x="13041" y="192"/>
                    <a:pt x="10012" y="0"/>
                    <a:pt x="7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7"/>
            <p:cNvSpPr/>
            <p:nvPr/>
          </p:nvSpPr>
          <p:spPr>
            <a:xfrm>
              <a:off x="5614000" y="4690925"/>
              <a:ext cx="152450" cy="236675"/>
            </a:xfrm>
            <a:custGeom>
              <a:avLst/>
              <a:gdLst/>
              <a:ahLst/>
              <a:cxnLst/>
              <a:rect l="l" t="t" r="r" b="b"/>
              <a:pathLst>
                <a:path w="6098" h="9467" extrusionOk="0">
                  <a:moveTo>
                    <a:pt x="4868" y="1"/>
                  </a:moveTo>
                  <a:cubicBezTo>
                    <a:pt x="4591" y="1"/>
                    <a:pt x="4308" y="133"/>
                    <a:pt x="4103" y="450"/>
                  </a:cubicBezTo>
                  <a:cubicBezTo>
                    <a:pt x="3169" y="1884"/>
                    <a:pt x="2335" y="3318"/>
                    <a:pt x="1602" y="4886"/>
                  </a:cubicBezTo>
                  <a:cubicBezTo>
                    <a:pt x="1001" y="6054"/>
                    <a:pt x="0" y="7521"/>
                    <a:pt x="467" y="8856"/>
                  </a:cubicBezTo>
                  <a:cubicBezTo>
                    <a:pt x="611" y="9239"/>
                    <a:pt x="926" y="9467"/>
                    <a:pt x="1278" y="9467"/>
                  </a:cubicBezTo>
                  <a:cubicBezTo>
                    <a:pt x="1416" y="9467"/>
                    <a:pt x="1560" y="9431"/>
                    <a:pt x="1702" y="9356"/>
                  </a:cubicBezTo>
                  <a:cubicBezTo>
                    <a:pt x="2936" y="8722"/>
                    <a:pt x="3169" y="7121"/>
                    <a:pt x="3670" y="5920"/>
                  </a:cubicBezTo>
                  <a:cubicBezTo>
                    <a:pt x="4303" y="4419"/>
                    <a:pt x="5004" y="2918"/>
                    <a:pt x="5704" y="1417"/>
                  </a:cubicBezTo>
                  <a:cubicBezTo>
                    <a:pt x="6098" y="677"/>
                    <a:pt x="5496" y="1"/>
                    <a:pt x="4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7"/>
            <p:cNvSpPr/>
            <p:nvPr/>
          </p:nvSpPr>
          <p:spPr>
            <a:xfrm>
              <a:off x="5723800" y="4693075"/>
              <a:ext cx="100550" cy="274525"/>
            </a:xfrm>
            <a:custGeom>
              <a:avLst/>
              <a:gdLst/>
              <a:ahLst/>
              <a:cxnLst/>
              <a:rect l="l" t="t" r="r" b="b"/>
              <a:pathLst>
                <a:path w="4022" h="10981" extrusionOk="0">
                  <a:moveTo>
                    <a:pt x="791" y="0"/>
                  </a:moveTo>
                  <a:cubicBezTo>
                    <a:pt x="408" y="0"/>
                    <a:pt x="0" y="386"/>
                    <a:pt x="112" y="831"/>
                  </a:cubicBezTo>
                  <a:cubicBezTo>
                    <a:pt x="745" y="4000"/>
                    <a:pt x="1413" y="7168"/>
                    <a:pt x="2080" y="10304"/>
                  </a:cubicBezTo>
                  <a:cubicBezTo>
                    <a:pt x="2169" y="10765"/>
                    <a:pt x="2576" y="10981"/>
                    <a:pt x="2989" y="10981"/>
                  </a:cubicBezTo>
                  <a:cubicBezTo>
                    <a:pt x="3501" y="10981"/>
                    <a:pt x="4022" y="10647"/>
                    <a:pt x="3948" y="10037"/>
                  </a:cubicBezTo>
                  <a:cubicBezTo>
                    <a:pt x="3647" y="6768"/>
                    <a:pt x="2747" y="3299"/>
                    <a:pt x="1279" y="330"/>
                  </a:cubicBezTo>
                  <a:cubicBezTo>
                    <a:pt x="1168" y="97"/>
                    <a:pt x="983" y="0"/>
                    <a:pt x="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7"/>
            <p:cNvSpPr/>
            <p:nvPr/>
          </p:nvSpPr>
          <p:spPr>
            <a:xfrm>
              <a:off x="5646525" y="4793700"/>
              <a:ext cx="159300" cy="55875"/>
            </a:xfrm>
            <a:custGeom>
              <a:avLst/>
              <a:gdLst/>
              <a:ahLst/>
              <a:cxnLst/>
              <a:rect l="l" t="t" r="r" b="b"/>
              <a:pathLst>
                <a:path w="6372" h="2235" extrusionOk="0">
                  <a:moveTo>
                    <a:pt x="5035" y="0"/>
                  </a:moveTo>
                  <a:cubicBezTo>
                    <a:pt x="4713" y="0"/>
                    <a:pt x="4371" y="64"/>
                    <a:pt x="4003" y="108"/>
                  </a:cubicBezTo>
                  <a:cubicBezTo>
                    <a:pt x="3456" y="186"/>
                    <a:pt x="2909" y="219"/>
                    <a:pt x="2362" y="219"/>
                  </a:cubicBezTo>
                  <a:cubicBezTo>
                    <a:pt x="1975" y="219"/>
                    <a:pt x="1588" y="202"/>
                    <a:pt x="1201" y="175"/>
                  </a:cubicBezTo>
                  <a:cubicBezTo>
                    <a:pt x="0" y="175"/>
                    <a:pt x="34" y="1976"/>
                    <a:pt x="1201" y="2109"/>
                  </a:cubicBezTo>
                  <a:cubicBezTo>
                    <a:pt x="1807" y="2190"/>
                    <a:pt x="2413" y="2234"/>
                    <a:pt x="3012" y="2234"/>
                  </a:cubicBezTo>
                  <a:cubicBezTo>
                    <a:pt x="3402" y="2234"/>
                    <a:pt x="3788" y="2216"/>
                    <a:pt x="4170" y="2176"/>
                  </a:cubicBezTo>
                  <a:cubicBezTo>
                    <a:pt x="5004" y="2143"/>
                    <a:pt x="5871" y="2109"/>
                    <a:pt x="6238" y="1242"/>
                  </a:cubicBezTo>
                  <a:cubicBezTo>
                    <a:pt x="6372" y="975"/>
                    <a:pt x="6372" y="675"/>
                    <a:pt x="6171" y="475"/>
                  </a:cubicBezTo>
                  <a:cubicBezTo>
                    <a:pt x="5817" y="102"/>
                    <a:pt x="5442" y="0"/>
                    <a:pt x="5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7"/>
            <p:cNvSpPr/>
            <p:nvPr/>
          </p:nvSpPr>
          <p:spPr>
            <a:xfrm>
              <a:off x="5906700" y="4159500"/>
              <a:ext cx="70075" cy="238500"/>
            </a:xfrm>
            <a:custGeom>
              <a:avLst/>
              <a:gdLst/>
              <a:ahLst/>
              <a:cxnLst/>
              <a:rect l="l" t="t" r="r" b="b"/>
              <a:pathLst>
                <a:path w="2803" h="9540" extrusionOk="0">
                  <a:moveTo>
                    <a:pt x="1317" y="1"/>
                  </a:moveTo>
                  <a:cubicBezTo>
                    <a:pt x="1019" y="1"/>
                    <a:pt x="698" y="201"/>
                    <a:pt x="601" y="491"/>
                  </a:cubicBezTo>
                  <a:cubicBezTo>
                    <a:pt x="101" y="1926"/>
                    <a:pt x="301" y="3527"/>
                    <a:pt x="301" y="5028"/>
                  </a:cubicBezTo>
                  <a:cubicBezTo>
                    <a:pt x="268" y="6429"/>
                    <a:pt x="1" y="7897"/>
                    <a:pt x="668" y="9164"/>
                  </a:cubicBezTo>
                  <a:cubicBezTo>
                    <a:pt x="813" y="9422"/>
                    <a:pt x="1067" y="9540"/>
                    <a:pt x="1321" y="9540"/>
                  </a:cubicBezTo>
                  <a:cubicBezTo>
                    <a:pt x="1593" y="9540"/>
                    <a:pt x="1864" y="9406"/>
                    <a:pt x="2002" y="9164"/>
                  </a:cubicBezTo>
                  <a:cubicBezTo>
                    <a:pt x="2803" y="7897"/>
                    <a:pt x="2503" y="6162"/>
                    <a:pt x="2469" y="4728"/>
                  </a:cubicBezTo>
                  <a:cubicBezTo>
                    <a:pt x="2436" y="3293"/>
                    <a:pt x="2469" y="1692"/>
                    <a:pt x="1835" y="358"/>
                  </a:cubicBezTo>
                  <a:cubicBezTo>
                    <a:pt x="1737" y="106"/>
                    <a:pt x="1533" y="1"/>
                    <a:pt x="1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7"/>
            <p:cNvSpPr/>
            <p:nvPr/>
          </p:nvSpPr>
          <p:spPr>
            <a:xfrm>
              <a:off x="5903225" y="4149400"/>
              <a:ext cx="207825" cy="271000"/>
            </a:xfrm>
            <a:custGeom>
              <a:avLst/>
              <a:gdLst/>
              <a:ahLst/>
              <a:cxnLst/>
              <a:rect l="l" t="t" r="r" b="b"/>
              <a:pathLst>
                <a:path w="8313" h="10840" extrusionOk="0">
                  <a:moveTo>
                    <a:pt x="3587" y="1"/>
                  </a:moveTo>
                  <a:cubicBezTo>
                    <a:pt x="2779" y="1"/>
                    <a:pt x="1949" y="362"/>
                    <a:pt x="1374" y="1096"/>
                  </a:cubicBezTo>
                  <a:cubicBezTo>
                    <a:pt x="1021" y="1449"/>
                    <a:pt x="1297" y="1935"/>
                    <a:pt x="1669" y="1935"/>
                  </a:cubicBezTo>
                  <a:cubicBezTo>
                    <a:pt x="1789" y="1935"/>
                    <a:pt x="1919" y="1885"/>
                    <a:pt x="2041" y="1763"/>
                  </a:cubicBezTo>
                  <a:cubicBezTo>
                    <a:pt x="2388" y="1444"/>
                    <a:pt x="2838" y="1275"/>
                    <a:pt x="3268" y="1275"/>
                  </a:cubicBezTo>
                  <a:cubicBezTo>
                    <a:pt x="3872" y="1275"/>
                    <a:pt x="4434" y="1609"/>
                    <a:pt x="4610" y="2330"/>
                  </a:cubicBezTo>
                  <a:cubicBezTo>
                    <a:pt x="5043" y="2864"/>
                    <a:pt x="4910" y="3331"/>
                    <a:pt x="4143" y="3664"/>
                  </a:cubicBezTo>
                  <a:cubicBezTo>
                    <a:pt x="4078" y="3833"/>
                    <a:pt x="4002" y="3971"/>
                    <a:pt x="3915" y="4079"/>
                  </a:cubicBezTo>
                  <a:lnTo>
                    <a:pt x="3915" y="4079"/>
                  </a:lnTo>
                  <a:cubicBezTo>
                    <a:pt x="3803" y="4071"/>
                    <a:pt x="3691" y="4067"/>
                    <a:pt x="3580" y="4067"/>
                  </a:cubicBezTo>
                  <a:cubicBezTo>
                    <a:pt x="3140" y="4067"/>
                    <a:pt x="2709" y="4131"/>
                    <a:pt x="2308" y="4265"/>
                  </a:cubicBezTo>
                  <a:cubicBezTo>
                    <a:pt x="1450" y="4561"/>
                    <a:pt x="1506" y="6000"/>
                    <a:pt x="2539" y="6000"/>
                  </a:cubicBezTo>
                  <a:cubicBezTo>
                    <a:pt x="2551" y="6000"/>
                    <a:pt x="2563" y="5999"/>
                    <a:pt x="2575" y="5999"/>
                  </a:cubicBezTo>
                  <a:cubicBezTo>
                    <a:pt x="3092" y="5975"/>
                    <a:pt x="3599" y="5855"/>
                    <a:pt x="4062" y="5654"/>
                  </a:cubicBezTo>
                  <a:lnTo>
                    <a:pt x="4062" y="5654"/>
                  </a:lnTo>
                  <a:cubicBezTo>
                    <a:pt x="4155" y="5647"/>
                    <a:pt x="4249" y="5643"/>
                    <a:pt x="4343" y="5643"/>
                  </a:cubicBezTo>
                  <a:cubicBezTo>
                    <a:pt x="4590" y="5643"/>
                    <a:pt x="4837" y="5670"/>
                    <a:pt x="5077" y="5732"/>
                  </a:cubicBezTo>
                  <a:cubicBezTo>
                    <a:pt x="6077" y="6032"/>
                    <a:pt x="7812" y="7667"/>
                    <a:pt x="5844" y="8701"/>
                  </a:cubicBezTo>
                  <a:cubicBezTo>
                    <a:pt x="5381" y="8968"/>
                    <a:pt x="4706" y="9051"/>
                    <a:pt x="3991" y="9051"/>
                  </a:cubicBezTo>
                  <a:cubicBezTo>
                    <a:pt x="3008" y="9051"/>
                    <a:pt x="1950" y="8892"/>
                    <a:pt x="1274" y="8834"/>
                  </a:cubicBezTo>
                  <a:cubicBezTo>
                    <a:pt x="1236" y="8831"/>
                    <a:pt x="1200" y="8829"/>
                    <a:pt x="1164" y="8829"/>
                  </a:cubicBezTo>
                  <a:cubicBezTo>
                    <a:pt x="1" y="8829"/>
                    <a:pt x="10" y="10839"/>
                    <a:pt x="1190" y="10839"/>
                  </a:cubicBezTo>
                  <a:cubicBezTo>
                    <a:pt x="1218" y="10839"/>
                    <a:pt x="1245" y="10838"/>
                    <a:pt x="1274" y="10836"/>
                  </a:cubicBezTo>
                  <a:cubicBezTo>
                    <a:pt x="3242" y="10602"/>
                    <a:pt x="8312" y="10436"/>
                    <a:pt x="7945" y="7433"/>
                  </a:cubicBezTo>
                  <a:cubicBezTo>
                    <a:pt x="7783" y="6063"/>
                    <a:pt x="6792" y="5033"/>
                    <a:pt x="5568" y="4493"/>
                  </a:cubicBezTo>
                  <a:lnTo>
                    <a:pt x="5568" y="4493"/>
                  </a:lnTo>
                  <a:cubicBezTo>
                    <a:pt x="6095" y="3789"/>
                    <a:pt x="6324" y="2881"/>
                    <a:pt x="6044" y="1863"/>
                  </a:cubicBezTo>
                  <a:cubicBezTo>
                    <a:pt x="5683" y="630"/>
                    <a:pt x="4654" y="1"/>
                    <a:pt x="3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7"/>
            <p:cNvSpPr/>
            <p:nvPr/>
          </p:nvSpPr>
          <p:spPr>
            <a:xfrm>
              <a:off x="6141875" y="4720550"/>
              <a:ext cx="183500" cy="217650"/>
            </a:xfrm>
            <a:custGeom>
              <a:avLst/>
              <a:gdLst/>
              <a:ahLst/>
              <a:cxnLst/>
              <a:rect l="l" t="t" r="r" b="b"/>
              <a:pathLst>
                <a:path w="7340" h="8706" extrusionOk="0">
                  <a:moveTo>
                    <a:pt x="4381" y="1"/>
                  </a:moveTo>
                  <a:cubicBezTo>
                    <a:pt x="2058" y="1"/>
                    <a:pt x="0" y="1982"/>
                    <a:pt x="0" y="4402"/>
                  </a:cubicBezTo>
                  <a:cubicBezTo>
                    <a:pt x="0" y="6848"/>
                    <a:pt x="2196" y="8705"/>
                    <a:pt x="4541" y="8705"/>
                  </a:cubicBezTo>
                  <a:cubicBezTo>
                    <a:pt x="4562" y="8705"/>
                    <a:pt x="4583" y="8705"/>
                    <a:pt x="4604" y="8705"/>
                  </a:cubicBezTo>
                  <a:cubicBezTo>
                    <a:pt x="5504" y="8705"/>
                    <a:pt x="7339" y="8238"/>
                    <a:pt x="6939" y="7003"/>
                  </a:cubicBezTo>
                  <a:cubicBezTo>
                    <a:pt x="6805" y="6470"/>
                    <a:pt x="6447" y="6328"/>
                    <a:pt x="6026" y="6328"/>
                  </a:cubicBezTo>
                  <a:cubicBezTo>
                    <a:pt x="5604" y="6328"/>
                    <a:pt x="5121" y="6470"/>
                    <a:pt x="4737" y="6503"/>
                  </a:cubicBezTo>
                  <a:cubicBezTo>
                    <a:pt x="4710" y="6504"/>
                    <a:pt x="4684" y="6504"/>
                    <a:pt x="4656" y="6504"/>
                  </a:cubicBezTo>
                  <a:cubicBezTo>
                    <a:pt x="3605" y="6504"/>
                    <a:pt x="2361" y="5874"/>
                    <a:pt x="2069" y="4769"/>
                  </a:cubicBezTo>
                  <a:cubicBezTo>
                    <a:pt x="1668" y="3167"/>
                    <a:pt x="3403" y="1766"/>
                    <a:pt x="4871" y="1766"/>
                  </a:cubicBezTo>
                  <a:cubicBezTo>
                    <a:pt x="5838" y="1766"/>
                    <a:pt x="6105" y="232"/>
                    <a:pt x="5104" y="65"/>
                  </a:cubicBezTo>
                  <a:cubicBezTo>
                    <a:pt x="4862" y="22"/>
                    <a:pt x="4620" y="1"/>
                    <a:pt x="4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5" name="Google Shape;635;p47" descr="n252 Fb Thu Huong Pham"/>
          <p:cNvSpPr txBox="1">
            <a:spLocks noGrp="1"/>
          </p:cNvSpPr>
          <p:nvPr>
            <p:ph type="subTitle" idx="4294967295"/>
          </p:nvPr>
        </p:nvSpPr>
        <p:spPr>
          <a:xfrm>
            <a:off x="4761480" y="783113"/>
            <a:ext cx="3394136" cy="671021"/>
          </a:xfrm>
          <a:prstGeom prst="rect">
            <a:avLst/>
          </a:prstGeom>
        </p:spPr>
        <p:txBody>
          <a:bodyPr spcFirstLastPara="1" wrap="square" lIns="0" tIns="91425" rIns="0" bIns="91425" anchor="ctr" anchorCtr="0">
            <a:noAutofit/>
          </a:bodyPr>
          <a:lstStyle/>
          <a:p>
            <a:pPr marL="0" lvl="0" indent="0" algn="ctr" rtl="0">
              <a:lnSpc>
                <a:spcPct val="100000"/>
              </a:lnSpc>
              <a:spcBef>
                <a:spcPts val="0"/>
              </a:spcBef>
              <a:spcAft>
                <a:spcPts val="0"/>
              </a:spcAft>
              <a:buNone/>
            </a:pPr>
            <a:r>
              <a:rPr lang="en" b="1" dirty="0">
                <a:latin typeface="Quicksand"/>
                <a:ea typeface="Quicksand"/>
                <a:cs typeface="Quicksand"/>
                <a:sym typeface="Quicksand"/>
              </a:rPr>
              <a:t>1. Cấu trúc của chất. </a:t>
            </a:r>
          </a:p>
          <a:p>
            <a:pPr marL="0" lvl="0" indent="0" algn="ctr" rtl="0">
              <a:lnSpc>
                <a:spcPct val="100000"/>
              </a:lnSpc>
              <a:spcBef>
                <a:spcPts val="0"/>
              </a:spcBef>
              <a:spcAft>
                <a:spcPts val="0"/>
              </a:spcAft>
              <a:buNone/>
            </a:pPr>
            <a:r>
              <a:rPr lang="en" b="1" dirty="0">
                <a:latin typeface="Quicksand"/>
                <a:ea typeface="Quicksand"/>
                <a:cs typeface="Quicksand"/>
                <a:sym typeface="Quicksand"/>
              </a:rPr>
              <a:t>Sự chuyển thể</a:t>
            </a:r>
            <a:endParaRPr b="1" dirty="0">
              <a:latin typeface="Quicksand"/>
              <a:ea typeface="Quicksand"/>
              <a:cs typeface="Quicksand"/>
              <a:sym typeface="Quicksand"/>
            </a:endParaRPr>
          </a:p>
        </p:txBody>
      </p:sp>
      <p:sp>
        <p:nvSpPr>
          <p:cNvPr id="636" name="Google Shape;636;p47" descr="n252 Fb Thu Huong Pham"/>
          <p:cNvSpPr txBox="1">
            <a:spLocks noGrp="1"/>
          </p:cNvSpPr>
          <p:nvPr>
            <p:ph type="subTitle" idx="4294967295"/>
          </p:nvPr>
        </p:nvSpPr>
        <p:spPr>
          <a:xfrm>
            <a:off x="3395495" y="3119490"/>
            <a:ext cx="2490840" cy="445063"/>
          </a:xfrm>
          <a:prstGeom prst="rect">
            <a:avLst/>
          </a:prstGeom>
        </p:spPr>
        <p:txBody>
          <a:bodyPr spcFirstLastPara="1" wrap="square" lIns="0" tIns="91425" rIns="0" bIns="91425" anchor="ctr" anchorCtr="0">
            <a:noAutofit/>
          </a:bodyPr>
          <a:lstStyle/>
          <a:p>
            <a:pPr marL="0" lvl="0" indent="0" algn="ctr" rtl="0">
              <a:lnSpc>
                <a:spcPct val="100000"/>
              </a:lnSpc>
              <a:spcBef>
                <a:spcPts val="0"/>
              </a:spcBef>
              <a:spcAft>
                <a:spcPts val="0"/>
              </a:spcAft>
              <a:buNone/>
            </a:pPr>
            <a:r>
              <a:rPr lang="en" b="1" dirty="0">
                <a:latin typeface="Quicksand"/>
                <a:ea typeface="Quicksand"/>
                <a:cs typeface="Quicksand"/>
                <a:sym typeface="Quicksand"/>
              </a:rPr>
              <a:t>4. Nhiệt dung riêng</a:t>
            </a:r>
            <a:endParaRPr b="1" dirty="0">
              <a:latin typeface="Quicksand"/>
              <a:ea typeface="Quicksand"/>
              <a:cs typeface="Quicksand"/>
              <a:sym typeface="Quicksand"/>
            </a:endParaRPr>
          </a:p>
        </p:txBody>
      </p:sp>
      <p:sp>
        <p:nvSpPr>
          <p:cNvPr id="637" name="Google Shape;637;p47" descr="n252 Fb Thu Huong Pham"/>
          <p:cNvSpPr txBox="1">
            <a:spLocks noGrp="1"/>
          </p:cNvSpPr>
          <p:nvPr>
            <p:ph type="subTitle" idx="4294967295"/>
          </p:nvPr>
        </p:nvSpPr>
        <p:spPr>
          <a:xfrm>
            <a:off x="3737114" y="1570889"/>
            <a:ext cx="2829658" cy="524929"/>
          </a:xfrm>
          <a:prstGeom prst="rect">
            <a:avLst/>
          </a:prstGeom>
        </p:spPr>
        <p:txBody>
          <a:bodyPr spcFirstLastPara="1" wrap="square" lIns="0" tIns="91425" rIns="0" bIns="91425" anchor="ctr" anchorCtr="0">
            <a:noAutofit/>
          </a:bodyPr>
          <a:lstStyle/>
          <a:p>
            <a:pPr marL="0" lvl="0" indent="0" algn="ctr" rtl="0">
              <a:lnSpc>
                <a:spcPct val="100000"/>
              </a:lnSpc>
              <a:spcBef>
                <a:spcPts val="0"/>
              </a:spcBef>
              <a:spcAft>
                <a:spcPts val="0"/>
              </a:spcAft>
              <a:buNone/>
            </a:pPr>
            <a:r>
              <a:rPr lang="en" b="1" dirty="0">
                <a:latin typeface="Quicksand"/>
                <a:ea typeface="Quicksand"/>
                <a:cs typeface="Quicksand"/>
                <a:sym typeface="Quicksand"/>
              </a:rPr>
              <a:t>2. Nội năng. Định luật I của nhiệt động lực học</a:t>
            </a:r>
            <a:endParaRPr b="1" dirty="0">
              <a:latin typeface="Quicksand"/>
              <a:ea typeface="Quicksand"/>
              <a:cs typeface="Quicksand"/>
              <a:sym typeface="Quicksand"/>
            </a:endParaRPr>
          </a:p>
        </p:txBody>
      </p:sp>
      <p:sp>
        <p:nvSpPr>
          <p:cNvPr id="638" name="Google Shape;638;p47" descr="n252 Fb Thu Huong Pham"/>
          <p:cNvSpPr txBox="1">
            <a:spLocks noGrp="1"/>
          </p:cNvSpPr>
          <p:nvPr>
            <p:ph type="subTitle" idx="4294967295"/>
          </p:nvPr>
        </p:nvSpPr>
        <p:spPr>
          <a:xfrm>
            <a:off x="5059213" y="2460753"/>
            <a:ext cx="2977367" cy="496831"/>
          </a:xfrm>
          <a:prstGeom prst="rect">
            <a:avLst/>
          </a:prstGeom>
        </p:spPr>
        <p:txBody>
          <a:bodyPr spcFirstLastPara="1" wrap="square" lIns="0" tIns="91425" rIns="0" bIns="91425" anchor="ctr" anchorCtr="0">
            <a:noAutofit/>
          </a:bodyPr>
          <a:lstStyle/>
          <a:p>
            <a:pPr marL="0" lvl="0" indent="0" algn="ctr" rtl="0">
              <a:lnSpc>
                <a:spcPct val="100000"/>
              </a:lnSpc>
              <a:spcBef>
                <a:spcPts val="0"/>
              </a:spcBef>
              <a:spcAft>
                <a:spcPts val="0"/>
              </a:spcAft>
              <a:buNone/>
            </a:pPr>
            <a:r>
              <a:rPr lang="en" b="1" dirty="0">
                <a:latin typeface="Quicksand"/>
                <a:ea typeface="Quicksand"/>
                <a:cs typeface="Quicksand"/>
                <a:sym typeface="Quicksand"/>
              </a:rPr>
              <a:t>3. Nhiệt độ. Thang nhiệt độ - Nhiệt kế </a:t>
            </a:r>
            <a:endParaRPr b="1" dirty="0">
              <a:latin typeface="Quicksand"/>
              <a:ea typeface="Quicksand"/>
              <a:cs typeface="Quicksand"/>
              <a:sym typeface="Quicksand"/>
            </a:endParaRPr>
          </a:p>
        </p:txBody>
      </p:sp>
      <p:sp>
        <p:nvSpPr>
          <p:cNvPr id="60" name="Explosion: 14 Points 59" descr="n252 Fb Thu Huong Pham">
            <a:extLst>
              <a:ext uri="{FF2B5EF4-FFF2-40B4-BE49-F238E27FC236}">
                <a16:creationId xmlns:a16="http://schemas.microsoft.com/office/drawing/2014/main" id="{88B3EDDA-BB63-F41E-52D5-F80B67168EFF}"/>
              </a:ext>
            </a:extLst>
          </p:cNvPr>
          <p:cNvSpPr/>
          <p:nvPr/>
        </p:nvSpPr>
        <p:spPr>
          <a:xfrm>
            <a:off x="-136414" y="811"/>
            <a:ext cx="3901528" cy="2514042"/>
          </a:xfrm>
          <a:custGeom>
            <a:avLst/>
            <a:gdLst>
              <a:gd name="connsiteX0" fmla="*/ 2070338 w 3901528"/>
              <a:gd name="connsiteY0" fmla="*/ 505368 h 2514042"/>
              <a:gd name="connsiteX1" fmla="*/ 2382922 w 3901528"/>
              <a:gd name="connsiteY1" fmla="*/ 242577 h 2514042"/>
              <a:gd name="connsiteX2" fmla="*/ 2671462 w 3901528"/>
              <a:gd name="connsiteY2" fmla="*/ 0 h 2514042"/>
              <a:gd name="connsiteX3" fmla="*/ 2623596 w 3901528"/>
              <a:gd name="connsiteY3" fmla="*/ 672389 h 2514042"/>
              <a:gd name="connsiteX4" fmla="*/ 3252537 w 3901528"/>
              <a:gd name="connsiteY4" fmla="*/ 369191 h 2514042"/>
              <a:gd name="connsiteX5" fmla="*/ 2958658 w 3901528"/>
              <a:gd name="connsiteY5" fmla="*/ 760264 h 2514042"/>
              <a:gd name="connsiteX6" fmla="*/ 3439522 w 3901528"/>
              <a:gd name="connsiteY6" fmla="*/ 766972 h 2514042"/>
              <a:gd name="connsiteX7" fmla="*/ 3901528 w 3901528"/>
              <a:gd name="connsiteY7" fmla="*/ 773417 h 2514042"/>
              <a:gd name="connsiteX8" fmla="*/ 3501404 w 3901528"/>
              <a:gd name="connsiteY8" fmla="*/ 927444 h 2514042"/>
              <a:gd name="connsiteX9" fmla="*/ 3067937 w 3901528"/>
              <a:gd name="connsiteY9" fmla="*/ 1094306 h 2514042"/>
              <a:gd name="connsiteX10" fmla="*/ 3300042 w 3901528"/>
              <a:gd name="connsiteY10" fmla="*/ 1314052 h 2514042"/>
              <a:gd name="connsiteX11" fmla="*/ 2958658 w 3901528"/>
              <a:gd name="connsiteY11" fmla="*/ 1432771 h 2514042"/>
              <a:gd name="connsiteX12" fmla="*/ 3409682 w 3901528"/>
              <a:gd name="connsiteY12" fmla="*/ 1819421 h 2514042"/>
              <a:gd name="connsiteX13" fmla="*/ 3027025 w 3901528"/>
              <a:gd name="connsiteY13" fmla="*/ 1744815 h 2514042"/>
              <a:gd name="connsiteX14" fmla="*/ 2644368 w 3901528"/>
              <a:gd name="connsiteY14" fmla="*/ 1670208 h 2514042"/>
              <a:gd name="connsiteX15" fmla="*/ 2698918 w 3901528"/>
              <a:gd name="connsiteY15" fmla="*/ 2021708 h 2514042"/>
              <a:gd name="connsiteX16" fmla="*/ 2200028 w 3901528"/>
              <a:gd name="connsiteY16" fmla="*/ 1854687 h 2514042"/>
              <a:gd name="connsiteX17" fmla="*/ 2097432 w 3901528"/>
              <a:gd name="connsiteY17" fmla="*/ 2193036 h 2514042"/>
              <a:gd name="connsiteX18" fmla="*/ 1783142 w 3901528"/>
              <a:gd name="connsiteY18" fmla="*/ 2021708 h 2514042"/>
              <a:gd name="connsiteX19" fmla="*/ 1571448 w 3901528"/>
              <a:gd name="connsiteY19" fmla="*/ 2294296 h 2514042"/>
              <a:gd name="connsiteX20" fmla="*/ 1359574 w 3901528"/>
              <a:gd name="connsiteY20" fmla="*/ 2109583 h 2514042"/>
              <a:gd name="connsiteX21" fmla="*/ 888139 w 3901528"/>
              <a:gd name="connsiteY21" fmla="*/ 2514042 h 2514042"/>
              <a:gd name="connsiteX22" fmla="*/ 867909 w 3901528"/>
              <a:gd name="connsiteY22" fmla="*/ 2122968 h 2514042"/>
              <a:gd name="connsiteX23" fmla="*/ 232104 w 3901528"/>
              <a:gd name="connsiteY23" fmla="*/ 2074666 h 2514042"/>
              <a:gd name="connsiteX24" fmla="*/ 601485 w 3901528"/>
              <a:gd name="connsiteY24" fmla="*/ 1788927 h 2514042"/>
              <a:gd name="connsiteX25" fmla="*/ 0 w 3901528"/>
              <a:gd name="connsiteY25" fmla="*/ 1498764 h 2514042"/>
              <a:gd name="connsiteX26" fmla="*/ 334059 w 3901528"/>
              <a:gd name="connsiteY26" fmla="*/ 1428470 h 2514042"/>
              <a:gd name="connsiteX27" fmla="*/ 710764 w 3901528"/>
              <a:gd name="connsiteY27" fmla="*/ 1349202 h 2514042"/>
              <a:gd name="connsiteX28" fmla="*/ 211694 w 3901528"/>
              <a:gd name="connsiteY28" fmla="*/ 962552 h 2514042"/>
              <a:gd name="connsiteX29" fmla="*/ 583423 w 3901528"/>
              <a:gd name="connsiteY29" fmla="*/ 936717 h 2514042"/>
              <a:gd name="connsiteX30" fmla="*/ 970324 w 3901528"/>
              <a:gd name="connsiteY30" fmla="*/ 909827 h 2514042"/>
              <a:gd name="connsiteX31" fmla="*/ 813179 w 3901528"/>
              <a:gd name="connsiteY31" fmla="*/ 421916 h 2514042"/>
              <a:gd name="connsiteX32" fmla="*/ 1193390 w 3901528"/>
              <a:gd name="connsiteY32" fmla="*/ 588779 h 2514042"/>
              <a:gd name="connsiteX33" fmla="*/ 1544354 w 3901528"/>
              <a:gd name="connsiteY33" fmla="*/ 742806 h 2514042"/>
              <a:gd name="connsiteX34" fmla="*/ 1756048 w 3901528"/>
              <a:gd name="connsiteY34" fmla="*/ 219629 h 2514042"/>
              <a:gd name="connsiteX35" fmla="*/ 2070338 w 3901528"/>
              <a:gd name="connsiteY35" fmla="*/ 505368 h 251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01528" h="2514042" fill="none" extrusionOk="0">
                <a:moveTo>
                  <a:pt x="2070338" y="505368"/>
                </a:moveTo>
                <a:cubicBezTo>
                  <a:pt x="2127734" y="442045"/>
                  <a:pt x="2222321" y="353276"/>
                  <a:pt x="2382922" y="242577"/>
                </a:cubicBezTo>
                <a:cubicBezTo>
                  <a:pt x="2543523" y="131878"/>
                  <a:pt x="2545640" y="104987"/>
                  <a:pt x="2671462" y="0"/>
                </a:cubicBezTo>
                <a:cubicBezTo>
                  <a:pt x="2657613" y="230196"/>
                  <a:pt x="2628593" y="471191"/>
                  <a:pt x="2623596" y="672389"/>
                </a:cubicBezTo>
                <a:cubicBezTo>
                  <a:pt x="2821989" y="546517"/>
                  <a:pt x="3103744" y="447893"/>
                  <a:pt x="3252537" y="369191"/>
                </a:cubicBezTo>
                <a:cubicBezTo>
                  <a:pt x="3132218" y="512593"/>
                  <a:pt x="3049551" y="642904"/>
                  <a:pt x="2958658" y="760264"/>
                </a:cubicBezTo>
                <a:cubicBezTo>
                  <a:pt x="3088560" y="780686"/>
                  <a:pt x="3322411" y="785303"/>
                  <a:pt x="3439522" y="766972"/>
                </a:cubicBezTo>
                <a:cubicBezTo>
                  <a:pt x="3556633" y="748641"/>
                  <a:pt x="3754885" y="780621"/>
                  <a:pt x="3901528" y="773417"/>
                </a:cubicBezTo>
                <a:cubicBezTo>
                  <a:pt x="3726908" y="862059"/>
                  <a:pt x="3617388" y="881643"/>
                  <a:pt x="3501404" y="927444"/>
                </a:cubicBezTo>
                <a:cubicBezTo>
                  <a:pt x="3385420" y="973245"/>
                  <a:pt x="3155529" y="1040362"/>
                  <a:pt x="3067937" y="1094306"/>
                </a:cubicBezTo>
                <a:cubicBezTo>
                  <a:pt x="3172769" y="1196536"/>
                  <a:pt x="3240719" y="1276128"/>
                  <a:pt x="3300042" y="1314052"/>
                </a:cubicBezTo>
                <a:cubicBezTo>
                  <a:pt x="3227992" y="1341634"/>
                  <a:pt x="3109004" y="1364359"/>
                  <a:pt x="2958658" y="1432771"/>
                </a:cubicBezTo>
                <a:cubicBezTo>
                  <a:pt x="3081400" y="1548799"/>
                  <a:pt x="3269032" y="1663074"/>
                  <a:pt x="3409682" y="1819421"/>
                </a:cubicBezTo>
                <a:cubicBezTo>
                  <a:pt x="3274320" y="1796131"/>
                  <a:pt x="3181002" y="1774614"/>
                  <a:pt x="3027025" y="1744815"/>
                </a:cubicBezTo>
                <a:cubicBezTo>
                  <a:pt x="2873048" y="1715015"/>
                  <a:pt x="2787462" y="1688190"/>
                  <a:pt x="2644368" y="1670208"/>
                </a:cubicBezTo>
                <a:cubicBezTo>
                  <a:pt x="2662745" y="1776221"/>
                  <a:pt x="2690068" y="1901168"/>
                  <a:pt x="2698918" y="2021708"/>
                </a:cubicBezTo>
                <a:cubicBezTo>
                  <a:pt x="2512297" y="1984241"/>
                  <a:pt x="2305791" y="1906256"/>
                  <a:pt x="2200028" y="1854687"/>
                </a:cubicBezTo>
                <a:cubicBezTo>
                  <a:pt x="2164156" y="1962532"/>
                  <a:pt x="2152190" y="2027619"/>
                  <a:pt x="2097432" y="2193036"/>
                </a:cubicBezTo>
                <a:cubicBezTo>
                  <a:pt x="1969325" y="2126204"/>
                  <a:pt x="1932519" y="2092050"/>
                  <a:pt x="1783142" y="2021708"/>
                </a:cubicBezTo>
                <a:cubicBezTo>
                  <a:pt x="1698605" y="2112016"/>
                  <a:pt x="1663883" y="2173850"/>
                  <a:pt x="1571448" y="2294296"/>
                </a:cubicBezTo>
                <a:cubicBezTo>
                  <a:pt x="1480415" y="2223411"/>
                  <a:pt x="1451768" y="2176448"/>
                  <a:pt x="1359574" y="2109583"/>
                </a:cubicBezTo>
                <a:cubicBezTo>
                  <a:pt x="1214696" y="2205656"/>
                  <a:pt x="1008281" y="2392056"/>
                  <a:pt x="888139" y="2514042"/>
                </a:cubicBezTo>
                <a:cubicBezTo>
                  <a:pt x="890677" y="2372160"/>
                  <a:pt x="847960" y="2240616"/>
                  <a:pt x="867909" y="2122968"/>
                </a:cubicBezTo>
                <a:cubicBezTo>
                  <a:pt x="590369" y="2080918"/>
                  <a:pt x="517261" y="2121600"/>
                  <a:pt x="232104" y="2074666"/>
                </a:cubicBezTo>
                <a:cubicBezTo>
                  <a:pt x="333485" y="2001691"/>
                  <a:pt x="480906" y="1865215"/>
                  <a:pt x="601485" y="1788927"/>
                </a:cubicBezTo>
                <a:cubicBezTo>
                  <a:pt x="381176" y="1717032"/>
                  <a:pt x="236552" y="1577325"/>
                  <a:pt x="0" y="1498764"/>
                </a:cubicBezTo>
                <a:cubicBezTo>
                  <a:pt x="118265" y="1485400"/>
                  <a:pt x="194071" y="1450121"/>
                  <a:pt x="334059" y="1428470"/>
                </a:cubicBezTo>
                <a:cubicBezTo>
                  <a:pt x="474047" y="1406819"/>
                  <a:pt x="589386" y="1376686"/>
                  <a:pt x="710764" y="1349202"/>
                </a:cubicBezTo>
                <a:cubicBezTo>
                  <a:pt x="519489" y="1218985"/>
                  <a:pt x="394167" y="1101293"/>
                  <a:pt x="211694" y="962552"/>
                </a:cubicBezTo>
                <a:cubicBezTo>
                  <a:pt x="292014" y="952695"/>
                  <a:pt x="501259" y="925252"/>
                  <a:pt x="583423" y="936717"/>
                </a:cubicBezTo>
                <a:cubicBezTo>
                  <a:pt x="665587" y="948182"/>
                  <a:pt x="791549" y="938086"/>
                  <a:pt x="970324" y="909827"/>
                </a:cubicBezTo>
                <a:cubicBezTo>
                  <a:pt x="899288" y="683756"/>
                  <a:pt x="863359" y="575364"/>
                  <a:pt x="813179" y="421916"/>
                </a:cubicBezTo>
                <a:cubicBezTo>
                  <a:pt x="928879" y="495012"/>
                  <a:pt x="1053948" y="519484"/>
                  <a:pt x="1193390" y="588779"/>
                </a:cubicBezTo>
                <a:cubicBezTo>
                  <a:pt x="1332832" y="658074"/>
                  <a:pt x="1468565" y="712284"/>
                  <a:pt x="1544354" y="742806"/>
                </a:cubicBezTo>
                <a:cubicBezTo>
                  <a:pt x="1630584" y="544387"/>
                  <a:pt x="1696765" y="433524"/>
                  <a:pt x="1756048" y="219629"/>
                </a:cubicBezTo>
                <a:cubicBezTo>
                  <a:pt x="1867482" y="297173"/>
                  <a:pt x="1942701" y="387180"/>
                  <a:pt x="2070338" y="505368"/>
                </a:cubicBezTo>
                <a:close/>
              </a:path>
              <a:path w="3901528" h="2514042" stroke="0" extrusionOk="0">
                <a:moveTo>
                  <a:pt x="2070338" y="505368"/>
                </a:moveTo>
                <a:cubicBezTo>
                  <a:pt x="2156511" y="436867"/>
                  <a:pt x="2300237" y="312472"/>
                  <a:pt x="2358878" y="262791"/>
                </a:cubicBezTo>
                <a:cubicBezTo>
                  <a:pt x="2417519" y="213110"/>
                  <a:pt x="2543357" y="90926"/>
                  <a:pt x="2671462" y="0"/>
                </a:cubicBezTo>
                <a:cubicBezTo>
                  <a:pt x="2684407" y="245689"/>
                  <a:pt x="2671322" y="429675"/>
                  <a:pt x="2623596" y="672389"/>
                </a:cubicBezTo>
                <a:cubicBezTo>
                  <a:pt x="2924133" y="501247"/>
                  <a:pt x="3040775" y="440109"/>
                  <a:pt x="3252537" y="369191"/>
                </a:cubicBezTo>
                <a:cubicBezTo>
                  <a:pt x="3188048" y="485005"/>
                  <a:pt x="3065169" y="608422"/>
                  <a:pt x="2958658" y="760264"/>
                </a:cubicBezTo>
                <a:cubicBezTo>
                  <a:pt x="3075564" y="766360"/>
                  <a:pt x="3336245" y="769158"/>
                  <a:pt x="3448950" y="767104"/>
                </a:cubicBezTo>
                <a:cubicBezTo>
                  <a:pt x="3561655" y="765050"/>
                  <a:pt x="3736841" y="758603"/>
                  <a:pt x="3901528" y="773417"/>
                </a:cubicBezTo>
                <a:cubicBezTo>
                  <a:pt x="3786491" y="808611"/>
                  <a:pt x="3585895" y="914921"/>
                  <a:pt x="3468061" y="940279"/>
                </a:cubicBezTo>
                <a:cubicBezTo>
                  <a:pt x="3350227" y="965637"/>
                  <a:pt x="3206431" y="1041807"/>
                  <a:pt x="3067937" y="1094306"/>
                </a:cubicBezTo>
                <a:cubicBezTo>
                  <a:pt x="3129564" y="1162455"/>
                  <a:pt x="3247894" y="1245517"/>
                  <a:pt x="3300042" y="1314052"/>
                </a:cubicBezTo>
                <a:cubicBezTo>
                  <a:pt x="3193475" y="1356195"/>
                  <a:pt x="3066137" y="1413622"/>
                  <a:pt x="2958658" y="1432771"/>
                </a:cubicBezTo>
                <a:cubicBezTo>
                  <a:pt x="3053116" y="1531004"/>
                  <a:pt x="3228629" y="1693981"/>
                  <a:pt x="3409682" y="1819421"/>
                </a:cubicBezTo>
                <a:cubicBezTo>
                  <a:pt x="3261036" y="1785996"/>
                  <a:pt x="3140801" y="1786224"/>
                  <a:pt x="3011719" y="1741830"/>
                </a:cubicBezTo>
                <a:cubicBezTo>
                  <a:pt x="2882637" y="1697437"/>
                  <a:pt x="2735619" y="1670733"/>
                  <a:pt x="2644368" y="1670208"/>
                </a:cubicBezTo>
                <a:cubicBezTo>
                  <a:pt x="2671622" y="1779867"/>
                  <a:pt x="2680687" y="1892488"/>
                  <a:pt x="2698918" y="2021708"/>
                </a:cubicBezTo>
                <a:cubicBezTo>
                  <a:pt x="2484845" y="1961849"/>
                  <a:pt x="2372891" y="1890204"/>
                  <a:pt x="2200028" y="1854687"/>
                </a:cubicBezTo>
                <a:cubicBezTo>
                  <a:pt x="2170553" y="2012586"/>
                  <a:pt x="2158193" y="2051390"/>
                  <a:pt x="2097432" y="2193036"/>
                </a:cubicBezTo>
                <a:cubicBezTo>
                  <a:pt x="2023560" y="2145617"/>
                  <a:pt x="1897662" y="2096944"/>
                  <a:pt x="1783142" y="2021708"/>
                </a:cubicBezTo>
                <a:cubicBezTo>
                  <a:pt x="1712477" y="2109603"/>
                  <a:pt x="1629097" y="2231340"/>
                  <a:pt x="1571448" y="2294296"/>
                </a:cubicBezTo>
                <a:cubicBezTo>
                  <a:pt x="1524745" y="2253558"/>
                  <a:pt x="1444374" y="2168510"/>
                  <a:pt x="1359574" y="2109583"/>
                </a:cubicBezTo>
                <a:cubicBezTo>
                  <a:pt x="1227536" y="2219482"/>
                  <a:pt x="1026227" y="2388689"/>
                  <a:pt x="888139" y="2514042"/>
                </a:cubicBezTo>
                <a:cubicBezTo>
                  <a:pt x="882827" y="2408019"/>
                  <a:pt x="887817" y="2262084"/>
                  <a:pt x="867909" y="2122968"/>
                </a:cubicBezTo>
                <a:cubicBezTo>
                  <a:pt x="668239" y="2124269"/>
                  <a:pt x="414040" y="2066103"/>
                  <a:pt x="232104" y="2074666"/>
                </a:cubicBezTo>
                <a:cubicBezTo>
                  <a:pt x="354210" y="1993668"/>
                  <a:pt x="517363" y="1839884"/>
                  <a:pt x="601485" y="1788927"/>
                </a:cubicBezTo>
                <a:cubicBezTo>
                  <a:pt x="469692" y="1689622"/>
                  <a:pt x="232198" y="1625118"/>
                  <a:pt x="0" y="1498764"/>
                </a:cubicBezTo>
                <a:cubicBezTo>
                  <a:pt x="143288" y="1459356"/>
                  <a:pt x="212475" y="1447023"/>
                  <a:pt x="362490" y="1422487"/>
                </a:cubicBezTo>
                <a:cubicBezTo>
                  <a:pt x="512505" y="1397951"/>
                  <a:pt x="596749" y="1357210"/>
                  <a:pt x="710764" y="1349202"/>
                </a:cubicBezTo>
                <a:cubicBezTo>
                  <a:pt x="510785" y="1230542"/>
                  <a:pt x="436354" y="1173040"/>
                  <a:pt x="211694" y="962552"/>
                </a:cubicBezTo>
                <a:cubicBezTo>
                  <a:pt x="395531" y="947788"/>
                  <a:pt x="435424" y="962071"/>
                  <a:pt x="583423" y="936717"/>
                </a:cubicBezTo>
                <a:cubicBezTo>
                  <a:pt x="731422" y="911362"/>
                  <a:pt x="806627" y="936951"/>
                  <a:pt x="970324" y="909827"/>
                </a:cubicBezTo>
                <a:cubicBezTo>
                  <a:pt x="923398" y="696098"/>
                  <a:pt x="855608" y="548524"/>
                  <a:pt x="813179" y="421916"/>
                </a:cubicBezTo>
                <a:cubicBezTo>
                  <a:pt x="969180" y="468670"/>
                  <a:pt x="1090133" y="524835"/>
                  <a:pt x="1178767" y="582361"/>
                </a:cubicBezTo>
                <a:cubicBezTo>
                  <a:pt x="1267401" y="639888"/>
                  <a:pt x="1411871" y="669454"/>
                  <a:pt x="1544354" y="742806"/>
                </a:cubicBezTo>
                <a:cubicBezTo>
                  <a:pt x="1622842" y="585047"/>
                  <a:pt x="1648428" y="412832"/>
                  <a:pt x="1756048" y="219629"/>
                </a:cubicBezTo>
                <a:cubicBezTo>
                  <a:pt x="1874826" y="329371"/>
                  <a:pt x="1980516" y="413781"/>
                  <a:pt x="2070338" y="505368"/>
                </a:cubicBezTo>
                <a:close/>
              </a:path>
            </a:pathLst>
          </a:custGeom>
          <a:ln w="38100">
            <a:extLst>
              <a:ext uri="{C807C97D-BFC1-408E-A445-0C87EB9F89A2}">
                <ask:lineSketchStyleProps xmlns:ask="http://schemas.microsoft.com/office/drawing/2018/sketchyshapes" sd="247449676">
                  <a:prstGeom prst="irregularSeal2">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1" name="Google Shape;647;p48" descr="n252 Fb Thu Huong Pham">
            <a:extLst>
              <a:ext uri="{FF2B5EF4-FFF2-40B4-BE49-F238E27FC236}">
                <a16:creationId xmlns:a16="http://schemas.microsoft.com/office/drawing/2014/main" id="{9FF77708-643B-FE41-D741-BE3D4E643748}"/>
              </a:ext>
            </a:extLst>
          </p:cNvPr>
          <p:cNvSpPr txBox="1">
            <a:spLocks/>
          </p:cNvSpPr>
          <p:nvPr/>
        </p:nvSpPr>
        <p:spPr>
          <a:xfrm rot="20911470">
            <a:off x="85989" y="703951"/>
            <a:ext cx="3075830" cy="8123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1pPr>
            <a:lvl2pPr marR="0" lvl="1" algn="ctr"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2pPr>
            <a:lvl3pPr marR="0" lvl="2" algn="ctr"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3pPr>
            <a:lvl4pPr marR="0" lvl="3" algn="ctr"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4pPr>
            <a:lvl5pPr marR="0" lvl="4" algn="ctr"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5pPr>
            <a:lvl6pPr marR="0" lvl="5" algn="ctr"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6pPr>
            <a:lvl7pPr marR="0" lvl="6" algn="ctr"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7pPr>
            <a:lvl8pPr marR="0" lvl="7" algn="ctr"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8pPr>
            <a:lvl9pPr marR="0" lvl="8" algn="ctr" rtl="0">
              <a:lnSpc>
                <a:spcPct val="100000"/>
              </a:lnSpc>
              <a:spcBef>
                <a:spcPts val="0"/>
              </a:spcBef>
              <a:spcAft>
                <a:spcPts val="0"/>
              </a:spcAft>
              <a:buClr>
                <a:schemeClr val="dk1"/>
              </a:buClr>
              <a:buSzPts val="3000"/>
              <a:buFont typeface="Bowlby One SC"/>
              <a:buNone/>
              <a:defRPr sz="3000" b="0" i="0" u="none" strike="noStrike" cap="none">
                <a:solidFill>
                  <a:schemeClr val="dk1"/>
                </a:solidFill>
                <a:latin typeface="Bowlby One SC"/>
                <a:ea typeface="Bowlby One SC"/>
                <a:cs typeface="Bowlby One SC"/>
                <a:sym typeface="Bowlby One SC"/>
              </a:defRPr>
            </a:lvl9pPr>
          </a:lstStyle>
          <a:p>
            <a:r>
              <a:rPr lang="en-US" sz="3200" b="1" dirty="0">
                <a:solidFill>
                  <a:schemeClr val="bg2">
                    <a:lumMod val="75000"/>
                    <a:lumOff val="25000"/>
                  </a:schemeClr>
                </a:solidFill>
                <a:latin typeface="Quicksand Medium" panose="020B0604020202020204" charset="0"/>
              </a:rPr>
              <a:t>THẢO LUẬN NHÓM</a:t>
            </a:r>
          </a:p>
        </p:txBody>
      </p:sp>
      <p:grpSp>
        <p:nvGrpSpPr>
          <p:cNvPr id="64" name="Google Shape;595;p47" descr="n252 Fb Thu Huong Pham">
            <a:extLst>
              <a:ext uri="{FF2B5EF4-FFF2-40B4-BE49-F238E27FC236}">
                <a16:creationId xmlns:a16="http://schemas.microsoft.com/office/drawing/2014/main" id="{7DFF6DF9-B69A-1A33-0C29-FD421DD38227}"/>
              </a:ext>
            </a:extLst>
          </p:cNvPr>
          <p:cNvGrpSpPr/>
          <p:nvPr/>
        </p:nvGrpSpPr>
        <p:grpSpPr>
          <a:xfrm flipH="1">
            <a:off x="5809183" y="4310024"/>
            <a:ext cx="738713" cy="399780"/>
            <a:chOff x="3480863" y="3319969"/>
            <a:chExt cx="738713" cy="399780"/>
          </a:xfrm>
          <a:solidFill>
            <a:srgbClr val="0070C0"/>
          </a:solidFill>
        </p:grpSpPr>
        <p:cxnSp>
          <p:nvCxnSpPr>
            <p:cNvPr id="65" name="Google Shape;596;p47">
              <a:extLst>
                <a:ext uri="{FF2B5EF4-FFF2-40B4-BE49-F238E27FC236}">
                  <a16:creationId xmlns:a16="http://schemas.microsoft.com/office/drawing/2014/main" id="{5DDF1739-F8B4-E2A8-7A83-11FAB976FBF3}"/>
                </a:ext>
              </a:extLst>
            </p:cNvPr>
            <p:cNvCxnSpPr/>
            <p:nvPr/>
          </p:nvCxnSpPr>
          <p:spPr>
            <a:xfrm>
              <a:off x="3914775" y="3515388"/>
              <a:ext cx="304800" cy="0"/>
            </a:xfrm>
            <a:prstGeom prst="straightConnector1">
              <a:avLst/>
            </a:prstGeom>
            <a:grpFill/>
            <a:ln w="9525" cap="flat" cmpd="sng">
              <a:solidFill>
                <a:schemeClr val="dk2"/>
              </a:solidFill>
              <a:prstDash val="lgDash"/>
              <a:round/>
              <a:headEnd type="none" w="med" len="med"/>
              <a:tailEnd type="none" w="med" len="med"/>
            </a:ln>
          </p:spPr>
        </p:cxnSp>
        <p:sp>
          <p:nvSpPr>
            <p:cNvPr id="66" name="Google Shape;597;p47">
              <a:extLst>
                <a:ext uri="{FF2B5EF4-FFF2-40B4-BE49-F238E27FC236}">
                  <a16:creationId xmlns:a16="http://schemas.microsoft.com/office/drawing/2014/main" id="{C316DDB6-5D44-8B50-7B81-4768F830BCB5}"/>
                </a:ext>
              </a:extLst>
            </p:cNvPr>
            <p:cNvSpPr/>
            <p:nvPr/>
          </p:nvSpPr>
          <p:spPr>
            <a:xfrm>
              <a:off x="3480863" y="3319969"/>
              <a:ext cx="520937" cy="399780"/>
            </a:xfrm>
            <a:custGeom>
              <a:avLst/>
              <a:gdLst/>
              <a:ahLst/>
              <a:cxnLst/>
              <a:rect l="l" t="t" r="r" b="b"/>
              <a:pathLst>
                <a:path w="12065" h="9259" extrusionOk="0">
                  <a:moveTo>
                    <a:pt x="5878" y="0"/>
                  </a:moveTo>
                  <a:cubicBezTo>
                    <a:pt x="2619" y="0"/>
                    <a:pt x="1623" y="2651"/>
                    <a:pt x="1623" y="2651"/>
                  </a:cubicBezTo>
                  <a:cubicBezTo>
                    <a:pt x="0" y="5554"/>
                    <a:pt x="2140" y="9259"/>
                    <a:pt x="5573" y="9259"/>
                  </a:cubicBezTo>
                  <a:cubicBezTo>
                    <a:pt x="6195" y="9259"/>
                    <a:pt x="6860" y="9137"/>
                    <a:pt x="7552" y="8866"/>
                  </a:cubicBezTo>
                  <a:cubicBezTo>
                    <a:pt x="12065" y="7081"/>
                    <a:pt x="10041" y="306"/>
                    <a:pt x="6374" y="20"/>
                  </a:cubicBezTo>
                  <a:cubicBezTo>
                    <a:pt x="6203" y="7"/>
                    <a:pt x="6038" y="0"/>
                    <a:pt x="58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36;p47" descr="n252 Fb Thu Huong Pham">
            <a:extLst>
              <a:ext uri="{FF2B5EF4-FFF2-40B4-BE49-F238E27FC236}">
                <a16:creationId xmlns:a16="http://schemas.microsoft.com/office/drawing/2014/main" id="{CD847008-2753-F60E-D752-3478ADC5F423}"/>
              </a:ext>
            </a:extLst>
          </p:cNvPr>
          <p:cNvSpPr txBox="1">
            <a:spLocks/>
          </p:cNvSpPr>
          <p:nvPr/>
        </p:nvSpPr>
        <p:spPr>
          <a:xfrm>
            <a:off x="3239737" y="4293673"/>
            <a:ext cx="2616057" cy="453972"/>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Quicksand Medium"/>
              <a:buChar char="●"/>
              <a:defRPr sz="1800" b="0" i="0" u="none" strike="noStrike" cap="none">
                <a:solidFill>
                  <a:schemeClr val="dk2"/>
                </a:solidFill>
                <a:latin typeface="Quicksand Medium"/>
                <a:ea typeface="Quicksand Medium"/>
                <a:cs typeface="Quicksand Medium"/>
                <a:sym typeface="Quicksand Medium"/>
              </a:defRPr>
            </a:lvl1pPr>
            <a:lvl2pPr marL="914400" marR="0" lvl="1"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2pPr>
            <a:lvl3pPr marL="1371600" marR="0" lvl="2"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3pPr>
            <a:lvl4pPr marL="1828800" marR="0" lvl="3"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4pPr>
            <a:lvl5pPr marL="2286000" marR="0" lvl="4"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5pPr>
            <a:lvl6pPr marL="2743200" marR="0" lvl="5"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6pPr>
            <a:lvl7pPr marL="3200400" marR="0" lvl="6"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7pPr>
            <a:lvl8pPr marL="3657600" marR="0" lvl="7"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8pPr>
            <a:lvl9pPr marL="4114800" marR="0" lvl="8" indent="-317500" algn="l" rtl="0">
              <a:lnSpc>
                <a:spcPct val="115000"/>
              </a:lnSpc>
              <a:spcBef>
                <a:spcPts val="1600"/>
              </a:spcBef>
              <a:spcAft>
                <a:spcPts val="160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9pPr>
          </a:lstStyle>
          <a:p>
            <a:pPr marL="0" indent="0" algn="ctr">
              <a:lnSpc>
                <a:spcPct val="100000"/>
              </a:lnSpc>
              <a:buFont typeface="Quicksand Medium"/>
              <a:buNone/>
            </a:pPr>
            <a:r>
              <a:rPr lang="en-US" b="1" dirty="0">
                <a:latin typeface="Quicksand"/>
                <a:ea typeface="Quicksand"/>
                <a:cs typeface="Quicksand"/>
                <a:sym typeface="Quicksand"/>
              </a:rPr>
              <a:t>6. </a:t>
            </a:r>
            <a:r>
              <a:rPr lang="en-US" b="1" dirty="0" err="1">
                <a:latin typeface="Quicksand"/>
                <a:ea typeface="Quicksand"/>
                <a:cs typeface="Quicksand"/>
                <a:sym typeface="Quicksand"/>
              </a:rPr>
              <a:t>Nhiệt</a:t>
            </a:r>
            <a:r>
              <a:rPr lang="en-US" b="1" dirty="0">
                <a:latin typeface="Quicksand"/>
                <a:ea typeface="Quicksand"/>
                <a:cs typeface="Quicksand"/>
                <a:sym typeface="Quicksand"/>
              </a:rPr>
              <a:t> </a:t>
            </a:r>
            <a:r>
              <a:rPr lang="en-US" b="1" dirty="0" err="1">
                <a:latin typeface="Quicksand"/>
                <a:ea typeface="Quicksand"/>
                <a:cs typeface="Quicksand"/>
                <a:sym typeface="Quicksand"/>
              </a:rPr>
              <a:t>hóa</a:t>
            </a:r>
            <a:r>
              <a:rPr lang="en-US" b="1" dirty="0">
                <a:latin typeface="Quicksand"/>
                <a:ea typeface="Quicksand"/>
                <a:cs typeface="Quicksand"/>
                <a:sym typeface="Quicksand"/>
              </a:rPr>
              <a:t> </a:t>
            </a:r>
            <a:r>
              <a:rPr lang="en-US" b="1" dirty="0" err="1">
                <a:latin typeface="Quicksand"/>
                <a:ea typeface="Quicksand"/>
                <a:cs typeface="Quicksand"/>
                <a:sym typeface="Quicksand"/>
              </a:rPr>
              <a:t>hơi</a:t>
            </a:r>
            <a:r>
              <a:rPr lang="en-US" b="1" dirty="0">
                <a:latin typeface="Quicksand"/>
                <a:ea typeface="Quicksand"/>
                <a:cs typeface="Quicksand"/>
                <a:sym typeface="Quicksand"/>
              </a:rPr>
              <a:t> </a:t>
            </a:r>
            <a:r>
              <a:rPr lang="en-US" b="1" dirty="0" err="1">
                <a:latin typeface="Quicksand"/>
                <a:ea typeface="Quicksand"/>
                <a:cs typeface="Quicksand"/>
                <a:sym typeface="Quicksand"/>
              </a:rPr>
              <a:t>riêng</a:t>
            </a:r>
            <a:endParaRPr lang="en-US" b="1" dirty="0">
              <a:latin typeface="Quicksand"/>
              <a:ea typeface="Quicksand"/>
              <a:cs typeface="Quicksand"/>
              <a:sym typeface="Quicksand"/>
            </a:endParaRPr>
          </a:p>
        </p:txBody>
      </p:sp>
      <p:grpSp>
        <p:nvGrpSpPr>
          <p:cNvPr id="68" name="Google Shape;589;p47" descr="n252 Fb Thu Huong Pham">
            <a:extLst>
              <a:ext uri="{FF2B5EF4-FFF2-40B4-BE49-F238E27FC236}">
                <a16:creationId xmlns:a16="http://schemas.microsoft.com/office/drawing/2014/main" id="{756ECFAE-D98A-6953-DE4E-CBF6DE88C677}"/>
              </a:ext>
            </a:extLst>
          </p:cNvPr>
          <p:cNvGrpSpPr/>
          <p:nvPr/>
        </p:nvGrpSpPr>
        <p:grpSpPr>
          <a:xfrm>
            <a:off x="4031567" y="3622361"/>
            <a:ext cx="883613" cy="399780"/>
            <a:chOff x="3480863" y="3319969"/>
            <a:chExt cx="883613" cy="399780"/>
          </a:xfrm>
          <a:solidFill>
            <a:srgbClr val="FFFF00"/>
          </a:solidFill>
        </p:grpSpPr>
        <p:cxnSp>
          <p:nvCxnSpPr>
            <p:cNvPr id="69" name="Google Shape;590;p47">
              <a:extLst>
                <a:ext uri="{FF2B5EF4-FFF2-40B4-BE49-F238E27FC236}">
                  <a16:creationId xmlns:a16="http://schemas.microsoft.com/office/drawing/2014/main" id="{3D368F98-69AC-0C96-AACD-F49EA0E28C57}"/>
                </a:ext>
              </a:extLst>
            </p:cNvPr>
            <p:cNvCxnSpPr/>
            <p:nvPr/>
          </p:nvCxnSpPr>
          <p:spPr>
            <a:xfrm>
              <a:off x="3914775" y="3515388"/>
              <a:ext cx="449700" cy="0"/>
            </a:xfrm>
            <a:prstGeom prst="straightConnector1">
              <a:avLst/>
            </a:prstGeom>
            <a:grpFill/>
            <a:ln w="9525" cap="flat" cmpd="sng">
              <a:solidFill>
                <a:schemeClr val="dk2"/>
              </a:solidFill>
              <a:prstDash val="lgDash"/>
              <a:round/>
              <a:headEnd type="none" w="med" len="med"/>
              <a:tailEnd type="none" w="med" len="med"/>
            </a:ln>
          </p:spPr>
        </p:cxnSp>
        <p:sp>
          <p:nvSpPr>
            <p:cNvPr id="70" name="Google Shape;591;p47">
              <a:extLst>
                <a:ext uri="{FF2B5EF4-FFF2-40B4-BE49-F238E27FC236}">
                  <a16:creationId xmlns:a16="http://schemas.microsoft.com/office/drawing/2014/main" id="{C29FF5A7-3FCF-AADC-2C00-48D849ECF352}"/>
                </a:ext>
              </a:extLst>
            </p:cNvPr>
            <p:cNvSpPr/>
            <p:nvPr/>
          </p:nvSpPr>
          <p:spPr>
            <a:xfrm>
              <a:off x="3480863" y="3319969"/>
              <a:ext cx="520937" cy="399780"/>
            </a:xfrm>
            <a:custGeom>
              <a:avLst/>
              <a:gdLst/>
              <a:ahLst/>
              <a:cxnLst/>
              <a:rect l="l" t="t" r="r" b="b"/>
              <a:pathLst>
                <a:path w="12065" h="9259" extrusionOk="0">
                  <a:moveTo>
                    <a:pt x="5878" y="0"/>
                  </a:moveTo>
                  <a:cubicBezTo>
                    <a:pt x="2619" y="0"/>
                    <a:pt x="1623" y="2651"/>
                    <a:pt x="1623" y="2651"/>
                  </a:cubicBezTo>
                  <a:cubicBezTo>
                    <a:pt x="0" y="5554"/>
                    <a:pt x="2140" y="9259"/>
                    <a:pt x="5573" y="9259"/>
                  </a:cubicBezTo>
                  <a:cubicBezTo>
                    <a:pt x="6195" y="9259"/>
                    <a:pt x="6860" y="9137"/>
                    <a:pt x="7552" y="8866"/>
                  </a:cubicBezTo>
                  <a:cubicBezTo>
                    <a:pt x="12065" y="7081"/>
                    <a:pt x="10041" y="306"/>
                    <a:pt x="6374" y="20"/>
                  </a:cubicBezTo>
                  <a:cubicBezTo>
                    <a:pt x="6203" y="7"/>
                    <a:pt x="6038" y="0"/>
                    <a:pt x="58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638;p47" descr="n252 Fb Thu Huong Pham">
            <a:extLst>
              <a:ext uri="{FF2B5EF4-FFF2-40B4-BE49-F238E27FC236}">
                <a16:creationId xmlns:a16="http://schemas.microsoft.com/office/drawing/2014/main" id="{C726AEE3-210F-01E9-9837-C8993AAE3DB7}"/>
              </a:ext>
            </a:extLst>
          </p:cNvPr>
          <p:cNvSpPr txBox="1">
            <a:spLocks/>
          </p:cNvSpPr>
          <p:nvPr/>
        </p:nvSpPr>
        <p:spPr>
          <a:xfrm>
            <a:off x="4830471" y="3635496"/>
            <a:ext cx="3007300" cy="496831"/>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Quicksand Medium"/>
              <a:buChar char="●"/>
              <a:defRPr sz="1800" b="0" i="0" u="none" strike="noStrike" cap="none">
                <a:solidFill>
                  <a:schemeClr val="dk2"/>
                </a:solidFill>
                <a:latin typeface="Quicksand Medium"/>
                <a:ea typeface="Quicksand Medium"/>
                <a:cs typeface="Quicksand Medium"/>
                <a:sym typeface="Quicksand Medium"/>
              </a:defRPr>
            </a:lvl1pPr>
            <a:lvl2pPr marL="914400" marR="0" lvl="1"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2pPr>
            <a:lvl3pPr marL="1371600" marR="0" lvl="2"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3pPr>
            <a:lvl4pPr marL="1828800" marR="0" lvl="3"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4pPr>
            <a:lvl5pPr marL="2286000" marR="0" lvl="4"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5pPr>
            <a:lvl6pPr marL="2743200" marR="0" lvl="5"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6pPr>
            <a:lvl7pPr marL="3200400" marR="0" lvl="6"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7pPr>
            <a:lvl8pPr marL="3657600" marR="0" lvl="7" indent="-317500" algn="l" rtl="0">
              <a:lnSpc>
                <a:spcPct val="115000"/>
              </a:lnSpc>
              <a:spcBef>
                <a:spcPts val="1600"/>
              </a:spcBef>
              <a:spcAft>
                <a:spcPts val="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8pPr>
            <a:lvl9pPr marL="4114800" marR="0" lvl="8" indent="-317500" algn="l" rtl="0">
              <a:lnSpc>
                <a:spcPct val="115000"/>
              </a:lnSpc>
              <a:spcBef>
                <a:spcPts val="1600"/>
              </a:spcBef>
              <a:spcAft>
                <a:spcPts val="1600"/>
              </a:spcAft>
              <a:buClr>
                <a:schemeClr val="dk2"/>
              </a:buClr>
              <a:buSzPts val="1400"/>
              <a:buFont typeface="Quicksand Medium"/>
              <a:buChar char="■"/>
              <a:defRPr sz="1400" b="0" i="0" u="none" strike="noStrike" cap="none">
                <a:solidFill>
                  <a:schemeClr val="dk2"/>
                </a:solidFill>
                <a:latin typeface="Quicksand Medium"/>
                <a:ea typeface="Quicksand Medium"/>
                <a:cs typeface="Quicksand Medium"/>
                <a:sym typeface="Quicksand Medium"/>
              </a:defRPr>
            </a:lvl9pPr>
          </a:lstStyle>
          <a:p>
            <a:pPr marL="0" indent="0" algn="ctr">
              <a:lnSpc>
                <a:spcPct val="100000"/>
              </a:lnSpc>
              <a:buFont typeface="Quicksand Medium"/>
              <a:buNone/>
            </a:pPr>
            <a:r>
              <a:rPr lang="en-US" b="1" dirty="0">
                <a:latin typeface="Quicksand"/>
                <a:ea typeface="Quicksand"/>
                <a:cs typeface="Quicksand"/>
                <a:sym typeface="Quicksand"/>
              </a:rPr>
              <a:t>5. </a:t>
            </a:r>
            <a:r>
              <a:rPr lang="en-US" b="1" dirty="0" err="1">
                <a:latin typeface="Quicksand"/>
                <a:ea typeface="Quicksand"/>
                <a:cs typeface="Quicksand"/>
                <a:sym typeface="Quicksand"/>
              </a:rPr>
              <a:t>Nhiệt</a:t>
            </a:r>
            <a:r>
              <a:rPr lang="en-US" b="1" dirty="0">
                <a:latin typeface="Quicksand"/>
                <a:ea typeface="Quicksand"/>
                <a:cs typeface="Quicksand"/>
                <a:sym typeface="Quicksand"/>
              </a:rPr>
              <a:t> </a:t>
            </a:r>
            <a:r>
              <a:rPr lang="en-US" b="1" dirty="0" err="1">
                <a:latin typeface="Quicksand"/>
                <a:ea typeface="Quicksand"/>
                <a:cs typeface="Quicksand"/>
                <a:sym typeface="Quicksand"/>
              </a:rPr>
              <a:t>nóng</a:t>
            </a:r>
            <a:r>
              <a:rPr lang="en-US" b="1" dirty="0">
                <a:latin typeface="Quicksand"/>
                <a:ea typeface="Quicksand"/>
                <a:cs typeface="Quicksand"/>
                <a:sym typeface="Quicksand"/>
              </a:rPr>
              <a:t> </a:t>
            </a:r>
            <a:r>
              <a:rPr lang="en-US" b="1" dirty="0" err="1">
                <a:latin typeface="Quicksand"/>
                <a:ea typeface="Quicksand"/>
                <a:cs typeface="Quicksand"/>
                <a:sym typeface="Quicksand"/>
              </a:rPr>
              <a:t>chảy</a:t>
            </a:r>
            <a:r>
              <a:rPr lang="en-US" b="1" dirty="0">
                <a:latin typeface="Quicksand"/>
                <a:ea typeface="Quicksand"/>
                <a:cs typeface="Quicksand"/>
                <a:sym typeface="Quicksand"/>
              </a:rPr>
              <a:t> </a:t>
            </a:r>
            <a:r>
              <a:rPr lang="en-US" b="1" dirty="0" err="1">
                <a:latin typeface="Quicksand"/>
                <a:ea typeface="Quicksand"/>
                <a:cs typeface="Quicksand"/>
                <a:sym typeface="Quicksand"/>
              </a:rPr>
              <a:t>riêng</a:t>
            </a:r>
            <a:endParaRPr lang="en-US" b="1" dirty="0">
              <a:latin typeface="Quicksand"/>
              <a:ea typeface="Quicksand"/>
              <a:cs typeface="Quicksand"/>
              <a:sym typeface="Quicksand"/>
            </a:endParaRPr>
          </a:p>
        </p:txBody>
      </p:sp>
      <p:pic>
        <p:nvPicPr>
          <p:cNvPr id="5" name="Picture 4" descr="n252 Fb Thu Huong Pham">
            <a:extLst>
              <a:ext uri="{FF2B5EF4-FFF2-40B4-BE49-F238E27FC236}">
                <a16:creationId xmlns:a16="http://schemas.microsoft.com/office/drawing/2014/main" id="{EA6F2EC1-58FC-9130-378C-3A1C39CE5FE9}"/>
              </a:ext>
            </a:extLst>
          </p:cNvPr>
          <p:cNvPicPr>
            <a:picLocks noChangeAspect="1"/>
          </p:cNvPicPr>
          <p:nvPr/>
        </p:nvPicPr>
        <p:blipFill>
          <a:blip r:embed="rId3"/>
          <a:stretch>
            <a:fillRect/>
          </a:stretch>
        </p:blipFill>
        <p:spPr>
          <a:xfrm>
            <a:off x="35923" y="3068341"/>
            <a:ext cx="2107354" cy="210735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84"/>
                                        </p:tgtEl>
                                        <p:attrNameLst>
                                          <p:attrName>style.visibility</p:attrName>
                                        </p:attrNameLst>
                                      </p:cBhvr>
                                      <p:to>
                                        <p:strVal val="visible"/>
                                      </p:to>
                                    </p:set>
                                    <p:anim calcmode="lin" valueType="num">
                                      <p:cBhvr additive="base">
                                        <p:cTn id="21" dur="500" fill="hold"/>
                                        <p:tgtEl>
                                          <p:spTgt spid="584"/>
                                        </p:tgtEl>
                                        <p:attrNameLst>
                                          <p:attrName>ppt_x</p:attrName>
                                        </p:attrNameLst>
                                      </p:cBhvr>
                                      <p:tavLst>
                                        <p:tav tm="0">
                                          <p:val>
                                            <p:strVal val="#ppt_x"/>
                                          </p:val>
                                        </p:tav>
                                        <p:tav tm="100000">
                                          <p:val>
                                            <p:strVal val="#ppt_x"/>
                                          </p:val>
                                        </p:tav>
                                      </p:tavLst>
                                    </p:anim>
                                    <p:anim calcmode="lin" valueType="num">
                                      <p:cBhvr additive="base">
                                        <p:cTn id="22" dur="500" fill="hold"/>
                                        <p:tgtEl>
                                          <p:spTgt spid="58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86"/>
                                        </p:tgtEl>
                                        <p:attrNameLst>
                                          <p:attrName>style.visibility</p:attrName>
                                        </p:attrNameLst>
                                      </p:cBhvr>
                                      <p:to>
                                        <p:strVal val="visible"/>
                                      </p:to>
                                    </p:set>
                                    <p:anim calcmode="lin" valueType="num">
                                      <p:cBhvr additive="base">
                                        <p:cTn id="27" dur="500" fill="hold"/>
                                        <p:tgtEl>
                                          <p:spTgt spid="586"/>
                                        </p:tgtEl>
                                        <p:attrNameLst>
                                          <p:attrName>ppt_x</p:attrName>
                                        </p:attrNameLst>
                                      </p:cBhvr>
                                      <p:tavLst>
                                        <p:tav tm="0">
                                          <p:val>
                                            <p:strVal val="#ppt_x"/>
                                          </p:val>
                                        </p:tav>
                                        <p:tav tm="100000">
                                          <p:val>
                                            <p:strVal val="#ppt_x"/>
                                          </p:val>
                                        </p:tav>
                                      </p:tavLst>
                                    </p:anim>
                                    <p:anim calcmode="lin" valueType="num">
                                      <p:cBhvr additive="base">
                                        <p:cTn id="28" dur="500" fill="hold"/>
                                        <p:tgtEl>
                                          <p:spTgt spid="58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35">
                                            <p:txEl>
                                              <p:pRg st="0" end="0"/>
                                            </p:txEl>
                                          </p:spTgt>
                                        </p:tgtEl>
                                        <p:attrNameLst>
                                          <p:attrName>style.visibility</p:attrName>
                                        </p:attrNameLst>
                                      </p:cBhvr>
                                      <p:to>
                                        <p:strVal val="visible"/>
                                      </p:to>
                                    </p:set>
                                    <p:anim calcmode="lin" valueType="num">
                                      <p:cBhvr additive="base">
                                        <p:cTn id="31" dur="500" fill="hold"/>
                                        <p:tgtEl>
                                          <p:spTgt spid="63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35">
                                            <p:txEl>
                                              <p:pRg st="1" end="1"/>
                                            </p:txEl>
                                          </p:spTgt>
                                        </p:tgtEl>
                                        <p:attrNameLst>
                                          <p:attrName>style.visibility</p:attrName>
                                        </p:attrNameLst>
                                      </p:cBhvr>
                                      <p:to>
                                        <p:strVal val="visible"/>
                                      </p:to>
                                    </p:set>
                                    <p:anim calcmode="lin" valueType="num">
                                      <p:cBhvr additive="base">
                                        <p:cTn id="37" dur="500" fill="hold"/>
                                        <p:tgtEl>
                                          <p:spTgt spid="63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37">
                                            <p:txEl>
                                              <p:pRg st="0" end="0"/>
                                            </p:txEl>
                                          </p:spTgt>
                                        </p:tgtEl>
                                        <p:attrNameLst>
                                          <p:attrName>style.visibility</p:attrName>
                                        </p:attrNameLst>
                                      </p:cBhvr>
                                      <p:to>
                                        <p:strVal val="visible"/>
                                      </p:to>
                                    </p:set>
                                    <p:animEffect transition="in" filter="fade">
                                      <p:cBhvr>
                                        <p:cTn id="43" dur="1000"/>
                                        <p:tgtEl>
                                          <p:spTgt spid="637">
                                            <p:txEl>
                                              <p:pRg st="0" end="0"/>
                                            </p:txEl>
                                          </p:spTgt>
                                        </p:tgtEl>
                                      </p:cBhvr>
                                    </p:animEffect>
                                    <p:anim calcmode="lin" valueType="num">
                                      <p:cBhvr>
                                        <p:cTn id="44" dur="1000" fill="hold"/>
                                        <p:tgtEl>
                                          <p:spTgt spid="637">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637">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92"/>
                                        </p:tgtEl>
                                        <p:attrNameLst>
                                          <p:attrName>style.visibility</p:attrName>
                                        </p:attrNameLst>
                                      </p:cBhvr>
                                      <p:to>
                                        <p:strVal val="visible"/>
                                      </p:to>
                                    </p:set>
                                    <p:animEffect transition="in" filter="fade">
                                      <p:cBhvr>
                                        <p:cTn id="48" dur="1000"/>
                                        <p:tgtEl>
                                          <p:spTgt spid="592"/>
                                        </p:tgtEl>
                                      </p:cBhvr>
                                    </p:animEffect>
                                    <p:anim calcmode="lin" valueType="num">
                                      <p:cBhvr>
                                        <p:cTn id="49" dur="1000" fill="hold"/>
                                        <p:tgtEl>
                                          <p:spTgt spid="592"/>
                                        </p:tgtEl>
                                        <p:attrNameLst>
                                          <p:attrName>ppt_x</p:attrName>
                                        </p:attrNameLst>
                                      </p:cBhvr>
                                      <p:tavLst>
                                        <p:tav tm="0">
                                          <p:val>
                                            <p:strVal val="#ppt_x"/>
                                          </p:val>
                                        </p:tav>
                                        <p:tav tm="100000">
                                          <p:val>
                                            <p:strVal val="#ppt_x"/>
                                          </p:val>
                                        </p:tav>
                                      </p:tavLst>
                                    </p:anim>
                                    <p:anim calcmode="lin" valueType="num">
                                      <p:cBhvr>
                                        <p:cTn id="50" dur="1000" fill="hold"/>
                                        <p:tgtEl>
                                          <p:spTgt spid="59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89"/>
                                        </p:tgtEl>
                                        <p:attrNameLst>
                                          <p:attrName>style.visibility</p:attrName>
                                        </p:attrNameLst>
                                      </p:cBhvr>
                                      <p:to>
                                        <p:strVal val="visible"/>
                                      </p:to>
                                    </p:set>
                                    <p:animEffect transition="in" filter="fade">
                                      <p:cBhvr>
                                        <p:cTn id="55" dur="1000"/>
                                        <p:tgtEl>
                                          <p:spTgt spid="589"/>
                                        </p:tgtEl>
                                      </p:cBhvr>
                                    </p:animEffect>
                                    <p:anim calcmode="lin" valueType="num">
                                      <p:cBhvr>
                                        <p:cTn id="56" dur="1000" fill="hold"/>
                                        <p:tgtEl>
                                          <p:spTgt spid="589"/>
                                        </p:tgtEl>
                                        <p:attrNameLst>
                                          <p:attrName>ppt_x</p:attrName>
                                        </p:attrNameLst>
                                      </p:cBhvr>
                                      <p:tavLst>
                                        <p:tav tm="0">
                                          <p:val>
                                            <p:strVal val="#ppt_x"/>
                                          </p:val>
                                        </p:tav>
                                        <p:tav tm="100000">
                                          <p:val>
                                            <p:strVal val="#ppt_x"/>
                                          </p:val>
                                        </p:tav>
                                      </p:tavLst>
                                    </p:anim>
                                    <p:anim calcmode="lin" valueType="num">
                                      <p:cBhvr>
                                        <p:cTn id="57" dur="1000" fill="hold"/>
                                        <p:tgtEl>
                                          <p:spTgt spid="58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38">
                                            <p:txEl>
                                              <p:pRg st="0" end="0"/>
                                            </p:txEl>
                                          </p:spTgt>
                                        </p:tgtEl>
                                        <p:attrNameLst>
                                          <p:attrName>style.visibility</p:attrName>
                                        </p:attrNameLst>
                                      </p:cBhvr>
                                      <p:to>
                                        <p:strVal val="visible"/>
                                      </p:to>
                                    </p:set>
                                    <p:animEffect transition="in" filter="fade">
                                      <p:cBhvr>
                                        <p:cTn id="60" dur="1000"/>
                                        <p:tgtEl>
                                          <p:spTgt spid="638">
                                            <p:txEl>
                                              <p:pRg st="0" end="0"/>
                                            </p:txEl>
                                          </p:spTgt>
                                        </p:tgtEl>
                                      </p:cBhvr>
                                    </p:animEffect>
                                    <p:anim calcmode="lin" valueType="num">
                                      <p:cBhvr>
                                        <p:cTn id="61" dur="1000" fill="hold"/>
                                        <p:tgtEl>
                                          <p:spTgt spid="6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6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595"/>
                                        </p:tgtEl>
                                        <p:attrNameLst>
                                          <p:attrName>style.visibility</p:attrName>
                                        </p:attrNameLst>
                                      </p:cBhvr>
                                      <p:to>
                                        <p:strVal val="visible"/>
                                      </p:to>
                                    </p:set>
                                    <p:animEffect transition="in" filter="fade">
                                      <p:cBhvr>
                                        <p:cTn id="67" dur="1000"/>
                                        <p:tgtEl>
                                          <p:spTgt spid="595"/>
                                        </p:tgtEl>
                                      </p:cBhvr>
                                    </p:animEffect>
                                    <p:anim calcmode="lin" valueType="num">
                                      <p:cBhvr>
                                        <p:cTn id="68" dur="1000" fill="hold"/>
                                        <p:tgtEl>
                                          <p:spTgt spid="595"/>
                                        </p:tgtEl>
                                        <p:attrNameLst>
                                          <p:attrName>ppt_x</p:attrName>
                                        </p:attrNameLst>
                                      </p:cBhvr>
                                      <p:tavLst>
                                        <p:tav tm="0">
                                          <p:val>
                                            <p:strVal val="#ppt_x"/>
                                          </p:val>
                                        </p:tav>
                                        <p:tav tm="100000">
                                          <p:val>
                                            <p:strVal val="#ppt_x"/>
                                          </p:val>
                                        </p:tav>
                                      </p:tavLst>
                                    </p:anim>
                                    <p:anim calcmode="lin" valueType="num">
                                      <p:cBhvr>
                                        <p:cTn id="69" dur="1000" fill="hold"/>
                                        <p:tgtEl>
                                          <p:spTgt spid="59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36">
                                            <p:txEl>
                                              <p:pRg st="0" end="0"/>
                                            </p:txEl>
                                          </p:spTgt>
                                        </p:tgtEl>
                                        <p:attrNameLst>
                                          <p:attrName>style.visibility</p:attrName>
                                        </p:attrNameLst>
                                      </p:cBhvr>
                                      <p:to>
                                        <p:strVal val="visible"/>
                                      </p:to>
                                    </p:set>
                                    <p:animEffect transition="in" filter="fade">
                                      <p:cBhvr>
                                        <p:cTn id="72" dur="1000"/>
                                        <p:tgtEl>
                                          <p:spTgt spid="636">
                                            <p:txEl>
                                              <p:pRg st="0" end="0"/>
                                            </p:txEl>
                                          </p:spTgt>
                                        </p:tgtEl>
                                      </p:cBhvr>
                                    </p:animEffect>
                                    <p:anim calcmode="lin" valueType="num">
                                      <p:cBhvr>
                                        <p:cTn id="73" dur="1000" fill="hold"/>
                                        <p:tgtEl>
                                          <p:spTgt spid="636">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6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fade">
                                      <p:cBhvr>
                                        <p:cTn id="79" dur="1000"/>
                                        <p:tgtEl>
                                          <p:spTgt spid="68"/>
                                        </p:tgtEl>
                                      </p:cBhvr>
                                    </p:animEffect>
                                    <p:anim calcmode="lin" valueType="num">
                                      <p:cBhvr>
                                        <p:cTn id="80" dur="1000" fill="hold"/>
                                        <p:tgtEl>
                                          <p:spTgt spid="68"/>
                                        </p:tgtEl>
                                        <p:attrNameLst>
                                          <p:attrName>ppt_x</p:attrName>
                                        </p:attrNameLst>
                                      </p:cBhvr>
                                      <p:tavLst>
                                        <p:tav tm="0">
                                          <p:val>
                                            <p:strVal val="#ppt_x"/>
                                          </p:val>
                                        </p:tav>
                                        <p:tav tm="100000">
                                          <p:val>
                                            <p:strVal val="#ppt_x"/>
                                          </p:val>
                                        </p:tav>
                                      </p:tavLst>
                                    </p:anim>
                                    <p:anim calcmode="lin" valueType="num">
                                      <p:cBhvr>
                                        <p:cTn id="81" dur="1000" fill="hold"/>
                                        <p:tgtEl>
                                          <p:spTgt spid="6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fade">
                                      <p:cBhvr>
                                        <p:cTn id="84" dur="1000"/>
                                        <p:tgtEl>
                                          <p:spTgt spid="71"/>
                                        </p:tgtEl>
                                      </p:cBhvr>
                                    </p:animEffect>
                                    <p:anim calcmode="lin" valueType="num">
                                      <p:cBhvr>
                                        <p:cTn id="85" dur="1000" fill="hold"/>
                                        <p:tgtEl>
                                          <p:spTgt spid="71"/>
                                        </p:tgtEl>
                                        <p:attrNameLst>
                                          <p:attrName>ppt_x</p:attrName>
                                        </p:attrNameLst>
                                      </p:cBhvr>
                                      <p:tavLst>
                                        <p:tav tm="0">
                                          <p:val>
                                            <p:strVal val="#ppt_x"/>
                                          </p:val>
                                        </p:tav>
                                        <p:tav tm="100000">
                                          <p:val>
                                            <p:strVal val="#ppt_x"/>
                                          </p:val>
                                        </p:tav>
                                      </p:tavLst>
                                    </p:anim>
                                    <p:anim calcmode="lin" valueType="num">
                                      <p:cBhvr>
                                        <p:cTn id="8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1000"/>
                                        <p:tgtEl>
                                          <p:spTgt spid="67"/>
                                        </p:tgtEl>
                                      </p:cBhvr>
                                    </p:animEffect>
                                    <p:anim calcmode="lin" valueType="num">
                                      <p:cBhvr>
                                        <p:cTn id="92" dur="1000" fill="hold"/>
                                        <p:tgtEl>
                                          <p:spTgt spid="67"/>
                                        </p:tgtEl>
                                        <p:attrNameLst>
                                          <p:attrName>ppt_x</p:attrName>
                                        </p:attrNameLst>
                                      </p:cBhvr>
                                      <p:tavLst>
                                        <p:tav tm="0">
                                          <p:val>
                                            <p:strVal val="#ppt_x"/>
                                          </p:val>
                                        </p:tav>
                                        <p:tav tm="100000">
                                          <p:val>
                                            <p:strVal val="#ppt_x"/>
                                          </p:val>
                                        </p:tav>
                                      </p:tavLst>
                                    </p:anim>
                                    <p:anim calcmode="lin" valueType="num">
                                      <p:cBhvr>
                                        <p:cTn id="93" dur="1000" fill="hold"/>
                                        <p:tgtEl>
                                          <p:spTgt spid="67"/>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 grpId="0"/>
      <p:bldP spid="635" grpId="0" build="p"/>
      <p:bldP spid="636" grpId="0" build="p"/>
      <p:bldP spid="637" grpId="0" build="p"/>
      <p:bldP spid="638" grpId="0" build="p"/>
      <p:bldP spid="60" grpId="0" animBg="1"/>
      <p:bldP spid="61" grpId="0"/>
      <p:bldP spid="67"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Nhóm 16" descr="n252 Fb Thu Huong Pham">
            <a:extLst>
              <a:ext uri="{FF2B5EF4-FFF2-40B4-BE49-F238E27FC236}">
                <a16:creationId xmlns:a16="http://schemas.microsoft.com/office/drawing/2014/main" id="{FE4F7C32-EE72-424E-904A-5D704B13DC1C}"/>
              </a:ext>
            </a:extLst>
          </p:cNvPr>
          <p:cNvGrpSpPr/>
          <p:nvPr/>
        </p:nvGrpSpPr>
        <p:grpSpPr>
          <a:xfrm>
            <a:off x="3307227" y="720835"/>
            <a:ext cx="2359882" cy="2427202"/>
            <a:chOff x="3307227" y="720835"/>
            <a:chExt cx="2359882" cy="2427202"/>
          </a:xfrm>
        </p:grpSpPr>
        <p:grpSp>
          <p:nvGrpSpPr>
            <p:cNvPr id="2" name="Group 2"/>
            <p:cNvGrpSpPr/>
            <p:nvPr/>
          </p:nvGrpSpPr>
          <p:grpSpPr>
            <a:xfrm>
              <a:off x="3307227" y="720835"/>
              <a:ext cx="2359882" cy="2427202"/>
              <a:chOff x="0" y="0"/>
              <a:chExt cx="1048300" cy="1041151"/>
            </a:xfrm>
          </p:grpSpPr>
          <p:sp>
            <p:nvSpPr>
              <p:cNvPr id="3" name="Freeform 3"/>
              <p:cNvSpPr/>
              <p:nvPr/>
            </p:nvSpPr>
            <p:spPr>
              <a:xfrm>
                <a:off x="0" y="0"/>
                <a:ext cx="1048300" cy="1041151"/>
              </a:xfrm>
              <a:custGeom>
                <a:avLst/>
                <a:gdLst/>
                <a:ahLst/>
                <a:cxnLst/>
                <a:rect l="l" t="t" r="r" b="b"/>
                <a:pathLst>
                  <a:path w="1048300" h="1041151">
                    <a:moveTo>
                      <a:pt x="524150" y="0"/>
                    </a:moveTo>
                    <a:cubicBezTo>
                      <a:pt x="234670" y="0"/>
                      <a:pt x="0" y="233070"/>
                      <a:pt x="0" y="520576"/>
                    </a:cubicBezTo>
                    <a:cubicBezTo>
                      <a:pt x="0" y="808082"/>
                      <a:pt x="234670" y="1041151"/>
                      <a:pt x="524150" y="1041151"/>
                    </a:cubicBezTo>
                    <a:cubicBezTo>
                      <a:pt x="813630" y="1041151"/>
                      <a:pt x="1048300" y="808082"/>
                      <a:pt x="1048300" y="520576"/>
                    </a:cubicBezTo>
                    <a:cubicBezTo>
                      <a:pt x="1048300" y="233070"/>
                      <a:pt x="813630" y="0"/>
                      <a:pt x="524150" y="0"/>
                    </a:cubicBezTo>
                    <a:close/>
                  </a:path>
                </a:pathLst>
              </a:custGeom>
              <a:solidFill>
                <a:srgbClr val="B19BAE"/>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4" name="TextBox 4"/>
              <p:cNvSpPr txBox="1"/>
              <p:nvPr/>
            </p:nvSpPr>
            <p:spPr>
              <a:xfrm>
                <a:off x="98278" y="59508"/>
                <a:ext cx="851743" cy="884035"/>
              </a:xfrm>
              <a:prstGeom prst="rect">
                <a:avLst/>
              </a:prstGeom>
            </p:spPr>
            <p:txBody>
              <a:bodyPr lIns="25400" tIns="25400" rIns="25400" bIns="25400" rtlCol="0" anchor="ctr"/>
              <a:lstStyle/>
              <a:p>
                <a:pPr marL="0" marR="0" lvl="0" indent="0" algn="ctr" defTabSz="457200" rtl="0" eaLnBrk="1" fontAlgn="auto" latinLnBrk="0" hangingPunct="1">
                  <a:lnSpc>
                    <a:spcPts val="910"/>
                  </a:lnSpc>
                  <a:spcBef>
                    <a:spcPct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sp>
          <p:nvSpPr>
            <p:cNvPr id="7" name="TextBox 7"/>
            <p:cNvSpPr txBox="1"/>
            <p:nvPr/>
          </p:nvSpPr>
          <p:spPr>
            <a:xfrm>
              <a:off x="3546541" y="1125299"/>
              <a:ext cx="1890201" cy="2016834"/>
            </a:xfrm>
            <a:prstGeom prst="rect">
              <a:avLst/>
            </a:prstGeom>
          </p:spPr>
          <p:txBody>
            <a:bodyPr wrap="square" lIns="0" tIns="0" rIns="0" bIns="0" rtlCol="0" anchor="t">
              <a:spAutoFit/>
            </a:bodyPr>
            <a:lstStyle/>
            <a:p>
              <a:pPr lvl="0" algn="ctr" defTabSz="457200">
                <a:lnSpc>
                  <a:spcPts val="3245"/>
                </a:lnSpc>
                <a:buClrTx/>
              </a:pPr>
              <a:r>
                <a:rPr lang="en-US" sz="2400" b="1" kern="1200">
                  <a:solidFill>
                    <a:schemeClr val="tx1"/>
                  </a:solidFill>
                  <a:latin typeface="Cambria" panose="02040503050406030204" pitchFamily="18" charset="0"/>
                  <a:ea typeface="Cambria" panose="02040503050406030204" pitchFamily="18" charset="0"/>
                </a:rPr>
                <a:t>BÀI 1: CẤU TRÚC CỦA CHẤT. SỰ CHUYỂN THỂ</a:t>
              </a:r>
            </a:p>
            <a:p>
              <a:pPr marL="0" marR="0" lvl="0" indent="0" algn="ctr" defTabSz="457200" rtl="0" eaLnBrk="1" fontAlgn="auto" latinLnBrk="0" hangingPunct="1">
                <a:lnSpc>
                  <a:spcPts val="3245"/>
                </a:lnSpc>
                <a:spcBef>
                  <a:spcPts val="0"/>
                </a:spcBef>
                <a:spcAft>
                  <a:spcPts val="0"/>
                </a:spcAft>
                <a:buClrTx/>
                <a:buSzTx/>
                <a:buFont typeface="Arial"/>
                <a:buNone/>
                <a:tabLst/>
                <a:defRPr/>
              </a:pPr>
              <a:endParaRPr kumimoji="0" lang="en-US" sz="2318"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15" name="Nhóm 14" descr="n252 Fb Thu Huong Pham">
            <a:extLst>
              <a:ext uri="{FF2B5EF4-FFF2-40B4-BE49-F238E27FC236}">
                <a16:creationId xmlns:a16="http://schemas.microsoft.com/office/drawing/2014/main" id="{C0266DBF-48EC-4A7E-9C3F-38041AC55C47}"/>
              </a:ext>
            </a:extLst>
          </p:cNvPr>
          <p:cNvGrpSpPr/>
          <p:nvPr/>
        </p:nvGrpSpPr>
        <p:grpSpPr>
          <a:xfrm>
            <a:off x="99704" y="2371442"/>
            <a:ext cx="8873528" cy="2772059"/>
            <a:chOff x="99704" y="2371442"/>
            <a:chExt cx="8873528" cy="2772059"/>
          </a:xfrm>
        </p:grpSpPr>
        <p:sp>
          <p:nvSpPr>
            <p:cNvPr id="52" name="Freeform 52"/>
            <p:cNvSpPr/>
            <p:nvPr/>
          </p:nvSpPr>
          <p:spPr>
            <a:xfrm rot="-4149673">
              <a:off x="4324054" y="2504207"/>
              <a:ext cx="453446" cy="187915"/>
            </a:xfrm>
            <a:custGeom>
              <a:avLst/>
              <a:gdLst/>
              <a:ahLst/>
              <a:cxnLst/>
              <a:rect l="l" t="t" r="r" b="b"/>
              <a:pathLst>
                <a:path w="906891" h="355955">
                  <a:moveTo>
                    <a:pt x="0" y="0"/>
                  </a:moveTo>
                  <a:lnTo>
                    <a:pt x="906892" y="0"/>
                  </a:lnTo>
                  <a:lnTo>
                    <a:pt x="906892" y="355954"/>
                  </a:lnTo>
                  <a:lnTo>
                    <a:pt x="0" y="35595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10" name="Nhóm 9">
              <a:extLst>
                <a:ext uri="{FF2B5EF4-FFF2-40B4-BE49-F238E27FC236}">
                  <a16:creationId xmlns:a16="http://schemas.microsoft.com/office/drawing/2014/main" id="{8C8B03E2-A5B9-439B-B329-70313230173E}"/>
                </a:ext>
              </a:extLst>
            </p:cNvPr>
            <p:cNvGrpSpPr/>
            <p:nvPr/>
          </p:nvGrpSpPr>
          <p:grpSpPr>
            <a:xfrm>
              <a:off x="99704" y="2767363"/>
              <a:ext cx="8873528" cy="2376138"/>
              <a:chOff x="99704" y="2767363"/>
              <a:chExt cx="8873528" cy="2376138"/>
            </a:xfrm>
          </p:grpSpPr>
          <p:pic>
            <p:nvPicPr>
              <p:cNvPr id="89" name="Picture 8" descr="A screenshot of a video game&#10;&#10;Description automatically generated">
                <a:extLst>
                  <a:ext uri="{FF2B5EF4-FFF2-40B4-BE49-F238E27FC236}">
                    <a16:creationId xmlns:a16="http://schemas.microsoft.com/office/drawing/2014/main" id="{1D51599A-0C33-463E-A7FD-6CE82A11F140}"/>
                  </a:ext>
                </a:extLst>
              </p:cNvPr>
              <p:cNvPicPr>
                <a:picLocks noChangeAspect="1"/>
              </p:cNvPicPr>
              <p:nvPr/>
            </p:nvPicPr>
            <p:blipFill>
              <a:blip r:embed="rId4"/>
              <a:stretch>
                <a:fillRect/>
              </a:stretch>
            </p:blipFill>
            <p:spPr>
              <a:xfrm>
                <a:off x="7378538" y="3573183"/>
                <a:ext cx="1594694" cy="1435225"/>
              </a:xfrm>
              <a:prstGeom prst="rect">
                <a:avLst/>
              </a:prstGeom>
            </p:spPr>
          </p:pic>
          <p:sp>
            <p:nvSpPr>
              <p:cNvPr id="12" name="Freeform 12"/>
              <p:cNvSpPr/>
              <p:nvPr/>
            </p:nvSpPr>
            <p:spPr>
              <a:xfrm>
                <a:off x="3768168" y="2767363"/>
                <a:ext cx="1664690" cy="1177390"/>
              </a:xfrm>
              <a:custGeom>
                <a:avLst/>
                <a:gdLst/>
                <a:ahLst/>
                <a:cxnLst/>
                <a:rect l="l" t="t" r="r" b="b"/>
                <a:pathLst>
                  <a:path w="3329379" h="2354779">
                    <a:moveTo>
                      <a:pt x="0" y="0"/>
                    </a:moveTo>
                    <a:lnTo>
                      <a:pt x="3329380" y="0"/>
                    </a:lnTo>
                    <a:lnTo>
                      <a:pt x="3329380" y="2354779"/>
                    </a:lnTo>
                    <a:lnTo>
                      <a:pt x="0" y="23547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23" name="Group 23"/>
              <p:cNvGrpSpPr/>
              <p:nvPr/>
            </p:nvGrpSpPr>
            <p:grpSpPr>
              <a:xfrm>
                <a:off x="2301412" y="4054784"/>
                <a:ext cx="2512638" cy="1045441"/>
                <a:chOff x="0" y="0"/>
                <a:chExt cx="1183594" cy="598706"/>
              </a:xfrm>
            </p:grpSpPr>
            <p:sp>
              <p:nvSpPr>
                <p:cNvPr id="24" name="Freeform 24"/>
                <p:cNvSpPr/>
                <p:nvPr/>
              </p:nvSpPr>
              <p:spPr>
                <a:xfrm>
                  <a:off x="0" y="0"/>
                  <a:ext cx="1183594" cy="598706"/>
                </a:xfrm>
                <a:custGeom>
                  <a:avLst/>
                  <a:gdLst/>
                  <a:ahLst/>
                  <a:cxnLst/>
                  <a:rect l="l" t="t" r="r" b="b"/>
                  <a:pathLst>
                    <a:path w="1183594" h="598706">
                      <a:moveTo>
                        <a:pt x="136727" y="0"/>
                      </a:moveTo>
                      <a:lnTo>
                        <a:pt x="1046867" y="0"/>
                      </a:lnTo>
                      <a:cubicBezTo>
                        <a:pt x="1083130" y="0"/>
                        <a:pt x="1117907" y="14405"/>
                        <a:pt x="1143548" y="40046"/>
                      </a:cubicBezTo>
                      <a:cubicBezTo>
                        <a:pt x="1169189" y="65687"/>
                        <a:pt x="1183594" y="100464"/>
                        <a:pt x="1183594" y="136727"/>
                      </a:cubicBezTo>
                      <a:lnTo>
                        <a:pt x="1183594" y="461979"/>
                      </a:lnTo>
                      <a:cubicBezTo>
                        <a:pt x="1183594" y="537491"/>
                        <a:pt x="1122379" y="598706"/>
                        <a:pt x="1046867" y="598706"/>
                      </a:cubicBezTo>
                      <a:lnTo>
                        <a:pt x="136727" y="598706"/>
                      </a:lnTo>
                      <a:cubicBezTo>
                        <a:pt x="61215" y="598706"/>
                        <a:pt x="0" y="537491"/>
                        <a:pt x="0" y="461979"/>
                      </a:cubicBezTo>
                      <a:lnTo>
                        <a:pt x="0" y="136727"/>
                      </a:lnTo>
                      <a:cubicBezTo>
                        <a:pt x="0" y="61215"/>
                        <a:pt x="61215" y="0"/>
                        <a:pt x="136727" y="0"/>
                      </a:cubicBezTo>
                      <a:close/>
                    </a:path>
                  </a:pathLst>
                </a:custGeom>
                <a:solidFill>
                  <a:srgbClr val="3DC3FF">
                    <a:alpha val="76863"/>
                  </a:srgbClr>
                </a:solidFill>
                <a:ln w="57150" cap="rnd">
                  <a:solidFill>
                    <a:srgbClr val="000000">
                      <a:alpha val="76863"/>
                    </a:srgbClr>
                  </a:solidFill>
                  <a:prstDash val="solid"/>
                  <a:round/>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25" name="TextBox 25"/>
                <p:cNvSpPr txBox="1"/>
                <p:nvPr/>
              </p:nvSpPr>
              <p:spPr>
                <a:xfrm>
                  <a:off x="0" y="0"/>
                  <a:ext cx="1183594" cy="598706"/>
                </a:xfrm>
                <a:prstGeom prst="rect">
                  <a:avLst/>
                </a:prstGeom>
              </p:spPr>
              <p:txBody>
                <a:bodyPr lIns="23363" tIns="23363" rIns="23363" bIns="23363" rtlCol="0" anchor="ctr"/>
                <a:lstStyle/>
                <a:p>
                  <a:pPr marL="0" marR="0" lvl="0" indent="0" algn="ctr" defTabSz="457200" rtl="0" eaLnBrk="1" fontAlgn="auto" latinLnBrk="0" hangingPunct="1">
                    <a:lnSpc>
                      <a:spcPts val="84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6" name="Group 26"/>
              <p:cNvGrpSpPr/>
              <p:nvPr/>
            </p:nvGrpSpPr>
            <p:grpSpPr>
              <a:xfrm>
                <a:off x="4910790" y="4028508"/>
                <a:ext cx="2143754" cy="1114993"/>
                <a:chOff x="-44097" y="-33796"/>
                <a:chExt cx="1227691" cy="638537"/>
              </a:xfrm>
            </p:grpSpPr>
            <p:sp>
              <p:nvSpPr>
                <p:cNvPr id="27" name="Freeform 27"/>
                <p:cNvSpPr/>
                <p:nvPr/>
              </p:nvSpPr>
              <p:spPr>
                <a:xfrm>
                  <a:off x="-44097" y="-33796"/>
                  <a:ext cx="1183594" cy="604741"/>
                </a:xfrm>
                <a:custGeom>
                  <a:avLst/>
                  <a:gdLst/>
                  <a:ahLst/>
                  <a:cxnLst/>
                  <a:rect l="l" t="t" r="r" b="b"/>
                  <a:pathLst>
                    <a:path w="1183594" h="604741">
                      <a:moveTo>
                        <a:pt x="136727" y="0"/>
                      </a:moveTo>
                      <a:lnTo>
                        <a:pt x="1046867" y="0"/>
                      </a:lnTo>
                      <a:cubicBezTo>
                        <a:pt x="1083130" y="0"/>
                        <a:pt x="1117907" y="14405"/>
                        <a:pt x="1143548" y="40046"/>
                      </a:cubicBezTo>
                      <a:cubicBezTo>
                        <a:pt x="1169189" y="65687"/>
                        <a:pt x="1183594" y="100464"/>
                        <a:pt x="1183594" y="136727"/>
                      </a:cubicBezTo>
                      <a:lnTo>
                        <a:pt x="1183594" y="468015"/>
                      </a:lnTo>
                      <a:cubicBezTo>
                        <a:pt x="1183594" y="543527"/>
                        <a:pt x="1122379" y="604741"/>
                        <a:pt x="1046867" y="604741"/>
                      </a:cubicBezTo>
                      <a:lnTo>
                        <a:pt x="136727" y="604741"/>
                      </a:lnTo>
                      <a:cubicBezTo>
                        <a:pt x="61215" y="604741"/>
                        <a:pt x="0" y="543527"/>
                        <a:pt x="0" y="468015"/>
                      </a:cubicBezTo>
                      <a:lnTo>
                        <a:pt x="0" y="136727"/>
                      </a:lnTo>
                      <a:cubicBezTo>
                        <a:pt x="0" y="61215"/>
                        <a:pt x="61215" y="0"/>
                        <a:pt x="136727" y="0"/>
                      </a:cubicBezTo>
                      <a:close/>
                    </a:path>
                  </a:pathLst>
                </a:custGeom>
                <a:solidFill>
                  <a:srgbClr val="3DC3FF">
                    <a:alpha val="76863"/>
                  </a:srgbClr>
                </a:solidFill>
                <a:ln w="57150" cap="rnd">
                  <a:solidFill>
                    <a:srgbClr val="000000">
                      <a:alpha val="76863"/>
                    </a:srgbClr>
                  </a:solidFill>
                  <a:prstDash val="solid"/>
                  <a:round/>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28" name="TextBox 28"/>
                <p:cNvSpPr txBox="1"/>
                <p:nvPr/>
              </p:nvSpPr>
              <p:spPr>
                <a:xfrm>
                  <a:off x="0" y="0"/>
                  <a:ext cx="1183594" cy="604741"/>
                </a:xfrm>
                <a:prstGeom prst="rect">
                  <a:avLst/>
                </a:prstGeom>
              </p:spPr>
              <p:txBody>
                <a:bodyPr lIns="23363" tIns="23363" rIns="23363" bIns="23363" rtlCol="0" anchor="ctr"/>
                <a:lstStyle/>
                <a:p>
                  <a:pPr marL="0" marR="0" lvl="0" indent="0" algn="ctr" defTabSz="457200" rtl="0" eaLnBrk="1" fontAlgn="auto" latinLnBrk="0" hangingPunct="1">
                    <a:lnSpc>
                      <a:spcPts val="84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sp>
            <p:nvSpPr>
              <p:cNvPr id="37" name="Freeform 37"/>
              <p:cNvSpPr/>
              <p:nvPr/>
            </p:nvSpPr>
            <p:spPr>
              <a:xfrm rot="-1042767">
                <a:off x="5605639" y="3584724"/>
                <a:ext cx="390286" cy="387448"/>
              </a:xfrm>
              <a:custGeom>
                <a:avLst/>
                <a:gdLst/>
                <a:ahLst/>
                <a:cxnLst/>
                <a:rect l="l" t="t" r="r" b="b"/>
                <a:pathLst>
                  <a:path w="780572" h="774895">
                    <a:moveTo>
                      <a:pt x="0" y="0"/>
                    </a:moveTo>
                    <a:lnTo>
                      <a:pt x="780573" y="0"/>
                    </a:lnTo>
                    <a:lnTo>
                      <a:pt x="780573" y="774896"/>
                    </a:lnTo>
                    <a:lnTo>
                      <a:pt x="0" y="77489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46" name="Freeform 46"/>
              <p:cNvSpPr/>
              <p:nvPr/>
            </p:nvSpPr>
            <p:spPr>
              <a:xfrm rot="-6587109" flipH="1">
                <a:off x="3462810" y="3523095"/>
                <a:ext cx="389644" cy="569863"/>
              </a:xfrm>
              <a:custGeom>
                <a:avLst/>
                <a:gdLst/>
                <a:ahLst/>
                <a:cxnLst/>
                <a:rect l="l" t="t" r="r" b="b"/>
                <a:pathLst>
                  <a:path w="779287" h="1139725">
                    <a:moveTo>
                      <a:pt x="779287" y="0"/>
                    </a:moveTo>
                    <a:lnTo>
                      <a:pt x="0" y="0"/>
                    </a:lnTo>
                    <a:lnTo>
                      <a:pt x="0" y="1139725"/>
                    </a:lnTo>
                    <a:lnTo>
                      <a:pt x="779287" y="1139725"/>
                    </a:lnTo>
                    <a:lnTo>
                      <a:pt x="779287"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47" name="Freeform 47"/>
              <p:cNvSpPr/>
              <p:nvPr/>
            </p:nvSpPr>
            <p:spPr>
              <a:xfrm rot="9366212" flipH="1">
                <a:off x="5270556" y="3585430"/>
                <a:ext cx="317820" cy="464818"/>
              </a:xfrm>
              <a:custGeom>
                <a:avLst/>
                <a:gdLst/>
                <a:ahLst/>
                <a:cxnLst/>
                <a:rect l="l" t="t" r="r" b="b"/>
                <a:pathLst>
                  <a:path w="635639" h="929636">
                    <a:moveTo>
                      <a:pt x="635638" y="0"/>
                    </a:moveTo>
                    <a:lnTo>
                      <a:pt x="0" y="0"/>
                    </a:lnTo>
                    <a:lnTo>
                      <a:pt x="0" y="929636"/>
                    </a:lnTo>
                    <a:lnTo>
                      <a:pt x="635638" y="929636"/>
                    </a:lnTo>
                    <a:lnTo>
                      <a:pt x="63563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62" name="TextBox 62"/>
              <p:cNvSpPr txBox="1"/>
              <p:nvPr/>
            </p:nvSpPr>
            <p:spPr>
              <a:xfrm>
                <a:off x="3964284" y="3114240"/>
                <a:ext cx="1314218" cy="571567"/>
              </a:xfrm>
              <a:prstGeom prst="rect">
                <a:avLst/>
              </a:prstGeom>
            </p:spPr>
            <p:txBody>
              <a:bodyPr wrap="square" lIns="0" tIns="0" rIns="0" bIns="0" rtlCol="0" anchor="t">
                <a:spAutoFit/>
              </a:bodyPr>
              <a:lstStyle/>
              <a:p>
                <a:pPr marL="0" marR="0" lvl="0" indent="0" algn="ctr" defTabSz="457200" rtl="0" eaLnBrk="1" fontAlgn="auto" latinLnBrk="0" hangingPunct="1">
                  <a:lnSpc>
                    <a:spcPts val="2280"/>
                  </a:lnSpc>
                  <a:spcBef>
                    <a:spcPct val="0"/>
                  </a:spcBef>
                  <a:spcAft>
                    <a:spcPts val="0"/>
                  </a:spcAft>
                  <a:buClrTx/>
                  <a:buSzTx/>
                  <a:buFont typeface="Arial"/>
                  <a:buNone/>
                  <a:tabLst/>
                  <a:defRPr/>
                </a:pPr>
                <a:r>
                  <a:rPr kumimoji="0" lang="en-US" sz="19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19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rPr>
                  <a:t>Chất rắn, lỏng, khí</a:t>
                </a:r>
                <a:endPar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panose="020B0604020202020204" charset="0"/>
                  <a:sym typeface="Arial"/>
                </a:endParaRPr>
              </a:p>
            </p:txBody>
          </p:sp>
          <p:grpSp>
            <p:nvGrpSpPr>
              <p:cNvPr id="77" name="Group 23">
                <a:extLst>
                  <a:ext uri="{FF2B5EF4-FFF2-40B4-BE49-F238E27FC236}">
                    <a16:creationId xmlns:a16="http://schemas.microsoft.com/office/drawing/2014/main" id="{5CBDDD36-2CFC-436E-A946-29CBC85656E3}"/>
                  </a:ext>
                </a:extLst>
              </p:cNvPr>
              <p:cNvGrpSpPr/>
              <p:nvPr/>
            </p:nvGrpSpPr>
            <p:grpSpPr>
              <a:xfrm>
                <a:off x="99704" y="4068311"/>
                <a:ext cx="2066753" cy="1045441"/>
                <a:chOff x="0" y="0"/>
                <a:chExt cx="1183594" cy="598706"/>
              </a:xfrm>
            </p:grpSpPr>
            <p:sp>
              <p:nvSpPr>
                <p:cNvPr id="78" name="Freeform 24">
                  <a:extLst>
                    <a:ext uri="{FF2B5EF4-FFF2-40B4-BE49-F238E27FC236}">
                      <a16:creationId xmlns:a16="http://schemas.microsoft.com/office/drawing/2014/main" id="{9DF4C90F-0CD3-4F96-B288-58360612AC79}"/>
                    </a:ext>
                  </a:extLst>
                </p:cNvPr>
                <p:cNvSpPr/>
                <p:nvPr/>
              </p:nvSpPr>
              <p:spPr>
                <a:xfrm>
                  <a:off x="0" y="0"/>
                  <a:ext cx="1183594" cy="598706"/>
                </a:xfrm>
                <a:custGeom>
                  <a:avLst/>
                  <a:gdLst/>
                  <a:ahLst/>
                  <a:cxnLst/>
                  <a:rect l="l" t="t" r="r" b="b"/>
                  <a:pathLst>
                    <a:path w="1183594" h="598706">
                      <a:moveTo>
                        <a:pt x="136727" y="0"/>
                      </a:moveTo>
                      <a:lnTo>
                        <a:pt x="1046867" y="0"/>
                      </a:lnTo>
                      <a:cubicBezTo>
                        <a:pt x="1083130" y="0"/>
                        <a:pt x="1117907" y="14405"/>
                        <a:pt x="1143548" y="40046"/>
                      </a:cubicBezTo>
                      <a:cubicBezTo>
                        <a:pt x="1169189" y="65687"/>
                        <a:pt x="1183594" y="100464"/>
                        <a:pt x="1183594" y="136727"/>
                      </a:cubicBezTo>
                      <a:lnTo>
                        <a:pt x="1183594" y="461979"/>
                      </a:lnTo>
                      <a:cubicBezTo>
                        <a:pt x="1183594" y="537491"/>
                        <a:pt x="1122379" y="598706"/>
                        <a:pt x="1046867" y="598706"/>
                      </a:cubicBezTo>
                      <a:lnTo>
                        <a:pt x="136727" y="598706"/>
                      </a:lnTo>
                      <a:cubicBezTo>
                        <a:pt x="61215" y="598706"/>
                        <a:pt x="0" y="537491"/>
                        <a:pt x="0" y="461979"/>
                      </a:cubicBezTo>
                      <a:lnTo>
                        <a:pt x="0" y="136727"/>
                      </a:lnTo>
                      <a:cubicBezTo>
                        <a:pt x="0" y="61215"/>
                        <a:pt x="61215" y="0"/>
                        <a:pt x="136727" y="0"/>
                      </a:cubicBezTo>
                      <a:close/>
                    </a:path>
                  </a:pathLst>
                </a:custGeom>
                <a:solidFill>
                  <a:srgbClr val="3DC3FF">
                    <a:alpha val="76863"/>
                  </a:srgbClr>
                </a:solidFill>
                <a:ln w="57150" cap="rnd">
                  <a:solidFill>
                    <a:srgbClr val="000000">
                      <a:alpha val="76863"/>
                    </a:srgbClr>
                  </a:solidFill>
                  <a:prstDash val="solid"/>
                  <a:round/>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79" name="TextBox 25">
                  <a:extLst>
                    <a:ext uri="{FF2B5EF4-FFF2-40B4-BE49-F238E27FC236}">
                      <a16:creationId xmlns:a16="http://schemas.microsoft.com/office/drawing/2014/main" id="{A15B3A96-D128-40C5-A440-83B79D3FFD68}"/>
                    </a:ext>
                  </a:extLst>
                </p:cNvPr>
                <p:cNvSpPr txBox="1"/>
                <p:nvPr/>
              </p:nvSpPr>
              <p:spPr>
                <a:xfrm>
                  <a:off x="0" y="0"/>
                  <a:ext cx="1183594" cy="598706"/>
                </a:xfrm>
                <a:prstGeom prst="rect">
                  <a:avLst/>
                </a:prstGeom>
              </p:spPr>
              <p:txBody>
                <a:bodyPr lIns="23363" tIns="23363" rIns="23363" bIns="23363" rtlCol="0" anchor="ctr"/>
                <a:lstStyle/>
                <a:p>
                  <a:pPr marL="0" marR="0" lvl="0" indent="0" algn="ctr" defTabSz="457200" rtl="0" eaLnBrk="1" fontAlgn="auto" latinLnBrk="0" hangingPunct="1">
                    <a:lnSpc>
                      <a:spcPts val="84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sp>
            <p:nvSpPr>
              <p:cNvPr id="85" name="Hộp Văn bản 84">
                <a:extLst>
                  <a:ext uri="{FF2B5EF4-FFF2-40B4-BE49-F238E27FC236}">
                    <a16:creationId xmlns:a16="http://schemas.microsoft.com/office/drawing/2014/main" id="{25792EA3-C11B-4C18-8155-7799F6540ADE}"/>
                  </a:ext>
                </a:extLst>
              </p:cNvPr>
              <p:cNvSpPr txBox="1"/>
              <p:nvPr/>
            </p:nvSpPr>
            <p:spPr>
              <a:xfrm>
                <a:off x="128986" y="4062809"/>
                <a:ext cx="1957092" cy="1015663"/>
              </a:xfrm>
              <a:prstGeom prst="rect">
                <a:avLst/>
              </a:prstGeom>
              <a:noFill/>
            </p:spPr>
            <p:txBody>
              <a:bodyPr wrap="square">
                <a:spAutoFit/>
              </a:bodyPr>
              <a:lstStyle/>
              <a:p>
                <a:pPr algn="just"/>
                <a:r>
                  <a:rPr lang="vi-VN" sz="1200" b="1">
                    <a:latin typeface="Cambria" panose="02040503050406030204" pitchFamily="18" charset="0"/>
                    <a:ea typeface="Cambria" panose="02040503050406030204" pitchFamily="18" charset="0"/>
                  </a:rPr>
                  <a:t>Trong chất rắn, các phân tử ở gần nhau, lực tương tác mạnh và mỗi phân tử dao động xung quanh vị trí cân bằng xác định.</a:t>
                </a:r>
              </a:p>
            </p:txBody>
          </p:sp>
          <p:sp>
            <p:nvSpPr>
              <p:cNvPr id="86" name="Hộp Văn bản 85">
                <a:extLst>
                  <a:ext uri="{FF2B5EF4-FFF2-40B4-BE49-F238E27FC236}">
                    <a16:creationId xmlns:a16="http://schemas.microsoft.com/office/drawing/2014/main" id="{1681509B-E6B4-4293-8D96-B034F439FECF}"/>
                  </a:ext>
                </a:extLst>
              </p:cNvPr>
              <p:cNvSpPr txBox="1"/>
              <p:nvPr/>
            </p:nvSpPr>
            <p:spPr>
              <a:xfrm>
                <a:off x="2358136" y="4062809"/>
                <a:ext cx="2408610" cy="1061829"/>
              </a:xfrm>
              <a:prstGeom prst="rect">
                <a:avLst/>
              </a:prstGeom>
              <a:noFill/>
            </p:spPr>
            <p:txBody>
              <a:bodyPr wrap="square">
                <a:spAutoFit/>
              </a:bodyPr>
              <a:lstStyle/>
              <a:p>
                <a:pPr algn="just"/>
                <a:r>
                  <a:rPr lang="vi-VN" sz="1050" b="1">
                    <a:latin typeface="Cambria" panose="02040503050406030204" pitchFamily="18" charset="0"/>
                    <a:ea typeface="Cambria" panose="02040503050406030204" pitchFamily="18" charset="0"/>
                  </a:rPr>
                  <a:t>Trong chất lỏng, khoảng cách giữa các phân tử xa hơn so với trong chất rắn, lực tương tác yếu hơn so với trong chất rắn và các phân tử dao động xung quanh các vị trí cân bằng có thể di chuyển được.</a:t>
                </a:r>
              </a:p>
            </p:txBody>
          </p:sp>
          <p:sp>
            <p:nvSpPr>
              <p:cNvPr id="87" name="Hộp Văn bản 86">
                <a:extLst>
                  <a:ext uri="{FF2B5EF4-FFF2-40B4-BE49-F238E27FC236}">
                    <a16:creationId xmlns:a16="http://schemas.microsoft.com/office/drawing/2014/main" id="{68FC060C-AAAF-421F-B809-691819A6809A}"/>
                  </a:ext>
                </a:extLst>
              </p:cNvPr>
              <p:cNvSpPr txBox="1"/>
              <p:nvPr/>
            </p:nvSpPr>
            <p:spPr>
              <a:xfrm>
                <a:off x="4957128" y="4054784"/>
                <a:ext cx="2020415" cy="1061829"/>
              </a:xfrm>
              <a:prstGeom prst="rect">
                <a:avLst/>
              </a:prstGeom>
              <a:noFill/>
            </p:spPr>
            <p:txBody>
              <a:bodyPr wrap="square">
                <a:spAutoFit/>
              </a:bodyPr>
              <a:lstStyle/>
              <a:p>
                <a:pPr algn="just"/>
                <a:r>
                  <a:rPr lang="vi-VN" sz="1050" b="1">
                    <a:latin typeface="Cambria" panose="02040503050406030204" pitchFamily="18" charset="0"/>
                    <a:ea typeface="Cambria" panose="02040503050406030204" pitchFamily="18" charset="0"/>
                  </a:rPr>
                  <a:t>Trong chất khí khoảng cách giữa các phân tử rất lớn, lực tương tác giữa các phân tử không đáng kể nên các phân tử chuyển động hỗn loạn, không ngừng.</a:t>
                </a:r>
                <a:endParaRPr lang="en-US" sz="1050"/>
              </a:p>
            </p:txBody>
          </p:sp>
          <p:sp>
            <p:nvSpPr>
              <p:cNvPr id="88" name="Freeform 46">
                <a:extLst>
                  <a:ext uri="{FF2B5EF4-FFF2-40B4-BE49-F238E27FC236}">
                    <a16:creationId xmlns:a16="http://schemas.microsoft.com/office/drawing/2014/main" id="{1A60CF60-7D65-4FD4-B618-FEECBB381A1E}"/>
                  </a:ext>
                </a:extLst>
              </p:cNvPr>
              <p:cNvSpPr/>
              <p:nvPr/>
            </p:nvSpPr>
            <p:spPr>
              <a:xfrm rot="15765754" flipH="1">
                <a:off x="2632248" y="2884753"/>
                <a:ext cx="522564" cy="1821457"/>
              </a:xfrm>
              <a:custGeom>
                <a:avLst/>
                <a:gdLst/>
                <a:ahLst/>
                <a:cxnLst/>
                <a:rect l="l" t="t" r="r" b="b"/>
                <a:pathLst>
                  <a:path w="779287" h="1139725">
                    <a:moveTo>
                      <a:pt x="779287" y="0"/>
                    </a:moveTo>
                    <a:lnTo>
                      <a:pt x="0" y="0"/>
                    </a:lnTo>
                    <a:lnTo>
                      <a:pt x="0" y="1139725"/>
                    </a:lnTo>
                    <a:lnTo>
                      <a:pt x="779287" y="1139725"/>
                    </a:lnTo>
                    <a:lnTo>
                      <a:pt x="779287"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grpSp>
      <p:sp>
        <p:nvSpPr>
          <p:cNvPr id="5" name="Freeform 5" descr="n252 Fb Thu Huong Pham"/>
          <p:cNvSpPr/>
          <p:nvPr/>
        </p:nvSpPr>
        <p:spPr>
          <a:xfrm>
            <a:off x="4276709" y="0"/>
            <a:ext cx="490037" cy="526816"/>
          </a:xfrm>
          <a:custGeom>
            <a:avLst/>
            <a:gdLst/>
            <a:ahLst/>
            <a:cxnLst/>
            <a:rect l="l" t="t" r="r" b="b"/>
            <a:pathLst>
              <a:path w="1141770" h="1481070">
                <a:moveTo>
                  <a:pt x="0" y="0"/>
                </a:moveTo>
                <a:lnTo>
                  <a:pt x="1141770" y="0"/>
                </a:lnTo>
                <a:lnTo>
                  <a:pt x="1141770" y="1481070"/>
                </a:lnTo>
                <a:lnTo>
                  <a:pt x="0" y="14810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6" name="Nhóm 5" descr="n252 Fb Thu Huong Pham">
            <a:extLst>
              <a:ext uri="{FF2B5EF4-FFF2-40B4-BE49-F238E27FC236}">
                <a16:creationId xmlns:a16="http://schemas.microsoft.com/office/drawing/2014/main" id="{AEFFFE03-139E-42E4-B87E-F99178F0ADBC}"/>
              </a:ext>
            </a:extLst>
          </p:cNvPr>
          <p:cNvGrpSpPr/>
          <p:nvPr/>
        </p:nvGrpSpPr>
        <p:grpSpPr>
          <a:xfrm>
            <a:off x="0" y="9217"/>
            <a:ext cx="3773470" cy="2124778"/>
            <a:chOff x="0" y="9217"/>
            <a:chExt cx="3773470" cy="2124778"/>
          </a:xfrm>
        </p:grpSpPr>
        <p:sp>
          <p:nvSpPr>
            <p:cNvPr id="44" name="Freeform 44"/>
            <p:cNvSpPr/>
            <p:nvPr/>
          </p:nvSpPr>
          <p:spPr>
            <a:xfrm flipH="1">
              <a:off x="0" y="9217"/>
              <a:ext cx="3445496" cy="2124778"/>
            </a:xfrm>
            <a:custGeom>
              <a:avLst/>
              <a:gdLst/>
              <a:ahLst/>
              <a:cxnLst/>
              <a:rect l="l" t="t" r="r" b="b"/>
              <a:pathLst>
                <a:path w="3269334" h="2312311">
                  <a:moveTo>
                    <a:pt x="3269333" y="0"/>
                  </a:moveTo>
                  <a:lnTo>
                    <a:pt x="0" y="0"/>
                  </a:lnTo>
                  <a:lnTo>
                    <a:pt x="0" y="2312311"/>
                  </a:lnTo>
                  <a:lnTo>
                    <a:pt x="3269333" y="2312311"/>
                  </a:lnTo>
                  <a:lnTo>
                    <a:pt x="3269333"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45" name="TextBox 45"/>
            <p:cNvSpPr txBox="1"/>
            <p:nvPr/>
          </p:nvSpPr>
          <p:spPr>
            <a:xfrm>
              <a:off x="685464" y="632856"/>
              <a:ext cx="2072188" cy="984885"/>
            </a:xfrm>
            <a:prstGeom prst="rect">
              <a:avLst/>
            </a:prstGeom>
          </p:spPr>
          <p:txBody>
            <a:bodyPr wrap="square" lIns="0" tIns="0" rIns="0" bIns="0" rtlCol="0" anchor="t">
              <a:spAutoFit/>
            </a:bodyPr>
            <a:lstStyle/>
            <a:p>
              <a:pPr lvl="0" algn="just" defTabSz="457200">
                <a:buClrTx/>
              </a:pPr>
              <a:r>
                <a:rPr lang="vi-VN" sz="1600" kern="1200">
                  <a:latin typeface="Cambria" panose="02040503050406030204" pitchFamily="18" charset="0"/>
                  <a:ea typeface="Cambria" panose="02040503050406030204" pitchFamily="18" charset="0"/>
                </a:rPr>
                <a:t>Một vật có nhiệt độ càng cao thì các phần tử cấu tạo nên vật chuyển động càng nhanh</a:t>
              </a:r>
              <a:endParaRPr lang="vi-VN" sz="1947" kern="1200" dirty="0" err="1">
                <a:latin typeface="Cambria" panose="02040503050406030204" pitchFamily="18" charset="0"/>
                <a:ea typeface="Cambria" panose="02040503050406030204" pitchFamily="18" charset="0"/>
              </a:endParaRPr>
            </a:p>
          </p:txBody>
        </p:sp>
        <p:sp>
          <p:nvSpPr>
            <p:cNvPr id="50" name="Freeform 50"/>
            <p:cNvSpPr/>
            <p:nvPr/>
          </p:nvSpPr>
          <p:spPr>
            <a:xfrm rot="2494888">
              <a:off x="3043030" y="495414"/>
              <a:ext cx="730440" cy="352629"/>
            </a:xfrm>
            <a:custGeom>
              <a:avLst/>
              <a:gdLst/>
              <a:ahLst/>
              <a:cxnLst/>
              <a:rect l="l" t="t" r="r" b="b"/>
              <a:pathLst>
                <a:path w="1198669" h="470478">
                  <a:moveTo>
                    <a:pt x="0" y="0"/>
                  </a:moveTo>
                  <a:lnTo>
                    <a:pt x="1198669" y="0"/>
                  </a:lnTo>
                  <a:lnTo>
                    <a:pt x="1198669" y="470477"/>
                  </a:lnTo>
                  <a:lnTo>
                    <a:pt x="0" y="47047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sp>
        <p:nvSpPr>
          <p:cNvPr id="56" name="TextBox 56" descr="n252 Fb Thu Huong Pham"/>
          <p:cNvSpPr txBox="1"/>
          <p:nvPr/>
        </p:nvSpPr>
        <p:spPr>
          <a:xfrm>
            <a:off x="4124106" y="1649609"/>
            <a:ext cx="4763" cy="376706"/>
          </a:xfrm>
          <a:prstGeom prst="rect">
            <a:avLst/>
          </a:prstGeom>
        </p:spPr>
        <p:txBody>
          <a:bodyPr lIns="0" tIns="0" rIns="0" bIns="0" rtlCol="0" anchor="t">
            <a:spAutoFit/>
          </a:bodyPr>
          <a:lstStyle/>
          <a:p>
            <a:pPr marL="0" marR="0" lvl="0" indent="0" algn="ctr" defTabSz="457200" rtl="0" eaLnBrk="1" fontAlgn="auto" latinLnBrk="0" hangingPunct="1">
              <a:lnSpc>
                <a:spcPts val="364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11" name="Nhóm 10" descr="n252 Fb Thu Huong Pham">
            <a:extLst>
              <a:ext uri="{FF2B5EF4-FFF2-40B4-BE49-F238E27FC236}">
                <a16:creationId xmlns:a16="http://schemas.microsoft.com/office/drawing/2014/main" id="{0A3BC8E0-6E58-41B0-9B8F-A5FA0BBDB07F}"/>
              </a:ext>
            </a:extLst>
          </p:cNvPr>
          <p:cNvGrpSpPr/>
          <p:nvPr/>
        </p:nvGrpSpPr>
        <p:grpSpPr>
          <a:xfrm>
            <a:off x="-115532" y="2263875"/>
            <a:ext cx="3839244" cy="1685176"/>
            <a:chOff x="-115532" y="2263875"/>
            <a:chExt cx="3839244" cy="1685176"/>
          </a:xfrm>
        </p:grpSpPr>
        <p:pic>
          <p:nvPicPr>
            <p:cNvPr id="71" name="Hình ảnh 70">
              <a:extLst>
                <a:ext uri="{FF2B5EF4-FFF2-40B4-BE49-F238E27FC236}">
                  <a16:creationId xmlns:a16="http://schemas.microsoft.com/office/drawing/2014/main" id="{02F6DFDF-1837-40C4-A064-AA9A6E59E510}"/>
                </a:ext>
              </a:extLst>
            </p:cNvPr>
            <p:cNvPicPr>
              <a:picLocks noChangeAspect="1"/>
            </p:cNvPicPr>
            <p:nvPr/>
          </p:nvPicPr>
          <p:blipFill>
            <a:blip r:embed="rId15"/>
            <a:stretch>
              <a:fillRect/>
            </a:stretch>
          </p:blipFill>
          <p:spPr>
            <a:xfrm>
              <a:off x="-115532" y="2645374"/>
              <a:ext cx="1832194" cy="1303677"/>
            </a:xfrm>
            <a:prstGeom prst="rect">
              <a:avLst/>
            </a:prstGeom>
          </p:spPr>
        </p:pic>
        <p:sp>
          <p:nvSpPr>
            <p:cNvPr id="13" name="Freeform 13"/>
            <p:cNvSpPr/>
            <p:nvPr/>
          </p:nvSpPr>
          <p:spPr>
            <a:xfrm flipH="1">
              <a:off x="1193111" y="2301165"/>
              <a:ext cx="1878307" cy="1303677"/>
            </a:xfrm>
            <a:custGeom>
              <a:avLst/>
              <a:gdLst/>
              <a:ahLst/>
              <a:cxnLst/>
              <a:rect l="l" t="t" r="r" b="b"/>
              <a:pathLst>
                <a:path w="3157214" h="2233012">
                  <a:moveTo>
                    <a:pt x="3157214" y="0"/>
                  </a:moveTo>
                  <a:lnTo>
                    <a:pt x="0" y="0"/>
                  </a:lnTo>
                  <a:lnTo>
                    <a:pt x="0" y="2233012"/>
                  </a:lnTo>
                  <a:lnTo>
                    <a:pt x="3157214" y="2233012"/>
                  </a:lnTo>
                  <a:lnTo>
                    <a:pt x="3157214"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36" name="Freeform 36"/>
            <p:cNvSpPr/>
            <p:nvPr/>
          </p:nvSpPr>
          <p:spPr>
            <a:xfrm rot="3944847">
              <a:off x="2903569" y="3066550"/>
              <a:ext cx="672012" cy="587705"/>
            </a:xfrm>
            <a:custGeom>
              <a:avLst/>
              <a:gdLst/>
              <a:ahLst/>
              <a:cxnLst/>
              <a:rect l="l" t="t" r="r" b="b"/>
              <a:pathLst>
                <a:path w="1344024" h="1175410">
                  <a:moveTo>
                    <a:pt x="0" y="0"/>
                  </a:moveTo>
                  <a:lnTo>
                    <a:pt x="1344024" y="0"/>
                  </a:lnTo>
                  <a:lnTo>
                    <a:pt x="1344024" y="1175410"/>
                  </a:lnTo>
                  <a:lnTo>
                    <a:pt x="0" y="117541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1" name="Freeform 51"/>
            <p:cNvSpPr/>
            <p:nvPr/>
          </p:nvSpPr>
          <p:spPr>
            <a:xfrm rot="9783310">
              <a:off x="2650487" y="2263875"/>
              <a:ext cx="1073225" cy="407923"/>
            </a:xfrm>
            <a:custGeom>
              <a:avLst/>
              <a:gdLst/>
              <a:ahLst/>
              <a:cxnLst/>
              <a:rect l="l" t="t" r="r" b="b"/>
              <a:pathLst>
                <a:path w="1227267" h="524657">
                  <a:moveTo>
                    <a:pt x="0" y="0"/>
                  </a:moveTo>
                  <a:lnTo>
                    <a:pt x="1227267" y="0"/>
                  </a:lnTo>
                  <a:lnTo>
                    <a:pt x="1227267" y="524656"/>
                  </a:lnTo>
                  <a:lnTo>
                    <a:pt x="0" y="52465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8" name="TextBox 58"/>
            <p:cNvSpPr txBox="1"/>
            <p:nvPr/>
          </p:nvSpPr>
          <p:spPr>
            <a:xfrm>
              <a:off x="1563174" y="2638254"/>
              <a:ext cx="1138180" cy="538609"/>
            </a:xfrm>
            <a:prstGeom prst="rect">
              <a:avLst/>
            </a:prstGeom>
          </p:spPr>
          <p:txBody>
            <a:bodyPr lIns="0" tIns="0" rIns="0" bIns="0" rtlCol="0" anchor="t">
              <a:spAutoFit/>
            </a:bodyPr>
            <a:lstStyle/>
            <a:p>
              <a:pPr lvl="0" algn="ctr" defTabSz="457200">
                <a:lnSpc>
                  <a:spcPts val="2100"/>
                </a:lnSpc>
                <a:spcBef>
                  <a:spcPct val="0"/>
                </a:spcBef>
                <a:buClrTx/>
              </a:pPr>
              <a:r>
                <a:rPr lang="en-US" sz="1750" kern="1200">
                  <a:latin typeface="Cambria" panose="02040503050406030204" pitchFamily="18" charset="0"/>
                  <a:ea typeface="Cambria" panose="02040503050406030204" pitchFamily="18" charset="0"/>
                  <a:cs typeface="Open Sans Bold" panose="020B0604020202020204" charset="0"/>
                </a:rPr>
                <a:t>Sự chuyển thể.</a:t>
              </a:r>
              <a:endParaRPr lang="en-US" sz="1750" kern="1200" dirty="0" err="1">
                <a:latin typeface="Cambria" panose="02040503050406030204" pitchFamily="18" charset="0"/>
                <a:ea typeface="Cambria" panose="02040503050406030204" pitchFamily="18" charset="0"/>
                <a:cs typeface="Open Sans Bold" panose="020B0604020202020204" charset="0"/>
              </a:endParaRPr>
            </a:p>
          </p:txBody>
        </p:sp>
      </p:grpSp>
      <p:grpSp>
        <p:nvGrpSpPr>
          <p:cNvPr id="9" name="Nhóm 8" descr="n252 Fb Thu Huong Pham">
            <a:extLst>
              <a:ext uri="{FF2B5EF4-FFF2-40B4-BE49-F238E27FC236}">
                <a16:creationId xmlns:a16="http://schemas.microsoft.com/office/drawing/2014/main" id="{92101377-E2A7-419E-8DB4-E7482071D3EB}"/>
              </a:ext>
            </a:extLst>
          </p:cNvPr>
          <p:cNvGrpSpPr/>
          <p:nvPr/>
        </p:nvGrpSpPr>
        <p:grpSpPr>
          <a:xfrm>
            <a:off x="5379216" y="1565725"/>
            <a:ext cx="4071050" cy="2432503"/>
            <a:chOff x="5432224" y="1431607"/>
            <a:chExt cx="4071050" cy="2432503"/>
          </a:xfrm>
        </p:grpSpPr>
        <p:sp>
          <p:nvSpPr>
            <p:cNvPr id="16" name="Freeform 16"/>
            <p:cNvSpPr/>
            <p:nvPr/>
          </p:nvSpPr>
          <p:spPr>
            <a:xfrm rot="21396740" flipH="1">
              <a:off x="5432224" y="1431607"/>
              <a:ext cx="3783683" cy="2432503"/>
            </a:xfrm>
            <a:custGeom>
              <a:avLst/>
              <a:gdLst/>
              <a:ahLst/>
              <a:cxnLst/>
              <a:rect l="l" t="t" r="r" b="b"/>
              <a:pathLst>
                <a:path w="3863701" h="2732690">
                  <a:moveTo>
                    <a:pt x="3863701" y="0"/>
                  </a:moveTo>
                  <a:lnTo>
                    <a:pt x="0" y="0"/>
                  </a:lnTo>
                  <a:lnTo>
                    <a:pt x="0" y="2732691"/>
                  </a:lnTo>
                  <a:lnTo>
                    <a:pt x="3863701" y="2732691"/>
                  </a:lnTo>
                  <a:lnTo>
                    <a:pt x="3863701"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35" name="Freeform 35"/>
            <p:cNvSpPr/>
            <p:nvPr/>
          </p:nvSpPr>
          <p:spPr>
            <a:xfrm rot="1598316">
              <a:off x="5612515" y="1580854"/>
              <a:ext cx="336332" cy="333886"/>
            </a:xfrm>
            <a:custGeom>
              <a:avLst/>
              <a:gdLst/>
              <a:ahLst/>
              <a:cxnLst/>
              <a:rect l="l" t="t" r="r" b="b"/>
              <a:pathLst>
                <a:path w="672664" h="667772">
                  <a:moveTo>
                    <a:pt x="0" y="0"/>
                  </a:moveTo>
                  <a:lnTo>
                    <a:pt x="672664" y="0"/>
                  </a:lnTo>
                  <a:lnTo>
                    <a:pt x="672664" y="667772"/>
                  </a:lnTo>
                  <a:lnTo>
                    <a:pt x="0" y="6677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4" name="Freeform 54"/>
            <p:cNvSpPr/>
            <p:nvPr/>
          </p:nvSpPr>
          <p:spPr>
            <a:xfrm rot="13569023">
              <a:off x="5343053" y="2007451"/>
              <a:ext cx="701732" cy="275430"/>
            </a:xfrm>
            <a:custGeom>
              <a:avLst/>
              <a:gdLst/>
              <a:ahLst/>
              <a:cxnLst/>
              <a:rect l="l" t="t" r="r" b="b"/>
              <a:pathLst>
                <a:path w="1403463" h="550859">
                  <a:moveTo>
                    <a:pt x="0" y="0"/>
                  </a:moveTo>
                  <a:lnTo>
                    <a:pt x="1403463" y="0"/>
                  </a:lnTo>
                  <a:lnTo>
                    <a:pt x="1403463" y="550859"/>
                  </a:lnTo>
                  <a:lnTo>
                    <a:pt x="0" y="55085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63" name="TextBox 63"/>
            <p:cNvSpPr txBox="1"/>
            <p:nvPr/>
          </p:nvSpPr>
          <p:spPr>
            <a:xfrm>
              <a:off x="6112842" y="2048619"/>
              <a:ext cx="2359882" cy="1329595"/>
            </a:xfrm>
            <a:prstGeom prst="rect">
              <a:avLst/>
            </a:prstGeom>
          </p:spPr>
          <p:txBody>
            <a:bodyPr wrap="square" lIns="0" tIns="0" rIns="0" bIns="0" rtlCol="0" anchor="t">
              <a:spAutoFit/>
            </a:bodyPr>
            <a:lstStyle/>
            <a:p>
              <a:pPr lvl="0" algn="just" defTabSz="457200">
                <a:lnSpc>
                  <a:spcPct val="90000"/>
                </a:lnSpc>
                <a:spcBef>
                  <a:spcPct val="0"/>
                </a:spcBef>
                <a:buClrTx/>
              </a:pPr>
              <a:r>
                <a:rPr lang="vi-VN" sz="1600" kern="1200">
                  <a:latin typeface="Cambria" panose="02040503050406030204" pitchFamily="18" charset="0"/>
                  <a:ea typeface="Cambria" panose="02040503050406030204" pitchFamily="18" charset="0"/>
                  <a:cs typeface="Open Sans Bold" panose="020B0604020202020204" charset="0"/>
                </a:rPr>
                <a:t>Giữa các phân tử có lực tương tác, bao gồm lực hút và lực đẩy. Độ lớn của những lực này phụ thuộc vào khoảng cách giữa các phân tử.</a:t>
              </a:r>
              <a:endParaRPr lang="vi-VN" sz="1600" kern="1200" dirty="0" err="1">
                <a:latin typeface="Cambria" panose="02040503050406030204" pitchFamily="18" charset="0"/>
                <a:ea typeface="Cambria" panose="02040503050406030204" pitchFamily="18" charset="0"/>
                <a:cs typeface="Open Sans Bold" panose="020B0604020202020204" charset="0"/>
              </a:endParaRPr>
            </a:p>
          </p:txBody>
        </p:sp>
        <p:sp>
          <p:nvSpPr>
            <p:cNvPr id="64" name="TextBox 64"/>
            <p:cNvSpPr txBox="1"/>
            <p:nvPr/>
          </p:nvSpPr>
          <p:spPr>
            <a:xfrm>
              <a:off x="7436521" y="1996093"/>
              <a:ext cx="2066753" cy="230832"/>
            </a:xfrm>
            <a:prstGeom prst="rect">
              <a:avLst/>
            </a:prstGeom>
          </p:spPr>
          <p:txBody>
            <a:bodyPr lIns="0" tIns="0" rIns="0" bIns="0" rtlCol="0" anchor="t">
              <a:spAutoFit/>
            </a:bodyPr>
            <a:lstStyle/>
            <a:p>
              <a:pPr marL="0" marR="0" lvl="0" indent="0" algn="ctr" defTabSz="457200" rtl="0" eaLnBrk="1" fontAlgn="auto" latinLnBrk="0" hangingPunct="1">
                <a:lnSpc>
                  <a:spcPts val="1800"/>
                </a:lnSpc>
                <a:spcBef>
                  <a:spcPct val="0"/>
                </a:spcBef>
                <a:spcAft>
                  <a:spcPts val="0"/>
                </a:spcAft>
                <a:buClrTx/>
                <a:buSzTx/>
                <a:buFont typeface="Arial"/>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p>
          </p:txBody>
        </p:sp>
      </p:grpSp>
      <p:sp>
        <p:nvSpPr>
          <p:cNvPr id="76" name="Object 75" descr="n252 Fb Thu Huong Pham">
            <a:extLst>
              <a:ext uri="{FF2B5EF4-FFF2-40B4-BE49-F238E27FC236}">
                <a16:creationId xmlns:a16="http://schemas.microsoft.com/office/drawing/2014/main" id="{D2E72E65-2237-E394-4651-A8CF330EEFC0}"/>
              </a:ext>
            </a:extLst>
          </p:cNvPr>
          <p:cNvSpPr txBox="1"/>
          <p:nvPr/>
        </p:nvSpPr>
        <p:spPr>
          <a:xfrm>
            <a:off x="2358136" y="4667697"/>
            <a:ext cx="2039144" cy="771525"/>
          </a:xfrm>
          <a:prstGeom prst="rect">
            <a:avLst/>
          </a:prstGeom>
        </p:spPr>
        <p:txBody>
          <a:bodyPr>
            <a:norm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8" name="Nhóm 7" descr="n252 Fb Thu Huong Pham">
            <a:extLst>
              <a:ext uri="{FF2B5EF4-FFF2-40B4-BE49-F238E27FC236}">
                <a16:creationId xmlns:a16="http://schemas.microsoft.com/office/drawing/2014/main" id="{4311965D-8480-4156-AC74-D62DC4267D33}"/>
              </a:ext>
            </a:extLst>
          </p:cNvPr>
          <p:cNvGrpSpPr/>
          <p:nvPr/>
        </p:nvGrpSpPr>
        <p:grpSpPr>
          <a:xfrm>
            <a:off x="4846018" y="-297062"/>
            <a:ext cx="4257110" cy="1927570"/>
            <a:chOff x="4846017" y="-698754"/>
            <a:chExt cx="4657257" cy="2366576"/>
          </a:xfrm>
        </p:grpSpPr>
        <p:sp>
          <p:nvSpPr>
            <p:cNvPr id="14" name="Freeform 14"/>
            <p:cNvSpPr/>
            <p:nvPr/>
          </p:nvSpPr>
          <p:spPr>
            <a:xfrm>
              <a:off x="4846017" y="-698754"/>
              <a:ext cx="4657257" cy="2165430"/>
            </a:xfrm>
            <a:custGeom>
              <a:avLst/>
              <a:gdLst/>
              <a:ahLst/>
              <a:cxnLst/>
              <a:rect l="l" t="t" r="r" b="b"/>
              <a:pathLst>
                <a:path w="3203209" h="2265542">
                  <a:moveTo>
                    <a:pt x="0" y="0"/>
                  </a:moveTo>
                  <a:lnTo>
                    <a:pt x="3203209" y="0"/>
                  </a:lnTo>
                  <a:lnTo>
                    <a:pt x="3203209" y="2265542"/>
                  </a:lnTo>
                  <a:lnTo>
                    <a:pt x="0" y="2265542"/>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3" name="Freeform 53"/>
            <p:cNvSpPr/>
            <p:nvPr/>
          </p:nvSpPr>
          <p:spPr>
            <a:xfrm rot="18259563">
              <a:off x="5101925" y="1115552"/>
              <a:ext cx="775135" cy="329405"/>
            </a:xfrm>
            <a:custGeom>
              <a:avLst/>
              <a:gdLst/>
              <a:ahLst/>
              <a:cxnLst/>
              <a:rect l="l" t="t" r="r" b="b"/>
              <a:pathLst>
                <a:path w="1106037" h="472831">
                  <a:moveTo>
                    <a:pt x="0" y="0"/>
                  </a:moveTo>
                  <a:lnTo>
                    <a:pt x="1106038" y="0"/>
                  </a:lnTo>
                  <a:lnTo>
                    <a:pt x="1106038" y="472830"/>
                  </a:lnTo>
                  <a:lnTo>
                    <a:pt x="0" y="47283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61" name="TextBox 61"/>
            <p:cNvSpPr txBox="1"/>
            <p:nvPr/>
          </p:nvSpPr>
          <p:spPr>
            <a:xfrm>
              <a:off x="5779000" y="-119080"/>
              <a:ext cx="2773816" cy="923330"/>
            </a:xfrm>
            <a:prstGeom prst="rect">
              <a:avLst/>
            </a:prstGeom>
          </p:spPr>
          <p:txBody>
            <a:bodyPr wrap="square" lIns="0" tIns="0" rIns="0" bIns="0" rtlCol="0" anchor="t">
              <a:spAutoFit/>
            </a:bodyPr>
            <a:lstStyle/>
            <a:p>
              <a:pPr lvl="0" algn="ctr" defTabSz="457200">
                <a:spcBef>
                  <a:spcPct val="0"/>
                </a:spcBef>
                <a:buClrTx/>
              </a:pPr>
              <a:r>
                <a:rPr lang="vi-VN" sz="2000" kern="1200">
                  <a:latin typeface="Cambria" panose="02040503050406030204" pitchFamily="18" charset="0"/>
                  <a:ea typeface="Cambria" panose="02040503050406030204" pitchFamily="18" charset="0"/>
                  <a:cs typeface="Open Sans Bold" panose="020B0604020202020204" charset="0"/>
                </a:rPr>
                <a:t>Các chất được cấu tạo từ các phân tử chuyển động không ngừng.</a:t>
              </a:r>
              <a:endParaRPr lang="vi-VN" sz="2000" kern="1200" dirty="0" err="1">
                <a:latin typeface="Cambria" panose="02040503050406030204" pitchFamily="18" charset="0"/>
                <a:ea typeface="Cambria" panose="02040503050406030204" pitchFamily="18" charset="0"/>
                <a:cs typeface="Open Sans Bold" panose="020B0604020202020204" charset="0"/>
              </a:endParaRPr>
            </a:p>
          </p:txBody>
        </p:sp>
      </p:grpSp>
    </p:spTree>
    <p:extLst>
      <p:ext uri="{BB962C8B-B14F-4D97-AF65-F5344CB8AC3E}">
        <p14:creationId xmlns:p14="http://schemas.microsoft.com/office/powerpoint/2010/main" val="1590490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1)">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descr="n252 Fb Thu Huong Pham"/>
          <p:cNvSpPr/>
          <p:nvPr/>
        </p:nvSpPr>
        <p:spPr>
          <a:xfrm>
            <a:off x="4276709" y="0"/>
            <a:ext cx="490037" cy="526816"/>
          </a:xfrm>
          <a:custGeom>
            <a:avLst/>
            <a:gdLst/>
            <a:ahLst/>
            <a:cxnLst/>
            <a:rect l="l" t="t" r="r" b="b"/>
            <a:pathLst>
              <a:path w="1141770" h="1481070">
                <a:moveTo>
                  <a:pt x="0" y="0"/>
                </a:moveTo>
                <a:lnTo>
                  <a:pt x="1141770" y="0"/>
                </a:lnTo>
                <a:lnTo>
                  <a:pt x="1141770" y="1481070"/>
                </a:lnTo>
                <a:lnTo>
                  <a:pt x="0" y="14810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17" name="Nhóm 16" descr="n252 Fb Thu Huong Pham">
            <a:extLst>
              <a:ext uri="{FF2B5EF4-FFF2-40B4-BE49-F238E27FC236}">
                <a16:creationId xmlns:a16="http://schemas.microsoft.com/office/drawing/2014/main" id="{E297EA2A-E9F6-4661-803F-168BEDD1EC1E}"/>
              </a:ext>
            </a:extLst>
          </p:cNvPr>
          <p:cNvGrpSpPr/>
          <p:nvPr/>
        </p:nvGrpSpPr>
        <p:grpSpPr>
          <a:xfrm>
            <a:off x="3307227" y="720835"/>
            <a:ext cx="2359882" cy="2427202"/>
            <a:chOff x="3307227" y="720835"/>
            <a:chExt cx="2359882" cy="2427202"/>
          </a:xfrm>
        </p:grpSpPr>
        <p:grpSp>
          <p:nvGrpSpPr>
            <p:cNvPr id="2" name="Group 2"/>
            <p:cNvGrpSpPr/>
            <p:nvPr/>
          </p:nvGrpSpPr>
          <p:grpSpPr>
            <a:xfrm>
              <a:off x="3307227" y="720835"/>
              <a:ext cx="2359882" cy="2427202"/>
              <a:chOff x="0" y="0"/>
              <a:chExt cx="1048300" cy="1041151"/>
            </a:xfrm>
          </p:grpSpPr>
          <p:sp>
            <p:nvSpPr>
              <p:cNvPr id="3" name="Freeform 3"/>
              <p:cNvSpPr/>
              <p:nvPr/>
            </p:nvSpPr>
            <p:spPr>
              <a:xfrm>
                <a:off x="0" y="0"/>
                <a:ext cx="1048300" cy="1041151"/>
              </a:xfrm>
              <a:custGeom>
                <a:avLst/>
                <a:gdLst/>
                <a:ahLst/>
                <a:cxnLst/>
                <a:rect l="l" t="t" r="r" b="b"/>
                <a:pathLst>
                  <a:path w="1048300" h="1041151">
                    <a:moveTo>
                      <a:pt x="524150" y="0"/>
                    </a:moveTo>
                    <a:cubicBezTo>
                      <a:pt x="234670" y="0"/>
                      <a:pt x="0" y="233070"/>
                      <a:pt x="0" y="520576"/>
                    </a:cubicBezTo>
                    <a:cubicBezTo>
                      <a:pt x="0" y="808082"/>
                      <a:pt x="234670" y="1041151"/>
                      <a:pt x="524150" y="1041151"/>
                    </a:cubicBezTo>
                    <a:cubicBezTo>
                      <a:pt x="813630" y="1041151"/>
                      <a:pt x="1048300" y="808082"/>
                      <a:pt x="1048300" y="520576"/>
                    </a:cubicBezTo>
                    <a:cubicBezTo>
                      <a:pt x="1048300" y="233070"/>
                      <a:pt x="813630" y="0"/>
                      <a:pt x="524150" y="0"/>
                    </a:cubicBezTo>
                    <a:close/>
                  </a:path>
                </a:pathLst>
              </a:custGeom>
              <a:solidFill>
                <a:srgbClr val="B19BAE"/>
              </a:solid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4" name="TextBox 4"/>
              <p:cNvSpPr txBox="1"/>
              <p:nvPr/>
            </p:nvSpPr>
            <p:spPr>
              <a:xfrm>
                <a:off x="98278" y="59508"/>
                <a:ext cx="851743" cy="884035"/>
              </a:xfrm>
              <a:prstGeom prst="rect">
                <a:avLst/>
              </a:prstGeom>
            </p:spPr>
            <p:txBody>
              <a:bodyPr lIns="25400" tIns="25400" rIns="25400" bIns="25400" rtlCol="0" anchor="ctr"/>
              <a:lstStyle/>
              <a:p>
                <a:pPr marL="0" marR="0" lvl="0" indent="0" algn="ctr" defTabSz="457200" rtl="0" eaLnBrk="1" fontAlgn="auto" latinLnBrk="0" hangingPunct="1">
                  <a:spcBef>
                    <a:spcPct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sp>
          <p:nvSpPr>
            <p:cNvPr id="7" name="TextBox 7"/>
            <p:cNvSpPr txBox="1"/>
            <p:nvPr/>
          </p:nvSpPr>
          <p:spPr>
            <a:xfrm>
              <a:off x="3572237" y="1336837"/>
              <a:ext cx="1990648" cy="1538883"/>
            </a:xfrm>
            <a:prstGeom prst="rect">
              <a:avLst/>
            </a:prstGeom>
          </p:spPr>
          <p:txBody>
            <a:bodyPr wrap="square" lIns="0" tIns="0" rIns="0" bIns="0" rtlCol="0" anchor="t">
              <a:spAutoFit/>
            </a:bodyPr>
            <a:lstStyle/>
            <a:p>
              <a:pPr lvl="0" algn="ctr" defTabSz="457200">
                <a:buClrTx/>
              </a:pPr>
              <a:r>
                <a:rPr lang="en-US" sz="2000" b="1" kern="1200">
                  <a:latin typeface="Cambria" panose="02040503050406030204" pitchFamily="18" charset="0"/>
                  <a:ea typeface="Cambria" panose="02040503050406030204" pitchFamily="18" charset="0"/>
                </a:rPr>
                <a:t>BÀI 2: NỘI NĂNG. ĐỊNH LUẬT I CỦA NHIỆT ĐỘNG LỰC HỌC</a:t>
              </a:r>
            </a:p>
            <a:p>
              <a:pPr marL="0" marR="0" lvl="0" indent="0" algn="ctr" defTabSz="457200" rtl="0" eaLnBrk="1" fontAlgn="auto" latinLnBrk="0" hangingPunct="1">
                <a:spcBef>
                  <a:spcPts val="0"/>
                </a:spcBef>
                <a:spcAft>
                  <a:spcPts val="0"/>
                </a:spcAft>
                <a:buClrTx/>
                <a:buSzTx/>
                <a:buFont typeface="Arial"/>
                <a:buNone/>
                <a:tabLst/>
                <a:defRPr/>
              </a:pPr>
              <a:endPar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56" name="TextBox 56" descr="n252 Fb Thu Huong Pham"/>
          <p:cNvSpPr txBox="1"/>
          <p:nvPr/>
        </p:nvSpPr>
        <p:spPr>
          <a:xfrm>
            <a:off x="4124106" y="1649609"/>
            <a:ext cx="4763" cy="138499"/>
          </a:xfrm>
          <a:prstGeom prst="rect">
            <a:avLst/>
          </a:prstGeom>
        </p:spPr>
        <p:txBody>
          <a:bodyPr lIns="0" tIns="0" rIns="0" bIns="0" rtlCol="0" anchor="t">
            <a:spAutoFit/>
          </a:bodyPr>
          <a:lstStyle/>
          <a:p>
            <a:pPr marL="0" marR="0" lvl="0" indent="0" algn="ctr" defTabSz="457200" rtl="0" eaLnBrk="1" fontAlgn="auto" latinLnBrk="0" hangingPunct="1">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11" name="Nhóm 10" descr="n252 Fb Thu Huong Pham">
            <a:extLst>
              <a:ext uri="{FF2B5EF4-FFF2-40B4-BE49-F238E27FC236}">
                <a16:creationId xmlns:a16="http://schemas.microsoft.com/office/drawing/2014/main" id="{1AEFC72A-ABBD-4C6B-9C46-C85AA102629C}"/>
              </a:ext>
            </a:extLst>
          </p:cNvPr>
          <p:cNvGrpSpPr/>
          <p:nvPr/>
        </p:nvGrpSpPr>
        <p:grpSpPr>
          <a:xfrm>
            <a:off x="5233251" y="15998"/>
            <a:ext cx="3878995" cy="1772037"/>
            <a:chOff x="5155160" y="-89068"/>
            <a:chExt cx="3878995" cy="1772037"/>
          </a:xfrm>
        </p:grpSpPr>
        <p:sp>
          <p:nvSpPr>
            <p:cNvPr id="14" name="Freeform 14"/>
            <p:cNvSpPr/>
            <p:nvPr/>
          </p:nvSpPr>
          <p:spPr>
            <a:xfrm>
              <a:off x="5508480" y="-89068"/>
              <a:ext cx="3525675" cy="1772037"/>
            </a:xfrm>
            <a:custGeom>
              <a:avLst/>
              <a:gdLst/>
              <a:ahLst/>
              <a:cxnLst/>
              <a:rect l="l" t="t" r="r" b="b"/>
              <a:pathLst>
                <a:path w="3203209" h="2265542">
                  <a:moveTo>
                    <a:pt x="0" y="0"/>
                  </a:moveTo>
                  <a:lnTo>
                    <a:pt x="3203209" y="0"/>
                  </a:lnTo>
                  <a:lnTo>
                    <a:pt x="3203209" y="2265542"/>
                  </a:lnTo>
                  <a:lnTo>
                    <a:pt x="0" y="22655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3" name="Freeform 53"/>
            <p:cNvSpPr/>
            <p:nvPr/>
          </p:nvSpPr>
          <p:spPr>
            <a:xfrm rot="19753145">
              <a:off x="5155160" y="925496"/>
              <a:ext cx="553019" cy="236416"/>
            </a:xfrm>
            <a:custGeom>
              <a:avLst/>
              <a:gdLst/>
              <a:ahLst/>
              <a:cxnLst/>
              <a:rect l="l" t="t" r="r" b="b"/>
              <a:pathLst>
                <a:path w="1106037" h="472831">
                  <a:moveTo>
                    <a:pt x="0" y="0"/>
                  </a:moveTo>
                  <a:lnTo>
                    <a:pt x="1106038" y="0"/>
                  </a:lnTo>
                  <a:lnTo>
                    <a:pt x="1106038" y="472830"/>
                  </a:lnTo>
                  <a:lnTo>
                    <a:pt x="0" y="4728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61" name="TextBox 61"/>
            <p:cNvSpPr txBox="1"/>
            <p:nvPr/>
          </p:nvSpPr>
          <p:spPr>
            <a:xfrm>
              <a:off x="6212150" y="367574"/>
              <a:ext cx="2137029" cy="997196"/>
            </a:xfrm>
            <a:prstGeom prst="rect">
              <a:avLst/>
            </a:prstGeom>
          </p:spPr>
          <p:txBody>
            <a:bodyPr wrap="square" lIns="0" tIns="0" rIns="0" bIns="0" rtlCol="0" anchor="t">
              <a:spAutoFit/>
            </a:bodyPr>
            <a:lstStyle/>
            <a:p>
              <a:pPr lvl="0" algn="just" defTabSz="457200">
                <a:lnSpc>
                  <a:spcPct val="90000"/>
                </a:lnSpc>
                <a:spcBef>
                  <a:spcPct val="0"/>
                </a:spcBef>
                <a:buClrTx/>
              </a:pPr>
              <a:r>
                <a:rPr lang="vi-VN" sz="1800" kern="1200">
                  <a:latin typeface="Cambria" panose="02040503050406030204" pitchFamily="18" charset="0"/>
                  <a:ea typeface="Cambria" panose="02040503050406030204" pitchFamily="18" charset="0"/>
                  <a:cs typeface="Open Sans Bold" panose="020B0604020202020204" charset="0"/>
                </a:rPr>
                <a:t>Có thể làm thay đổi nội năng của vật bằng cách: thực hiện công, truyền nhiệt.</a:t>
              </a:r>
              <a:endParaRPr kumimoji="0" lang="vi-VN"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panose="020B0604020202020204" charset="0"/>
                <a:sym typeface="Arial"/>
              </a:endParaRPr>
            </a:p>
          </p:txBody>
        </p:sp>
      </p:grpSp>
      <p:grpSp>
        <p:nvGrpSpPr>
          <p:cNvPr id="8" name="Nhóm 7" descr="n252 Fb Thu Huong Pham">
            <a:extLst>
              <a:ext uri="{FF2B5EF4-FFF2-40B4-BE49-F238E27FC236}">
                <a16:creationId xmlns:a16="http://schemas.microsoft.com/office/drawing/2014/main" id="{97D42C39-F47C-45FE-AD39-9E26AD78D11C}"/>
              </a:ext>
            </a:extLst>
          </p:cNvPr>
          <p:cNvGrpSpPr/>
          <p:nvPr/>
        </p:nvGrpSpPr>
        <p:grpSpPr>
          <a:xfrm>
            <a:off x="5549018" y="1827123"/>
            <a:ext cx="3324960" cy="1847187"/>
            <a:chOff x="5394701" y="1317339"/>
            <a:chExt cx="4363880" cy="2016365"/>
          </a:xfrm>
        </p:grpSpPr>
        <p:sp>
          <p:nvSpPr>
            <p:cNvPr id="16" name="Freeform 16"/>
            <p:cNvSpPr/>
            <p:nvPr/>
          </p:nvSpPr>
          <p:spPr>
            <a:xfrm rot="21396740" flipH="1">
              <a:off x="5668805" y="1317339"/>
              <a:ext cx="4089776" cy="2016365"/>
            </a:xfrm>
            <a:custGeom>
              <a:avLst/>
              <a:gdLst/>
              <a:ahLst/>
              <a:cxnLst/>
              <a:rect l="l" t="t" r="r" b="b"/>
              <a:pathLst>
                <a:path w="3863701" h="2732690">
                  <a:moveTo>
                    <a:pt x="3863701" y="0"/>
                  </a:moveTo>
                  <a:lnTo>
                    <a:pt x="0" y="0"/>
                  </a:lnTo>
                  <a:lnTo>
                    <a:pt x="0" y="2732691"/>
                  </a:lnTo>
                  <a:lnTo>
                    <a:pt x="3863701" y="2732691"/>
                  </a:lnTo>
                  <a:lnTo>
                    <a:pt x="3863701"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35" name="Freeform 35"/>
            <p:cNvSpPr/>
            <p:nvPr/>
          </p:nvSpPr>
          <p:spPr>
            <a:xfrm rot="1598316">
              <a:off x="5609866" y="1590159"/>
              <a:ext cx="386244" cy="333886"/>
            </a:xfrm>
            <a:custGeom>
              <a:avLst/>
              <a:gdLst/>
              <a:ahLst/>
              <a:cxnLst/>
              <a:rect l="l" t="t" r="r" b="b"/>
              <a:pathLst>
                <a:path w="672664" h="667772">
                  <a:moveTo>
                    <a:pt x="0" y="0"/>
                  </a:moveTo>
                  <a:lnTo>
                    <a:pt x="672664" y="0"/>
                  </a:lnTo>
                  <a:lnTo>
                    <a:pt x="672664" y="667772"/>
                  </a:lnTo>
                  <a:lnTo>
                    <a:pt x="0" y="66777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4" name="Freeform 54"/>
            <p:cNvSpPr/>
            <p:nvPr/>
          </p:nvSpPr>
          <p:spPr>
            <a:xfrm rot="-8030977">
              <a:off x="5181550" y="1912716"/>
              <a:ext cx="701732" cy="275430"/>
            </a:xfrm>
            <a:custGeom>
              <a:avLst/>
              <a:gdLst/>
              <a:ahLst/>
              <a:cxnLst/>
              <a:rect l="l" t="t" r="r" b="b"/>
              <a:pathLst>
                <a:path w="1403463" h="550859">
                  <a:moveTo>
                    <a:pt x="0" y="0"/>
                  </a:moveTo>
                  <a:lnTo>
                    <a:pt x="1403463" y="0"/>
                  </a:lnTo>
                  <a:lnTo>
                    <a:pt x="1403463" y="550859"/>
                  </a:lnTo>
                  <a:lnTo>
                    <a:pt x="0" y="55085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63" name="TextBox 63"/>
            <p:cNvSpPr txBox="1"/>
            <p:nvPr/>
          </p:nvSpPr>
          <p:spPr>
            <a:xfrm>
              <a:off x="6273714" y="1927598"/>
              <a:ext cx="2804768" cy="981080"/>
            </a:xfrm>
            <a:prstGeom prst="rect">
              <a:avLst/>
            </a:prstGeom>
          </p:spPr>
          <p:txBody>
            <a:bodyPr wrap="square" lIns="0" tIns="0" rIns="0" bIns="0" rtlCol="0" anchor="t">
              <a:spAutoFit/>
            </a:bodyPr>
            <a:lstStyle/>
            <a:p>
              <a:pPr lvl="0" algn="ctr" defTabSz="457200">
                <a:spcBef>
                  <a:spcPct val="0"/>
                </a:spcBef>
                <a:buClrTx/>
              </a:pPr>
              <a:r>
                <a:rPr lang="vi-VN" sz="2000" kern="1200">
                  <a:latin typeface="Cambria" panose="02040503050406030204" pitchFamily="18" charset="0"/>
                  <a:ea typeface="Cambria" panose="02040503050406030204" pitchFamily="18" charset="0"/>
                  <a:cs typeface="Open Sans Bold" panose="020B0604020202020204" charset="0"/>
                </a:rPr>
                <a:t>Định luật I của nhiệt động lực học: ∆U= Q + A</a:t>
              </a:r>
            </a:p>
          </p:txBody>
        </p:sp>
        <p:sp>
          <p:nvSpPr>
            <p:cNvPr id="64" name="TextBox 64"/>
            <p:cNvSpPr txBox="1"/>
            <p:nvPr/>
          </p:nvSpPr>
          <p:spPr>
            <a:xfrm>
              <a:off x="7436521" y="1996093"/>
              <a:ext cx="2066753" cy="230832"/>
            </a:xfrm>
            <a:prstGeom prst="rect">
              <a:avLst/>
            </a:prstGeom>
          </p:spPr>
          <p:txBody>
            <a:bodyPr lIns="0" tIns="0" rIns="0" bIns="0" rtlCol="0" anchor="t">
              <a:spAutoFit/>
            </a:bodyPr>
            <a:lstStyle/>
            <a:p>
              <a:pPr marL="0" marR="0" lvl="0" indent="0" algn="ctr" defTabSz="457200" rtl="0" eaLnBrk="1" fontAlgn="auto" latinLnBrk="0" hangingPunct="1">
                <a:spcBef>
                  <a:spcPct val="0"/>
                </a:spcBef>
                <a:spcAft>
                  <a:spcPts val="0"/>
                </a:spcAft>
                <a:buClrTx/>
                <a:buSzTx/>
                <a:buFont typeface="Arial"/>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p>
          </p:txBody>
        </p:sp>
      </p:grpSp>
      <p:sp>
        <p:nvSpPr>
          <p:cNvPr id="76" name="Object 75" descr="n252 Fb Thu Huong Pham">
            <a:extLst>
              <a:ext uri="{FF2B5EF4-FFF2-40B4-BE49-F238E27FC236}">
                <a16:creationId xmlns:a16="http://schemas.microsoft.com/office/drawing/2014/main" id="{D2E72E65-2237-E394-4651-A8CF330EEFC0}"/>
              </a:ext>
            </a:extLst>
          </p:cNvPr>
          <p:cNvSpPr txBox="1"/>
          <p:nvPr/>
        </p:nvSpPr>
        <p:spPr>
          <a:xfrm>
            <a:off x="2358136" y="4667697"/>
            <a:ext cx="2039144" cy="771525"/>
          </a:xfrm>
          <a:prstGeom prst="rect">
            <a:avLst/>
          </a:prstGeom>
        </p:spPr>
        <p:txBody>
          <a:bodyPr>
            <a:normAutofit/>
          </a:bodyPr>
          <a:lstStyle/>
          <a:p>
            <a:pPr marL="0" marR="0" lvl="0" indent="0" algn="l" defTabSz="457200" rtl="0" eaLnBrk="1" fontAlgn="auto" latinLnBrk="0" hangingPunct="1">
              <a:spcBef>
                <a:spcPts val="0"/>
              </a:spcBef>
              <a:spcAft>
                <a:spcPts val="0"/>
              </a:spcAft>
              <a:buClrTx/>
              <a:buSzTx/>
              <a:buFont typeface="Arial"/>
              <a:buNone/>
              <a:tabLst/>
              <a:defRPr/>
            </a:pP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13" name="Nhóm 12" descr="n252 Fb Thu Huong Pham">
            <a:extLst>
              <a:ext uri="{FF2B5EF4-FFF2-40B4-BE49-F238E27FC236}">
                <a16:creationId xmlns:a16="http://schemas.microsoft.com/office/drawing/2014/main" id="{35149B09-95F4-4E76-9A67-ABAAD7FE491B}"/>
              </a:ext>
            </a:extLst>
          </p:cNvPr>
          <p:cNvGrpSpPr/>
          <p:nvPr/>
        </p:nvGrpSpPr>
        <p:grpSpPr>
          <a:xfrm>
            <a:off x="276503" y="2438117"/>
            <a:ext cx="7969272" cy="2664980"/>
            <a:chOff x="276503" y="2371442"/>
            <a:chExt cx="7969272" cy="2664980"/>
          </a:xfrm>
        </p:grpSpPr>
        <p:sp>
          <p:nvSpPr>
            <p:cNvPr id="12" name="Freeform 12"/>
            <p:cNvSpPr/>
            <p:nvPr/>
          </p:nvSpPr>
          <p:spPr>
            <a:xfrm>
              <a:off x="3597844" y="2638255"/>
              <a:ext cx="2043658" cy="1136754"/>
            </a:xfrm>
            <a:custGeom>
              <a:avLst/>
              <a:gdLst/>
              <a:ahLst/>
              <a:cxnLst/>
              <a:rect l="l" t="t" r="r" b="b"/>
              <a:pathLst>
                <a:path w="3329379" h="2354779">
                  <a:moveTo>
                    <a:pt x="0" y="0"/>
                  </a:moveTo>
                  <a:lnTo>
                    <a:pt x="3329380" y="0"/>
                  </a:lnTo>
                  <a:lnTo>
                    <a:pt x="3329380" y="2354779"/>
                  </a:lnTo>
                  <a:lnTo>
                    <a:pt x="0" y="235477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9" name="Nhóm 8">
              <a:extLst>
                <a:ext uri="{FF2B5EF4-FFF2-40B4-BE49-F238E27FC236}">
                  <a16:creationId xmlns:a16="http://schemas.microsoft.com/office/drawing/2014/main" id="{24043FBF-71C6-4310-8D90-49CE40D6C61B}"/>
                </a:ext>
              </a:extLst>
            </p:cNvPr>
            <p:cNvGrpSpPr/>
            <p:nvPr/>
          </p:nvGrpSpPr>
          <p:grpSpPr>
            <a:xfrm>
              <a:off x="276503" y="2371442"/>
              <a:ext cx="7969272" cy="2664980"/>
              <a:chOff x="276503" y="2371442"/>
              <a:chExt cx="7969272" cy="2664980"/>
            </a:xfrm>
          </p:grpSpPr>
          <p:grpSp>
            <p:nvGrpSpPr>
              <p:cNvPr id="23" name="Group 23"/>
              <p:cNvGrpSpPr/>
              <p:nvPr/>
            </p:nvGrpSpPr>
            <p:grpSpPr>
              <a:xfrm>
                <a:off x="2301412" y="4176141"/>
                <a:ext cx="1741421" cy="832267"/>
                <a:chOff x="0" y="0"/>
                <a:chExt cx="1183594" cy="598706"/>
              </a:xfrm>
            </p:grpSpPr>
            <p:sp>
              <p:nvSpPr>
                <p:cNvPr id="24" name="Freeform 24"/>
                <p:cNvSpPr/>
                <p:nvPr/>
              </p:nvSpPr>
              <p:spPr>
                <a:xfrm>
                  <a:off x="0" y="0"/>
                  <a:ext cx="1183594" cy="598706"/>
                </a:xfrm>
                <a:custGeom>
                  <a:avLst/>
                  <a:gdLst/>
                  <a:ahLst/>
                  <a:cxnLst/>
                  <a:rect l="l" t="t" r="r" b="b"/>
                  <a:pathLst>
                    <a:path w="1183594" h="598706">
                      <a:moveTo>
                        <a:pt x="136727" y="0"/>
                      </a:moveTo>
                      <a:lnTo>
                        <a:pt x="1046867" y="0"/>
                      </a:lnTo>
                      <a:cubicBezTo>
                        <a:pt x="1083130" y="0"/>
                        <a:pt x="1117907" y="14405"/>
                        <a:pt x="1143548" y="40046"/>
                      </a:cubicBezTo>
                      <a:cubicBezTo>
                        <a:pt x="1169189" y="65687"/>
                        <a:pt x="1183594" y="100464"/>
                        <a:pt x="1183594" y="136727"/>
                      </a:cubicBezTo>
                      <a:lnTo>
                        <a:pt x="1183594" y="461979"/>
                      </a:lnTo>
                      <a:cubicBezTo>
                        <a:pt x="1183594" y="537491"/>
                        <a:pt x="1122379" y="598706"/>
                        <a:pt x="1046867" y="598706"/>
                      </a:cubicBezTo>
                      <a:lnTo>
                        <a:pt x="136727" y="598706"/>
                      </a:lnTo>
                      <a:cubicBezTo>
                        <a:pt x="61215" y="598706"/>
                        <a:pt x="0" y="537491"/>
                        <a:pt x="0" y="461979"/>
                      </a:cubicBezTo>
                      <a:lnTo>
                        <a:pt x="0" y="136727"/>
                      </a:lnTo>
                      <a:cubicBezTo>
                        <a:pt x="0" y="61215"/>
                        <a:pt x="61215" y="0"/>
                        <a:pt x="136727" y="0"/>
                      </a:cubicBezTo>
                      <a:close/>
                    </a:path>
                  </a:pathLst>
                </a:custGeom>
                <a:solidFill>
                  <a:srgbClr val="3DC3FF">
                    <a:alpha val="76863"/>
                  </a:srgbClr>
                </a:solidFill>
                <a:ln w="57150" cap="rnd">
                  <a:solidFill>
                    <a:srgbClr val="000000">
                      <a:alpha val="76863"/>
                    </a:srgbClr>
                  </a:solidFill>
                  <a:prstDash val="solid"/>
                  <a:round/>
                </a:ln>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25" name="TextBox 25"/>
                <p:cNvSpPr txBox="1"/>
                <p:nvPr/>
              </p:nvSpPr>
              <p:spPr>
                <a:xfrm>
                  <a:off x="0" y="0"/>
                  <a:ext cx="1183594" cy="598706"/>
                </a:xfrm>
                <a:prstGeom prst="rect">
                  <a:avLst/>
                </a:prstGeom>
              </p:spPr>
              <p:txBody>
                <a:bodyPr lIns="23363" tIns="23363" rIns="23363" bIns="23363" rtlCol="0" anchor="ctr"/>
                <a:lstStyle/>
                <a:p>
                  <a:pPr marL="0" marR="0" lvl="0" indent="0" algn="ctr" defTabSz="457200" rtl="0" eaLnBrk="1" fontAlgn="auto" latinLnBrk="0" hangingPunct="1">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6" name="Group 26"/>
              <p:cNvGrpSpPr/>
              <p:nvPr/>
            </p:nvGrpSpPr>
            <p:grpSpPr>
              <a:xfrm>
                <a:off x="4337800" y="4148035"/>
                <a:ext cx="1741421" cy="841898"/>
                <a:chOff x="-44097" y="-33796"/>
                <a:chExt cx="1227691" cy="638537"/>
              </a:xfrm>
            </p:grpSpPr>
            <p:sp>
              <p:nvSpPr>
                <p:cNvPr id="27" name="Freeform 27"/>
                <p:cNvSpPr/>
                <p:nvPr/>
              </p:nvSpPr>
              <p:spPr>
                <a:xfrm>
                  <a:off x="-44097" y="-33796"/>
                  <a:ext cx="1183594" cy="619286"/>
                </a:xfrm>
                <a:custGeom>
                  <a:avLst/>
                  <a:gdLst/>
                  <a:ahLst/>
                  <a:cxnLst/>
                  <a:rect l="l" t="t" r="r" b="b"/>
                  <a:pathLst>
                    <a:path w="1183594" h="604741">
                      <a:moveTo>
                        <a:pt x="136727" y="0"/>
                      </a:moveTo>
                      <a:lnTo>
                        <a:pt x="1046867" y="0"/>
                      </a:lnTo>
                      <a:cubicBezTo>
                        <a:pt x="1083130" y="0"/>
                        <a:pt x="1117907" y="14405"/>
                        <a:pt x="1143548" y="40046"/>
                      </a:cubicBezTo>
                      <a:cubicBezTo>
                        <a:pt x="1169189" y="65687"/>
                        <a:pt x="1183594" y="100464"/>
                        <a:pt x="1183594" y="136727"/>
                      </a:cubicBezTo>
                      <a:lnTo>
                        <a:pt x="1183594" y="468015"/>
                      </a:lnTo>
                      <a:cubicBezTo>
                        <a:pt x="1183594" y="543527"/>
                        <a:pt x="1122379" y="604741"/>
                        <a:pt x="1046867" y="604741"/>
                      </a:cubicBezTo>
                      <a:lnTo>
                        <a:pt x="136727" y="604741"/>
                      </a:lnTo>
                      <a:cubicBezTo>
                        <a:pt x="61215" y="604741"/>
                        <a:pt x="0" y="543527"/>
                        <a:pt x="0" y="468015"/>
                      </a:cubicBezTo>
                      <a:lnTo>
                        <a:pt x="0" y="136727"/>
                      </a:lnTo>
                      <a:cubicBezTo>
                        <a:pt x="0" y="61215"/>
                        <a:pt x="61215" y="0"/>
                        <a:pt x="136727" y="0"/>
                      </a:cubicBezTo>
                      <a:close/>
                    </a:path>
                  </a:pathLst>
                </a:custGeom>
                <a:solidFill>
                  <a:srgbClr val="3DC3FF">
                    <a:alpha val="76863"/>
                  </a:srgbClr>
                </a:solidFill>
                <a:ln w="57150" cap="rnd">
                  <a:solidFill>
                    <a:srgbClr val="000000">
                      <a:alpha val="76863"/>
                    </a:srgbClr>
                  </a:solidFill>
                  <a:prstDash val="solid"/>
                  <a:round/>
                </a:ln>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28" name="TextBox 28"/>
                <p:cNvSpPr txBox="1"/>
                <p:nvPr/>
              </p:nvSpPr>
              <p:spPr>
                <a:xfrm>
                  <a:off x="0" y="0"/>
                  <a:ext cx="1183594" cy="604741"/>
                </a:xfrm>
                <a:prstGeom prst="rect">
                  <a:avLst/>
                </a:prstGeom>
              </p:spPr>
              <p:txBody>
                <a:bodyPr lIns="23363" tIns="23363" rIns="23363" bIns="23363" rtlCol="0" anchor="ctr"/>
                <a:lstStyle/>
                <a:p>
                  <a:pPr marL="0" marR="0" lvl="0" indent="0" algn="ctr" defTabSz="457200" rtl="0" eaLnBrk="1" fontAlgn="auto" latinLnBrk="0" hangingPunct="1">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sp>
            <p:nvSpPr>
              <p:cNvPr id="36" name="Freeform 36"/>
              <p:cNvSpPr/>
              <p:nvPr/>
            </p:nvSpPr>
            <p:spPr>
              <a:xfrm rot="3944847">
                <a:off x="2903569" y="3066550"/>
                <a:ext cx="672012" cy="587705"/>
              </a:xfrm>
              <a:custGeom>
                <a:avLst/>
                <a:gdLst/>
                <a:ahLst/>
                <a:cxnLst/>
                <a:rect l="l" t="t" r="r" b="b"/>
                <a:pathLst>
                  <a:path w="1344024" h="1175410">
                    <a:moveTo>
                      <a:pt x="0" y="0"/>
                    </a:moveTo>
                    <a:lnTo>
                      <a:pt x="1344024" y="0"/>
                    </a:lnTo>
                    <a:lnTo>
                      <a:pt x="1344024" y="1175410"/>
                    </a:lnTo>
                    <a:lnTo>
                      <a:pt x="0" y="117541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37" name="Freeform 37"/>
              <p:cNvSpPr/>
              <p:nvPr/>
            </p:nvSpPr>
            <p:spPr>
              <a:xfrm rot="-1042767">
                <a:off x="5605639" y="3584724"/>
                <a:ext cx="390286" cy="387448"/>
              </a:xfrm>
              <a:custGeom>
                <a:avLst/>
                <a:gdLst/>
                <a:ahLst/>
                <a:cxnLst/>
                <a:rect l="l" t="t" r="r" b="b"/>
                <a:pathLst>
                  <a:path w="780572" h="774895">
                    <a:moveTo>
                      <a:pt x="0" y="0"/>
                    </a:moveTo>
                    <a:lnTo>
                      <a:pt x="780573" y="0"/>
                    </a:lnTo>
                    <a:lnTo>
                      <a:pt x="780573" y="774896"/>
                    </a:lnTo>
                    <a:lnTo>
                      <a:pt x="0" y="77489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46" name="Freeform 46"/>
              <p:cNvSpPr/>
              <p:nvPr/>
            </p:nvSpPr>
            <p:spPr>
              <a:xfrm rot="-6587109" flipH="1">
                <a:off x="3462810" y="3523095"/>
                <a:ext cx="389644" cy="569863"/>
              </a:xfrm>
              <a:custGeom>
                <a:avLst/>
                <a:gdLst/>
                <a:ahLst/>
                <a:cxnLst/>
                <a:rect l="l" t="t" r="r" b="b"/>
                <a:pathLst>
                  <a:path w="779287" h="1139725">
                    <a:moveTo>
                      <a:pt x="779287" y="0"/>
                    </a:moveTo>
                    <a:lnTo>
                      <a:pt x="0" y="0"/>
                    </a:lnTo>
                    <a:lnTo>
                      <a:pt x="0" y="1139725"/>
                    </a:lnTo>
                    <a:lnTo>
                      <a:pt x="779287" y="1139725"/>
                    </a:lnTo>
                    <a:lnTo>
                      <a:pt x="779287"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47" name="Freeform 47"/>
              <p:cNvSpPr/>
              <p:nvPr/>
            </p:nvSpPr>
            <p:spPr>
              <a:xfrm rot="9366212" flipH="1">
                <a:off x="5270556" y="3585430"/>
                <a:ext cx="317820" cy="464818"/>
              </a:xfrm>
              <a:custGeom>
                <a:avLst/>
                <a:gdLst/>
                <a:ahLst/>
                <a:cxnLst/>
                <a:rect l="l" t="t" r="r" b="b"/>
                <a:pathLst>
                  <a:path w="635639" h="929636">
                    <a:moveTo>
                      <a:pt x="635638" y="0"/>
                    </a:moveTo>
                    <a:lnTo>
                      <a:pt x="0" y="0"/>
                    </a:lnTo>
                    <a:lnTo>
                      <a:pt x="0" y="929636"/>
                    </a:lnTo>
                    <a:lnTo>
                      <a:pt x="635638" y="929636"/>
                    </a:lnTo>
                    <a:lnTo>
                      <a:pt x="635638"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2" name="Freeform 52"/>
              <p:cNvSpPr/>
              <p:nvPr/>
            </p:nvSpPr>
            <p:spPr>
              <a:xfrm rot="-4149673">
                <a:off x="4324054" y="2504207"/>
                <a:ext cx="453446" cy="187915"/>
              </a:xfrm>
              <a:custGeom>
                <a:avLst/>
                <a:gdLst/>
                <a:ahLst/>
                <a:cxnLst/>
                <a:rect l="l" t="t" r="r" b="b"/>
                <a:pathLst>
                  <a:path w="906891" h="355955">
                    <a:moveTo>
                      <a:pt x="0" y="0"/>
                    </a:moveTo>
                    <a:lnTo>
                      <a:pt x="906892" y="0"/>
                    </a:lnTo>
                    <a:lnTo>
                      <a:pt x="906892" y="355954"/>
                    </a:lnTo>
                    <a:lnTo>
                      <a:pt x="0" y="355954"/>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62" name="TextBox 62"/>
              <p:cNvSpPr txBox="1"/>
              <p:nvPr/>
            </p:nvSpPr>
            <p:spPr>
              <a:xfrm>
                <a:off x="3798457" y="2955511"/>
                <a:ext cx="1529989" cy="553998"/>
              </a:xfrm>
              <a:prstGeom prst="rect">
                <a:avLst/>
              </a:prstGeom>
            </p:spPr>
            <p:txBody>
              <a:bodyPr wrap="square" lIns="0" tIns="0" rIns="0" bIns="0" rtlCol="0" anchor="t">
                <a:spAutoFit/>
              </a:bodyPr>
              <a:lstStyle/>
              <a:p>
                <a:pPr lvl="0" algn="ctr" defTabSz="457200">
                  <a:spcBef>
                    <a:spcPct val="0"/>
                  </a:spcBef>
                  <a:buClrTx/>
                </a:pPr>
                <a:r>
                  <a:rPr kumimoji="0" lang="en-US"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sym typeface="Arial"/>
                  </a:rPr>
                  <a:t> </a:t>
                </a:r>
                <a:r>
                  <a:rPr lang="vi-VN" sz="1800" kern="1200">
                    <a:latin typeface="Cambria" panose="02040503050406030204" pitchFamily="18" charset="0"/>
                    <a:ea typeface="Cambria" panose="02040503050406030204" pitchFamily="18" charset="0"/>
                  </a:rPr>
                  <a:t>Quy ước về dấu của A và Q:</a:t>
                </a:r>
              </a:p>
            </p:txBody>
          </p:sp>
          <p:grpSp>
            <p:nvGrpSpPr>
              <p:cNvPr id="77" name="Group 23">
                <a:extLst>
                  <a:ext uri="{FF2B5EF4-FFF2-40B4-BE49-F238E27FC236}">
                    <a16:creationId xmlns:a16="http://schemas.microsoft.com/office/drawing/2014/main" id="{5CBDDD36-2CFC-436E-A946-29CBC85656E3}"/>
                  </a:ext>
                </a:extLst>
              </p:cNvPr>
              <p:cNvGrpSpPr/>
              <p:nvPr/>
            </p:nvGrpSpPr>
            <p:grpSpPr>
              <a:xfrm>
                <a:off x="276503" y="4167212"/>
                <a:ext cx="1832194" cy="841196"/>
                <a:chOff x="0" y="0"/>
                <a:chExt cx="1183594" cy="598706"/>
              </a:xfrm>
            </p:grpSpPr>
            <p:sp>
              <p:nvSpPr>
                <p:cNvPr id="78" name="Freeform 24">
                  <a:extLst>
                    <a:ext uri="{FF2B5EF4-FFF2-40B4-BE49-F238E27FC236}">
                      <a16:creationId xmlns:a16="http://schemas.microsoft.com/office/drawing/2014/main" id="{9DF4C90F-0CD3-4F96-B288-58360612AC79}"/>
                    </a:ext>
                  </a:extLst>
                </p:cNvPr>
                <p:cNvSpPr/>
                <p:nvPr/>
              </p:nvSpPr>
              <p:spPr>
                <a:xfrm>
                  <a:off x="0" y="0"/>
                  <a:ext cx="1183594" cy="598706"/>
                </a:xfrm>
                <a:custGeom>
                  <a:avLst/>
                  <a:gdLst/>
                  <a:ahLst/>
                  <a:cxnLst/>
                  <a:rect l="l" t="t" r="r" b="b"/>
                  <a:pathLst>
                    <a:path w="1183594" h="598706">
                      <a:moveTo>
                        <a:pt x="136727" y="0"/>
                      </a:moveTo>
                      <a:lnTo>
                        <a:pt x="1046867" y="0"/>
                      </a:lnTo>
                      <a:cubicBezTo>
                        <a:pt x="1083130" y="0"/>
                        <a:pt x="1117907" y="14405"/>
                        <a:pt x="1143548" y="40046"/>
                      </a:cubicBezTo>
                      <a:cubicBezTo>
                        <a:pt x="1169189" y="65687"/>
                        <a:pt x="1183594" y="100464"/>
                        <a:pt x="1183594" y="136727"/>
                      </a:cubicBezTo>
                      <a:lnTo>
                        <a:pt x="1183594" y="461979"/>
                      </a:lnTo>
                      <a:cubicBezTo>
                        <a:pt x="1183594" y="537491"/>
                        <a:pt x="1122379" y="598706"/>
                        <a:pt x="1046867" y="598706"/>
                      </a:cubicBezTo>
                      <a:lnTo>
                        <a:pt x="136727" y="598706"/>
                      </a:lnTo>
                      <a:cubicBezTo>
                        <a:pt x="61215" y="598706"/>
                        <a:pt x="0" y="537491"/>
                        <a:pt x="0" y="461979"/>
                      </a:cubicBezTo>
                      <a:lnTo>
                        <a:pt x="0" y="136727"/>
                      </a:lnTo>
                      <a:cubicBezTo>
                        <a:pt x="0" y="61215"/>
                        <a:pt x="61215" y="0"/>
                        <a:pt x="136727" y="0"/>
                      </a:cubicBezTo>
                      <a:close/>
                    </a:path>
                  </a:pathLst>
                </a:custGeom>
                <a:solidFill>
                  <a:srgbClr val="3DC3FF">
                    <a:alpha val="76863"/>
                  </a:srgbClr>
                </a:solidFill>
                <a:ln w="57150" cap="rnd">
                  <a:solidFill>
                    <a:srgbClr val="000000">
                      <a:alpha val="76863"/>
                    </a:srgbClr>
                  </a:solidFill>
                  <a:prstDash val="solid"/>
                  <a:round/>
                </a:ln>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79" name="TextBox 25">
                  <a:extLst>
                    <a:ext uri="{FF2B5EF4-FFF2-40B4-BE49-F238E27FC236}">
                      <a16:creationId xmlns:a16="http://schemas.microsoft.com/office/drawing/2014/main" id="{A15B3A96-D128-40C5-A440-83B79D3FFD68}"/>
                    </a:ext>
                  </a:extLst>
                </p:cNvPr>
                <p:cNvSpPr txBox="1"/>
                <p:nvPr/>
              </p:nvSpPr>
              <p:spPr>
                <a:xfrm>
                  <a:off x="0" y="0"/>
                  <a:ext cx="1183594" cy="598706"/>
                </a:xfrm>
                <a:prstGeom prst="rect">
                  <a:avLst/>
                </a:prstGeom>
              </p:spPr>
              <p:txBody>
                <a:bodyPr lIns="23363" tIns="23363" rIns="23363" bIns="23363" rtlCol="0" anchor="ctr"/>
                <a:lstStyle/>
                <a:p>
                  <a:pPr marL="0" marR="0" lvl="0" indent="0" algn="ctr" defTabSz="457200" rtl="0" eaLnBrk="1" fontAlgn="auto" latinLnBrk="0" hangingPunct="1">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sp>
            <p:nvSpPr>
              <p:cNvPr id="85" name="Hộp Văn bản 84">
                <a:extLst>
                  <a:ext uri="{FF2B5EF4-FFF2-40B4-BE49-F238E27FC236}">
                    <a16:creationId xmlns:a16="http://schemas.microsoft.com/office/drawing/2014/main" id="{25792EA3-C11B-4C18-8155-7799F6540ADE}"/>
                  </a:ext>
                </a:extLst>
              </p:cNvPr>
              <p:cNvSpPr txBox="1"/>
              <p:nvPr/>
            </p:nvSpPr>
            <p:spPr>
              <a:xfrm>
                <a:off x="347350" y="4165086"/>
                <a:ext cx="1761348" cy="830997"/>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
                    <a:srgbClr val="000000"/>
                  </a:buClr>
                  <a:buSzTx/>
                  <a:buFont typeface="Arial"/>
                  <a:buNone/>
                  <a:tabLst/>
                  <a:defRPr/>
                </a:pPr>
                <a:r>
                  <a:rPr kumimoji="0" lang="vi-VN" sz="1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rPr>
                  <a:t>Q &gt; 0: Vật nhận nhiệt lượng từ vật khác.</a:t>
                </a:r>
              </a:p>
            </p:txBody>
          </p:sp>
          <p:sp>
            <p:nvSpPr>
              <p:cNvPr id="86" name="Hộp Văn bản 85">
                <a:extLst>
                  <a:ext uri="{FF2B5EF4-FFF2-40B4-BE49-F238E27FC236}">
                    <a16:creationId xmlns:a16="http://schemas.microsoft.com/office/drawing/2014/main" id="{1681509B-E6B4-4293-8D96-B034F439FECF}"/>
                  </a:ext>
                </a:extLst>
              </p:cNvPr>
              <p:cNvSpPr txBox="1"/>
              <p:nvPr/>
            </p:nvSpPr>
            <p:spPr>
              <a:xfrm>
                <a:off x="2330311" y="4205425"/>
                <a:ext cx="1769246" cy="830997"/>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
                    <a:srgbClr val="000000"/>
                  </a:buClr>
                  <a:buSzTx/>
                  <a:buFont typeface="Arial"/>
                  <a:buNone/>
                  <a:tabLst/>
                  <a:defRPr/>
                </a:pPr>
                <a:r>
                  <a:rPr kumimoji="0" lang="vi-VN" sz="1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rPr>
                  <a:t>Q &lt; 0: Vật truyền nhiệt lượng từ vật khác.</a:t>
                </a:r>
              </a:p>
            </p:txBody>
          </p:sp>
          <p:sp>
            <p:nvSpPr>
              <p:cNvPr id="87" name="Hộp Văn bản 86">
                <a:extLst>
                  <a:ext uri="{FF2B5EF4-FFF2-40B4-BE49-F238E27FC236}">
                    <a16:creationId xmlns:a16="http://schemas.microsoft.com/office/drawing/2014/main" id="{68FC060C-AAAF-421F-B809-691819A6809A}"/>
                  </a:ext>
                </a:extLst>
              </p:cNvPr>
              <p:cNvSpPr txBox="1"/>
              <p:nvPr/>
            </p:nvSpPr>
            <p:spPr>
              <a:xfrm>
                <a:off x="4388662" y="4157933"/>
                <a:ext cx="1572864" cy="830997"/>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
                    <a:srgbClr val="000000"/>
                  </a:buClr>
                  <a:buSzTx/>
                  <a:buFont typeface="Arial"/>
                  <a:buNone/>
                  <a:tabLst/>
                  <a:defRPr/>
                </a:pPr>
                <a:r>
                  <a:rPr kumimoji="0" lang="vi-VN" sz="1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rPr>
                  <a:t>A &gt; 0: Vật nhận công từ vật khác.</a:t>
                </a:r>
              </a:p>
            </p:txBody>
          </p:sp>
          <p:sp>
            <p:nvSpPr>
              <p:cNvPr id="88" name="Freeform 46">
                <a:extLst>
                  <a:ext uri="{FF2B5EF4-FFF2-40B4-BE49-F238E27FC236}">
                    <a16:creationId xmlns:a16="http://schemas.microsoft.com/office/drawing/2014/main" id="{1A60CF60-7D65-4FD4-B618-FEECBB381A1E}"/>
                  </a:ext>
                </a:extLst>
              </p:cNvPr>
              <p:cNvSpPr/>
              <p:nvPr/>
            </p:nvSpPr>
            <p:spPr>
              <a:xfrm rot="15765754" flipH="1">
                <a:off x="2572357" y="2891478"/>
                <a:ext cx="522564" cy="1821457"/>
              </a:xfrm>
              <a:custGeom>
                <a:avLst/>
                <a:gdLst/>
                <a:ahLst/>
                <a:cxnLst/>
                <a:rect l="l" t="t" r="r" b="b"/>
                <a:pathLst>
                  <a:path w="779287" h="1139725">
                    <a:moveTo>
                      <a:pt x="779287" y="0"/>
                    </a:moveTo>
                    <a:lnTo>
                      <a:pt x="0" y="0"/>
                    </a:lnTo>
                    <a:lnTo>
                      <a:pt x="0" y="1139725"/>
                    </a:lnTo>
                    <a:lnTo>
                      <a:pt x="779287" y="1139725"/>
                    </a:lnTo>
                    <a:lnTo>
                      <a:pt x="779287"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48" name="Freeform 47">
                <a:extLst>
                  <a:ext uri="{FF2B5EF4-FFF2-40B4-BE49-F238E27FC236}">
                    <a16:creationId xmlns:a16="http://schemas.microsoft.com/office/drawing/2014/main" id="{CFF6888A-7D78-4A40-9DB2-E9639F98AD60}"/>
                  </a:ext>
                </a:extLst>
              </p:cNvPr>
              <p:cNvSpPr/>
              <p:nvPr/>
            </p:nvSpPr>
            <p:spPr>
              <a:xfrm rot="9845502" flipH="1">
                <a:off x="5805357" y="3263991"/>
                <a:ext cx="608012" cy="1058752"/>
              </a:xfrm>
              <a:custGeom>
                <a:avLst/>
                <a:gdLst/>
                <a:ahLst/>
                <a:cxnLst/>
                <a:rect l="l" t="t" r="r" b="b"/>
                <a:pathLst>
                  <a:path w="635639" h="929636">
                    <a:moveTo>
                      <a:pt x="635638" y="0"/>
                    </a:moveTo>
                    <a:lnTo>
                      <a:pt x="0" y="0"/>
                    </a:lnTo>
                    <a:lnTo>
                      <a:pt x="0" y="929636"/>
                    </a:lnTo>
                    <a:lnTo>
                      <a:pt x="635638" y="929636"/>
                    </a:lnTo>
                    <a:lnTo>
                      <a:pt x="635638"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49" name="Group 26">
                <a:extLst>
                  <a:ext uri="{FF2B5EF4-FFF2-40B4-BE49-F238E27FC236}">
                    <a16:creationId xmlns:a16="http://schemas.microsoft.com/office/drawing/2014/main" id="{3FDC2B6E-2CB0-4A67-A3C7-2DE6C5B2533D}"/>
                  </a:ext>
                </a:extLst>
              </p:cNvPr>
              <p:cNvGrpSpPr/>
              <p:nvPr/>
            </p:nvGrpSpPr>
            <p:grpSpPr>
              <a:xfrm>
                <a:off x="6457756" y="4167212"/>
                <a:ext cx="1788019" cy="841898"/>
                <a:chOff x="-44097" y="-33796"/>
                <a:chExt cx="1260542" cy="638537"/>
              </a:xfrm>
            </p:grpSpPr>
            <p:sp>
              <p:nvSpPr>
                <p:cNvPr id="55" name="Freeform 27">
                  <a:extLst>
                    <a:ext uri="{FF2B5EF4-FFF2-40B4-BE49-F238E27FC236}">
                      <a16:creationId xmlns:a16="http://schemas.microsoft.com/office/drawing/2014/main" id="{88D9E267-C5FE-48CE-8639-7A7CAF0E2DDF}"/>
                    </a:ext>
                  </a:extLst>
                </p:cNvPr>
                <p:cNvSpPr/>
                <p:nvPr/>
              </p:nvSpPr>
              <p:spPr>
                <a:xfrm>
                  <a:off x="-44097" y="-33796"/>
                  <a:ext cx="1260542" cy="604741"/>
                </a:xfrm>
                <a:custGeom>
                  <a:avLst/>
                  <a:gdLst/>
                  <a:ahLst/>
                  <a:cxnLst/>
                  <a:rect l="l" t="t" r="r" b="b"/>
                  <a:pathLst>
                    <a:path w="1183594" h="604741">
                      <a:moveTo>
                        <a:pt x="136727" y="0"/>
                      </a:moveTo>
                      <a:lnTo>
                        <a:pt x="1046867" y="0"/>
                      </a:lnTo>
                      <a:cubicBezTo>
                        <a:pt x="1083130" y="0"/>
                        <a:pt x="1117907" y="14405"/>
                        <a:pt x="1143548" y="40046"/>
                      </a:cubicBezTo>
                      <a:cubicBezTo>
                        <a:pt x="1169189" y="65687"/>
                        <a:pt x="1183594" y="100464"/>
                        <a:pt x="1183594" y="136727"/>
                      </a:cubicBezTo>
                      <a:lnTo>
                        <a:pt x="1183594" y="468015"/>
                      </a:lnTo>
                      <a:cubicBezTo>
                        <a:pt x="1183594" y="543527"/>
                        <a:pt x="1122379" y="604741"/>
                        <a:pt x="1046867" y="604741"/>
                      </a:cubicBezTo>
                      <a:lnTo>
                        <a:pt x="136727" y="604741"/>
                      </a:lnTo>
                      <a:cubicBezTo>
                        <a:pt x="61215" y="604741"/>
                        <a:pt x="0" y="543527"/>
                        <a:pt x="0" y="468015"/>
                      </a:cubicBezTo>
                      <a:lnTo>
                        <a:pt x="0" y="136727"/>
                      </a:lnTo>
                      <a:cubicBezTo>
                        <a:pt x="0" y="61215"/>
                        <a:pt x="61215" y="0"/>
                        <a:pt x="136727" y="0"/>
                      </a:cubicBezTo>
                      <a:close/>
                    </a:path>
                  </a:pathLst>
                </a:custGeom>
                <a:solidFill>
                  <a:srgbClr val="3DC3FF">
                    <a:alpha val="76863"/>
                  </a:srgbClr>
                </a:solidFill>
                <a:ln w="57150" cap="rnd">
                  <a:solidFill>
                    <a:srgbClr val="000000">
                      <a:alpha val="76863"/>
                    </a:srgbClr>
                  </a:solidFill>
                  <a:prstDash val="solid"/>
                  <a:round/>
                </a:ln>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7" name="TextBox 28">
                  <a:extLst>
                    <a:ext uri="{FF2B5EF4-FFF2-40B4-BE49-F238E27FC236}">
                      <a16:creationId xmlns:a16="http://schemas.microsoft.com/office/drawing/2014/main" id="{D2D9E9D8-B402-4D79-B917-5BD067012A89}"/>
                    </a:ext>
                  </a:extLst>
                </p:cNvPr>
                <p:cNvSpPr txBox="1"/>
                <p:nvPr/>
              </p:nvSpPr>
              <p:spPr>
                <a:xfrm>
                  <a:off x="0" y="0"/>
                  <a:ext cx="1183594" cy="604741"/>
                </a:xfrm>
                <a:prstGeom prst="rect">
                  <a:avLst/>
                </a:prstGeom>
              </p:spPr>
              <p:txBody>
                <a:bodyPr lIns="23363" tIns="23363" rIns="23363" bIns="23363" rtlCol="0" anchor="ctr"/>
                <a:lstStyle/>
                <a:p>
                  <a:pPr marL="0" marR="0" lvl="0" indent="0" algn="ctr" defTabSz="457200" rtl="0" eaLnBrk="1" fontAlgn="auto" latinLnBrk="0" hangingPunct="1">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sp>
            <p:nvSpPr>
              <p:cNvPr id="59" name="Hộp Văn bản 58">
                <a:extLst>
                  <a:ext uri="{FF2B5EF4-FFF2-40B4-BE49-F238E27FC236}">
                    <a16:creationId xmlns:a16="http://schemas.microsoft.com/office/drawing/2014/main" id="{15203988-8CCF-4A50-A399-7FA5491BA541}"/>
                  </a:ext>
                </a:extLst>
              </p:cNvPr>
              <p:cNvSpPr txBox="1"/>
              <p:nvPr/>
            </p:nvSpPr>
            <p:spPr>
              <a:xfrm>
                <a:off x="6486825" y="4151209"/>
                <a:ext cx="1727889" cy="830997"/>
              </a:xfrm>
              <a:prstGeom prst="rect">
                <a:avLst/>
              </a:prstGeom>
              <a:noFill/>
            </p:spPr>
            <p:txBody>
              <a:bodyPr wrap="square">
                <a:spAutoFit/>
              </a:bodyPr>
              <a:lstStyle/>
              <a:p>
                <a:pPr algn="just"/>
                <a:r>
                  <a:rPr lang="en-US" sz="1600" b="1">
                    <a:latin typeface="Cambria" panose="02040503050406030204" pitchFamily="18" charset="0"/>
                    <a:ea typeface="Cambria" panose="02040503050406030204" pitchFamily="18" charset="0"/>
                  </a:rPr>
                  <a:t>A &lt; 0: Vật thực hiện công lên vật khác.</a:t>
                </a:r>
              </a:p>
            </p:txBody>
          </p:sp>
        </p:grpSp>
      </p:grpSp>
      <p:grpSp>
        <p:nvGrpSpPr>
          <p:cNvPr id="15" name="Nhóm 14" descr="n252 Fb Thu Huong Pham">
            <a:extLst>
              <a:ext uri="{FF2B5EF4-FFF2-40B4-BE49-F238E27FC236}">
                <a16:creationId xmlns:a16="http://schemas.microsoft.com/office/drawing/2014/main" id="{3F0E91EB-7F45-4048-A244-65A8D3B0389B}"/>
              </a:ext>
            </a:extLst>
          </p:cNvPr>
          <p:cNvGrpSpPr/>
          <p:nvPr/>
        </p:nvGrpSpPr>
        <p:grpSpPr>
          <a:xfrm>
            <a:off x="0" y="-86976"/>
            <a:ext cx="3823348" cy="3590877"/>
            <a:chOff x="0" y="-86976"/>
            <a:chExt cx="3823348" cy="3590877"/>
          </a:xfrm>
        </p:grpSpPr>
        <p:grpSp>
          <p:nvGrpSpPr>
            <p:cNvPr id="6" name="Nhóm 5">
              <a:extLst>
                <a:ext uri="{FF2B5EF4-FFF2-40B4-BE49-F238E27FC236}">
                  <a16:creationId xmlns:a16="http://schemas.microsoft.com/office/drawing/2014/main" id="{A5C6A018-530F-48C8-9819-4F50766BC951}"/>
                </a:ext>
              </a:extLst>
            </p:cNvPr>
            <p:cNvGrpSpPr/>
            <p:nvPr/>
          </p:nvGrpSpPr>
          <p:grpSpPr>
            <a:xfrm>
              <a:off x="0" y="-86976"/>
              <a:ext cx="3823348" cy="2393353"/>
              <a:chOff x="0" y="-86976"/>
              <a:chExt cx="3823348" cy="2393353"/>
            </a:xfrm>
          </p:grpSpPr>
          <p:sp>
            <p:nvSpPr>
              <p:cNvPr id="44" name="Freeform 44"/>
              <p:cNvSpPr/>
              <p:nvPr/>
            </p:nvSpPr>
            <p:spPr>
              <a:xfrm flipH="1">
                <a:off x="0" y="-86976"/>
                <a:ext cx="3441370" cy="2393353"/>
              </a:xfrm>
              <a:custGeom>
                <a:avLst/>
                <a:gdLst/>
                <a:ahLst/>
                <a:cxnLst/>
                <a:rect l="l" t="t" r="r" b="b"/>
                <a:pathLst>
                  <a:path w="3269334" h="2312311">
                    <a:moveTo>
                      <a:pt x="3269333" y="0"/>
                    </a:moveTo>
                    <a:lnTo>
                      <a:pt x="0" y="0"/>
                    </a:lnTo>
                    <a:lnTo>
                      <a:pt x="0" y="2312311"/>
                    </a:lnTo>
                    <a:lnTo>
                      <a:pt x="3269333" y="2312311"/>
                    </a:lnTo>
                    <a:lnTo>
                      <a:pt x="3269333"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45" name="TextBox 45"/>
              <p:cNvSpPr txBox="1"/>
              <p:nvPr/>
            </p:nvSpPr>
            <p:spPr>
              <a:xfrm>
                <a:off x="687294" y="656730"/>
                <a:ext cx="2114326" cy="1077218"/>
              </a:xfrm>
              <a:prstGeom prst="rect">
                <a:avLst/>
              </a:prstGeom>
            </p:spPr>
            <p:txBody>
              <a:bodyPr wrap="square" lIns="0" tIns="0" rIns="0" bIns="0" rtlCol="0" anchor="t">
                <a:spAutoFit/>
              </a:bodyPr>
              <a:lstStyle/>
              <a:p>
                <a:pPr lvl="0" algn="just" defTabSz="457200">
                  <a:buClrTx/>
                </a:pPr>
                <a:r>
                  <a:rPr lang="vi-VN" kern="1200">
                    <a:latin typeface="Cambria" panose="02040503050406030204" pitchFamily="18" charset="0"/>
                    <a:ea typeface="Cambria" panose="02040503050406030204" pitchFamily="18" charset="0"/>
                  </a:rPr>
                  <a:t>Nội năng của một hệ là tổng động năng và thế năng tương tác của các phân tử tạo nên hệ. Kí hiệu bằng chữ U và có đơn vị jun (J).</a:t>
                </a:r>
                <a:endParaRPr kumimoji="0" lang="vi-VN"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0" name="Freeform 50"/>
              <p:cNvSpPr/>
              <p:nvPr/>
            </p:nvSpPr>
            <p:spPr>
              <a:xfrm rot="2494888">
                <a:off x="3092908" y="860183"/>
                <a:ext cx="730440" cy="352629"/>
              </a:xfrm>
              <a:custGeom>
                <a:avLst/>
                <a:gdLst/>
                <a:ahLst/>
                <a:cxnLst/>
                <a:rect l="l" t="t" r="r" b="b"/>
                <a:pathLst>
                  <a:path w="1198669" h="470478">
                    <a:moveTo>
                      <a:pt x="0" y="0"/>
                    </a:moveTo>
                    <a:lnTo>
                      <a:pt x="1198669" y="0"/>
                    </a:lnTo>
                    <a:lnTo>
                      <a:pt x="1198669" y="470477"/>
                    </a:lnTo>
                    <a:lnTo>
                      <a:pt x="0" y="470477"/>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10" name="Nhóm 9">
              <a:extLst>
                <a:ext uri="{FF2B5EF4-FFF2-40B4-BE49-F238E27FC236}">
                  <a16:creationId xmlns:a16="http://schemas.microsoft.com/office/drawing/2014/main" id="{C9F2E1D0-A08E-4B2C-AFDC-2DD24837A107}"/>
                </a:ext>
              </a:extLst>
            </p:cNvPr>
            <p:cNvGrpSpPr/>
            <p:nvPr/>
          </p:nvGrpSpPr>
          <p:grpSpPr>
            <a:xfrm>
              <a:off x="82700" y="2273620"/>
              <a:ext cx="2481906" cy="1230281"/>
              <a:chOff x="82700" y="2273620"/>
              <a:chExt cx="2481906" cy="1230281"/>
            </a:xfrm>
          </p:grpSpPr>
          <p:pic>
            <p:nvPicPr>
              <p:cNvPr id="60" name="Picture 2">
                <a:extLst>
                  <a:ext uri="{FF2B5EF4-FFF2-40B4-BE49-F238E27FC236}">
                    <a16:creationId xmlns:a16="http://schemas.microsoft.com/office/drawing/2014/main" id="{0AAC3BDD-6DBE-4B60-B42B-340F681F0E8B}"/>
                  </a:ext>
                </a:extLst>
              </p:cNvPr>
              <p:cNvPicPr>
                <a:picLocks noChangeAspect="1"/>
              </p:cNvPicPr>
              <p:nvPr/>
            </p:nvPicPr>
            <p:blipFill>
              <a:blip r:embed="rId22"/>
              <a:stretch>
                <a:fillRect/>
              </a:stretch>
            </p:blipFill>
            <p:spPr>
              <a:xfrm>
                <a:off x="82700" y="2273620"/>
                <a:ext cx="1078437" cy="1230281"/>
              </a:xfrm>
              <a:prstGeom prst="rect">
                <a:avLst/>
              </a:prstGeom>
            </p:spPr>
          </p:pic>
          <p:pic>
            <p:nvPicPr>
              <p:cNvPr id="65" name="Picture 1">
                <a:extLst>
                  <a:ext uri="{FF2B5EF4-FFF2-40B4-BE49-F238E27FC236}">
                    <a16:creationId xmlns:a16="http://schemas.microsoft.com/office/drawing/2014/main" id="{358757A8-C8E1-4377-AEF2-4CB62BF26509}"/>
                  </a:ext>
                </a:extLst>
              </p:cNvPr>
              <p:cNvPicPr>
                <a:picLocks noChangeAspect="1"/>
              </p:cNvPicPr>
              <p:nvPr/>
            </p:nvPicPr>
            <p:blipFill>
              <a:blip r:embed="rId23"/>
              <a:stretch>
                <a:fillRect/>
              </a:stretch>
            </p:blipFill>
            <p:spPr>
              <a:xfrm>
                <a:off x="1340964" y="2306377"/>
                <a:ext cx="1223642" cy="1082886"/>
              </a:xfrm>
              <a:prstGeom prst="rect">
                <a:avLst/>
              </a:prstGeom>
            </p:spPr>
          </p:pic>
        </p:grpSp>
      </p:grpSp>
    </p:spTree>
    <p:extLst>
      <p:ext uri="{BB962C8B-B14F-4D97-AF65-F5344CB8AC3E}">
        <p14:creationId xmlns:p14="http://schemas.microsoft.com/office/powerpoint/2010/main" val="36288911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descr="n252 Fb Thu Huong Pham"/>
          <p:cNvSpPr/>
          <p:nvPr/>
        </p:nvSpPr>
        <p:spPr>
          <a:xfrm>
            <a:off x="4276709" y="0"/>
            <a:ext cx="490037" cy="526816"/>
          </a:xfrm>
          <a:custGeom>
            <a:avLst/>
            <a:gdLst/>
            <a:ahLst/>
            <a:cxnLst/>
            <a:rect l="l" t="t" r="r" b="b"/>
            <a:pathLst>
              <a:path w="1141770" h="1481070">
                <a:moveTo>
                  <a:pt x="0" y="0"/>
                </a:moveTo>
                <a:lnTo>
                  <a:pt x="1141770" y="0"/>
                </a:lnTo>
                <a:lnTo>
                  <a:pt x="1141770" y="1481070"/>
                </a:lnTo>
                <a:lnTo>
                  <a:pt x="0" y="14810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8" name="Nhóm 7" descr="n252 Fb Thu Huong Pham">
            <a:extLst>
              <a:ext uri="{FF2B5EF4-FFF2-40B4-BE49-F238E27FC236}">
                <a16:creationId xmlns:a16="http://schemas.microsoft.com/office/drawing/2014/main" id="{299611A2-4D92-4C49-950D-14C100ABE36F}"/>
              </a:ext>
            </a:extLst>
          </p:cNvPr>
          <p:cNvGrpSpPr/>
          <p:nvPr/>
        </p:nvGrpSpPr>
        <p:grpSpPr>
          <a:xfrm>
            <a:off x="3307227" y="720835"/>
            <a:ext cx="2359882" cy="2427202"/>
            <a:chOff x="3307227" y="720835"/>
            <a:chExt cx="2359882" cy="2427202"/>
          </a:xfrm>
        </p:grpSpPr>
        <p:grpSp>
          <p:nvGrpSpPr>
            <p:cNvPr id="2" name="Group 2"/>
            <p:cNvGrpSpPr/>
            <p:nvPr/>
          </p:nvGrpSpPr>
          <p:grpSpPr>
            <a:xfrm>
              <a:off x="3307227" y="720835"/>
              <a:ext cx="2359882" cy="2427202"/>
              <a:chOff x="0" y="0"/>
              <a:chExt cx="1048300" cy="1041151"/>
            </a:xfrm>
          </p:grpSpPr>
          <p:sp>
            <p:nvSpPr>
              <p:cNvPr id="3" name="Freeform 3"/>
              <p:cNvSpPr/>
              <p:nvPr/>
            </p:nvSpPr>
            <p:spPr>
              <a:xfrm>
                <a:off x="0" y="0"/>
                <a:ext cx="1048300" cy="1041151"/>
              </a:xfrm>
              <a:custGeom>
                <a:avLst/>
                <a:gdLst/>
                <a:ahLst/>
                <a:cxnLst/>
                <a:rect l="l" t="t" r="r" b="b"/>
                <a:pathLst>
                  <a:path w="1048300" h="1041151">
                    <a:moveTo>
                      <a:pt x="524150" y="0"/>
                    </a:moveTo>
                    <a:cubicBezTo>
                      <a:pt x="234670" y="0"/>
                      <a:pt x="0" y="233070"/>
                      <a:pt x="0" y="520576"/>
                    </a:cubicBezTo>
                    <a:cubicBezTo>
                      <a:pt x="0" y="808082"/>
                      <a:pt x="234670" y="1041151"/>
                      <a:pt x="524150" y="1041151"/>
                    </a:cubicBezTo>
                    <a:cubicBezTo>
                      <a:pt x="813630" y="1041151"/>
                      <a:pt x="1048300" y="808082"/>
                      <a:pt x="1048300" y="520576"/>
                    </a:cubicBezTo>
                    <a:cubicBezTo>
                      <a:pt x="1048300" y="233070"/>
                      <a:pt x="813630" y="0"/>
                      <a:pt x="524150" y="0"/>
                    </a:cubicBezTo>
                    <a:close/>
                  </a:path>
                </a:pathLst>
              </a:custGeom>
              <a:solidFill>
                <a:srgbClr val="B19BAE"/>
              </a:solid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4" name="TextBox 4"/>
              <p:cNvSpPr txBox="1"/>
              <p:nvPr/>
            </p:nvSpPr>
            <p:spPr>
              <a:xfrm>
                <a:off x="98278" y="59508"/>
                <a:ext cx="851743" cy="884035"/>
              </a:xfrm>
              <a:prstGeom prst="rect">
                <a:avLst/>
              </a:prstGeom>
            </p:spPr>
            <p:txBody>
              <a:bodyPr lIns="25400" tIns="25400" rIns="25400" bIns="25400" rtlCol="0" anchor="ctr"/>
              <a:lstStyle/>
              <a:p>
                <a:pPr marL="0" marR="0" lvl="0" indent="0" algn="ctr" defTabSz="457200" rtl="0" eaLnBrk="1" fontAlgn="auto" latinLnBrk="0" hangingPunct="1">
                  <a:spcBef>
                    <a:spcPct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sp>
          <p:nvSpPr>
            <p:cNvPr id="7" name="TextBox 7"/>
            <p:cNvSpPr txBox="1"/>
            <p:nvPr/>
          </p:nvSpPr>
          <p:spPr>
            <a:xfrm>
              <a:off x="3546541" y="1125299"/>
              <a:ext cx="1890201" cy="1834028"/>
            </a:xfrm>
            <a:prstGeom prst="rect">
              <a:avLst/>
            </a:prstGeom>
          </p:spPr>
          <p:txBody>
            <a:bodyPr wrap="square" lIns="0" tIns="0" rIns="0" bIns="0" rtlCol="0" anchor="t">
              <a:spAutoFit/>
            </a:bodyPr>
            <a:lstStyle/>
            <a:p>
              <a:pPr lvl="0" algn="ctr" defTabSz="457200">
                <a:buClrTx/>
              </a:pPr>
              <a:r>
                <a:rPr lang="en-US" sz="2400" b="1" kern="1200">
                  <a:latin typeface="Cambria" panose="02040503050406030204" pitchFamily="18" charset="0"/>
                  <a:ea typeface="Cambria" panose="02040503050406030204" pitchFamily="18" charset="0"/>
                </a:rPr>
                <a:t>BÀI 3: NHIỆT ĐỘ. THANG NHIỆT ĐỘ - NHIỆT KẾ</a:t>
              </a:r>
            </a:p>
            <a:p>
              <a:pPr marL="0" marR="0" lvl="0" indent="0" algn="ctr" defTabSz="457200" rtl="0" eaLnBrk="1" fontAlgn="auto" latinLnBrk="0" hangingPunct="1">
                <a:spcBef>
                  <a:spcPts val="0"/>
                </a:spcBef>
                <a:spcAft>
                  <a:spcPts val="0"/>
                </a:spcAft>
                <a:buClrTx/>
                <a:buSzTx/>
                <a:buFont typeface="Arial"/>
                <a:buNone/>
                <a:tabLst/>
                <a:defRPr/>
              </a:pPr>
              <a:endParaRPr kumimoji="0" lang="en-US" sz="2318"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56" name="TextBox 56" descr="n252 Fb Thu Huong Pham"/>
          <p:cNvSpPr txBox="1"/>
          <p:nvPr/>
        </p:nvSpPr>
        <p:spPr>
          <a:xfrm>
            <a:off x="4124106" y="1649609"/>
            <a:ext cx="4763" cy="138499"/>
          </a:xfrm>
          <a:prstGeom prst="rect">
            <a:avLst/>
          </a:prstGeom>
        </p:spPr>
        <p:txBody>
          <a:bodyPr lIns="0" tIns="0" rIns="0" bIns="0" rtlCol="0" anchor="t">
            <a:spAutoFit/>
          </a:bodyPr>
          <a:lstStyle/>
          <a:p>
            <a:pPr marL="0" marR="0" lvl="0" indent="0" algn="ctr" defTabSz="457200" rtl="0" eaLnBrk="1" fontAlgn="auto" latinLnBrk="0" hangingPunct="1">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10" name="Nhóm 9" descr="n252 Fb Thu Huong Pham">
            <a:extLst>
              <a:ext uri="{FF2B5EF4-FFF2-40B4-BE49-F238E27FC236}">
                <a16:creationId xmlns:a16="http://schemas.microsoft.com/office/drawing/2014/main" id="{4BCA3BC2-7490-4ABD-9200-F98FEE1F2EFE}"/>
              </a:ext>
            </a:extLst>
          </p:cNvPr>
          <p:cNvGrpSpPr/>
          <p:nvPr/>
        </p:nvGrpSpPr>
        <p:grpSpPr>
          <a:xfrm>
            <a:off x="5402026" y="-2109"/>
            <a:ext cx="4108573" cy="3050930"/>
            <a:chOff x="5394701" y="-141170"/>
            <a:chExt cx="4108573" cy="3170741"/>
          </a:xfrm>
        </p:grpSpPr>
        <p:sp>
          <p:nvSpPr>
            <p:cNvPr id="14" name="Freeform 14"/>
            <p:cNvSpPr/>
            <p:nvPr/>
          </p:nvSpPr>
          <p:spPr>
            <a:xfrm>
              <a:off x="5647160" y="-141170"/>
              <a:ext cx="3680327" cy="3170741"/>
            </a:xfrm>
            <a:custGeom>
              <a:avLst/>
              <a:gdLst/>
              <a:ahLst/>
              <a:cxnLst/>
              <a:rect l="l" t="t" r="r" b="b"/>
              <a:pathLst>
                <a:path w="3203209" h="2265542">
                  <a:moveTo>
                    <a:pt x="0" y="0"/>
                  </a:moveTo>
                  <a:lnTo>
                    <a:pt x="3203209" y="0"/>
                  </a:lnTo>
                  <a:lnTo>
                    <a:pt x="3203209" y="2265542"/>
                  </a:lnTo>
                  <a:lnTo>
                    <a:pt x="0" y="22655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35" name="Freeform 35"/>
            <p:cNvSpPr/>
            <p:nvPr/>
          </p:nvSpPr>
          <p:spPr>
            <a:xfrm rot="1598316">
              <a:off x="5612515" y="1580854"/>
              <a:ext cx="336332" cy="333886"/>
            </a:xfrm>
            <a:custGeom>
              <a:avLst/>
              <a:gdLst/>
              <a:ahLst/>
              <a:cxnLst/>
              <a:rect l="l" t="t" r="r" b="b"/>
              <a:pathLst>
                <a:path w="672664" h="667772">
                  <a:moveTo>
                    <a:pt x="0" y="0"/>
                  </a:moveTo>
                  <a:lnTo>
                    <a:pt x="672664" y="0"/>
                  </a:lnTo>
                  <a:lnTo>
                    <a:pt x="672664" y="667772"/>
                  </a:lnTo>
                  <a:lnTo>
                    <a:pt x="0" y="6677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4" name="Freeform 54"/>
            <p:cNvSpPr/>
            <p:nvPr/>
          </p:nvSpPr>
          <p:spPr>
            <a:xfrm rot="-8030977">
              <a:off x="5181550" y="1912716"/>
              <a:ext cx="701732" cy="275430"/>
            </a:xfrm>
            <a:custGeom>
              <a:avLst/>
              <a:gdLst/>
              <a:ahLst/>
              <a:cxnLst/>
              <a:rect l="l" t="t" r="r" b="b"/>
              <a:pathLst>
                <a:path w="1403463" h="550859">
                  <a:moveTo>
                    <a:pt x="0" y="0"/>
                  </a:moveTo>
                  <a:lnTo>
                    <a:pt x="1403463" y="0"/>
                  </a:lnTo>
                  <a:lnTo>
                    <a:pt x="1403463" y="550859"/>
                  </a:lnTo>
                  <a:lnTo>
                    <a:pt x="0" y="55085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61" name="TextBox 61"/>
            <p:cNvSpPr txBox="1"/>
            <p:nvPr/>
          </p:nvSpPr>
          <p:spPr>
            <a:xfrm>
              <a:off x="6507031" y="624073"/>
              <a:ext cx="2020927" cy="1661993"/>
            </a:xfrm>
            <a:prstGeom prst="rect">
              <a:avLst/>
            </a:prstGeom>
          </p:spPr>
          <p:txBody>
            <a:bodyPr wrap="square" lIns="0" tIns="0" rIns="0" bIns="0" rtlCol="0" anchor="t">
              <a:spAutoFit/>
            </a:bodyPr>
            <a:lstStyle/>
            <a:p>
              <a:pPr lvl="0" algn="just" defTabSz="457200">
                <a:spcBef>
                  <a:spcPct val="0"/>
                </a:spcBef>
                <a:buClrTx/>
              </a:pPr>
              <a:r>
                <a:rPr lang="vi-VN" sz="1800" kern="1200">
                  <a:latin typeface="Cambria" panose="02040503050406030204" pitchFamily="18" charset="0"/>
                  <a:ea typeface="Cambria" panose="02040503050406030204" pitchFamily="18" charset="0"/>
                  <a:cs typeface="Open Sans Bold" panose="020B0604020202020204" charset="0"/>
                </a:rPr>
                <a:t>Nhiệt độ cho biết trạng thái cân bằng nhiệt của các vật tiếp xúc nhau và chiều truyền nhiệt năng.</a:t>
              </a:r>
              <a:endParaRPr kumimoji="0" lang="vi-VN" sz="1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panose="020B0604020202020204" charset="0"/>
                <a:sym typeface="Arial"/>
              </a:endParaRPr>
            </a:p>
          </p:txBody>
        </p:sp>
        <p:sp>
          <p:nvSpPr>
            <p:cNvPr id="64" name="TextBox 64"/>
            <p:cNvSpPr txBox="1"/>
            <p:nvPr/>
          </p:nvSpPr>
          <p:spPr>
            <a:xfrm>
              <a:off x="7436521" y="1996093"/>
              <a:ext cx="2066753" cy="230832"/>
            </a:xfrm>
            <a:prstGeom prst="rect">
              <a:avLst/>
            </a:prstGeom>
          </p:spPr>
          <p:txBody>
            <a:bodyPr lIns="0" tIns="0" rIns="0" bIns="0" rtlCol="0" anchor="t">
              <a:spAutoFit/>
            </a:bodyPr>
            <a:lstStyle/>
            <a:p>
              <a:pPr marL="0" marR="0" lvl="0" indent="0" algn="ctr" defTabSz="457200" rtl="0" eaLnBrk="1" fontAlgn="auto" latinLnBrk="0" hangingPunct="1">
                <a:spcBef>
                  <a:spcPct val="0"/>
                </a:spcBef>
                <a:spcAft>
                  <a:spcPts val="0"/>
                </a:spcAft>
                <a:buClrTx/>
                <a:buSzTx/>
                <a:buFont typeface="Arial"/>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p>
          </p:txBody>
        </p:sp>
      </p:grpSp>
      <p:sp>
        <p:nvSpPr>
          <p:cNvPr id="76" name="Object 75" descr="n252 Fb Thu Huong Pham">
            <a:extLst>
              <a:ext uri="{FF2B5EF4-FFF2-40B4-BE49-F238E27FC236}">
                <a16:creationId xmlns:a16="http://schemas.microsoft.com/office/drawing/2014/main" id="{D2E72E65-2237-E394-4651-A8CF330EEFC0}"/>
              </a:ext>
            </a:extLst>
          </p:cNvPr>
          <p:cNvSpPr txBox="1"/>
          <p:nvPr/>
        </p:nvSpPr>
        <p:spPr>
          <a:xfrm>
            <a:off x="2358136" y="4667697"/>
            <a:ext cx="2039144" cy="771525"/>
          </a:xfrm>
          <a:prstGeom prst="rect">
            <a:avLst/>
          </a:prstGeom>
        </p:spPr>
        <p:txBody>
          <a:bodyPr>
            <a:normAutofit/>
          </a:bodyPr>
          <a:lstStyle/>
          <a:p>
            <a:pPr marL="0" marR="0" lvl="0" indent="0" algn="l" defTabSz="457200" rtl="0" eaLnBrk="1" fontAlgn="auto" latinLnBrk="0" hangingPunct="1">
              <a:spcBef>
                <a:spcPts val="0"/>
              </a:spcBef>
              <a:spcAft>
                <a:spcPts val="0"/>
              </a:spcAft>
              <a:buClrTx/>
              <a:buSzTx/>
              <a:buFont typeface="Arial"/>
              <a:buNone/>
              <a:tabLst/>
              <a:defRPr/>
            </a:pP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15" name="Nhóm 14" descr="n252 Fb Thu Huong Pham">
            <a:extLst>
              <a:ext uri="{FF2B5EF4-FFF2-40B4-BE49-F238E27FC236}">
                <a16:creationId xmlns:a16="http://schemas.microsoft.com/office/drawing/2014/main" id="{F169A139-12C1-4860-ABD3-6743C6DD8752}"/>
              </a:ext>
            </a:extLst>
          </p:cNvPr>
          <p:cNvGrpSpPr/>
          <p:nvPr/>
        </p:nvGrpSpPr>
        <p:grpSpPr>
          <a:xfrm>
            <a:off x="25802" y="-121920"/>
            <a:ext cx="3747668" cy="3807727"/>
            <a:chOff x="25802" y="-121920"/>
            <a:chExt cx="3747668" cy="3807727"/>
          </a:xfrm>
        </p:grpSpPr>
        <p:grpSp>
          <p:nvGrpSpPr>
            <p:cNvPr id="9" name="Nhóm 8">
              <a:extLst>
                <a:ext uri="{FF2B5EF4-FFF2-40B4-BE49-F238E27FC236}">
                  <a16:creationId xmlns:a16="http://schemas.microsoft.com/office/drawing/2014/main" id="{FEAA304C-20CE-40B9-B157-E51FB9A255A4}"/>
                </a:ext>
              </a:extLst>
            </p:cNvPr>
            <p:cNvGrpSpPr/>
            <p:nvPr/>
          </p:nvGrpSpPr>
          <p:grpSpPr>
            <a:xfrm>
              <a:off x="30285" y="-121920"/>
              <a:ext cx="3743185" cy="2367231"/>
              <a:chOff x="30285" y="-121920"/>
              <a:chExt cx="3743185" cy="2367231"/>
            </a:xfrm>
          </p:grpSpPr>
          <p:sp>
            <p:nvSpPr>
              <p:cNvPr id="44" name="Freeform 44"/>
              <p:cNvSpPr/>
              <p:nvPr/>
            </p:nvSpPr>
            <p:spPr>
              <a:xfrm flipH="1">
                <a:off x="30285" y="-121920"/>
                <a:ext cx="3445496" cy="2367231"/>
              </a:xfrm>
              <a:custGeom>
                <a:avLst/>
                <a:gdLst/>
                <a:ahLst/>
                <a:cxnLst/>
                <a:rect l="l" t="t" r="r" b="b"/>
                <a:pathLst>
                  <a:path w="3269334" h="2312311">
                    <a:moveTo>
                      <a:pt x="3269333" y="0"/>
                    </a:moveTo>
                    <a:lnTo>
                      <a:pt x="0" y="0"/>
                    </a:lnTo>
                    <a:lnTo>
                      <a:pt x="0" y="2312311"/>
                    </a:lnTo>
                    <a:lnTo>
                      <a:pt x="3269333" y="2312311"/>
                    </a:lnTo>
                    <a:lnTo>
                      <a:pt x="3269333"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45" name="TextBox 45"/>
              <p:cNvSpPr txBox="1"/>
              <p:nvPr/>
            </p:nvSpPr>
            <p:spPr>
              <a:xfrm>
                <a:off x="721735" y="521423"/>
                <a:ext cx="2120521" cy="1231106"/>
              </a:xfrm>
              <a:prstGeom prst="rect">
                <a:avLst/>
              </a:prstGeom>
            </p:spPr>
            <p:txBody>
              <a:bodyPr wrap="square" lIns="0" tIns="0" rIns="0" bIns="0" rtlCol="0" anchor="t">
                <a:spAutoFit/>
              </a:bodyPr>
              <a:lstStyle/>
              <a:p>
                <a:pPr lvl="0" algn="just" defTabSz="457200">
                  <a:buClrTx/>
                </a:pPr>
                <a:r>
                  <a:rPr lang="vi-VN" sz="1600" kern="1200">
                    <a:latin typeface="Cambria" panose="02040503050406030204" pitchFamily="18" charset="0"/>
                    <a:ea typeface="Cambria" panose="02040503050406030204" pitchFamily="18" charset="0"/>
                  </a:rPr>
                  <a:t>Nhiệt kế là thiết bị đo nhiệt độ được chế tạo dựa trên một số tính chất vật lí phụ thuộc vào nhiệt độ.</a:t>
                </a:r>
                <a:endParaRPr kumimoji="0" lang="vi-VN" sz="2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0" name="Freeform 50"/>
              <p:cNvSpPr/>
              <p:nvPr/>
            </p:nvSpPr>
            <p:spPr>
              <a:xfrm rot="2494888">
                <a:off x="3043030" y="495414"/>
                <a:ext cx="730440" cy="352629"/>
              </a:xfrm>
              <a:custGeom>
                <a:avLst/>
                <a:gdLst/>
                <a:ahLst/>
                <a:cxnLst/>
                <a:rect l="l" t="t" r="r" b="b"/>
                <a:pathLst>
                  <a:path w="1198669" h="470478">
                    <a:moveTo>
                      <a:pt x="0" y="0"/>
                    </a:moveTo>
                    <a:lnTo>
                      <a:pt x="1198669" y="0"/>
                    </a:lnTo>
                    <a:lnTo>
                      <a:pt x="1198669" y="470477"/>
                    </a:lnTo>
                    <a:lnTo>
                      <a:pt x="0" y="470477"/>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pic>
          <p:nvPicPr>
            <p:cNvPr id="6" name="Hình ảnh 5">
              <a:extLst>
                <a:ext uri="{FF2B5EF4-FFF2-40B4-BE49-F238E27FC236}">
                  <a16:creationId xmlns:a16="http://schemas.microsoft.com/office/drawing/2014/main" id="{9371CE90-A17F-47E7-BEFF-EE8C86EC2620}"/>
                </a:ext>
              </a:extLst>
            </p:cNvPr>
            <p:cNvPicPr>
              <a:picLocks noChangeAspect="1"/>
            </p:cNvPicPr>
            <p:nvPr/>
          </p:nvPicPr>
          <p:blipFill>
            <a:blip r:embed="rId12"/>
            <a:stretch>
              <a:fillRect/>
            </a:stretch>
          </p:blipFill>
          <p:spPr>
            <a:xfrm>
              <a:off x="25802" y="2118999"/>
              <a:ext cx="2103302" cy="1566808"/>
            </a:xfrm>
            <a:prstGeom prst="rect">
              <a:avLst/>
            </a:prstGeom>
          </p:spPr>
        </p:pic>
      </p:grpSp>
      <p:grpSp>
        <p:nvGrpSpPr>
          <p:cNvPr id="16" name="Nhóm 15" descr="n252 Fb Thu Huong Pham">
            <a:extLst>
              <a:ext uri="{FF2B5EF4-FFF2-40B4-BE49-F238E27FC236}">
                <a16:creationId xmlns:a16="http://schemas.microsoft.com/office/drawing/2014/main" id="{15E67BE7-436F-408D-A2B8-BDCE01DDF73E}"/>
              </a:ext>
            </a:extLst>
          </p:cNvPr>
          <p:cNvGrpSpPr/>
          <p:nvPr/>
        </p:nvGrpSpPr>
        <p:grpSpPr>
          <a:xfrm>
            <a:off x="99704" y="2371442"/>
            <a:ext cx="8934731" cy="2719964"/>
            <a:chOff x="99704" y="2371442"/>
            <a:chExt cx="8934731" cy="2719964"/>
          </a:xfrm>
        </p:grpSpPr>
        <p:sp>
          <p:nvSpPr>
            <p:cNvPr id="59" name="Freeform 53">
              <a:extLst>
                <a:ext uri="{FF2B5EF4-FFF2-40B4-BE49-F238E27FC236}">
                  <a16:creationId xmlns:a16="http://schemas.microsoft.com/office/drawing/2014/main" id="{25E446B0-2FFA-4843-A5D1-DF24D1E2F945}"/>
                </a:ext>
              </a:extLst>
            </p:cNvPr>
            <p:cNvSpPr/>
            <p:nvPr/>
          </p:nvSpPr>
          <p:spPr>
            <a:xfrm rot="21447865">
              <a:off x="5366636" y="3170623"/>
              <a:ext cx="1517847" cy="457306"/>
            </a:xfrm>
            <a:custGeom>
              <a:avLst/>
              <a:gdLst/>
              <a:ahLst/>
              <a:cxnLst/>
              <a:rect l="l" t="t" r="r" b="b"/>
              <a:pathLst>
                <a:path w="1106037" h="472831">
                  <a:moveTo>
                    <a:pt x="0" y="0"/>
                  </a:moveTo>
                  <a:lnTo>
                    <a:pt x="1106038" y="0"/>
                  </a:lnTo>
                  <a:lnTo>
                    <a:pt x="1106038" y="472830"/>
                  </a:lnTo>
                  <a:lnTo>
                    <a:pt x="0" y="47283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13" name="Nhóm 12">
              <a:extLst>
                <a:ext uri="{FF2B5EF4-FFF2-40B4-BE49-F238E27FC236}">
                  <a16:creationId xmlns:a16="http://schemas.microsoft.com/office/drawing/2014/main" id="{CF7B02F9-351A-4FFC-920B-E7E42AD122E6}"/>
                </a:ext>
              </a:extLst>
            </p:cNvPr>
            <p:cNvGrpSpPr/>
            <p:nvPr/>
          </p:nvGrpSpPr>
          <p:grpSpPr>
            <a:xfrm>
              <a:off x="99704" y="2371442"/>
              <a:ext cx="8934731" cy="2719964"/>
              <a:chOff x="99704" y="2371442"/>
              <a:chExt cx="8934731" cy="2719964"/>
            </a:xfrm>
          </p:grpSpPr>
          <p:sp>
            <p:nvSpPr>
              <p:cNvPr id="12" name="Freeform 12"/>
              <p:cNvSpPr/>
              <p:nvPr/>
            </p:nvSpPr>
            <p:spPr>
              <a:xfrm>
                <a:off x="3768168" y="2767363"/>
                <a:ext cx="1664690" cy="1177390"/>
              </a:xfrm>
              <a:custGeom>
                <a:avLst/>
                <a:gdLst/>
                <a:ahLst/>
                <a:cxnLst/>
                <a:rect l="l" t="t" r="r" b="b"/>
                <a:pathLst>
                  <a:path w="3329379" h="2354779">
                    <a:moveTo>
                      <a:pt x="0" y="0"/>
                    </a:moveTo>
                    <a:lnTo>
                      <a:pt x="3329380" y="0"/>
                    </a:lnTo>
                    <a:lnTo>
                      <a:pt x="3329380" y="2354779"/>
                    </a:lnTo>
                    <a:lnTo>
                      <a:pt x="0" y="235477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23" name="Group 23"/>
              <p:cNvGrpSpPr/>
              <p:nvPr/>
            </p:nvGrpSpPr>
            <p:grpSpPr>
              <a:xfrm>
                <a:off x="2399360" y="3879560"/>
                <a:ext cx="2414689" cy="1148042"/>
                <a:chOff x="0" y="0"/>
                <a:chExt cx="1183594" cy="598706"/>
              </a:xfrm>
            </p:grpSpPr>
            <p:sp>
              <p:nvSpPr>
                <p:cNvPr id="24" name="Freeform 24"/>
                <p:cNvSpPr/>
                <p:nvPr/>
              </p:nvSpPr>
              <p:spPr>
                <a:xfrm>
                  <a:off x="0" y="0"/>
                  <a:ext cx="1183594" cy="598706"/>
                </a:xfrm>
                <a:custGeom>
                  <a:avLst/>
                  <a:gdLst/>
                  <a:ahLst/>
                  <a:cxnLst/>
                  <a:rect l="l" t="t" r="r" b="b"/>
                  <a:pathLst>
                    <a:path w="1183594" h="598706">
                      <a:moveTo>
                        <a:pt x="136727" y="0"/>
                      </a:moveTo>
                      <a:lnTo>
                        <a:pt x="1046867" y="0"/>
                      </a:lnTo>
                      <a:cubicBezTo>
                        <a:pt x="1083130" y="0"/>
                        <a:pt x="1117907" y="14405"/>
                        <a:pt x="1143548" y="40046"/>
                      </a:cubicBezTo>
                      <a:cubicBezTo>
                        <a:pt x="1169189" y="65687"/>
                        <a:pt x="1183594" y="100464"/>
                        <a:pt x="1183594" y="136727"/>
                      </a:cubicBezTo>
                      <a:lnTo>
                        <a:pt x="1183594" y="461979"/>
                      </a:lnTo>
                      <a:cubicBezTo>
                        <a:pt x="1183594" y="537491"/>
                        <a:pt x="1122379" y="598706"/>
                        <a:pt x="1046867" y="598706"/>
                      </a:cubicBezTo>
                      <a:lnTo>
                        <a:pt x="136727" y="598706"/>
                      </a:lnTo>
                      <a:cubicBezTo>
                        <a:pt x="61215" y="598706"/>
                        <a:pt x="0" y="537491"/>
                        <a:pt x="0" y="461979"/>
                      </a:cubicBezTo>
                      <a:lnTo>
                        <a:pt x="0" y="136727"/>
                      </a:lnTo>
                      <a:cubicBezTo>
                        <a:pt x="0" y="61215"/>
                        <a:pt x="61215" y="0"/>
                        <a:pt x="136727" y="0"/>
                      </a:cubicBezTo>
                      <a:close/>
                    </a:path>
                  </a:pathLst>
                </a:custGeom>
                <a:solidFill>
                  <a:srgbClr val="3DC3FF">
                    <a:alpha val="76863"/>
                  </a:srgbClr>
                </a:solidFill>
                <a:ln w="57150" cap="rnd">
                  <a:solidFill>
                    <a:srgbClr val="000000">
                      <a:alpha val="76863"/>
                    </a:srgbClr>
                  </a:solidFill>
                  <a:prstDash val="solid"/>
                  <a:round/>
                </a:ln>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25" name="TextBox 25"/>
                <p:cNvSpPr txBox="1"/>
                <p:nvPr/>
              </p:nvSpPr>
              <p:spPr>
                <a:xfrm>
                  <a:off x="0" y="0"/>
                  <a:ext cx="1183594" cy="598706"/>
                </a:xfrm>
                <a:prstGeom prst="rect">
                  <a:avLst/>
                </a:prstGeom>
              </p:spPr>
              <p:txBody>
                <a:bodyPr lIns="23363" tIns="23363" rIns="23363" bIns="23363" rtlCol="0" anchor="ctr"/>
                <a:lstStyle/>
                <a:p>
                  <a:pPr marL="0" marR="0" lvl="0" indent="0" algn="ctr" defTabSz="457200" rtl="0" eaLnBrk="1" fontAlgn="auto" latinLnBrk="0" hangingPunct="1">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6" name="Group 26"/>
              <p:cNvGrpSpPr/>
              <p:nvPr/>
            </p:nvGrpSpPr>
            <p:grpSpPr>
              <a:xfrm>
                <a:off x="4910790" y="4028508"/>
                <a:ext cx="2143754" cy="793711"/>
                <a:chOff x="-44097" y="-33796"/>
                <a:chExt cx="1227691" cy="638537"/>
              </a:xfrm>
            </p:grpSpPr>
            <p:sp>
              <p:nvSpPr>
                <p:cNvPr id="27" name="Freeform 27"/>
                <p:cNvSpPr/>
                <p:nvPr/>
              </p:nvSpPr>
              <p:spPr>
                <a:xfrm>
                  <a:off x="-44097" y="-33796"/>
                  <a:ext cx="1183594" cy="604741"/>
                </a:xfrm>
                <a:custGeom>
                  <a:avLst/>
                  <a:gdLst/>
                  <a:ahLst/>
                  <a:cxnLst/>
                  <a:rect l="l" t="t" r="r" b="b"/>
                  <a:pathLst>
                    <a:path w="1183594" h="604741">
                      <a:moveTo>
                        <a:pt x="136727" y="0"/>
                      </a:moveTo>
                      <a:lnTo>
                        <a:pt x="1046867" y="0"/>
                      </a:lnTo>
                      <a:cubicBezTo>
                        <a:pt x="1083130" y="0"/>
                        <a:pt x="1117907" y="14405"/>
                        <a:pt x="1143548" y="40046"/>
                      </a:cubicBezTo>
                      <a:cubicBezTo>
                        <a:pt x="1169189" y="65687"/>
                        <a:pt x="1183594" y="100464"/>
                        <a:pt x="1183594" y="136727"/>
                      </a:cubicBezTo>
                      <a:lnTo>
                        <a:pt x="1183594" y="468015"/>
                      </a:lnTo>
                      <a:cubicBezTo>
                        <a:pt x="1183594" y="543527"/>
                        <a:pt x="1122379" y="604741"/>
                        <a:pt x="1046867" y="604741"/>
                      </a:cubicBezTo>
                      <a:lnTo>
                        <a:pt x="136727" y="604741"/>
                      </a:lnTo>
                      <a:cubicBezTo>
                        <a:pt x="61215" y="604741"/>
                        <a:pt x="0" y="543527"/>
                        <a:pt x="0" y="468015"/>
                      </a:cubicBezTo>
                      <a:lnTo>
                        <a:pt x="0" y="136727"/>
                      </a:lnTo>
                      <a:cubicBezTo>
                        <a:pt x="0" y="61215"/>
                        <a:pt x="61215" y="0"/>
                        <a:pt x="136727" y="0"/>
                      </a:cubicBezTo>
                      <a:close/>
                    </a:path>
                  </a:pathLst>
                </a:custGeom>
                <a:solidFill>
                  <a:srgbClr val="3DC3FF">
                    <a:alpha val="76863"/>
                  </a:srgbClr>
                </a:solidFill>
                <a:ln w="57150" cap="rnd">
                  <a:solidFill>
                    <a:srgbClr val="000000">
                      <a:alpha val="76863"/>
                    </a:srgbClr>
                  </a:solidFill>
                  <a:prstDash val="solid"/>
                  <a:round/>
                </a:ln>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28" name="TextBox 28"/>
                <p:cNvSpPr txBox="1"/>
                <p:nvPr/>
              </p:nvSpPr>
              <p:spPr>
                <a:xfrm>
                  <a:off x="0" y="0"/>
                  <a:ext cx="1183594" cy="604741"/>
                </a:xfrm>
                <a:prstGeom prst="rect">
                  <a:avLst/>
                </a:prstGeom>
              </p:spPr>
              <p:txBody>
                <a:bodyPr lIns="23363" tIns="23363" rIns="23363" bIns="23363" rtlCol="0" anchor="ctr"/>
                <a:lstStyle/>
                <a:p>
                  <a:pPr marL="0" marR="0" lvl="0" indent="0" algn="ctr" defTabSz="457200" rtl="0" eaLnBrk="1" fontAlgn="auto" latinLnBrk="0" hangingPunct="1">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sp>
            <p:nvSpPr>
              <p:cNvPr id="36" name="Freeform 36"/>
              <p:cNvSpPr/>
              <p:nvPr/>
            </p:nvSpPr>
            <p:spPr>
              <a:xfrm rot="3944847">
                <a:off x="2903569" y="3066550"/>
                <a:ext cx="672012" cy="587705"/>
              </a:xfrm>
              <a:custGeom>
                <a:avLst/>
                <a:gdLst/>
                <a:ahLst/>
                <a:cxnLst/>
                <a:rect l="l" t="t" r="r" b="b"/>
                <a:pathLst>
                  <a:path w="1344024" h="1175410">
                    <a:moveTo>
                      <a:pt x="0" y="0"/>
                    </a:moveTo>
                    <a:lnTo>
                      <a:pt x="1344024" y="0"/>
                    </a:lnTo>
                    <a:lnTo>
                      <a:pt x="1344024" y="1175410"/>
                    </a:lnTo>
                    <a:lnTo>
                      <a:pt x="0" y="117541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37" name="Freeform 37"/>
              <p:cNvSpPr/>
              <p:nvPr/>
            </p:nvSpPr>
            <p:spPr>
              <a:xfrm rot="-1042767">
                <a:off x="5605639" y="3584724"/>
                <a:ext cx="390286" cy="387448"/>
              </a:xfrm>
              <a:custGeom>
                <a:avLst/>
                <a:gdLst/>
                <a:ahLst/>
                <a:cxnLst/>
                <a:rect l="l" t="t" r="r" b="b"/>
                <a:pathLst>
                  <a:path w="780572" h="774895">
                    <a:moveTo>
                      <a:pt x="0" y="0"/>
                    </a:moveTo>
                    <a:lnTo>
                      <a:pt x="780573" y="0"/>
                    </a:lnTo>
                    <a:lnTo>
                      <a:pt x="780573" y="774896"/>
                    </a:lnTo>
                    <a:lnTo>
                      <a:pt x="0" y="77489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46" name="Freeform 46"/>
              <p:cNvSpPr/>
              <p:nvPr/>
            </p:nvSpPr>
            <p:spPr>
              <a:xfrm rot="-6587109" flipH="1">
                <a:off x="3462810" y="3523095"/>
                <a:ext cx="389644" cy="569863"/>
              </a:xfrm>
              <a:custGeom>
                <a:avLst/>
                <a:gdLst/>
                <a:ahLst/>
                <a:cxnLst/>
                <a:rect l="l" t="t" r="r" b="b"/>
                <a:pathLst>
                  <a:path w="779287" h="1139725">
                    <a:moveTo>
                      <a:pt x="779287" y="0"/>
                    </a:moveTo>
                    <a:lnTo>
                      <a:pt x="0" y="0"/>
                    </a:lnTo>
                    <a:lnTo>
                      <a:pt x="0" y="1139725"/>
                    </a:lnTo>
                    <a:lnTo>
                      <a:pt x="779287" y="1139725"/>
                    </a:lnTo>
                    <a:lnTo>
                      <a:pt x="779287"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47" name="Freeform 47"/>
              <p:cNvSpPr/>
              <p:nvPr/>
            </p:nvSpPr>
            <p:spPr>
              <a:xfrm rot="9366212" flipH="1">
                <a:off x="5270556" y="3585430"/>
                <a:ext cx="317820" cy="464818"/>
              </a:xfrm>
              <a:custGeom>
                <a:avLst/>
                <a:gdLst/>
                <a:ahLst/>
                <a:cxnLst/>
                <a:rect l="l" t="t" r="r" b="b"/>
                <a:pathLst>
                  <a:path w="635639" h="929636">
                    <a:moveTo>
                      <a:pt x="635638" y="0"/>
                    </a:moveTo>
                    <a:lnTo>
                      <a:pt x="0" y="0"/>
                    </a:lnTo>
                    <a:lnTo>
                      <a:pt x="0" y="929636"/>
                    </a:lnTo>
                    <a:lnTo>
                      <a:pt x="635638" y="929636"/>
                    </a:lnTo>
                    <a:lnTo>
                      <a:pt x="635638"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2" name="Freeform 52"/>
              <p:cNvSpPr/>
              <p:nvPr/>
            </p:nvSpPr>
            <p:spPr>
              <a:xfrm rot="-4149673">
                <a:off x="4324054" y="2504207"/>
                <a:ext cx="453446" cy="187915"/>
              </a:xfrm>
              <a:custGeom>
                <a:avLst/>
                <a:gdLst/>
                <a:ahLst/>
                <a:cxnLst/>
                <a:rect l="l" t="t" r="r" b="b"/>
                <a:pathLst>
                  <a:path w="906891" h="355955">
                    <a:moveTo>
                      <a:pt x="0" y="0"/>
                    </a:moveTo>
                    <a:lnTo>
                      <a:pt x="906892" y="0"/>
                    </a:lnTo>
                    <a:lnTo>
                      <a:pt x="906892" y="355954"/>
                    </a:lnTo>
                    <a:lnTo>
                      <a:pt x="0" y="355954"/>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62" name="TextBox 62"/>
              <p:cNvSpPr txBox="1"/>
              <p:nvPr/>
            </p:nvSpPr>
            <p:spPr>
              <a:xfrm>
                <a:off x="3964284" y="3114240"/>
                <a:ext cx="1225748" cy="584775"/>
              </a:xfrm>
              <a:prstGeom prst="rect">
                <a:avLst/>
              </a:prstGeom>
            </p:spPr>
            <p:txBody>
              <a:bodyPr wrap="square" lIns="0" tIns="0" rIns="0" bIns="0" rtlCol="0" anchor="t">
                <a:spAutoFit/>
              </a:bodyPr>
              <a:lstStyle/>
              <a:p>
                <a:pPr lvl="0" algn="ctr" defTabSz="457200">
                  <a:spcBef>
                    <a:spcPct val="0"/>
                  </a:spcBef>
                  <a:buClrTx/>
                </a:pPr>
                <a:r>
                  <a:rPr kumimoji="0" lang="en-US" sz="19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lang="vi-VN" sz="1900" kern="1200">
                    <a:latin typeface="Cambria" panose="02040503050406030204" pitchFamily="18" charset="0"/>
                    <a:ea typeface="Cambria" panose="02040503050406030204" pitchFamily="18" charset="0"/>
                  </a:rPr>
                  <a:t>Thang nhiệt độ </a:t>
                </a:r>
                <a:endPar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panose="020B0604020202020204" charset="0"/>
                  <a:sym typeface="Arial"/>
                </a:endParaRPr>
              </a:p>
            </p:txBody>
          </p:sp>
          <p:grpSp>
            <p:nvGrpSpPr>
              <p:cNvPr id="77" name="Group 23">
                <a:extLst>
                  <a:ext uri="{FF2B5EF4-FFF2-40B4-BE49-F238E27FC236}">
                    <a16:creationId xmlns:a16="http://schemas.microsoft.com/office/drawing/2014/main" id="{5CBDDD36-2CFC-436E-A946-29CBC85656E3}"/>
                  </a:ext>
                </a:extLst>
              </p:cNvPr>
              <p:cNvGrpSpPr/>
              <p:nvPr/>
            </p:nvGrpSpPr>
            <p:grpSpPr>
              <a:xfrm>
                <a:off x="99704" y="3875271"/>
                <a:ext cx="2066753" cy="1194827"/>
                <a:chOff x="0" y="0"/>
                <a:chExt cx="1183594" cy="598706"/>
              </a:xfrm>
            </p:grpSpPr>
            <p:sp>
              <p:nvSpPr>
                <p:cNvPr id="78" name="Freeform 24">
                  <a:extLst>
                    <a:ext uri="{FF2B5EF4-FFF2-40B4-BE49-F238E27FC236}">
                      <a16:creationId xmlns:a16="http://schemas.microsoft.com/office/drawing/2014/main" id="{9DF4C90F-0CD3-4F96-B288-58360612AC79}"/>
                    </a:ext>
                  </a:extLst>
                </p:cNvPr>
                <p:cNvSpPr/>
                <p:nvPr/>
              </p:nvSpPr>
              <p:spPr>
                <a:xfrm>
                  <a:off x="0" y="0"/>
                  <a:ext cx="1183594" cy="598706"/>
                </a:xfrm>
                <a:custGeom>
                  <a:avLst/>
                  <a:gdLst/>
                  <a:ahLst/>
                  <a:cxnLst/>
                  <a:rect l="l" t="t" r="r" b="b"/>
                  <a:pathLst>
                    <a:path w="1183594" h="598706">
                      <a:moveTo>
                        <a:pt x="136727" y="0"/>
                      </a:moveTo>
                      <a:lnTo>
                        <a:pt x="1046867" y="0"/>
                      </a:lnTo>
                      <a:cubicBezTo>
                        <a:pt x="1083130" y="0"/>
                        <a:pt x="1117907" y="14405"/>
                        <a:pt x="1143548" y="40046"/>
                      </a:cubicBezTo>
                      <a:cubicBezTo>
                        <a:pt x="1169189" y="65687"/>
                        <a:pt x="1183594" y="100464"/>
                        <a:pt x="1183594" y="136727"/>
                      </a:cubicBezTo>
                      <a:lnTo>
                        <a:pt x="1183594" y="461979"/>
                      </a:lnTo>
                      <a:cubicBezTo>
                        <a:pt x="1183594" y="537491"/>
                        <a:pt x="1122379" y="598706"/>
                        <a:pt x="1046867" y="598706"/>
                      </a:cubicBezTo>
                      <a:lnTo>
                        <a:pt x="136727" y="598706"/>
                      </a:lnTo>
                      <a:cubicBezTo>
                        <a:pt x="61215" y="598706"/>
                        <a:pt x="0" y="537491"/>
                        <a:pt x="0" y="461979"/>
                      </a:cubicBezTo>
                      <a:lnTo>
                        <a:pt x="0" y="136727"/>
                      </a:lnTo>
                      <a:cubicBezTo>
                        <a:pt x="0" y="61215"/>
                        <a:pt x="61215" y="0"/>
                        <a:pt x="136727" y="0"/>
                      </a:cubicBezTo>
                      <a:close/>
                    </a:path>
                  </a:pathLst>
                </a:custGeom>
                <a:solidFill>
                  <a:srgbClr val="3DC3FF">
                    <a:alpha val="76863"/>
                  </a:srgbClr>
                </a:solidFill>
                <a:ln w="57150" cap="rnd">
                  <a:solidFill>
                    <a:srgbClr val="000000">
                      <a:alpha val="76863"/>
                    </a:srgbClr>
                  </a:solidFill>
                  <a:prstDash val="solid"/>
                  <a:round/>
                </a:ln>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79" name="TextBox 25">
                  <a:extLst>
                    <a:ext uri="{FF2B5EF4-FFF2-40B4-BE49-F238E27FC236}">
                      <a16:creationId xmlns:a16="http://schemas.microsoft.com/office/drawing/2014/main" id="{A15B3A96-D128-40C5-A440-83B79D3FFD68}"/>
                    </a:ext>
                  </a:extLst>
                </p:cNvPr>
                <p:cNvSpPr txBox="1"/>
                <p:nvPr/>
              </p:nvSpPr>
              <p:spPr>
                <a:xfrm>
                  <a:off x="0" y="0"/>
                  <a:ext cx="1183594" cy="598706"/>
                </a:xfrm>
                <a:prstGeom prst="rect">
                  <a:avLst/>
                </a:prstGeom>
              </p:spPr>
              <p:txBody>
                <a:bodyPr lIns="23363" tIns="23363" rIns="23363" bIns="23363" rtlCol="0" anchor="ctr"/>
                <a:lstStyle/>
                <a:p>
                  <a:pPr marL="0" marR="0" lvl="0" indent="0" algn="ctr" defTabSz="457200" rtl="0" eaLnBrk="1" fontAlgn="auto" latinLnBrk="0" hangingPunct="1">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sp>
            <p:nvSpPr>
              <p:cNvPr id="85" name="Hộp Văn bản 84">
                <a:extLst>
                  <a:ext uri="{FF2B5EF4-FFF2-40B4-BE49-F238E27FC236}">
                    <a16:creationId xmlns:a16="http://schemas.microsoft.com/office/drawing/2014/main" id="{25792EA3-C11B-4C18-8155-7799F6540ADE}"/>
                  </a:ext>
                </a:extLst>
              </p:cNvPr>
              <p:cNvSpPr txBox="1"/>
              <p:nvPr/>
            </p:nvSpPr>
            <p:spPr>
              <a:xfrm>
                <a:off x="128986" y="3869769"/>
                <a:ext cx="1960470" cy="1200329"/>
              </a:xfrm>
              <a:prstGeom prst="rect">
                <a:avLst/>
              </a:prstGeom>
              <a:noFill/>
            </p:spPr>
            <p:txBody>
              <a:bodyPr wrap="square">
                <a:spAutoFit/>
              </a:bodyPr>
              <a:lstStyle/>
              <a:p>
                <a:pPr lvl="0" algn="just">
                  <a:defRPr/>
                </a:pPr>
                <a:r>
                  <a:rPr kumimoji="0" lang="vi-VN" sz="12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rPr>
                  <a:t>Thang nhiệt độ Celsius có 2 mốc: nhiệt độ đóng băng của nước tinh khiết (0</a:t>
                </a:r>
                <a:r>
                  <a:rPr kumimoji="0" lang="vi-VN" sz="1200" b="1" i="0" u="none" strike="noStrike" kern="0" cap="none" spc="0" normalizeH="0" baseline="30000" noProof="0">
                    <a:ln>
                      <a:noFill/>
                    </a:ln>
                    <a:solidFill>
                      <a:srgbClr val="000000"/>
                    </a:solidFill>
                    <a:effectLst/>
                    <a:uLnTx/>
                    <a:uFillTx/>
                    <a:latin typeface="Cambria" panose="02040503050406030204" pitchFamily="18" charset="0"/>
                    <a:ea typeface="Cambria" panose="02040503050406030204" pitchFamily="18" charset="0"/>
                    <a:cs typeface="Arial"/>
                    <a:sym typeface="Arial"/>
                  </a:rPr>
                  <a:t>0</a:t>
                </a:r>
                <a:r>
                  <a:rPr kumimoji="0" lang="vi-VN" sz="12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rPr>
                  <a:t>C) và nhiệt độ sôi của nước tinh khiết (100</a:t>
                </a:r>
                <a:r>
                  <a:rPr lang="vi-VN" sz="1200" b="1" baseline="30000">
                    <a:latin typeface="Cambria" panose="02040503050406030204" pitchFamily="18" charset="0"/>
                    <a:ea typeface="Cambria" panose="02040503050406030204" pitchFamily="18" charset="0"/>
                  </a:rPr>
                  <a:t>0</a:t>
                </a:r>
                <a:r>
                  <a:rPr lang="vi-VN" sz="1200" b="1">
                    <a:latin typeface="Cambria" panose="02040503050406030204" pitchFamily="18" charset="0"/>
                    <a:ea typeface="Cambria" panose="02040503050406030204" pitchFamily="18" charset="0"/>
                  </a:rPr>
                  <a:t>C), </a:t>
                </a:r>
                <a:r>
                  <a:rPr kumimoji="0" lang="vi-VN" sz="12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rPr>
                  <a:t>ở áp suất tiêu chuẩn.</a:t>
                </a:r>
              </a:p>
            </p:txBody>
          </p:sp>
          <p:sp>
            <p:nvSpPr>
              <p:cNvPr id="86" name="Hộp Văn bản 85">
                <a:extLst>
                  <a:ext uri="{FF2B5EF4-FFF2-40B4-BE49-F238E27FC236}">
                    <a16:creationId xmlns:a16="http://schemas.microsoft.com/office/drawing/2014/main" id="{1681509B-E6B4-4293-8D96-B034F439FECF}"/>
                  </a:ext>
                </a:extLst>
              </p:cNvPr>
              <p:cNvSpPr txBox="1"/>
              <p:nvPr/>
            </p:nvSpPr>
            <p:spPr>
              <a:xfrm>
                <a:off x="2489158" y="3940863"/>
                <a:ext cx="2257564" cy="1107996"/>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
                    <a:srgbClr val="000000"/>
                  </a:buClr>
                  <a:buSzTx/>
                  <a:buFont typeface="Arial"/>
                  <a:buNone/>
                  <a:tabLst/>
                  <a:defRPr/>
                </a:pPr>
                <a:r>
                  <a:rPr kumimoji="0" lang="vi-VN" sz="11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rPr>
                  <a:t>Thang nhiệt độ Kelvin có 2 mốc: nhiệt độ thấp nhất mà các vật có thể có được (0 K) và nhiệt độ mà nước tinh khiết có thể tồn tại đồng thời ở cả 3 thể rắn, lỏng và hơi (273,16K)</a:t>
                </a:r>
              </a:p>
            </p:txBody>
          </p:sp>
          <p:sp>
            <p:nvSpPr>
              <p:cNvPr id="87" name="Hộp Văn bản 86">
                <a:extLst>
                  <a:ext uri="{FF2B5EF4-FFF2-40B4-BE49-F238E27FC236}">
                    <a16:creationId xmlns:a16="http://schemas.microsoft.com/office/drawing/2014/main" id="{68FC060C-AAAF-421F-B809-691819A6809A}"/>
                  </a:ext>
                </a:extLst>
              </p:cNvPr>
              <p:cNvSpPr txBox="1"/>
              <p:nvPr/>
            </p:nvSpPr>
            <p:spPr>
              <a:xfrm>
                <a:off x="4972328" y="4104277"/>
                <a:ext cx="1921527" cy="600164"/>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
                    <a:srgbClr val="000000"/>
                  </a:buClr>
                  <a:buSzTx/>
                  <a:buFont typeface="Arial"/>
                  <a:buNone/>
                  <a:tabLst/>
                  <a:defRPr/>
                </a:pPr>
                <a:r>
                  <a:rPr kumimoji="0" lang="vi-VN" sz="11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rPr>
                  <a:t>Ở nhiệt độ không tuyệt đối (0 K) tất cả các hệ đều có nội năng tối thiểu.</a:t>
                </a:r>
              </a:p>
            </p:txBody>
          </p:sp>
          <p:sp>
            <p:nvSpPr>
              <p:cNvPr id="88" name="Freeform 46">
                <a:extLst>
                  <a:ext uri="{FF2B5EF4-FFF2-40B4-BE49-F238E27FC236}">
                    <a16:creationId xmlns:a16="http://schemas.microsoft.com/office/drawing/2014/main" id="{1A60CF60-7D65-4FD4-B618-FEECBB381A1E}"/>
                  </a:ext>
                </a:extLst>
              </p:cNvPr>
              <p:cNvSpPr/>
              <p:nvPr/>
            </p:nvSpPr>
            <p:spPr>
              <a:xfrm rot="15861176" flipH="1">
                <a:off x="2644191" y="2611946"/>
                <a:ext cx="541277" cy="1650696"/>
              </a:xfrm>
              <a:custGeom>
                <a:avLst/>
                <a:gdLst/>
                <a:ahLst/>
                <a:cxnLst/>
                <a:rect l="l" t="t" r="r" b="b"/>
                <a:pathLst>
                  <a:path w="779287" h="1139725">
                    <a:moveTo>
                      <a:pt x="779287" y="0"/>
                    </a:moveTo>
                    <a:lnTo>
                      <a:pt x="0" y="0"/>
                    </a:lnTo>
                    <a:lnTo>
                      <a:pt x="0" y="1139725"/>
                    </a:lnTo>
                    <a:lnTo>
                      <a:pt x="779287" y="1139725"/>
                    </a:lnTo>
                    <a:lnTo>
                      <a:pt x="779287"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48" name="Group 26">
                <a:extLst>
                  <a:ext uri="{FF2B5EF4-FFF2-40B4-BE49-F238E27FC236}">
                    <a16:creationId xmlns:a16="http://schemas.microsoft.com/office/drawing/2014/main" id="{3D76C097-F55E-4D7F-8159-1F4BAC019D47}"/>
                  </a:ext>
                </a:extLst>
              </p:cNvPr>
              <p:cNvGrpSpPr/>
              <p:nvPr/>
            </p:nvGrpSpPr>
            <p:grpSpPr>
              <a:xfrm>
                <a:off x="7054544" y="3151041"/>
                <a:ext cx="1979891" cy="877467"/>
                <a:chOff x="-44097" y="-33796"/>
                <a:chExt cx="1227691" cy="638537"/>
              </a:xfrm>
            </p:grpSpPr>
            <p:sp>
              <p:nvSpPr>
                <p:cNvPr id="49" name="Freeform 27">
                  <a:extLst>
                    <a:ext uri="{FF2B5EF4-FFF2-40B4-BE49-F238E27FC236}">
                      <a16:creationId xmlns:a16="http://schemas.microsoft.com/office/drawing/2014/main" id="{97A3E918-499C-4578-AF80-42CFCEA8E3EA}"/>
                    </a:ext>
                  </a:extLst>
                </p:cNvPr>
                <p:cNvSpPr/>
                <p:nvPr/>
              </p:nvSpPr>
              <p:spPr>
                <a:xfrm>
                  <a:off x="-44097" y="-33796"/>
                  <a:ext cx="1183594" cy="604741"/>
                </a:xfrm>
                <a:custGeom>
                  <a:avLst/>
                  <a:gdLst/>
                  <a:ahLst/>
                  <a:cxnLst/>
                  <a:rect l="l" t="t" r="r" b="b"/>
                  <a:pathLst>
                    <a:path w="1183594" h="604741">
                      <a:moveTo>
                        <a:pt x="136727" y="0"/>
                      </a:moveTo>
                      <a:lnTo>
                        <a:pt x="1046867" y="0"/>
                      </a:lnTo>
                      <a:cubicBezTo>
                        <a:pt x="1083130" y="0"/>
                        <a:pt x="1117907" y="14405"/>
                        <a:pt x="1143548" y="40046"/>
                      </a:cubicBezTo>
                      <a:cubicBezTo>
                        <a:pt x="1169189" y="65687"/>
                        <a:pt x="1183594" y="100464"/>
                        <a:pt x="1183594" y="136727"/>
                      </a:cubicBezTo>
                      <a:lnTo>
                        <a:pt x="1183594" y="468015"/>
                      </a:lnTo>
                      <a:cubicBezTo>
                        <a:pt x="1183594" y="543527"/>
                        <a:pt x="1122379" y="604741"/>
                        <a:pt x="1046867" y="604741"/>
                      </a:cubicBezTo>
                      <a:lnTo>
                        <a:pt x="136727" y="604741"/>
                      </a:lnTo>
                      <a:cubicBezTo>
                        <a:pt x="61215" y="604741"/>
                        <a:pt x="0" y="543527"/>
                        <a:pt x="0" y="468015"/>
                      </a:cubicBezTo>
                      <a:lnTo>
                        <a:pt x="0" y="136727"/>
                      </a:lnTo>
                      <a:cubicBezTo>
                        <a:pt x="0" y="61215"/>
                        <a:pt x="61215" y="0"/>
                        <a:pt x="136727" y="0"/>
                      </a:cubicBezTo>
                      <a:close/>
                    </a:path>
                  </a:pathLst>
                </a:custGeom>
                <a:solidFill>
                  <a:srgbClr val="3DC3FF">
                    <a:alpha val="76863"/>
                  </a:srgbClr>
                </a:solidFill>
                <a:ln w="57150" cap="rnd">
                  <a:solidFill>
                    <a:srgbClr val="000000">
                      <a:alpha val="76863"/>
                    </a:srgbClr>
                  </a:solidFill>
                  <a:prstDash val="solid"/>
                  <a:round/>
                </a:ln>
              </p:spPr>
              <p:txBody>
                <a:bodyPr/>
                <a:lstStyle/>
                <a:p>
                  <a:pPr marL="0" marR="0" lvl="0" indent="0" algn="l" defTabSz="457200" rtl="0" eaLnBrk="1" fontAlgn="auto" latinLnBrk="0" hangingPunct="1">
                    <a:spcBef>
                      <a:spcPts val="0"/>
                    </a:spcBef>
                    <a:spcAft>
                      <a:spcPts val="0"/>
                    </a:spcAft>
                    <a:buClrTx/>
                    <a:buSzTx/>
                    <a:buFont typeface="Arial"/>
                    <a:buNone/>
                    <a:tabLst/>
                    <a:defRPr/>
                  </a:pPr>
                  <a:endParaRPr kumimoji="0" lang="vi-VN"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5" name="TextBox 28">
                  <a:extLst>
                    <a:ext uri="{FF2B5EF4-FFF2-40B4-BE49-F238E27FC236}">
                      <a16:creationId xmlns:a16="http://schemas.microsoft.com/office/drawing/2014/main" id="{9D0F6924-9457-41D4-9CD3-C5B4577FF5B1}"/>
                    </a:ext>
                  </a:extLst>
                </p:cNvPr>
                <p:cNvSpPr txBox="1"/>
                <p:nvPr/>
              </p:nvSpPr>
              <p:spPr>
                <a:xfrm>
                  <a:off x="0" y="0"/>
                  <a:ext cx="1183594" cy="604741"/>
                </a:xfrm>
                <a:prstGeom prst="rect">
                  <a:avLst/>
                </a:prstGeom>
              </p:spPr>
              <p:txBody>
                <a:bodyPr lIns="23363" tIns="23363" rIns="23363" bIns="23363" rtlCol="0" anchor="ctr"/>
                <a:lstStyle/>
                <a:p>
                  <a:pPr marL="0" marR="0" lvl="0" indent="0" algn="ctr" defTabSz="457200" rtl="0" eaLnBrk="1" fontAlgn="auto" latinLnBrk="0" hangingPunct="1">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sp>
            <p:nvSpPr>
              <p:cNvPr id="57" name="Hộp Văn bản 56">
                <a:extLst>
                  <a:ext uri="{FF2B5EF4-FFF2-40B4-BE49-F238E27FC236}">
                    <a16:creationId xmlns:a16="http://schemas.microsoft.com/office/drawing/2014/main" id="{40F2B7B5-34D8-4392-994E-79F4200E25AA}"/>
                  </a:ext>
                </a:extLst>
              </p:cNvPr>
              <p:cNvSpPr txBox="1"/>
              <p:nvPr/>
            </p:nvSpPr>
            <p:spPr>
              <a:xfrm>
                <a:off x="7177763" y="3138126"/>
                <a:ext cx="1804567" cy="784830"/>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
                    <a:srgbClr val="000000"/>
                  </a:buClr>
                  <a:buSzTx/>
                  <a:buFont typeface="Arial"/>
                  <a:buNone/>
                  <a:tabLst/>
                  <a:defRPr/>
                </a:pPr>
                <a:r>
                  <a:rPr kumimoji="0" lang="vi-VN" sz="11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rPr>
                  <a:t>Công thức chuyển nhiệt độ từ thang Celsius sang thang Kelvin:  </a:t>
                </a:r>
              </a:p>
              <a:p>
                <a:pPr lvl="0" algn="ctr">
                  <a:defRPr/>
                </a:pPr>
                <a:r>
                  <a:rPr kumimoji="0" lang="vi-VN" sz="11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rPr>
                  <a:t>T(K) = t(</a:t>
                </a:r>
                <a:r>
                  <a:rPr lang="vi-VN" sz="1100" b="1" baseline="30000">
                    <a:latin typeface="Cambria" panose="02040503050406030204" pitchFamily="18" charset="0"/>
                    <a:ea typeface="Cambria" panose="02040503050406030204" pitchFamily="18" charset="0"/>
                  </a:rPr>
                  <a:t>0</a:t>
                </a:r>
                <a:r>
                  <a:rPr lang="vi-VN" sz="1100" b="1">
                    <a:latin typeface="Cambria" panose="02040503050406030204" pitchFamily="18" charset="0"/>
                    <a:ea typeface="Cambria" panose="02040503050406030204" pitchFamily="18" charset="0"/>
                  </a:rPr>
                  <a:t>C) </a:t>
                </a:r>
                <a:r>
                  <a:rPr kumimoji="0" lang="vi-VN" sz="11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rPr>
                  <a:t>+ 273</a:t>
                </a:r>
              </a:p>
            </p:txBody>
          </p:sp>
          <p:pic>
            <p:nvPicPr>
              <p:cNvPr id="60" name="Picture 6">
                <a:extLst>
                  <a:ext uri="{FF2B5EF4-FFF2-40B4-BE49-F238E27FC236}">
                    <a16:creationId xmlns:a16="http://schemas.microsoft.com/office/drawing/2014/main" id="{9B956D09-ACDB-4E61-B022-962CF39D903C}"/>
                  </a:ext>
                </a:extLst>
              </p:cNvPr>
              <p:cNvPicPr>
                <a:picLocks noChangeAspect="1"/>
              </p:cNvPicPr>
              <p:nvPr/>
            </p:nvPicPr>
            <p:blipFill rotWithShape="1">
              <a:blip r:embed="rId21"/>
              <a:srcRect l="14313" r="14197"/>
              <a:stretch/>
            </p:blipFill>
            <p:spPr>
              <a:xfrm>
                <a:off x="7283154" y="4028507"/>
                <a:ext cx="1647072" cy="1062899"/>
              </a:xfrm>
              <a:prstGeom prst="rect">
                <a:avLst/>
              </a:prstGeom>
            </p:spPr>
          </p:pic>
        </p:grpSp>
      </p:grpSp>
    </p:spTree>
    <p:extLst>
      <p:ext uri="{BB962C8B-B14F-4D97-AF65-F5344CB8AC3E}">
        <p14:creationId xmlns:p14="http://schemas.microsoft.com/office/powerpoint/2010/main" val="194061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descr="n252 Fb Thu Huong Pham"/>
          <p:cNvSpPr/>
          <p:nvPr/>
        </p:nvSpPr>
        <p:spPr>
          <a:xfrm>
            <a:off x="4133834" y="0"/>
            <a:ext cx="490037" cy="526816"/>
          </a:xfrm>
          <a:custGeom>
            <a:avLst/>
            <a:gdLst/>
            <a:ahLst/>
            <a:cxnLst/>
            <a:rect l="l" t="t" r="r" b="b"/>
            <a:pathLst>
              <a:path w="1141770" h="1481070">
                <a:moveTo>
                  <a:pt x="0" y="0"/>
                </a:moveTo>
                <a:lnTo>
                  <a:pt x="1141770" y="0"/>
                </a:lnTo>
                <a:lnTo>
                  <a:pt x="1141770" y="1481070"/>
                </a:lnTo>
                <a:lnTo>
                  <a:pt x="0" y="14810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8" name="Nhóm 7" descr="n252 Fb Thu Huong Pham">
            <a:extLst>
              <a:ext uri="{FF2B5EF4-FFF2-40B4-BE49-F238E27FC236}">
                <a16:creationId xmlns:a16="http://schemas.microsoft.com/office/drawing/2014/main" id="{FE909552-2C20-499B-BB5C-4FA80BC42193}"/>
              </a:ext>
            </a:extLst>
          </p:cNvPr>
          <p:cNvGrpSpPr/>
          <p:nvPr/>
        </p:nvGrpSpPr>
        <p:grpSpPr>
          <a:xfrm>
            <a:off x="3164352" y="720835"/>
            <a:ext cx="2359882" cy="2427202"/>
            <a:chOff x="3307227" y="720835"/>
            <a:chExt cx="2359882" cy="2427202"/>
          </a:xfrm>
        </p:grpSpPr>
        <p:grpSp>
          <p:nvGrpSpPr>
            <p:cNvPr id="2" name="Group 2"/>
            <p:cNvGrpSpPr/>
            <p:nvPr/>
          </p:nvGrpSpPr>
          <p:grpSpPr>
            <a:xfrm>
              <a:off x="3307227" y="720835"/>
              <a:ext cx="2359882" cy="2427202"/>
              <a:chOff x="0" y="0"/>
              <a:chExt cx="1048300" cy="1041151"/>
            </a:xfrm>
          </p:grpSpPr>
          <p:sp>
            <p:nvSpPr>
              <p:cNvPr id="3" name="Freeform 3"/>
              <p:cNvSpPr/>
              <p:nvPr/>
            </p:nvSpPr>
            <p:spPr>
              <a:xfrm>
                <a:off x="0" y="0"/>
                <a:ext cx="1048300" cy="1041151"/>
              </a:xfrm>
              <a:custGeom>
                <a:avLst/>
                <a:gdLst/>
                <a:ahLst/>
                <a:cxnLst/>
                <a:rect l="l" t="t" r="r" b="b"/>
                <a:pathLst>
                  <a:path w="1048300" h="1041151">
                    <a:moveTo>
                      <a:pt x="524150" y="0"/>
                    </a:moveTo>
                    <a:cubicBezTo>
                      <a:pt x="234670" y="0"/>
                      <a:pt x="0" y="233070"/>
                      <a:pt x="0" y="520576"/>
                    </a:cubicBezTo>
                    <a:cubicBezTo>
                      <a:pt x="0" y="808082"/>
                      <a:pt x="234670" y="1041151"/>
                      <a:pt x="524150" y="1041151"/>
                    </a:cubicBezTo>
                    <a:cubicBezTo>
                      <a:pt x="813630" y="1041151"/>
                      <a:pt x="1048300" y="808082"/>
                      <a:pt x="1048300" y="520576"/>
                    </a:cubicBezTo>
                    <a:cubicBezTo>
                      <a:pt x="1048300" y="233070"/>
                      <a:pt x="813630" y="0"/>
                      <a:pt x="524150" y="0"/>
                    </a:cubicBezTo>
                    <a:close/>
                  </a:path>
                </a:pathLst>
              </a:custGeom>
              <a:solidFill>
                <a:srgbClr val="B19BAE"/>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4" name="TextBox 4"/>
              <p:cNvSpPr txBox="1"/>
              <p:nvPr/>
            </p:nvSpPr>
            <p:spPr>
              <a:xfrm>
                <a:off x="98278" y="59508"/>
                <a:ext cx="851743" cy="884035"/>
              </a:xfrm>
              <a:prstGeom prst="rect">
                <a:avLst/>
              </a:prstGeom>
            </p:spPr>
            <p:txBody>
              <a:bodyPr lIns="25400" tIns="25400" rIns="25400" bIns="25400" rtlCol="0" anchor="ctr"/>
              <a:lstStyle/>
              <a:p>
                <a:pPr marL="0" marR="0" lvl="0" indent="0" algn="ctr" defTabSz="457200" rtl="0" eaLnBrk="1" fontAlgn="auto" latinLnBrk="0" hangingPunct="1">
                  <a:lnSpc>
                    <a:spcPts val="910"/>
                  </a:lnSpc>
                  <a:spcBef>
                    <a:spcPct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sp>
          <p:nvSpPr>
            <p:cNvPr id="7" name="TextBox 7"/>
            <p:cNvSpPr txBox="1"/>
            <p:nvPr/>
          </p:nvSpPr>
          <p:spPr>
            <a:xfrm>
              <a:off x="3473406" y="1380891"/>
              <a:ext cx="1890201" cy="788101"/>
            </a:xfrm>
            <a:prstGeom prst="rect">
              <a:avLst/>
            </a:prstGeom>
          </p:spPr>
          <p:txBody>
            <a:bodyPr wrap="square" lIns="0" tIns="0" rIns="0" bIns="0" rtlCol="0" anchor="t">
              <a:spAutoFit/>
            </a:bodyPr>
            <a:lstStyle/>
            <a:p>
              <a:pPr lvl="0" algn="ctr" defTabSz="457200">
                <a:lnSpc>
                  <a:spcPts val="3245"/>
                </a:lnSpc>
                <a:buClrTx/>
              </a:pPr>
              <a:r>
                <a:rPr lang="en-US" sz="2400" b="1" kern="1200">
                  <a:latin typeface="Cambria" panose="02040503050406030204" pitchFamily="18" charset="0"/>
                  <a:ea typeface="Cambria" panose="02040503050406030204" pitchFamily="18" charset="0"/>
                </a:rPr>
                <a:t>BÀI 4: NHIỆT DUNG RIÊNG</a:t>
              </a:r>
            </a:p>
          </p:txBody>
        </p:sp>
      </p:grpSp>
      <p:sp>
        <p:nvSpPr>
          <p:cNvPr id="35" name="Freeform 35" descr="n252 Fb Thu Huong Pham"/>
          <p:cNvSpPr/>
          <p:nvPr/>
        </p:nvSpPr>
        <p:spPr>
          <a:xfrm rot="1598316">
            <a:off x="5469640" y="1580854"/>
            <a:ext cx="336332" cy="333886"/>
          </a:xfrm>
          <a:custGeom>
            <a:avLst/>
            <a:gdLst/>
            <a:ahLst/>
            <a:cxnLst/>
            <a:rect l="l" t="t" r="r" b="b"/>
            <a:pathLst>
              <a:path w="672664" h="667772">
                <a:moveTo>
                  <a:pt x="0" y="0"/>
                </a:moveTo>
                <a:lnTo>
                  <a:pt x="672664" y="0"/>
                </a:lnTo>
                <a:lnTo>
                  <a:pt x="672664" y="667772"/>
                </a:lnTo>
                <a:lnTo>
                  <a:pt x="0" y="6677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6" name="TextBox 56" descr="n252 Fb Thu Huong Pham"/>
          <p:cNvSpPr txBox="1"/>
          <p:nvPr/>
        </p:nvSpPr>
        <p:spPr>
          <a:xfrm>
            <a:off x="3981231" y="1649609"/>
            <a:ext cx="4763" cy="376706"/>
          </a:xfrm>
          <a:prstGeom prst="rect">
            <a:avLst/>
          </a:prstGeom>
        </p:spPr>
        <p:txBody>
          <a:bodyPr lIns="0" tIns="0" rIns="0" bIns="0" rtlCol="0" anchor="t">
            <a:spAutoFit/>
          </a:bodyPr>
          <a:lstStyle/>
          <a:p>
            <a:pPr marL="0" marR="0" lvl="0" indent="0" algn="ctr" defTabSz="457200" rtl="0" eaLnBrk="1" fontAlgn="auto" latinLnBrk="0" hangingPunct="1">
              <a:lnSpc>
                <a:spcPts val="364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9" name="Nhóm 8" descr="n252 Fb Thu Huong Pham">
            <a:extLst>
              <a:ext uri="{FF2B5EF4-FFF2-40B4-BE49-F238E27FC236}">
                <a16:creationId xmlns:a16="http://schemas.microsoft.com/office/drawing/2014/main" id="{005CEB29-CE35-4ECC-A09F-173D4908C6C8}"/>
              </a:ext>
            </a:extLst>
          </p:cNvPr>
          <p:cNvGrpSpPr/>
          <p:nvPr/>
        </p:nvGrpSpPr>
        <p:grpSpPr>
          <a:xfrm>
            <a:off x="5080894" y="1660779"/>
            <a:ext cx="4114360" cy="2537405"/>
            <a:chOff x="5379340" y="1278355"/>
            <a:chExt cx="4114360" cy="2537405"/>
          </a:xfrm>
        </p:grpSpPr>
        <p:sp>
          <p:nvSpPr>
            <p:cNvPr id="16" name="Freeform 16"/>
            <p:cNvSpPr/>
            <p:nvPr/>
          </p:nvSpPr>
          <p:spPr>
            <a:xfrm rot="21396740" flipH="1">
              <a:off x="5379340" y="1278355"/>
              <a:ext cx="4114360" cy="2537405"/>
            </a:xfrm>
            <a:custGeom>
              <a:avLst/>
              <a:gdLst/>
              <a:ahLst/>
              <a:cxnLst/>
              <a:rect l="l" t="t" r="r" b="b"/>
              <a:pathLst>
                <a:path w="3863701" h="2732690">
                  <a:moveTo>
                    <a:pt x="3863701" y="0"/>
                  </a:moveTo>
                  <a:lnTo>
                    <a:pt x="0" y="0"/>
                  </a:lnTo>
                  <a:lnTo>
                    <a:pt x="0" y="2732691"/>
                  </a:lnTo>
                  <a:lnTo>
                    <a:pt x="3863701" y="2732691"/>
                  </a:lnTo>
                  <a:lnTo>
                    <a:pt x="386370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4" name="Freeform 54"/>
            <p:cNvSpPr/>
            <p:nvPr/>
          </p:nvSpPr>
          <p:spPr>
            <a:xfrm rot="-8030977">
              <a:off x="5181550" y="1912716"/>
              <a:ext cx="701732" cy="275430"/>
            </a:xfrm>
            <a:custGeom>
              <a:avLst/>
              <a:gdLst/>
              <a:ahLst/>
              <a:cxnLst/>
              <a:rect l="l" t="t" r="r" b="b"/>
              <a:pathLst>
                <a:path w="1403463" h="550859">
                  <a:moveTo>
                    <a:pt x="0" y="0"/>
                  </a:moveTo>
                  <a:lnTo>
                    <a:pt x="1403463" y="0"/>
                  </a:lnTo>
                  <a:lnTo>
                    <a:pt x="1403463" y="550859"/>
                  </a:lnTo>
                  <a:lnTo>
                    <a:pt x="0" y="55085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63" name="TextBox 63"/>
            <p:cNvSpPr txBox="1"/>
            <p:nvPr/>
          </p:nvSpPr>
          <p:spPr>
            <a:xfrm>
              <a:off x="6271188" y="1912265"/>
              <a:ext cx="2359882" cy="1325876"/>
            </a:xfrm>
            <a:prstGeom prst="rect">
              <a:avLst/>
            </a:prstGeom>
          </p:spPr>
          <p:txBody>
            <a:bodyPr wrap="square" lIns="0" tIns="0" rIns="0" bIns="0" rtlCol="0" anchor="t">
              <a:spAutoFit/>
            </a:bodyPr>
            <a:lstStyle/>
            <a:p>
              <a:pPr lvl="0" algn="just" defTabSz="457200">
                <a:lnSpc>
                  <a:spcPts val="2100"/>
                </a:lnSpc>
                <a:spcBef>
                  <a:spcPct val="0"/>
                </a:spcBef>
                <a:buClrTx/>
              </a:pPr>
              <a:r>
                <a:rPr lang="vi-VN" sz="1600" kern="1200">
                  <a:latin typeface="Cambria" panose="02040503050406030204" pitchFamily="18" charset="0"/>
                  <a:ea typeface="Cambria" panose="02040503050406030204" pitchFamily="18" charset="0"/>
                  <a:cs typeface="Open Sans Bold" panose="020B0604020202020204" charset="0"/>
                </a:rPr>
                <a:t>Nhiệt dung riêng của một chất là nhiệt lượng cần truyền cho 1kg chất đó để làm cho nhiệt độ của nó tăng thêm 1℃. </a:t>
              </a:r>
            </a:p>
          </p:txBody>
        </p:sp>
      </p:grpSp>
      <p:sp>
        <p:nvSpPr>
          <p:cNvPr id="64" name="TextBox 64" descr="n252 Fb Thu Huong Pham"/>
          <p:cNvSpPr txBox="1"/>
          <p:nvPr/>
        </p:nvSpPr>
        <p:spPr>
          <a:xfrm>
            <a:off x="7293646" y="1996093"/>
            <a:ext cx="2066753" cy="230832"/>
          </a:xfrm>
          <a:prstGeom prst="rect">
            <a:avLst/>
          </a:prstGeom>
        </p:spPr>
        <p:txBody>
          <a:bodyPr lIns="0" tIns="0" rIns="0" bIns="0" rtlCol="0" anchor="t">
            <a:spAutoFit/>
          </a:bodyPr>
          <a:lstStyle/>
          <a:p>
            <a:pPr marL="0" marR="0" lvl="0" indent="0" algn="ctr" defTabSz="457200" rtl="0" eaLnBrk="1" fontAlgn="auto" latinLnBrk="0" hangingPunct="1">
              <a:lnSpc>
                <a:spcPts val="1800"/>
              </a:lnSpc>
              <a:spcBef>
                <a:spcPct val="0"/>
              </a:spcBef>
              <a:spcAft>
                <a:spcPts val="0"/>
              </a:spcAft>
              <a:buClrTx/>
              <a:buSzTx/>
              <a:buFont typeface="Arial"/>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p>
        </p:txBody>
      </p:sp>
      <p:pic>
        <p:nvPicPr>
          <p:cNvPr id="49" name="Picture 4" descr="n252 Fb Thu Huong Pham">
            <a:extLst>
              <a:ext uri="{FF2B5EF4-FFF2-40B4-BE49-F238E27FC236}">
                <a16:creationId xmlns:a16="http://schemas.microsoft.com/office/drawing/2014/main" id="{1F13353C-E05B-472C-A2E0-C11A8EA733D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3219" t="19835" r="14104" b="8479"/>
          <a:stretch/>
        </p:blipFill>
        <p:spPr bwMode="auto">
          <a:xfrm>
            <a:off x="5834443" y="50704"/>
            <a:ext cx="1405338" cy="138619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Nhóm 5" descr="n252 Fb Thu Huong Pham">
            <a:extLst>
              <a:ext uri="{FF2B5EF4-FFF2-40B4-BE49-F238E27FC236}">
                <a16:creationId xmlns:a16="http://schemas.microsoft.com/office/drawing/2014/main" id="{30DDCFB0-6810-43B3-9A28-8046944C681E}"/>
              </a:ext>
            </a:extLst>
          </p:cNvPr>
          <p:cNvGrpSpPr/>
          <p:nvPr/>
        </p:nvGrpSpPr>
        <p:grpSpPr>
          <a:xfrm>
            <a:off x="10707" y="116679"/>
            <a:ext cx="3515419" cy="1836972"/>
            <a:chOff x="153582" y="116679"/>
            <a:chExt cx="3515419" cy="1836972"/>
          </a:xfrm>
        </p:grpSpPr>
        <p:sp>
          <p:nvSpPr>
            <p:cNvPr id="55" name="Freeform 44">
              <a:extLst>
                <a:ext uri="{FF2B5EF4-FFF2-40B4-BE49-F238E27FC236}">
                  <a16:creationId xmlns:a16="http://schemas.microsoft.com/office/drawing/2014/main" id="{EFCA9D1C-20C0-4F22-8A8F-4761E4FC0A15}"/>
                </a:ext>
              </a:extLst>
            </p:cNvPr>
            <p:cNvSpPr/>
            <p:nvPr/>
          </p:nvSpPr>
          <p:spPr>
            <a:xfrm flipH="1">
              <a:off x="153582" y="116679"/>
              <a:ext cx="2977727" cy="1836972"/>
            </a:xfrm>
            <a:custGeom>
              <a:avLst/>
              <a:gdLst/>
              <a:ahLst/>
              <a:cxnLst/>
              <a:rect l="l" t="t" r="r" b="b"/>
              <a:pathLst>
                <a:path w="3269334" h="2312311">
                  <a:moveTo>
                    <a:pt x="3269333" y="0"/>
                  </a:moveTo>
                  <a:lnTo>
                    <a:pt x="0" y="0"/>
                  </a:lnTo>
                  <a:lnTo>
                    <a:pt x="0" y="2312311"/>
                  </a:lnTo>
                  <a:lnTo>
                    <a:pt x="3269333" y="2312311"/>
                  </a:lnTo>
                  <a:lnTo>
                    <a:pt x="3269333"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mc:AlternateContent xmlns:mc="http://schemas.openxmlformats.org/markup-compatibility/2006" xmlns:a14="http://schemas.microsoft.com/office/drawing/2010/main">
          <mc:Choice Requires="a14">
            <p:sp>
              <p:nvSpPr>
                <p:cNvPr id="57" name="TextBox 45">
                  <a:extLst>
                    <a:ext uri="{FF2B5EF4-FFF2-40B4-BE49-F238E27FC236}">
                      <a16:creationId xmlns:a16="http://schemas.microsoft.com/office/drawing/2014/main" id="{6F6CDBFA-CB0E-409F-94E9-7DA9FD74E753}"/>
                    </a:ext>
                  </a:extLst>
                </p:cNvPr>
                <p:cNvSpPr txBox="1"/>
                <p:nvPr/>
              </p:nvSpPr>
              <p:spPr>
                <a:xfrm>
                  <a:off x="601564" y="477624"/>
                  <a:ext cx="2126072" cy="939424"/>
                </a:xfrm>
                <a:prstGeom prst="rect">
                  <a:avLst/>
                </a:prstGeom>
              </p:spPr>
              <p:txBody>
                <a:bodyPr wrap="square" lIns="0" tIns="0" rIns="0" bIns="0" rtlCol="0" anchor="t">
                  <a:spAutoFit/>
                </a:bodyPr>
                <a:lstStyle/>
                <a:p>
                  <a:pPr lvl="0" algn="just" defTabSz="457200">
                    <a:buClrTx/>
                  </a:pPr>
                  <a14:m>
                    <m:oMathPara xmlns:m="http://schemas.openxmlformats.org/officeDocument/2006/math">
                      <m:oMathParaPr>
                        <m:jc m:val="centerGroup"/>
                      </m:oMathParaPr>
                      <m:oMath xmlns:m="http://schemas.openxmlformats.org/officeDocument/2006/math">
                        <m:r>
                          <a:rPr lang="en-US" sz="2000" b="1" i="0" kern="1200" smtClean="0">
                            <a:latin typeface="Cambria Math" panose="02040503050406030204" pitchFamily="18" charset="0"/>
                            <a:ea typeface="Cambria" panose="02040503050406030204" pitchFamily="18" charset="0"/>
                          </a:rPr>
                          <m:t>𝐜</m:t>
                        </m:r>
                        <m:r>
                          <a:rPr lang="en-US" sz="2000" b="1" i="0" kern="1200" smtClean="0">
                            <a:latin typeface="Cambria Math" panose="02040503050406030204" pitchFamily="18" charset="0"/>
                            <a:ea typeface="Cambria" panose="02040503050406030204" pitchFamily="18" charset="0"/>
                          </a:rPr>
                          <m:t>=</m:t>
                        </m:r>
                        <m:f>
                          <m:fPr>
                            <m:ctrlPr>
                              <a:rPr lang="vi-VN" sz="2000" b="1" i="1" kern="1200" smtClean="0">
                                <a:latin typeface="Cambria Math" panose="02040503050406030204" pitchFamily="18" charset="0"/>
                                <a:ea typeface="Cambria" panose="02040503050406030204" pitchFamily="18" charset="0"/>
                              </a:rPr>
                            </m:ctrlPr>
                          </m:fPr>
                          <m:num>
                            <m:r>
                              <a:rPr lang="vi-VN" sz="2000" b="1" i="0" kern="1200">
                                <a:latin typeface="Cambria Math" panose="02040503050406030204" pitchFamily="18" charset="0"/>
                                <a:ea typeface="Cambria" panose="02040503050406030204" pitchFamily="18" charset="0"/>
                              </a:rPr>
                              <m:t>𝐐</m:t>
                            </m:r>
                          </m:num>
                          <m:den>
                            <m:r>
                              <m:rPr>
                                <m:nor/>
                              </m:rPr>
                              <a:rPr lang="en-US" sz="2000" b="1" i="0" kern="1200" smtClean="0">
                                <a:latin typeface="Cambria Math" panose="02040503050406030204" pitchFamily="18" charset="0"/>
                                <a:ea typeface="Cambria" panose="02040503050406030204" pitchFamily="18" charset="0"/>
                              </a:rPr>
                              <m:t>m</m:t>
                            </m:r>
                            <m:r>
                              <m:rPr>
                                <m:nor/>
                              </m:rPr>
                              <a:rPr lang="vi-VN" sz="2000" b="1" kern="1200">
                                <a:latin typeface="Cambria Math" panose="02040503050406030204" pitchFamily="18" charset="0"/>
                                <a:ea typeface="Cambria Math" panose="02040503050406030204" pitchFamily="18" charset="0"/>
                              </a:rPr>
                              <m:t>(</m:t>
                            </m:r>
                            <m:sSub>
                              <m:sSubPr>
                                <m:ctrlPr>
                                  <a:rPr lang="vi-VN" sz="2000" b="1" i="1" kern="1200" smtClean="0">
                                    <a:latin typeface="Cambria Math" panose="02040503050406030204" pitchFamily="18" charset="0"/>
                                    <a:ea typeface="Cambria Math" panose="02040503050406030204" pitchFamily="18" charset="0"/>
                                  </a:rPr>
                                </m:ctrlPr>
                              </m:sSubPr>
                              <m:e>
                                <m:r>
                                  <a:rPr lang="en-US" sz="2000" b="1" i="1" kern="1200" smtClean="0">
                                    <a:latin typeface="Cambria Math" panose="02040503050406030204" pitchFamily="18" charset="0"/>
                                    <a:ea typeface="Cambria Math" panose="02040503050406030204" pitchFamily="18" charset="0"/>
                                  </a:rPr>
                                  <m:t>𝑻</m:t>
                                </m:r>
                              </m:e>
                              <m:sub>
                                <m:r>
                                  <a:rPr lang="en-US" sz="2000" b="1" i="1" kern="1200" smtClean="0">
                                    <a:latin typeface="Cambria Math" panose="02040503050406030204" pitchFamily="18" charset="0"/>
                                    <a:ea typeface="Cambria Math" panose="02040503050406030204" pitchFamily="18" charset="0"/>
                                  </a:rPr>
                                  <m:t>𝟏</m:t>
                                </m:r>
                              </m:sub>
                            </m:sSub>
                            <m:r>
                              <m:rPr>
                                <m:nor/>
                              </m:rPr>
                              <a:rPr lang="en-US" sz="2000" b="1" i="0" kern="1200" smtClean="0">
                                <a:latin typeface="Cambria Math" panose="02040503050406030204" pitchFamily="18" charset="0"/>
                                <a:ea typeface="Cambria Math" panose="02040503050406030204" pitchFamily="18" charset="0"/>
                              </a:rPr>
                              <m:t> </m:t>
                            </m:r>
                            <m:r>
                              <m:rPr>
                                <m:nor/>
                              </m:rPr>
                              <a:rPr lang="vi-VN" sz="2000" b="1" kern="1200">
                                <a:latin typeface="Cambria Math" panose="02040503050406030204" pitchFamily="18" charset="0"/>
                                <a:ea typeface="Cambria Math" panose="02040503050406030204" pitchFamily="18" charset="0"/>
                              </a:rPr>
                              <m:t>−</m:t>
                            </m:r>
                            <m:sSub>
                              <m:sSubPr>
                                <m:ctrlPr>
                                  <a:rPr lang="vi-VN" sz="2000" b="1" i="1" kern="1200">
                                    <a:latin typeface="Cambria Math" panose="02040503050406030204" pitchFamily="18" charset="0"/>
                                    <a:ea typeface="Cambria Math" panose="02040503050406030204" pitchFamily="18" charset="0"/>
                                  </a:rPr>
                                </m:ctrlPr>
                              </m:sSubPr>
                              <m:e>
                                <m:r>
                                  <a:rPr lang="en-US" sz="2000" b="1" i="1" kern="1200">
                                    <a:latin typeface="Cambria Math" panose="02040503050406030204" pitchFamily="18" charset="0"/>
                                    <a:ea typeface="Cambria Math" panose="02040503050406030204" pitchFamily="18" charset="0"/>
                                  </a:rPr>
                                  <m:t>𝑻</m:t>
                                </m:r>
                              </m:e>
                              <m:sub>
                                <m:r>
                                  <a:rPr lang="en-US" sz="2000" b="1" i="1" kern="1200" smtClean="0">
                                    <a:latin typeface="Cambria Math" panose="02040503050406030204" pitchFamily="18" charset="0"/>
                                    <a:ea typeface="Cambria Math" panose="02040503050406030204" pitchFamily="18" charset="0"/>
                                  </a:rPr>
                                  <m:t>𝟐</m:t>
                                </m:r>
                              </m:sub>
                            </m:sSub>
                            <m:r>
                              <m:rPr>
                                <m:nor/>
                              </m:rPr>
                              <a:rPr lang="vi-VN" sz="2000" b="1" kern="1200">
                                <a:latin typeface="Cambria Math" panose="02040503050406030204" pitchFamily="18" charset="0"/>
                                <a:ea typeface="Cambria Math" panose="02040503050406030204" pitchFamily="18" charset="0"/>
                              </a:rPr>
                              <m:t>)</m:t>
                            </m:r>
                          </m:den>
                        </m:f>
                      </m:oMath>
                    </m:oMathPara>
                  </a14:m>
                  <a:endParaRPr lang="vi-VN" sz="2000" b="1" kern="1200">
                    <a:latin typeface="Cambria" panose="02040503050406030204" pitchFamily="18" charset="0"/>
                    <a:ea typeface="Cambria" panose="02040503050406030204" pitchFamily="18" charset="0"/>
                  </a:endParaRPr>
                </a:p>
                <a:p>
                  <a:pPr lvl="0" algn="just" defTabSz="457200">
                    <a:buClrTx/>
                  </a:pPr>
                  <a:r>
                    <a:rPr lang="vi-VN" sz="2000" kern="1200">
                      <a:latin typeface="Cambria" panose="02040503050406030204" pitchFamily="18" charset="0"/>
                      <a:ea typeface="Cambria" panose="02040503050406030204" pitchFamily="18" charset="0"/>
                    </a:rPr>
                    <a:t>(có đơn vị: J/kg.K)</a:t>
                  </a:r>
                </a:p>
              </p:txBody>
            </p:sp>
          </mc:Choice>
          <mc:Fallback xmlns="">
            <p:sp>
              <p:nvSpPr>
                <p:cNvPr id="57" name="TextBox 45">
                  <a:extLst>
                    <a:ext uri="{FF2B5EF4-FFF2-40B4-BE49-F238E27FC236}">
                      <a16:creationId xmlns:a16="http://schemas.microsoft.com/office/drawing/2014/main" id="{6F6CDBFA-CB0E-409F-94E9-7DA9FD74E753}"/>
                    </a:ext>
                  </a:extLst>
                </p:cNvPr>
                <p:cNvSpPr txBox="1">
                  <a:spLocks noRot="1" noChangeAspect="1" noMove="1" noResize="1" noEditPoints="1" noAdjustHandles="1" noChangeArrowheads="1" noChangeShapeType="1" noTextEdit="1"/>
                </p:cNvSpPr>
                <p:nvPr/>
              </p:nvSpPr>
              <p:spPr>
                <a:xfrm>
                  <a:off x="601564" y="477624"/>
                  <a:ext cx="2126072" cy="939424"/>
                </a:xfrm>
                <a:prstGeom prst="rect">
                  <a:avLst/>
                </a:prstGeom>
                <a:blipFill>
                  <a:blip r:embed="rId13"/>
                  <a:stretch>
                    <a:fillRect l="-7163" r="-1146" b="-15584"/>
                  </a:stretch>
                </a:blipFill>
              </p:spPr>
              <p:txBody>
                <a:bodyPr/>
                <a:lstStyle/>
                <a:p>
                  <a:r>
                    <a:rPr lang="en-US">
                      <a:noFill/>
                    </a:rPr>
                    <a:t> </a:t>
                  </a:r>
                </a:p>
              </p:txBody>
            </p:sp>
          </mc:Fallback>
        </mc:AlternateContent>
        <p:sp>
          <p:nvSpPr>
            <p:cNvPr id="59" name="Freeform 50">
              <a:extLst>
                <a:ext uri="{FF2B5EF4-FFF2-40B4-BE49-F238E27FC236}">
                  <a16:creationId xmlns:a16="http://schemas.microsoft.com/office/drawing/2014/main" id="{92B2D335-86B3-410B-8C5A-D2430D09BCAD}"/>
                </a:ext>
              </a:extLst>
            </p:cNvPr>
            <p:cNvSpPr/>
            <p:nvPr/>
          </p:nvSpPr>
          <p:spPr>
            <a:xfrm rot="2103889">
              <a:off x="2938561" y="817961"/>
              <a:ext cx="730440" cy="352629"/>
            </a:xfrm>
            <a:custGeom>
              <a:avLst/>
              <a:gdLst/>
              <a:ahLst/>
              <a:cxnLst/>
              <a:rect l="l" t="t" r="r" b="b"/>
              <a:pathLst>
                <a:path w="1198669" h="470478">
                  <a:moveTo>
                    <a:pt x="0" y="0"/>
                  </a:moveTo>
                  <a:lnTo>
                    <a:pt x="1198669" y="0"/>
                  </a:lnTo>
                  <a:lnTo>
                    <a:pt x="1198669" y="470477"/>
                  </a:lnTo>
                  <a:lnTo>
                    <a:pt x="0" y="470477"/>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10" name="Nhóm 9" descr="n252 Fb Thu Huong Pham">
            <a:extLst>
              <a:ext uri="{FF2B5EF4-FFF2-40B4-BE49-F238E27FC236}">
                <a16:creationId xmlns:a16="http://schemas.microsoft.com/office/drawing/2014/main" id="{96464E0A-9CCF-43C7-9FBE-3A649AB688E9}"/>
              </a:ext>
            </a:extLst>
          </p:cNvPr>
          <p:cNvGrpSpPr/>
          <p:nvPr/>
        </p:nvGrpSpPr>
        <p:grpSpPr>
          <a:xfrm>
            <a:off x="163107" y="1920868"/>
            <a:ext cx="7446430" cy="3149277"/>
            <a:chOff x="153582" y="1777993"/>
            <a:chExt cx="7446430" cy="3149277"/>
          </a:xfrm>
        </p:grpSpPr>
        <p:sp>
          <p:nvSpPr>
            <p:cNvPr id="12" name="Freeform 12"/>
            <p:cNvSpPr/>
            <p:nvPr/>
          </p:nvSpPr>
          <p:spPr>
            <a:xfrm>
              <a:off x="469579" y="2267345"/>
              <a:ext cx="3242952" cy="1448207"/>
            </a:xfrm>
            <a:custGeom>
              <a:avLst/>
              <a:gdLst/>
              <a:ahLst/>
              <a:cxnLst/>
              <a:rect l="l" t="t" r="r" b="b"/>
              <a:pathLst>
                <a:path w="3329379" h="2354779">
                  <a:moveTo>
                    <a:pt x="0" y="0"/>
                  </a:moveTo>
                  <a:lnTo>
                    <a:pt x="3329380" y="0"/>
                  </a:lnTo>
                  <a:lnTo>
                    <a:pt x="3329380" y="2354779"/>
                  </a:lnTo>
                  <a:lnTo>
                    <a:pt x="0" y="235477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23" name="Group 23"/>
            <p:cNvGrpSpPr/>
            <p:nvPr/>
          </p:nvGrpSpPr>
          <p:grpSpPr>
            <a:xfrm>
              <a:off x="2291881" y="4243579"/>
              <a:ext cx="2512638" cy="665700"/>
              <a:chOff x="0" y="0"/>
              <a:chExt cx="1183594" cy="598706"/>
            </a:xfrm>
          </p:grpSpPr>
          <p:sp>
            <p:nvSpPr>
              <p:cNvPr id="24" name="Freeform 24"/>
              <p:cNvSpPr/>
              <p:nvPr/>
            </p:nvSpPr>
            <p:spPr>
              <a:xfrm>
                <a:off x="0" y="0"/>
                <a:ext cx="1183594" cy="598706"/>
              </a:xfrm>
              <a:custGeom>
                <a:avLst/>
                <a:gdLst/>
                <a:ahLst/>
                <a:cxnLst/>
                <a:rect l="l" t="t" r="r" b="b"/>
                <a:pathLst>
                  <a:path w="1183594" h="598706">
                    <a:moveTo>
                      <a:pt x="136727" y="0"/>
                    </a:moveTo>
                    <a:lnTo>
                      <a:pt x="1046867" y="0"/>
                    </a:lnTo>
                    <a:cubicBezTo>
                      <a:pt x="1083130" y="0"/>
                      <a:pt x="1117907" y="14405"/>
                      <a:pt x="1143548" y="40046"/>
                    </a:cubicBezTo>
                    <a:cubicBezTo>
                      <a:pt x="1169189" y="65687"/>
                      <a:pt x="1183594" y="100464"/>
                      <a:pt x="1183594" y="136727"/>
                    </a:cubicBezTo>
                    <a:lnTo>
                      <a:pt x="1183594" y="461979"/>
                    </a:lnTo>
                    <a:cubicBezTo>
                      <a:pt x="1183594" y="537491"/>
                      <a:pt x="1122379" y="598706"/>
                      <a:pt x="1046867" y="598706"/>
                    </a:cubicBezTo>
                    <a:lnTo>
                      <a:pt x="136727" y="598706"/>
                    </a:lnTo>
                    <a:cubicBezTo>
                      <a:pt x="61215" y="598706"/>
                      <a:pt x="0" y="537491"/>
                      <a:pt x="0" y="461979"/>
                    </a:cubicBezTo>
                    <a:lnTo>
                      <a:pt x="0" y="136727"/>
                    </a:lnTo>
                    <a:cubicBezTo>
                      <a:pt x="0" y="61215"/>
                      <a:pt x="61215" y="0"/>
                      <a:pt x="136727" y="0"/>
                    </a:cubicBezTo>
                    <a:close/>
                  </a:path>
                </a:pathLst>
              </a:custGeom>
              <a:solidFill>
                <a:srgbClr val="3DC3FF">
                  <a:alpha val="76863"/>
                </a:srgbClr>
              </a:solidFill>
              <a:ln w="57150" cap="rnd">
                <a:solidFill>
                  <a:srgbClr val="000000">
                    <a:alpha val="76863"/>
                  </a:srgbClr>
                </a:solidFill>
                <a:prstDash val="solid"/>
                <a:round/>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25" name="TextBox 25"/>
              <p:cNvSpPr txBox="1"/>
              <p:nvPr/>
            </p:nvSpPr>
            <p:spPr>
              <a:xfrm>
                <a:off x="0" y="0"/>
                <a:ext cx="1183594" cy="598706"/>
              </a:xfrm>
              <a:prstGeom prst="rect">
                <a:avLst/>
              </a:prstGeom>
            </p:spPr>
            <p:txBody>
              <a:bodyPr lIns="23363" tIns="23363" rIns="23363" bIns="23363" rtlCol="0" anchor="ctr"/>
              <a:lstStyle/>
              <a:p>
                <a:pPr marL="0" marR="0" lvl="0" indent="0" algn="ctr" defTabSz="457200" rtl="0" eaLnBrk="1" fontAlgn="auto" latinLnBrk="0" hangingPunct="1">
                  <a:lnSpc>
                    <a:spcPts val="840"/>
                  </a:lnSpc>
                  <a:spcBef>
                    <a:spcPts val="0"/>
                  </a:spcBef>
                  <a:spcAft>
                    <a:spcPts val="0"/>
                  </a:spcAft>
                  <a:buClrTx/>
                  <a:buSzTx/>
                  <a:buFont typeface="Arial"/>
                  <a:buNone/>
                  <a:tabLst/>
                  <a:defRPr/>
                </a:pPr>
                <a:endParaRPr kumimoji="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6" name="Group 26"/>
            <p:cNvGrpSpPr/>
            <p:nvPr/>
          </p:nvGrpSpPr>
          <p:grpSpPr>
            <a:xfrm>
              <a:off x="4982323" y="4295881"/>
              <a:ext cx="2617689" cy="613398"/>
              <a:chOff x="-44097" y="-33796"/>
              <a:chExt cx="1227691" cy="638537"/>
            </a:xfrm>
          </p:grpSpPr>
          <p:sp>
            <p:nvSpPr>
              <p:cNvPr id="27" name="Freeform 27"/>
              <p:cNvSpPr/>
              <p:nvPr/>
            </p:nvSpPr>
            <p:spPr>
              <a:xfrm>
                <a:off x="-44097" y="-33796"/>
                <a:ext cx="1183594" cy="604741"/>
              </a:xfrm>
              <a:custGeom>
                <a:avLst/>
                <a:gdLst/>
                <a:ahLst/>
                <a:cxnLst/>
                <a:rect l="l" t="t" r="r" b="b"/>
                <a:pathLst>
                  <a:path w="1183594" h="604741">
                    <a:moveTo>
                      <a:pt x="136727" y="0"/>
                    </a:moveTo>
                    <a:lnTo>
                      <a:pt x="1046867" y="0"/>
                    </a:lnTo>
                    <a:cubicBezTo>
                      <a:pt x="1083130" y="0"/>
                      <a:pt x="1117907" y="14405"/>
                      <a:pt x="1143548" y="40046"/>
                    </a:cubicBezTo>
                    <a:cubicBezTo>
                      <a:pt x="1169189" y="65687"/>
                      <a:pt x="1183594" y="100464"/>
                      <a:pt x="1183594" y="136727"/>
                    </a:cubicBezTo>
                    <a:lnTo>
                      <a:pt x="1183594" y="468015"/>
                    </a:lnTo>
                    <a:cubicBezTo>
                      <a:pt x="1183594" y="543527"/>
                      <a:pt x="1122379" y="604741"/>
                      <a:pt x="1046867" y="604741"/>
                    </a:cubicBezTo>
                    <a:lnTo>
                      <a:pt x="136727" y="604741"/>
                    </a:lnTo>
                    <a:cubicBezTo>
                      <a:pt x="61215" y="604741"/>
                      <a:pt x="0" y="543527"/>
                      <a:pt x="0" y="468015"/>
                    </a:cubicBezTo>
                    <a:lnTo>
                      <a:pt x="0" y="136727"/>
                    </a:lnTo>
                    <a:cubicBezTo>
                      <a:pt x="0" y="61215"/>
                      <a:pt x="61215" y="0"/>
                      <a:pt x="136727" y="0"/>
                    </a:cubicBezTo>
                    <a:close/>
                  </a:path>
                </a:pathLst>
              </a:custGeom>
              <a:solidFill>
                <a:srgbClr val="3DC3FF">
                  <a:alpha val="76863"/>
                </a:srgbClr>
              </a:solidFill>
              <a:ln w="57150" cap="rnd">
                <a:solidFill>
                  <a:srgbClr val="000000">
                    <a:alpha val="76863"/>
                  </a:srgbClr>
                </a:solidFill>
                <a:prstDash val="solid"/>
                <a:round/>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28" name="TextBox 28"/>
              <p:cNvSpPr txBox="1"/>
              <p:nvPr/>
            </p:nvSpPr>
            <p:spPr>
              <a:xfrm>
                <a:off x="0" y="0"/>
                <a:ext cx="1183594" cy="604741"/>
              </a:xfrm>
              <a:prstGeom prst="rect">
                <a:avLst/>
              </a:prstGeom>
            </p:spPr>
            <p:txBody>
              <a:bodyPr lIns="23363" tIns="23363" rIns="23363" bIns="23363" rtlCol="0" anchor="ctr"/>
              <a:lstStyle/>
              <a:p>
                <a:pPr marL="0" marR="0" lvl="0" indent="0" algn="ctr" defTabSz="457200" rtl="0" eaLnBrk="1" fontAlgn="auto" latinLnBrk="0" hangingPunct="1">
                  <a:lnSpc>
                    <a:spcPts val="840"/>
                  </a:lnSpc>
                  <a:spcBef>
                    <a:spcPts val="0"/>
                  </a:spcBef>
                  <a:spcAft>
                    <a:spcPts val="0"/>
                  </a:spcAft>
                  <a:buClrTx/>
                  <a:buSzTx/>
                  <a:buFont typeface="Arial"/>
                  <a:buNone/>
                  <a:tabLst/>
                  <a:defRPr/>
                </a:pPr>
                <a:endParaRPr kumimoji="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sp>
          <p:nvSpPr>
            <p:cNvPr id="37" name="Freeform 37"/>
            <p:cNvSpPr/>
            <p:nvPr/>
          </p:nvSpPr>
          <p:spPr>
            <a:xfrm rot="-1042767">
              <a:off x="3329799" y="2964964"/>
              <a:ext cx="390286" cy="387448"/>
            </a:xfrm>
            <a:custGeom>
              <a:avLst/>
              <a:gdLst/>
              <a:ahLst/>
              <a:cxnLst/>
              <a:rect l="l" t="t" r="r" b="b"/>
              <a:pathLst>
                <a:path w="780572" h="774895">
                  <a:moveTo>
                    <a:pt x="0" y="0"/>
                  </a:moveTo>
                  <a:lnTo>
                    <a:pt x="780573" y="0"/>
                  </a:lnTo>
                  <a:lnTo>
                    <a:pt x="780573" y="774896"/>
                  </a:lnTo>
                  <a:lnTo>
                    <a:pt x="0" y="77489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46" name="Freeform 46"/>
            <p:cNvSpPr/>
            <p:nvPr/>
          </p:nvSpPr>
          <p:spPr>
            <a:xfrm rot="10800000" flipH="1">
              <a:off x="2309822" y="3541840"/>
              <a:ext cx="389644" cy="569863"/>
            </a:xfrm>
            <a:custGeom>
              <a:avLst/>
              <a:gdLst/>
              <a:ahLst/>
              <a:cxnLst/>
              <a:rect l="l" t="t" r="r" b="b"/>
              <a:pathLst>
                <a:path w="779287" h="1139725">
                  <a:moveTo>
                    <a:pt x="779287" y="0"/>
                  </a:moveTo>
                  <a:lnTo>
                    <a:pt x="0" y="0"/>
                  </a:lnTo>
                  <a:lnTo>
                    <a:pt x="0" y="1139725"/>
                  </a:lnTo>
                  <a:lnTo>
                    <a:pt x="779287" y="1139725"/>
                  </a:lnTo>
                  <a:lnTo>
                    <a:pt x="779287"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47" name="Freeform 47"/>
            <p:cNvSpPr/>
            <p:nvPr/>
          </p:nvSpPr>
          <p:spPr>
            <a:xfrm rot="9366212" flipH="1">
              <a:off x="3780912" y="3103411"/>
              <a:ext cx="991594" cy="1175836"/>
            </a:xfrm>
            <a:custGeom>
              <a:avLst/>
              <a:gdLst/>
              <a:ahLst/>
              <a:cxnLst/>
              <a:rect l="l" t="t" r="r" b="b"/>
              <a:pathLst>
                <a:path w="635639" h="929636">
                  <a:moveTo>
                    <a:pt x="635638" y="0"/>
                  </a:moveTo>
                  <a:lnTo>
                    <a:pt x="0" y="0"/>
                  </a:lnTo>
                  <a:lnTo>
                    <a:pt x="0" y="929636"/>
                  </a:lnTo>
                  <a:lnTo>
                    <a:pt x="635638" y="929636"/>
                  </a:lnTo>
                  <a:lnTo>
                    <a:pt x="635638"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2" name="Freeform 52"/>
            <p:cNvSpPr/>
            <p:nvPr/>
          </p:nvSpPr>
          <p:spPr>
            <a:xfrm>
              <a:off x="2602180" y="1777993"/>
              <a:ext cx="781283" cy="468012"/>
            </a:xfrm>
            <a:custGeom>
              <a:avLst/>
              <a:gdLst/>
              <a:ahLst/>
              <a:cxnLst/>
              <a:rect l="l" t="t" r="r" b="b"/>
              <a:pathLst>
                <a:path w="906891" h="355955">
                  <a:moveTo>
                    <a:pt x="0" y="0"/>
                  </a:moveTo>
                  <a:lnTo>
                    <a:pt x="906892" y="0"/>
                  </a:lnTo>
                  <a:lnTo>
                    <a:pt x="906892" y="355954"/>
                  </a:lnTo>
                  <a:lnTo>
                    <a:pt x="0" y="355954"/>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62" name="TextBox 62"/>
            <p:cNvSpPr txBox="1"/>
            <p:nvPr/>
          </p:nvSpPr>
          <p:spPr>
            <a:xfrm>
              <a:off x="1026826" y="2561570"/>
              <a:ext cx="2170755" cy="861774"/>
            </a:xfrm>
            <a:prstGeom prst="rect">
              <a:avLst/>
            </a:prstGeom>
          </p:spPr>
          <p:txBody>
            <a:bodyPr wrap="square" lIns="0" tIns="0" rIns="0" bIns="0" rtlCol="0" anchor="t">
              <a:spAutoFit/>
            </a:bodyPr>
            <a:lstStyle/>
            <a:p>
              <a:pPr lvl="0" algn="ctr" defTabSz="457200">
                <a:spcBef>
                  <a:spcPct val="0"/>
                </a:spcBef>
                <a:buClrTx/>
              </a:pPr>
              <a:r>
                <a:rPr kumimoji="0" lang="en-US"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sym typeface="Arial"/>
                </a:rPr>
                <a:t> </a:t>
              </a:r>
              <a:r>
                <a:rPr lang="vi-VN" kern="1200">
                  <a:latin typeface="Cambria" panose="02040503050406030204" pitchFamily="18" charset="0"/>
                  <a:ea typeface="Cambria" panose="02040503050406030204" pitchFamily="18" charset="0"/>
                </a:rPr>
                <a:t>Độ lớn nhiệt lượng cần cung cấp cho vật để làm tăng nhiệt độ của nó phụ thuộc vào các yếu tố:</a:t>
              </a:r>
            </a:p>
          </p:txBody>
        </p:sp>
        <p:grpSp>
          <p:nvGrpSpPr>
            <p:cNvPr id="77" name="Group 23">
              <a:extLst>
                <a:ext uri="{FF2B5EF4-FFF2-40B4-BE49-F238E27FC236}">
                  <a16:creationId xmlns:a16="http://schemas.microsoft.com/office/drawing/2014/main" id="{5CBDDD36-2CFC-436E-A946-29CBC85656E3}"/>
                </a:ext>
              </a:extLst>
            </p:cNvPr>
            <p:cNvGrpSpPr/>
            <p:nvPr/>
          </p:nvGrpSpPr>
          <p:grpSpPr>
            <a:xfrm>
              <a:off x="153582" y="4295881"/>
              <a:ext cx="1960494" cy="566526"/>
              <a:chOff x="0" y="0"/>
              <a:chExt cx="1183594" cy="598706"/>
            </a:xfrm>
          </p:grpSpPr>
          <p:sp>
            <p:nvSpPr>
              <p:cNvPr id="78" name="Freeform 24">
                <a:extLst>
                  <a:ext uri="{FF2B5EF4-FFF2-40B4-BE49-F238E27FC236}">
                    <a16:creationId xmlns:a16="http://schemas.microsoft.com/office/drawing/2014/main" id="{9DF4C90F-0CD3-4F96-B288-58360612AC79}"/>
                  </a:ext>
                </a:extLst>
              </p:cNvPr>
              <p:cNvSpPr/>
              <p:nvPr/>
            </p:nvSpPr>
            <p:spPr>
              <a:xfrm>
                <a:off x="0" y="0"/>
                <a:ext cx="1183594" cy="598706"/>
              </a:xfrm>
              <a:custGeom>
                <a:avLst/>
                <a:gdLst/>
                <a:ahLst/>
                <a:cxnLst/>
                <a:rect l="l" t="t" r="r" b="b"/>
                <a:pathLst>
                  <a:path w="1183594" h="598706">
                    <a:moveTo>
                      <a:pt x="136727" y="0"/>
                    </a:moveTo>
                    <a:lnTo>
                      <a:pt x="1046867" y="0"/>
                    </a:lnTo>
                    <a:cubicBezTo>
                      <a:pt x="1083130" y="0"/>
                      <a:pt x="1117907" y="14405"/>
                      <a:pt x="1143548" y="40046"/>
                    </a:cubicBezTo>
                    <a:cubicBezTo>
                      <a:pt x="1169189" y="65687"/>
                      <a:pt x="1183594" y="100464"/>
                      <a:pt x="1183594" y="136727"/>
                    </a:cubicBezTo>
                    <a:lnTo>
                      <a:pt x="1183594" y="461979"/>
                    </a:lnTo>
                    <a:cubicBezTo>
                      <a:pt x="1183594" y="537491"/>
                      <a:pt x="1122379" y="598706"/>
                      <a:pt x="1046867" y="598706"/>
                    </a:cubicBezTo>
                    <a:lnTo>
                      <a:pt x="136727" y="598706"/>
                    </a:lnTo>
                    <a:cubicBezTo>
                      <a:pt x="61215" y="598706"/>
                      <a:pt x="0" y="537491"/>
                      <a:pt x="0" y="461979"/>
                    </a:cubicBezTo>
                    <a:lnTo>
                      <a:pt x="0" y="136727"/>
                    </a:lnTo>
                    <a:cubicBezTo>
                      <a:pt x="0" y="61215"/>
                      <a:pt x="61215" y="0"/>
                      <a:pt x="136727" y="0"/>
                    </a:cubicBezTo>
                    <a:close/>
                  </a:path>
                </a:pathLst>
              </a:custGeom>
              <a:solidFill>
                <a:srgbClr val="3DC3FF">
                  <a:alpha val="76863"/>
                </a:srgbClr>
              </a:solidFill>
              <a:ln w="57150" cap="rnd">
                <a:solidFill>
                  <a:srgbClr val="000000">
                    <a:alpha val="76863"/>
                  </a:srgbClr>
                </a:solidFill>
                <a:prstDash val="solid"/>
                <a:round/>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79" name="TextBox 25">
                <a:extLst>
                  <a:ext uri="{FF2B5EF4-FFF2-40B4-BE49-F238E27FC236}">
                    <a16:creationId xmlns:a16="http://schemas.microsoft.com/office/drawing/2014/main" id="{A15B3A96-D128-40C5-A440-83B79D3FFD68}"/>
                  </a:ext>
                </a:extLst>
              </p:cNvPr>
              <p:cNvSpPr txBox="1"/>
              <p:nvPr/>
            </p:nvSpPr>
            <p:spPr>
              <a:xfrm>
                <a:off x="0" y="0"/>
                <a:ext cx="1183594" cy="598706"/>
              </a:xfrm>
              <a:prstGeom prst="rect">
                <a:avLst/>
              </a:prstGeom>
            </p:spPr>
            <p:txBody>
              <a:bodyPr lIns="23363" tIns="23363" rIns="23363" bIns="23363" rtlCol="0" anchor="ctr"/>
              <a:lstStyle/>
              <a:p>
                <a:pPr marL="0" marR="0" lvl="0" indent="0" algn="ctr" defTabSz="457200" rtl="0" eaLnBrk="1" fontAlgn="auto" latinLnBrk="0" hangingPunct="1">
                  <a:lnSpc>
                    <a:spcPts val="840"/>
                  </a:lnSpc>
                  <a:spcBef>
                    <a:spcPts val="0"/>
                  </a:spcBef>
                  <a:spcAft>
                    <a:spcPts val="0"/>
                  </a:spcAft>
                  <a:buClrTx/>
                  <a:buSzTx/>
                  <a:buFont typeface="Arial"/>
                  <a:buNone/>
                  <a:tabLst/>
                  <a:defRPr/>
                </a:pPr>
                <a:endParaRPr kumimoji="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sp>
          <p:nvSpPr>
            <p:cNvPr id="85" name="Hộp Văn bản 84">
              <a:extLst>
                <a:ext uri="{FF2B5EF4-FFF2-40B4-BE49-F238E27FC236}">
                  <a16:creationId xmlns:a16="http://schemas.microsoft.com/office/drawing/2014/main" id="{25792EA3-C11B-4C18-8155-7799F6540ADE}"/>
                </a:ext>
              </a:extLst>
            </p:cNvPr>
            <p:cNvSpPr txBox="1"/>
            <p:nvPr/>
          </p:nvSpPr>
          <p:spPr>
            <a:xfrm>
              <a:off x="174034" y="4280939"/>
              <a:ext cx="1883493"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rPr>
                <a:t>Khối lượng của vật.</a:t>
              </a:r>
            </a:p>
          </p:txBody>
        </p:sp>
        <p:sp>
          <p:nvSpPr>
            <p:cNvPr id="86" name="Hộp Văn bản 85">
              <a:extLst>
                <a:ext uri="{FF2B5EF4-FFF2-40B4-BE49-F238E27FC236}">
                  <a16:creationId xmlns:a16="http://schemas.microsoft.com/office/drawing/2014/main" id="{1681509B-E6B4-4293-8D96-B034F439FECF}"/>
                </a:ext>
              </a:extLst>
            </p:cNvPr>
            <p:cNvSpPr txBox="1"/>
            <p:nvPr/>
          </p:nvSpPr>
          <p:spPr>
            <a:xfrm>
              <a:off x="2291880" y="4250754"/>
              <a:ext cx="240861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rPr>
                <a:t>Độ tăng nhiệt độ của vật.</a:t>
              </a:r>
            </a:p>
          </p:txBody>
        </p:sp>
        <p:sp>
          <p:nvSpPr>
            <p:cNvPr id="87" name="Hộp Văn bản 86">
              <a:extLst>
                <a:ext uri="{FF2B5EF4-FFF2-40B4-BE49-F238E27FC236}">
                  <a16:creationId xmlns:a16="http://schemas.microsoft.com/office/drawing/2014/main" id="{68FC060C-AAAF-421F-B809-691819A6809A}"/>
                </a:ext>
              </a:extLst>
            </p:cNvPr>
            <p:cNvSpPr txBox="1"/>
            <p:nvPr/>
          </p:nvSpPr>
          <p:spPr>
            <a:xfrm>
              <a:off x="5038873" y="4280938"/>
              <a:ext cx="2323331"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rPr>
                <a:t>Độ tăng nhiệt độ của vật.</a:t>
              </a:r>
            </a:p>
          </p:txBody>
        </p:sp>
        <p:sp>
          <p:nvSpPr>
            <p:cNvPr id="88" name="Freeform 46">
              <a:extLst>
                <a:ext uri="{FF2B5EF4-FFF2-40B4-BE49-F238E27FC236}">
                  <a16:creationId xmlns:a16="http://schemas.microsoft.com/office/drawing/2014/main" id="{1A60CF60-7D65-4FD4-B618-FEECBB381A1E}"/>
                </a:ext>
              </a:extLst>
            </p:cNvPr>
            <p:cNvSpPr/>
            <p:nvPr/>
          </p:nvSpPr>
          <p:spPr>
            <a:xfrm rot="14235149" flipH="1">
              <a:off x="870869" y="3425073"/>
              <a:ext cx="454101" cy="823806"/>
            </a:xfrm>
            <a:custGeom>
              <a:avLst/>
              <a:gdLst/>
              <a:ahLst/>
              <a:cxnLst/>
              <a:rect l="l" t="t" r="r" b="b"/>
              <a:pathLst>
                <a:path w="779287" h="1139725">
                  <a:moveTo>
                    <a:pt x="779287" y="0"/>
                  </a:moveTo>
                  <a:lnTo>
                    <a:pt x="0" y="0"/>
                  </a:lnTo>
                  <a:lnTo>
                    <a:pt x="0" y="1139725"/>
                  </a:lnTo>
                  <a:lnTo>
                    <a:pt x="779287" y="1139725"/>
                  </a:lnTo>
                  <a:lnTo>
                    <a:pt x="779287"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60" name="TextBox 56">
              <a:extLst>
                <a:ext uri="{FF2B5EF4-FFF2-40B4-BE49-F238E27FC236}">
                  <a16:creationId xmlns:a16="http://schemas.microsoft.com/office/drawing/2014/main" id="{580DA5E5-2BC9-4C66-AC76-A6A273703992}"/>
                </a:ext>
              </a:extLst>
            </p:cNvPr>
            <p:cNvSpPr txBox="1"/>
            <p:nvPr/>
          </p:nvSpPr>
          <p:spPr>
            <a:xfrm>
              <a:off x="4277688" y="1853263"/>
              <a:ext cx="4763" cy="376706"/>
            </a:xfrm>
            <a:prstGeom prst="rect">
              <a:avLst/>
            </a:prstGeom>
          </p:spPr>
          <p:txBody>
            <a:bodyPr lIns="0" tIns="0" rIns="0" bIns="0" rtlCol="0" anchor="t">
              <a:spAutoFit/>
            </a:bodyPr>
            <a:lstStyle/>
            <a:p>
              <a:pPr marL="0" marR="0" lvl="0" indent="0" algn="ctr" defTabSz="457200" rtl="0" eaLnBrk="1" fontAlgn="auto" latinLnBrk="0" hangingPunct="1">
                <a:lnSpc>
                  <a:spcPts val="364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1761436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descr="n252 Fb Thu Huong Pham"/>
          <p:cNvSpPr/>
          <p:nvPr/>
        </p:nvSpPr>
        <p:spPr>
          <a:xfrm>
            <a:off x="4743434" y="395850"/>
            <a:ext cx="490037" cy="526816"/>
          </a:xfrm>
          <a:custGeom>
            <a:avLst/>
            <a:gdLst/>
            <a:ahLst/>
            <a:cxnLst/>
            <a:rect l="l" t="t" r="r" b="b"/>
            <a:pathLst>
              <a:path w="1141770" h="1481070">
                <a:moveTo>
                  <a:pt x="0" y="0"/>
                </a:moveTo>
                <a:lnTo>
                  <a:pt x="1141770" y="0"/>
                </a:lnTo>
                <a:lnTo>
                  <a:pt x="1141770" y="1481070"/>
                </a:lnTo>
                <a:lnTo>
                  <a:pt x="0" y="14810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9" name="Nhóm 8" descr="n252 Fb Thu Huong Pham">
            <a:extLst>
              <a:ext uri="{FF2B5EF4-FFF2-40B4-BE49-F238E27FC236}">
                <a16:creationId xmlns:a16="http://schemas.microsoft.com/office/drawing/2014/main" id="{EC173CC8-1FFB-4030-8879-3AFB6DC32E5E}"/>
              </a:ext>
            </a:extLst>
          </p:cNvPr>
          <p:cNvGrpSpPr/>
          <p:nvPr/>
        </p:nvGrpSpPr>
        <p:grpSpPr>
          <a:xfrm>
            <a:off x="3810826" y="1390345"/>
            <a:ext cx="2359882" cy="2427202"/>
            <a:chOff x="3307227" y="720835"/>
            <a:chExt cx="2359882" cy="2427202"/>
          </a:xfrm>
        </p:grpSpPr>
        <p:grpSp>
          <p:nvGrpSpPr>
            <p:cNvPr id="2" name="Group 2"/>
            <p:cNvGrpSpPr/>
            <p:nvPr/>
          </p:nvGrpSpPr>
          <p:grpSpPr>
            <a:xfrm>
              <a:off x="3307227" y="720835"/>
              <a:ext cx="2359882" cy="2427202"/>
              <a:chOff x="0" y="0"/>
              <a:chExt cx="1048300" cy="1041151"/>
            </a:xfrm>
          </p:grpSpPr>
          <p:sp>
            <p:nvSpPr>
              <p:cNvPr id="3" name="Freeform 3"/>
              <p:cNvSpPr/>
              <p:nvPr/>
            </p:nvSpPr>
            <p:spPr>
              <a:xfrm>
                <a:off x="0" y="0"/>
                <a:ext cx="1048300" cy="1041151"/>
              </a:xfrm>
              <a:custGeom>
                <a:avLst/>
                <a:gdLst/>
                <a:ahLst/>
                <a:cxnLst/>
                <a:rect l="l" t="t" r="r" b="b"/>
                <a:pathLst>
                  <a:path w="1048300" h="1041151">
                    <a:moveTo>
                      <a:pt x="524150" y="0"/>
                    </a:moveTo>
                    <a:cubicBezTo>
                      <a:pt x="234670" y="0"/>
                      <a:pt x="0" y="233070"/>
                      <a:pt x="0" y="520576"/>
                    </a:cubicBezTo>
                    <a:cubicBezTo>
                      <a:pt x="0" y="808082"/>
                      <a:pt x="234670" y="1041151"/>
                      <a:pt x="524150" y="1041151"/>
                    </a:cubicBezTo>
                    <a:cubicBezTo>
                      <a:pt x="813630" y="1041151"/>
                      <a:pt x="1048300" y="808082"/>
                      <a:pt x="1048300" y="520576"/>
                    </a:cubicBezTo>
                    <a:cubicBezTo>
                      <a:pt x="1048300" y="233070"/>
                      <a:pt x="813630" y="0"/>
                      <a:pt x="524150" y="0"/>
                    </a:cubicBezTo>
                    <a:close/>
                  </a:path>
                </a:pathLst>
              </a:custGeom>
              <a:solidFill>
                <a:srgbClr val="B19BAE"/>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4" name="TextBox 4"/>
              <p:cNvSpPr txBox="1"/>
              <p:nvPr/>
            </p:nvSpPr>
            <p:spPr>
              <a:xfrm>
                <a:off x="98278" y="59508"/>
                <a:ext cx="851743" cy="884035"/>
              </a:xfrm>
              <a:prstGeom prst="rect">
                <a:avLst/>
              </a:prstGeom>
            </p:spPr>
            <p:txBody>
              <a:bodyPr lIns="25400" tIns="25400" rIns="25400" bIns="25400" rtlCol="0" anchor="ctr"/>
              <a:lstStyle/>
              <a:p>
                <a:pPr marL="0" marR="0" lvl="0" indent="0" algn="ctr" defTabSz="457200" rtl="0" eaLnBrk="1" fontAlgn="auto" latinLnBrk="0" hangingPunct="1">
                  <a:lnSpc>
                    <a:spcPts val="910"/>
                  </a:lnSpc>
                  <a:spcBef>
                    <a:spcPct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sp>
          <p:nvSpPr>
            <p:cNvPr id="7" name="TextBox 7"/>
            <p:cNvSpPr txBox="1"/>
            <p:nvPr/>
          </p:nvSpPr>
          <p:spPr>
            <a:xfrm>
              <a:off x="3558140" y="1348306"/>
              <a:ext cx="1990648" cy="1186863"/>
            </a:xfrm>
            <a:prstGeom prst="rect">
              <a:avLst/>
            </a:prstGeom>
          </p:spPr>
          <p:txBody>
            <a:bodyPr wrap="square" lIns="0" tIns="0" rIns="0" bIns="0" rtlCol="0" anchor="t">
              <a:spAutoFit/>
            </a:bodyPr>
            <a:lstStyle/>
            <a:p>
              <a:pPr lvl="0" algn="ctr" defTabSz="457200">
                <a:lnSpc>
                  <a:spcPts val="3245"/>
                </a:lnSpc>
                <a:buClrTx/>
                <a:defRPr/>
              </a:pPr>
              <a:r>
                <a:rPr lang="en-US" sz="2000" b="1" kern="1200">
                  <a:latin typeface="Cambria" panose="02040503050406030204" pitchFamily="18" charset="0"/>
                  <a:ea typeface="Cambria" panose="02040503050406030204" pitchFamily="18" charset="0"/>
                </a:rPr>
                <a:t>BÀI 5: NHIỆT NÓNG CHẢY RIÊNG</a:t>
              </a:r>
            </a:p>
          </p:txBody>
        </p:sp>
      </p:grpSp>
      <p:grpSp>
        <p:nvGrpSpPr>
          <p:cNvPr id="6" name="Nhóm 5" descr="n252 Fb Thu Huong Pham">
            <a:extLst>
              <a:ext uri="{FF2B5EF4-FFF2-40B4-BE49-F238E27FC236}">
                <a16:creationId xmlns:a16="http://schemas.microsoft.com/office/drawing/2014/main" id="{5F6E5E9E-86AA-40C6-B73B-651F5E742D99}"/>
              </a:ext>
            </a:extLst>
          </p:cNvPr>
          <p:cNvGrpSpPr/>
          <p:nvPr/>
        </p:nvGrpSpPr>
        <p:grpSpPr>
          <a:xfrm>
            <a:off x="0" y="0"/>
            <a:ext cx="4740178" cy="2717677"/>
            <a:chOff x="-359764" y="-244301"/>
            <a:chExt cx="4836410" cy="2717677"/>
          </a:xfrm>
        </p:grpSpPr>
        <p:sp>
          <p:nvSpPr>
            <p:cNvPr id="44" name="Freeform 44"/>
            <p:cNvSpPr/>
            <p:nvPr/>
          </p:nvSpPr>
          <p:spPr>
            <a:xfrm flipH="1">
              <a:off x="-359764" y="-244301"/>
              <a:ext cx="4308970" cy="2717677"/>
            </a:xfrm>
            <a:custGeom>
              <a:avLst/>
              <a:gdLst/>
              <a:ahLst/>
              <a:cxnLst/>
              <a:rect l="l" t="t" r="r" b="b"/>
              <a:pathLst>
                <a:path w="3269334" h="2312311">
                  <a:moveTo>
                    <a:pt x="3269333" y="0"/>
                  </a:moveTo>
                  <a:lnTo>
                    <a:pt x="0" y="0"/>
                  </a:lnTo>
                  <a:lnTo>
                    <a:pt x="0" y="2312311"/>
                  </a:lnTo>
                  <a:lnTo>
                    <a:pt x="3269333" y="2312311"/>
                  </a:lnTo>
                  <a:lnTo>
                    <a:pt x="326933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45" name="TextBox 45"/>
            <p:cNvSpPr txBox="1"/>
            <p:nvPr/>
          </p:nvSpPr>
          <p:spPr>
            <a:xfrm>
              <a:off x="637082" y="543578"/>
              <a:ext cx="2462454" cy="1231106"/>
            </a:xfrm>
            <a:prstGeom prst="rect">
              <a:avLst/>
            </a:prstGeom>
          </p:spPr>
          <p:txBody>
            <a:bodyPr wrap="square" lIns="0" tIns="0" rIns="0" bIns="0" rtlCol="0" anchor="t">
              <a:spAutoFit/>
            </a:bodyPr>
            <a:lstStyle/>
            <a:p>
              <a:pPr lvl="0" algn="just" defTabSz="457200">
                <a:buClrTx/>
                <a:defRPr/>
              </a:pPr>
              <a:r>
                <a:rPr lang="vi-VN" sz="1600" kern="1200">
                  <a:latin typeface="Cambria" panose="02040503050406030204" pitchFamily="18" charset="0"/>
                  <a:ea typeface="Cambria" panose="02040503050406030204" pitchFamily="18" charset="0"/>
                </a:rPr>
                <a:t>Nhiệt nóng chảy riêng của một chất là nhiệt lượng cần để làm cho một kilôgam chất đó nóng chảy hoàn toàn ở nhiệt độ nóng chảy</a:t>
              </a:r>
              <a:endParaRPr kumimoji="0" lang="vi-VN" sz="2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0" name="Freeform 50"/>
            <p:cNvSpPr/>
            <p:nvPr/>
          </p:nvSpPr>
          <p:spPr>
            <a:xfrm rot="2494888">
              <a:off x="3351298" y="726500"/>
              <a:ext cx="1125348" cy="352629"/>
            </a:xfrm>
            <a:custGeom>
              <a:avLst/>
              <a:gdLst/>
              <a:ahLst/>
              <a:cxnLst/>
              <a:rect l="l" t="t" r="r" b="b"/>
              <a:pathLst>
                <a:path w="1198669" h="470478">
                  <a:moveTo>
                    <a:pt x="0" y="0"/>
                  </a:moveTo>
                  <a:lnTo>
                    <a:pt x="1198669" y="0"/>
                  </a:lnTo>
                  <a:lnTo>
                    <a:pt x="1198669" y="470477"/>
                  </a:lnTo>
                  <a:lnTo>
                    <a:pt x="0" y="470477"/>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sp>
        <p:nvSpPr>
          <p:cNvPr id="56" name="TextBox 56" descr="n252 Fb Thu Huong Pham"/>
          <p:cNvSpPr txBox="1"/>
          <p:nvPr/>
        </p:nvSpPr>
        <p:spPr>
          <a:xfrm>
            <a:off x="4590831" y="2045459"/>
            <a:ext cx="4763" cy="376706"/>
          </a:xfrm>
          <a:prstGeom prst="rect">
            <a:avLst/>
          </a:prstGeom>
        </p:spPr>
        <p:txBody>
          <a:bodyPr lIns="0" tIns="0" rIns="0" bIns="0" rtlCol="0" anchor="t">
            <a:spAutoFit/>
          </a:bodyPr>
          <a:lstStyle/>
          <a:p>
            <a:pPr marL="0" marR="0" lvl="0" indent="0" algn="ctr" defTabSz="457200" rtl="0" eaLnBrk="1" fontAlgn="auto" latinLnBrk="0" hangingPunct="1">
              <a:lnSpc>
                <a:spcPts val="364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8" name="Nhóm 7" descr="n252 Fb Thu Huong Pham">
            <a:extLst>
              <a:ext uri="{FF2B5EF4-FFF2-40B4-BE49-F238E27FC236}">
                <a16:creationId xmlns:a16="http://schemas.microsoft.com/office/drawing/2014/main" id="{C9D141E5-C53C-4ED9-B9DF-F97AD37D0C59}"/>
              </a:ext>
            </a:extLst>
          </p:cNvPr>
          <p:cNvGrpSpPr/>
          <p:nvPr/>
        </p:nvGrpSpPr>
        <p:grpSpPr>
          <a:xfrm>
            <a:off x="6277267" y="1871044"/>
            <a:ext cx="3932097" cy="2195344"/>
            <a:chOff x="5571177" y="1324086"/>
            <a:chExt cx="3932097" cy="1734132"/>
          </a:xfrm>
        </p:grpSpPr>
        <p:sp>
          <p:nvSpPr>
            <p:cNvPr id="16" name="Freeform 16"/>
            <p:cNvSpPr/>
            <p:nvPr/>
          </p:nvSpPr>
          <p:spPr>
            <a:xfrm rot="21396740" flipH="1">
              <a:off x="5894548" y="1324086"/>
              <a:ext cx="2477064" cy="1734132"/>
            </a:xfrm>
            <a:custGeom>
              <a:avLst/>
              <a:gdLst/>
              <a:ahLst/>
              <a:cxnLst/>
              <a:rect l="l" t="t" r="r" b="b"/>
              <a:pathLst>
                <a:path w="3863701" h="2732690">
                  <a:moveTo>
                    <a:pt x="3863701" y="0"/>
                  </a:moveTo>
                  <a:lnTo>
                    <a:pt x="0" y="0"/>
                  </a:lnTo>
                  <a:lnTo>
                    <a:pt x="0" y="2732691"/>
                  </a:lnTo>
                  <a:lnTo>
                    <a:pt x="3863701" y="2732691"/>
                  </a:lnTo>
                  <a:lnTo>
                    <a:pt x="3863701"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35" name="Freeform 35"/>
            <p:cNvSpPr/>
            <p:nvPr/>
          </p:nvSpPr>
          <p:spPr>
            <a:xfrm rot="1598316">
              <a:off x="5612515" y="1580854"/>
              <a:ext cx="336332" cy="333886"/>
            </a:xfrm>
            <a:custGeom>
              <a:avLst/>
              <a:gdLst/>
              <a:ahLst/>
              <a:cxnLst/>
              <a:rect l="l" t="t" r="r" b="b"/>
              <a:pathLst>
                <a:path w="672664" h="667772">
                  <a:moveTo>
                    <a:pt x="0" y="0"/>
                  </a:moveTo>
                  <a:lnTo>
                    <a:pt x="672664" y="0"/>
                  </a:lnTo>
                  <a:lnTo>
                    <a:pt x="672664" y="667772"/>
                  </a:lnTo>
                  <a:lnTo>
                    <a:pt x="0" y="66777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4" name="Freeform 54"/>
            <p:cNvSpPr/>
            <p:nvPr/>
          </p:nvSpPr>
          <p:spPr>
            <a:xfrm rot="13569023">
              <a:off x="5358026" y="2037297"/>
              <a:ext cx="701732" cy="275430"/>
            </a:xfrm>
            <a:custGeom>
              <a:avLst/>
              <a:gdLst/>
              <a:ahLst/>
              <a:cxnLst/>
              <a:rect l="l" t="t" r="r" b="b"/>
              <a:pathLst>
                <a:path w="1403463" h="550859">
                  <a:moveTo>
                    <a:pt x="0" y="0"/>
                  </a:moveTo>
                  <a:lnTo>
                    <a:pt x="1403463" y="0"/>
                  </a:lnTo>
                  <a:lnTo>
                    <a:pt x="1403463" y="550859"/>
                  </a:lnTo>
                  <a:lnTo>
                    <a:pt x="0" y="550859"/>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64" name="TextBox 64"/>
            <p:cNvSpPr txBox="1"/>
            <p:nvPr/>
          </p:nvSpPr>
          <p:spPr>
            <a:xfrm>
              <a:off x="7436521" y="1996093"/>
              <a:ext cx="2066753" cy="230832"/>
            </a:xfrm>
            <a:prstGeom prst="rect">
              <a:avLst/>
            </a:prstGeom>
          </p:spPr>
          <p:txBody>
            <a:bodyPr lIns="0" tIns="0" rIns="0" bIns="0" rtlCol="0" anchor="t">
              <a:spAutoFit/>
            </a:bodyPr>
            <a:lstStyle/>
            <a:p>
              <a:pPr marL="0" marR="0" lvl="0" indent="0" algn="ctr" defTabSz="457200" rtl="0" eaLnBrk="1" fontAlgn="auto" latinLnBrk="0" hangingPunct="1">
                <a:lnSpc>
                  <a:spcPts val="1800"/>
                </a:lnSpc>
                <a:spcBef>
                  <a:spcPct val="0"/>
                </a:spcBef>
                <a:spcAft>
                  <a:spcPts val="0"/>
                </a:spcAft>
                <a:buClrTx/>
                <a:buSzTx/>
                <a:buFont typeface="Arial"/>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p>
          </p:txBody>
        </p:sp>
        <mc:AlternateContent xmlns:mc="http://schemas.openxmlformats.org/markup-compatibility/2006" xmlns:a14="http://schemas.microsoft.com/office/drawing/2010/main">
          <mc:Choice Requires="a14">
            <p:sp>
              <p:nvSpPr>
                <p:cNvPr id="51" name="TextBox 74">
                  <a:extLst>
                    <a:ext uri="{FF2B5EF4-FFF2-40B4-BE49-F238E27FC236}">
                      <a16:creationId xmlns:a16="http://schemas.microsoft.com/office/drawing/2014/main" id="{E5C919EE-8504-4A3F-B259-B07AB28AF8CF}"/>
                    </a:ext>
                  </a:extLst>
                </p:cNvPr>
                <p:cNvSpPr txBox="1"/>
                <p:nvPr/>
              </p:nvSpPr>
              <p:spPr>
                <a:xfrm>
                  <a:off x="6214662" y="1747796"/>
                  <a:ext cx="1685913" cy="1086451"/>
                </a:xfrm>
                <a:prstGeom prst="rect">
                  <a:avLst/>
                </a:prstGeom>
              </p:spPr>
              <p:txBody>
                <a:bodyPr wrap="square" lIns="0" tIns="0" rIns="0" bIns="0" rtlCol="0" anchor="t">
                  <a:spAutoFit/>
                </a:bodyPr>
                <a:lstStyle/>
                <a:p>
                  <a:pPr lvl="0" algn="just"/>
                  <a14:m>
                    <m:oMathPara xmlns:m="http://schemas.openxmlformats.org/officeDocument/2006/math">
                      <m:oMathParaPr>
                        <m:jc m:val="centerGroup"/>
                      </m:oMathParaPr>
                      <m:oMath xmlns:m="http://schemas.openxmlformats.org/officeDocument/2006/math">
                        <m:r>
                          <a:rPr lang="vi-VN" sz="2800" b="1" i="1" smtClean="0">
                            <a:latin typeface="Cambria Math" panose="02040503050406030204" pitchFamily="18" charset="0"/>
                            <a:ea typeface="Cambria" panose="02040503050406030204" pitchFamily="18" charset="0"/>
                          </a:rPr>
                          <m:t>𝝀</m:t>
                        </m:r>
                        <m:r>
                          <a:rPr lang="vi-VN" sz="2800" b="1" i="1" smtClean="0">
                            <a:latin typeface="Cambria Math" panose="02040503050406030204" pitchFamily="18" charset="0"/>
                            <a:ea typeface="Cambria" panose="02040503050406030204" pitchFamily="18" charset="0"/>
                          </a:rPr>
                          <m:t>=</m:t>
                        </m:r>
                        <m:f>
                          <m:fPr>
                            <m:ctrlPr>
                              <a:rPr lang="vi-VN" sz="2800" b="1" i="1" smtClean="0">
                                <a:latin typeface="Cambria Math" panose="02040503050406030204" pitchFamily="18" charset="0"/>
                                <a:ea typeface="Cambria" panose="02040503050406030204" pitchFamily="18" charset="0"/>
                              </a:rPr>
                            </m:ctrlPr>
                          </m:fPr>
                          <m:num>
                            <m:r>
                              <a:rPr lang="vi-VN" sz="2800" b="1" i="1">
                                <a:latin typeface="Cambria Math" panose="02040503050406030204" pitchFamily="18" charset="0"/>
                                <a:ea typeface="Cambria" panose="02040503050406030204" pitchFamily="18" charset="0"/>
                              </a:rPr>
                              <m:t>𝑸</m:t>
                            </m:r>
                          </m:num>
                          <m:den>
                            <m:r>
                              <a:rPr lang="vi-VN" sz="2800" b="1" i="1">
                                <a:latin typeface="Cambria Math" panose="02040503050406030204" pitchFamily="18" charset="0"/>
                                <a:ea typeface="Cambria" panose="02040503050406030204" pitchFamily="18" charset="0"/>
                              </a:rPr>
                              <m:t>𝒎</m:t>
                            </m:r>
                          </m:den>
                        </m:f>
                      </m:oMath>
                    </m:oMathPara>
                  </a14:m>
                  <a:endParaRPr lang="vi-VN" sz="2800" b="1">
                    <a:latin typeface="Cambria" panose="02040503050406030204" pitchFamily="18" charset="0"/>
                    <a:ea typeface="Cambria" panose="02040503050406030204" pitchFamily="18" charset="0"/>
                  </a:endParaRPr>
                </a:p>
                <a:p>
                  <a:pPr lvl="0" algn="just"/>
                  <a:r>
                    <a:rPr lang="vi-VN" sz="1800" b="1">
                      <a:latin typeface="Cambria" panose="02040503050406030204" pitchFamily="18" charset="0"/>
                      <a:ea typeface="Cambria" panose="02040503050406030204" pitchFamily="18" charset="0"/>
                    </a:rPr>
                    <a:t>có đơn vị: J/kg</a:t>
                  </a:r>
                </a:p>
              </p:txBody>
            </p:sp>
          </mc:Choice>
          <mc:Fallback xmlns="">
            <p:sp>
              <p:nvSpPr>
                <p:cNvPr id="51" name="TextBox 74">
                  <a:extLst>
                    <a:ext uri="{FF2B5EF4-FFF2-40B4-BE49-F238E27FC236}">
                      <a16:creationId xmlns:a16="http://schemas.microsoft.com/office/drawing/2014/main" id="{E5C919EE-8504-4A3F-B259-B07AB28AF8CF}"/>
                    </a:ext>
                  </a:extLst>
                </p:cNvPr>
                <p:cNvSpPr txBox="1">
                  <a:spLocks noRot="1" noChangeAspect="1" noMove="1" noResize="1" noEditPoints="1" noAdjustHandles="1" noChangeArrowheads="1" noChangeShapeType="1" noTextEdit="1"/>
                </p:cNvSpPr>
                <p:nvPr/>
              </p:nvSpPr>
              <p:spPr>
                <a:xfrm>
                  <a:off x="6214662" y="1747796"/>
                  <a:ext cx="1685913" cy="1086451"/>
                </a:xfrm>
                <a:prstGeom prst="rect">
                  <a:avLst/>
                </a:prstGeom>
                <a:blipFill>
                  <a:blip r:embed="rId12"/>
                  <a:stretch>
                    <a:fillRect l="-8303"/>
                  </a:stretch>
                </a:blipFill>
              </p:spPr>
              <p:txBody>
                <a:bodyPr/>
                <a:lstStyle/>
                <a:p>
                  <a:r>
                    <a:rPr lang="en-US">
                      <a:noFill/>
                    </a:rPr>
                    <a:t> </a:t>
                  </a:r>
                </a:p>
              </p:txBody>
            </p:sp>
          </mc:Fallback>
        </mc:AlternateContent>
      </p:grpSp>
    </p:spTree>
    <p:extLst>
      <p:ext uri="{BB962C8B-B14F-4D97-AF65-F5344CB8AC3E}">
        <p14:creationId xmlns:p14="http://schemas.microsoft.com/office/powerpoint/2010/main" val="25076900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descr="n252 Fb Thu Huong Pham"/>
          <p:cNvSpPr/>
          <p:nvPr/>
        </p:nvSpPr>
        <p:spPr>
          <a:xfrm>
            <a:off x="4733909" y="238125"/>
            <a:ext cx="490037" cy="526816"/>
          </a:xfrm>
          <a:custGeom>
            <a:avLst/>
            <a:gdLst/>
            <a:ahLst/>
            <a:cxnLst/>
            <a:rect l="l" t="t" r="r" b="b"/>
            <a:pathLst>
              <a:path w="1141770" h="1481070">
                <a:moveTo>
                  <a:pt x="0" y="0"/>
                </a:moveTo>
                <a:lnTo>
                  <a:pt x="1141770" y="0"/>
                </a:lnTo>
                <a:lnTo>
                  <a:pt x="1141770" y="1481070"/>
                </a:lnTo>
                <a:lnTo>
                  <a:pt x="0" y="14810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10" name="Nhóm 9" descr="n252 Fb Thu Huong Pham">
            <a:extLst>
              <a:ext uri="{FF2B5EF4-FFF2-40B4-BE49-F238E27FC236}">
                <a16:creationId xmlns:a16="http://schemas.microsoft.com/office/drawing/2014/main" id="{21495631-F981-442C-87A6-62FAD2B844F1}"/>
              </a:ext>
            </a:extLst>
          </p:cNvPr>
          <p:cNvGrpSpPr/>
          <p:nvPr/>
        </p:nvGrpSpPr>
        <p:grpSpPr>
          <a:xfrm>
            <a:off x="3938882" y="901319"/>
            <a:ext cx="2359882" cy="2427202"/>
            <a:chOff x="3307227" y="720835"/>
            <a:chExt cx="2359882" cy="2427202"/>
          </a:xfrm>
        </p:grpSpPr>
        <p:grpSp>
          <p:nvGrpSpPr>
            <p:cNvPr id="2" name="Group 2"/>
            <p:cNvGrpSpPr/>
            <p:nvPr/>
          </p:nvGrpSpPr>
          <p:grpSpPr>
            <a:xfrm>
              <a:off x="3307227" y="720835"/>
              <a:ext cx="2359882" cy="2427202"/>
              <a:chOff x="0" y="0"/>
              <a:chExt cx="1048300" cy="1041151"/>
            </a:xfrm>
          </p:grpSpPr>
          <p:sp>
            <p:nvSpPr>
              <p:cNvPr id="3" name="Freeform 3"/>
              <p:cNvSpPr/>
              <p:nvPr/>
            </p:nvSpPr>
            <p:spPr>
              <a:xfrm>
                <a:off x="0" y="0"/>
                <a:ext cx="1048300" cy="1041151"/>
              </a:xfrm>
              <a:custGeom>
                <a:avLst/>
                <a:gdLst/>
                <a:ahLst/>
                <a:cxnLst/>
                <a:rect l="l" t="t" r="r" b="b"/>
                <a:pathLst>
                  <a:path w="1048300" h="1041151">
                    <a:moveTo>
                      <a:pt x="524150" y="0"/>
                    </a:moveTo>
                    <a:cubicBezTo>
                      <a:pt x="234670" y="0"/>
                      <a:pt x="0" y="233070"/>
                      <a:pt x="0" y="520576"/>
                    </a:cubicBezTo>
                    <a:cubicBezTo>
                      <a:pt x="0" y="808082"/>
                      <a:pt x="234670" y="1041151"/>
                      <a:pt x="524150" y="1041151"/>
                    </a:cubicBezTo>
                    <a:cubicBezTo>
                      <a:pt x="813630" y="1041151"/>
                      <a:pt x="1048300" y="808082"/>
                      <a:pt x="1048300" y="520576"/>
                    </a:cubicBezTo>
                    <a:cubicBezTo>
                      <a:pt x="1048300" y="233070"/>
                      <a:pt x="813630" y="0"/>
                      <a:pt x="524150" y="0"/>
                    </a:cubicBezTo>
                    <a:close/>
                  </a:path>
                </a:pathLst>
              </a:custGeom>
              <a:solidFill>
                <a:srgbClr val="B19BAE"/>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4" name="TextBox 4"/>
              <p:cNvSpPr txBox="1"/>
              <p:nvPr/>
            </p:nvSpPr>
            <p:spPr>
              <a:xfrm>
                <a:off x="98278" y="59508"/>
                <a:ext cx="851743" cy="884035"/>
              </a:xfrm>
              <a:prstGeom prst="rect">
                <a:avLst/>
              </a:prstGeom>
            </p:spPr>
            <p:txBody>
              <a:bodyPr lIns="25400" tIns="25400" rIns="25400" bIns="25400" rtlCol="0" anchor="ctr"/>
              <a:lstStyle/>
              <a:p>
                <a:pPr marL="0" marR="0" lvl="0" indent="0" algn="ctr" defTabSz="457200" rtl="0" eaLnBrk="1" fontAlgn="auto" latinLnBrk="0" hangingPunct="1">
                  <a:lnSpc>
                    <a:spcPts val="910"/>
                  </a:lnSpc>
                  <a:spcBef>
                    <a:spcPct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sp>
          <p:nvSpPr>
            <p:cNvPr id="7" name="TextBox 7"/>
            <p:cNvSpPr txBox="1"/>
            <p:nvPr/>
          </p:nvSpPr>
          <p:spPr>
            <a:xfrm>
              <a:off x="3553237" y="1529882"/>
              <a:ext cx="1990648" cy="776495"/>
            </a:xfrm>
            <a:prstGeom prst="rect">
              <a:avLst/>
            </a:prstGeom>
          </p:spPr>
          <p:txBody>
            <a:bodyPr wrap="square" lIns="0" tIns="0" rIns="0" bIns="0" rtlCol="0" anchor="t">
              <a:spAutoFit/>
            </a:bodyPr>
            <a:lstStyle/>
            <a:p>
              <a:pPr lvl="0" algn="ctr" defTabSz="457200">
                <a:lnSpc>
                  <a:spcPts val="3245"/>
                </a:lnSpc>
                <a:buClrTx/>
                <a:defRPr/>
              </a:pPr>
              <a:r>
                <a:rPr lang="vi-VN" sz="2000" b="1" kern="1200">
                  <a:latin typeface="Cambria" panose="02040503050406030204" pitchFamily="18" charset="0"/>
                  <a:ea typeface="Cambria" panose="02040503050406030204" pitchFamily="18" charset="0"/>
                </a:rPr>
                <a:t>BÀI 6: NHIỆT HÓA HƠI RIÊNG</a:t>
              </a:r>
            </a:p>
          </p:txBody>
        </p:sp>
      </p:grpSp>
      <p:grpSp>
        <p:nvGrpSpPr>
          <p:cNvPr id="8" name="Nhóm 7" descr="n252 Fb Thu Huong Pham">
            <a:extLst>
              <a:ext uri="{FF2B5EF4-FFF2-40B4-BE49-F238E27FC236}">
                <a16:creationId xmlns:a16="http://schemas.microsoft.com/office/drawing/2014/main" id="{7837A155-13F9-40F5-BFFB-CF5AF740AB26}"/>
              </a:ext>
            </a:extLst>
          </p:cNvPr>
          <p:cNvGrpSpPr/>
          <p:nvPr/>
        </p:nvGrpSpPr>
        <p:grpSpPr>
          <a:xfrm>
            <a:off x="-1" y="1108"/>
            <a:ext cx="4513041" cy="2723042"/>
            <a:chOff x="-698577" y="-141767"/>
            <a:chExt cx="4770144" cy="2723042"/>
          </a:xfrm>
        </p:grpSpPr>
        <p:grpSp>
          <p:nvGrpSpPr>
            <p:cNvPr id="6" name="Nhóm 5">
              <a:extLst>
                <a:ext uri="{FF2B5EF4-FFF2-40B4-BE49-F238E27FC236}">
                  <a16:creationId xmlns:a16="http://schemas.microsoft.com/office/drawing/2014/main" id="{E316179F-0EAE-46B5-82DA-8282B2327935}"/>
                </a:ext>
              </a:extLst>
            </p:cNvPr>
            <p:cNvGrpSpPr/>
            <p:nvPr/>
          </p:nvGrpSpPr>
          <p:grpSpPr>
            <a:xfrm>
              <a:off x="-698577" y="-141767"/>
              <a:ext cx="4196990" cy="2723042"/>
              <a:chOff x="-307299" y="-172386"/>
              <a:chExt cx="4196990" cy="2723042"/>
            </a:xfrm>
          </p:grpSpPr>
          <p:sp>
            <p:nvSpPr>
              <p:cNvPr id="44" name="Freeform 44"/>
              <p:cNvSpPr/>
              <p:nvPr/>
            </p:nvSpPr>
            <p:spPr>
              <a:xfrm flipH="1">
                <a:off x="-307299" y="-172386"/>
                <a:ext cx="4196990" cy="2723042"/>
              </a:xfrm>
              <a:custGeom>
                <a:avLst/>
                <a:gdLst/>
                <a:ahLst/>
                <a:cxnLst/>
                <a:rect l="l" t="t" r="r" b="b"/>
                <a:pathLst>
                  <a:path w="3269334" h="2312311">
                    <a:moveTo>
                      <a:pt x="3269333" y="0"/>
                    </a:moveTo>
                    <a:lnTo>
                      <a:pt x="0" y="0"/>
                    </a:lnTo>
                    <a:lnTo>
                      <a:pt x="0" y="2312311"/>
                    </a:lnTo>
                    <a:lnTo>
                      <a:pt x="3269333" y="2312311"/>
                    </a:lnTo>
                    <a:lnTo>
                      <a:pt x="326933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45" name="TextBox 45"/>
              <p:cNvSpPr txBox="1"/>
              <p:nvPr/>
            </p:nvSpPr>
            <p:spPr>
              <a:xfrm>
                <a:off x="564249" y="457497"/>
                <a:ext cx="2441409" cy="1231106"/>
              </a:xfrm>
              <a:prstGeom prst="rect">
                <a:avLst/>
              </a:prstGeom>
            </p:spPr>
            <p:txBody>
              <a:bodyPr wrap="square" lIns="0" tIns="0" rIns="0" bIns="0" rtlCol="0" anchor="t">
                <a:spAutoFit/>
              </a:bodyPr>
              <a:lstStyle/>
              <a:p>
                <a:pPr lvl="0" algn="just" defTabSz="457200">
                  <a:buClrTx/>
                  <a:defRPr/>
                </a:pPr>
                <a:r>
                  <a:rPr lang="vi-VN" sz="1600" kern="1200">
                    <a:latin typeface="Cambria" panose="02040503050406030204" pitchFamily="18" charset="0"/>
                    <a:ea typeface="Cambria" panose="02040503050406030204" pitchFamily="18" charset="0"/>
                  </a:rPr>
                  <a:t>Nhiệt hóa hơi riêng của một chất lỏng là nhiệt lượng cần để làm cho một kilôgam chất lỏng đó hóa hơi hoàn toàn ở nhiệt độ xác định. </a:t>
                </a:r>
                <a:endParaRPr kumimoji="0" lang="vi-VN" sz="2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50" name="Freeform 50"/>
            <p:cNvSpPr/>
            <p:nvPr/>
          </p:nvSpPr>
          <p:spPr>
            <a:xfrm rot="2494888">
              <a:off x="3007272" y="730191"/>
              <a:ext cx="1064295" cy="352629"/>
            </a:xfrm>
            <a:custGeom>
              <a:avLst/>
              <a:gdLst/>
              <a:ahLst/>
              <a:cxnLst/>
              <a:rect l="l" t="t" r="r" b="b"/>
              <a:pathLst>
                <a:path w="1198669" h="470478">
                  <a:moveTo>
                    <a:pt x="0" y="0"/>
                  </a:moveTo>
                  <a:lnTo>
                    <a:pt x="1198669" y="0"/>
                  </a:lnTo>
                  <a:lnTo>
                    <a:pt x="1198669" y="470477"/>
                  </a:lnTo>
                  <a:lnTo>
                    <a:pt x="0" y="470477"/>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sp>
        <p:nvSpPr>
          <p:cNvPr id="56" name="TextBox 56" descr="n252 Fb Thu Huong Pham"/>
          <p:cNvSpPr txBox="1"/>
          <p:nvPr/>
        </p:nvSpPr>
        <p:spPr>
          <a:xfrm>
            <a:off x="4581306" y="1887734"/>
            <a:ext cx="4763" cy="376706"/>
          </a:xfrm>
          <a:prstGeom prst="rect">
            <a:avLst/>
          </a:prstGeom>
        </p:spPr>
        <p:txBody>
          <a:bodyPr lIns="0" tIns="0" rIns="0" bIns="0" rtlCol="0" anchor="t">
            <a:spAutoFit/>
          </a:bodyPr>
          <a:lstStyle/>
          <a:p>
            <a:pPr marL="0" marR="0" lvl="0" indent="0" algn="ctr" defTabSz="457200" rtl="0" eaLnBrk="1" fontAlgn="auto" latinLnBrk="0" hangingPunct="1">
              <a:lnSpc>
                <a:spcPts val="364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nvGrpSpPr>
          <p:cNvPr id="9" name="Nhóm 8" descr="n252 Fb Thu Huong Pham">
            <a:extLst>
              <a:ext uri="{FF2B5EF4-FFF2-40B4-BE49-F238E27FC236}">
                <a16:creationId xmlns:a16="http://schemas.microsoft.com/office/drawing/2014/main" id="{AD8B75FB-F5D8-4344-A655-3E07D2749654}"/>
              </a:ext>
            </a:extLst>
          </p:cNvPr>
          <p:cNvGrpSpPr/>
          <p:nvPr/>
        </p:nvGrpSpPr>
        <p:grpSpPr>
          <a:xfrm>
            <a:off x="5679190" y="2439274"/>
            <a:ext cx="3890759" cy="1893776"/>
            <a:chOff x="5612515" y="1331231"/>
            <a:chExt cx="3890759" cy="1893776"/>
          </a:xfrm>
        </p:grpSpPr>
        <p:sp>
          <p:nvSpPr>
            <p:cNvPr id="16" name="Freeform 16"/>
            <p:cNvSpPr/>
            <p:nvPr/>
          </p:nvSpPr>
          <p:spPr>
            <a:xfrm rot="21396740" flipH="1">
              <a:off x="6047485" y="1331231"/>
              <a:ext cx="2641175" cy="1893776"/>
            </a:xfrm>
            <a:custGeom>
              <a:avLst/>
              <a:gdLst/>
              <a:ahLst/>
              <a:cxnLst/>
              <a:rect l="l" t="t" r="r" b="b"/>
              <a:pathLst>
                <a:path w="3863701" h="2732690">
                  <a:moveTo>
                    <a:pt x="3863701" y="0"/>
                  </a:moveTo>
                  <a:lnTo>
                    <a:pt x="0" y="0"/>
                  </a:lnTo>
                  <a:lnTo>
                    <a:pt x="0" y="2732691"/>
                  </a:lnTo>
                  <a:lnTo>
                    <a:pt x="3863701" y="2732691"/>
                  </a:lnTo>
                  <a:lnTo>
                    <a:pt x="3863701"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35" name="Freeform 35"/>
            <p:cNvSpPr/>
            <p:nvPr/>
          </p:nvSpPr>
          <p:spPr>
            <a:xfrm rot="1598316">
              <a:off x="5612515" y="1580854"/>
              <a:ext cx="336332" cy="333886"/>
            </a:xfrm>
            <a:custGeom>
              <a:avLst/>
              <a:gdLst/>
              <a:ahLst/>
              <a:cxnLst/>
              <a:rect l="l" t="t" r="r" b="b"/>
              <a:pathLst>
                <a:path w="672664" h="667772">
                  <a:moveTo>
                    <a:pt x="0" y="0"/>
                  </a:moveTo>
                  <a:lnTo>
                    <a:pt x="672664" y="0"/>
                  </a:lnTo>
                  <a:lnTo>
                    <a:pt x="672664" y="667772"/>
                  </a:lnTo>
                  <a:lnTo>
                    <a:pt x="0" y="66777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4" name="Freeform 54"/>
            <p:cNvSpPr/>
            <p:nvPr/>
          </p:nvSpPr>
          <p:spPr>
            <a:xfrm rot="13569023">
              <a:off x="5462157" y="1973433"/>
              <a:ext cx="701732" cy="275430"/>
            </a:xfrm>
            <a:custGeom>
              <a:avLst/>
              <a:gdLst/>
              <a:ahLst/>
              <a:cxnLst/>
              <a:rect l="l" t="t" r="r" b="b"/>
              <a:pathLst>
                <a:path w="1403463" h="550859">
                  <a:moveTo>
                    <a:pt x="0" y="0"/>
                  </a:moveTo>
                  <a:lnTo>
                    <a:pt x="1403463" y="0"/>
                  </a:lnTo>
                  <a:lnTo>
                    <a:pt x="1403463" y="550859"/>
                  </a:lnTo>
                  <a:lnTo>
                    <a:pt x="0" y="550859"/>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vi-VN" sz="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64" name="TextBox 64"/>
            <p:cNvSpPr txBox="1"/>
            <p:nvPr/>
          </p:nvSpPr>
          <p:spPr>
            <a:xfrm>
              <a:off x="7436521" y="1996093"/>
              <a:ext cx="2066753" cy="230832"/>
            </a:xfrm>
            <a:prstGeom prst="rect">
              <a:avLst/>
            </a:prstGeom>
          </p:spPr>
          <p:txBody>
            <a:bodyPr lIns="0" tIns="0" rIns="0" bIns="0" rtlCol="0" anchor="t">
              <a:spAutoFit/>
            </a:bodyPr>
            <a:lstStyle/>
            <a:p>
              <a:pPr marL="0" marR="0" lvl="0" indent="0" algn="ctr" defTabSz="457200" rtl="0" eaLnBrk="1" fontAlgn="auto" latinLnBrk="0" hangingPunct="1">
                <a:lnSpc>
                  <a:spcPts val="1800"/>
                </a:lnSpc>
                <a:spcBef>
                  <a:spcPct val="0"/>
                </a:spcBef>
                <a:spcAft>
                  <a:spcPts val="0"/>
                </a:spcAft>
                <a:buClrTx/>
                <a:buSzTx/>
                <a:buFont typeface="Arial"/>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p>
          </p:txBody>
        </p:sp>
        <mc:AlternateContent xmlns:mc="http://schemas.openxmlformats.org/markup-compatibility/2006" xmlns:a14="http://schemas.microsoft.com/office/drawing/2010/main">
          <mc:Choice Requires="a14">
            <p:sp>
              <p:nvSpPr>
                <p:cNvPr id="17" name="TextBox 74">
                  <a:extLst>
                    <a:ext uri="{FF2B5EF4-FFF2-40B4-BE49-F238E27FC236}">
                      <a16:creationId xmlns:a16="http://schemas.microsoft.com/office/drawing/2014/main" id="{CC34CCC1-2991-4ABF-877D-D14A1586D0B2}"/>
                    </a:ext>
                  </a:extLst>
                </p:cNvPr>
                <p:cNvSpPr txBox="1"/>
                <p:nvPr/>
              </p:nvSpPr>
              <p:spPr>
                <a:xfrm>
                  <a:off x="6521779" y="1822142"/>
                  <a:ext cx="1657219" cy="968470"/>
                </a:xfrm>
                <a:prstGeom prst="rect">
                  <a:avLst/>
                </a:prstGeom>
              </p:spPr>
              <p:txBody>
                <a:bodyPr wrap="square" lIns="0" tIns="0" rIns="0" bIns="0" rtlCol="0" anchor="t">
                  <a:spAutoFit/>
                </a:bodyPr>
                <a:lstStyle/>
                <a:p>
                  <a:pPr lvl="0" algn="just"/>
                  <a14:m>
                    <m:oMathPara xmlns:m="http://schemas.openxmlformats.org/officeDocument/2006/math">
                      <m:oMathParaPr>
                        <m:jc m:val="centerGroup"/>
                      </m:oMathParaPr>
                      <m:oMath xmlns:m="http://schemas.openxmlformats.org/officeDocument/2006/math">
                        <m:r>
                          <a:rPr lang="vi-VN" sz="2400" b="1" i="1">
                            <a:latin typeface="Cambria Math" panose="02040503050406030204" pitchFamily="18" charset="0"/>
                            <a:ea typeface="Cambria" panose="02040503050406030204" pitchFamily="18" charset="0"/>
                          </a:rPr>
                          <m:t>𝑳</m:t>
                        </m:r>
                        <m:r>
                          <a:rPr lang="vi-VN" sz="2400" b="1" i="1">
                            <a:latin typeface="Cambria Math" panose="02040503050406030204" pitchFamily="18" charset="0"/>
                            <a:ea typeface="Cambria" panose="02040503050406030204" pitchFamily="18" charset="0"/>
                          </a:rPr>
                          <m:t> =</m:t>
                        </m:r>
                        <m:f>
                          <m:fPr>
                            <m:ctrlPr>
                              <a:rPr lang="vi-VN" sz="2400" b="1" i="1" smtClean="0">
                                <a:latin typeface="Cambria Math" panose="02040503050406030204" pitchFamily="18" charset="0"/>
                                <a:ea typeface="Cambria" panose="02040503050406030204" pitchFamily="18" charset="0"/>
                              </a:rPr>
                            </m:ctrlPr>
                          </m:fPr>
                          <m:num>
                            <m:r>
                              <a:rPr lang="vi-VN" sz="2400" b="1" i="1">
                                <a:latin typeface="Cambria Math" panose="02040503050406030204" pitchFamily="18" charset="0"/>
                                <a:ea typeface="Cambria" panose="02040503050406030204" pitchFamily="18" charset="0"/>
                              </a:rPr>
                              <m:t>𝑸</m:t>
                            </m:r>
                          </m:num>
                          <m:den>
                            <m:r>
                              <a:rPr lang="vi-VN" sz="2400" b="1" i="1">
                                <a:latin typeface="Cambria Math" panose="02040503050406030204" pitchFamily="18" charset="0"/>
                                <a:ea typeface="Cambria" panose="02040503050406030204" pitchFamily="18" charset="0"/>
                              </a:rPr>
                              <m:t>𝒎</m:t>
                            </m:r>
                          </m:den>
                        </m:f>
                      </m:oMath>
                    </m:oMathPara>
                  </a14:m>
                  <a:endParaRPr lang="vi-VN" sz="2000" b="1">
                    <a:latin typeface="Cambria" panose="02040503050406030204" pitchFamily="18" charset="0"/>
                    <a:ea typeface="Cambria" panose="02040503050406030204" pitchFamily="18" charset="0"/>
                  </a:endParaRPr>
                </a:p>
                <a:p>
                  <a:pPr lvl="0" algn="just"/>
                  <a:r>
                    <a:rPr lang="vi-VN" sz="1800" b="1">
                      <a:latin typeface="Cambria" panose="02040503050406030204" pitchFamily="18" charset="0"/>
                      <a:ea typeface="Cambria" panose="02040503050406030204" pitchFamily="18" charset="0"/>
                    </a:rPr>
                    <a:t>có đơn vị: J/kg</a:t>
                  </a:r>
                </a:p>
              </p:txBody>
            </p:sp>
          </mc:Choice>
          <mc:Fallback xmlns="">
            <p:sp>
              <p:nvSpPr>
                <p:cNvPr id="17" name="TextBox 74">
                  <a:extLst>
                    <a:ext uri="{FF2B5EF4-FFF2-40B4-BE49-F238E27FC236}">
                      <a16:creationId xmlns:a16="http://schemas.microsoft.com/office/drawing/2014/main" id="{CC34CCC1-2991-4ABF-877D-D14A1586D0B2}"/>
                    </a:ext>
                  </a:extLst>
                </p:cNvPr>
                <p:cNvSpPr txBox="1">
                  <a:spLocks noRot="1" noChangeAspect="1" noMove="1" noResize="1" noEditPoints="1" noAdjustHandles="1" noChangeArrowheads="1" noChangeShapeType="1" noTextEdit="1"/>
                </p:cNvSpPr>
                <p:nvPr/>
              </p:nvSpPr>
              <p:spPr>
                <a:xfrm>
                  <a:off x="6521779" y="1822142"/>
                  <a:ext cx="1657219" cy="968470"/>
                </a:xfrm>
                <a:prstGeom prst="rect">
                  <a:avLst/>
                </a:prstGeom>
                <a:blipFill>
                  <a:blip r:embed="rId12"/>
                  <a:stretch>
                    <a:fillRect l="-8824" r="-735" b="-13208"/>
                  </a:stretch>
                </a:blipFill>
              </p:spPr>
              <p:txBody>
                <a:bodyPr/>
                <a:lstStyle/>
                <a:p>
                  <a:r>
                    <a:rPr lang="en-US">
                      <a:noFill/>
                    </a:rPr>
                    <a:t> </a:t>
                  </a:r>
                </a:p>
              </p:txBody>
            </p:sp>
          </mc:Fallback>
        </mc:AlternateContent>
      </p:grpSp>
    </p:spTree>
    <p:extLst>
      <p:ext uri="{BB962C8B-B14F-4D97-AF65-F5344CB8AC3E}">
        <p14:creationId xmlns:p14="http://schemas.microsoft.com/office/powerpoint/2010/main" val="1091592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Flippy Cute Daily Activities by Slidesgo">
  <a:themeElements>
    <a:clrScheme name="Simple Light">
      <a:dk1>
        <a:srgbClr val="786992"/>
      </a:dk1>
      <a:lt1>
        <a:srgbClr val="FFFFFF"/>
      </a:lt1>
      <a:dk2>
        <a:srgbClr val="261E35"/>
      </a:dk2>
      <a:lt2>
        <a:srgbClr val="C9DAF8"/>
      </a:lt2>
      <a:accent1>
        <a:srgbClr val="CA666F"/>
      </a:accent1>
      <a:accent2>
        <a:srgbClr val="D47D95"/>
      </a:accent2>
      <a:accent3>
        <a:srgbClr val="E7BF61"/>
      </a:accent3>
      <a:accent4>
        <a:srgbClr val="6E9094"/>
      </a:accent4>
      <a:accent5>
        <a:srgbClr val="D4782A"/>
      </a:accent5>
      <a:accent6>
        <a:srgbClr val="F2D9C9"/>
      </a:accent6>
      <a:hlink>
        <a:srgbClr val="261E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TotalTime>
  <Words>1535</Words>
  <Application>Microsoft Office PowerPoint</Application>
  <PresentationFormat>On-screen Show (16:9)</PresentationFormat>
  <Paragraphs>87</Paragraphs>
  <Slides>16</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Quicksand</vt:lpstr>
      <vt:lpstr>Cambria</vt:lpstr>
      <vt:lpstr>Quicksand Medium</vt:lpstr>
      <vt:lpstr>Bowlby One SC</vt:lpstr>
      <vt:lpstr>Cambria Math</vt:lpstr>
      <vt:lpstr>Calibri</vt:lpstr>
      <vt:lpstr>Arial</vt:lpstr>
      <vt:lpstr>Wingdings</vt:lpstr>
      <vt:lpstr>Flippy Cute Daily Activities by Slidesgo</vt:lpstr>
      <vt:lpstr>Office Theme</vt:lpstr>
      <vt:lpstr>2_Office Theme</vt:lpstr>
      <vt:lpstr>ÔN TẬP CHƯƠNG 1 – VẬT LÍ NHIỆT</vt:lpstr>
      <vt:lpstr>ÔN LẠI KIẾN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PowerPoint Presentation</vt:lpstr>
      <vt:lpstr>PHIẾU BÀI TẬP SỐ 1</vt:lpstr>
      <vt:lpstr>PHIẾU BÀI TẬP SỐ 2</vt:lpstr>
      <vt:lpstr>PHIẾU BÀI TẬP SỐ 3</vt:lpstr>
      <vt:lpstr>LUYỆN TẬP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Flippy Cute Daily Activities</dc:title>
  <dc:creator>Thùy Giang</dc:creator>
  <cp:lastModifiedBy>Administrator</cp:lastModifiedBy>
  <cp:revision>208</cp:revision>
  <cp:lastPrinted>2024-08-02T10:54:42Z</cp:lastPrinted>
  <dcterms:modified xsi:type="dcterms:W3CDTF">2025-11-16T15:20:05Z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2024-08-19T04:31:39Z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5921db0d-cb74-4eba-8426-e8ab089e7823</vt:lpwstr>
  </property>
  <property fmtid="{D5CDD505-2E9C-101B-9397-08002B2CF9AE}" pid="7" name="MSIP_Label_defa4170-0d19-0005-0004-bc88714345d2_ActionId">
    <vt:lpwstr>0335c7ff-bafa-474f-aa92-5b3546c475ec</vt:lpwstr>
  </property>
  <property fmtid="{D5CDD505-2E9C-101B-9397-08002B2CF9AE}" pid="8" name="MSIP_Label_defa4170-0d19-0005-0004-bc88714345d2_ContentBits">
    <vt:lpwstr>0</vt:lpwstr>
  </property>
</Properties>
</file>