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sldIdLst>
    <p:sldId id="256" r:id="rId2"/>
    <p:sldId id="257" r:id="rId3"/>
    <p:sldId id="259" r:id="rId4"/>
    <p:sldId id="258" r:id="rId5"/>
    <p:sldId id="281" r:id="rId6"/>
    <p:sldId id="282" r:id="rId7"/>
    <p:sldId id="283" r:id="rId8"/>
    <p:sldId id="274" r:id="rId9"/>
    <p:sldId id="270" r:id="rId10"/>
    <p:sldId id="286" r:id="rId11"/>
    <p:sldId id="277" r:id="rId12"/>
    <p:sldId id="271" r:id="rId13"/>
    <p:sldId id="294" r:id="rId14"/>
    <p:sldId id="272" r:id="rId15"/>
    <p:sldId id="266" r:id="rId16"/>
    <p:sldId id="295" r:id="rId17"/>
  </p:sldIdLst>
  <p:sldSz cx="18288000" cy="10287000"/>
  <p:notesSz cx="6858000" cy="9144000"/>
  <p:embeddedFontLst>
    <p:embeddedFont>
      <p:font typeface="Bryndan Write" panose="020B0604020202020204" charset="0"/>
      <p:regular r:id="rId19"/>
    </p:embeddedFont>
    <p:embeddedFont>
      <p:font typeface="Now" panose="020B0604020202020204" charset="0"/>
      <p:regular r:id="rId20"/>
    </p:embeddedFont>
    <p:embeddedFont>
      <p:font typeface="Tahoma" panose="020B0604030504040204" pitchFamily="34" charset="0"/>
      <p:regular r:id="rId21"/>
      <p:bold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5751"/>
    <a:srgbClr val="ADFD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93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53FBF8-1B4B-48BA-8CBA-31D38B73C03D}" type="datetimeFigureOut">
              <a:rPr lang="en-US" smtClean="0"/>
              <a:t>12/9/2025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D41517-BEB3-489E-8A94-1EE361174C40}" type="slidenum">
              <a:rPr lang="en-US" smtClean="0"/>
              <a:t>‹#›</a:t>
            </a:fld>
            <a:endParaRPr lang="en-US"/>
          </a:p>
        </p:txBody>
      </p:sp>
    </p:spTree>
    <p:extLst>
      <p:ext uri="{BB962C8B-B14F-4D97-AF65-F5344CB8AC3E}">
        <p14:creationId xmlns:p14="http://schemas.microsoft.com/office/powerpoint/2010/main" val="547422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D41517-BEB3-489E-8A94-1EE361174C40}" type="slidenum">
              <a:rPr lang="en-US" smtClean="0"/>
              <a:t>4</a:t>
            </a:fld>
            <a:endParaRPr lang="en-US"/>
          </a:p>
        </p:txBody>
      </p:sp>
    </p:spTree>
    <p:extLst>
      <p:ext uri="{BB962C8B-B14F-4D97-AF65-F5344CB8AC3E}">
        <p14:creationId xmlns:p14="http://schemas.microsoft.com/office/powerpoint/2010/main" val="1101012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D41517-BEB3-489E-8A94-1EE361174C40}" type="slidenum">
              <a:rPr lang="en-US" smtClean="0"/>
              <a:t>5</a:t>
            </a:fld>
            <a:endParaRPr lang="en-US"/>
          </a:p>
        </p:txBody>
      </p:sp>
    </p:spTree>
    <p:extLst>
      <p:ext uri="{BB962C8B-B14F-4D97-AF65-F5344CB8AC3E}">
        <p14:creationId xmlns:p14="http://schemas.microsoft.com/office/powerpoint/2010/main" val="173898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D41517-BEB3-489E-8A94-1EE361174C40}" type="slidenum">
              <a:rPr lang="en-US" smtClean="0"/>
              <a:t>6</a:t>
            </a:fld>
            <a:endParaRPr lang="en-US"/>
          </a:p>
        </p:txBody>
      </p:sp>
    </p:spTree>
    <p:extLst>
      <p:ext uri="{BB962C8B-B14F-4D97-AF65-F5344CB8AC3E}">
        <p14:creationId xmlns:p14="http://schemas.microsoft.com/office/powerpoint/2010/main" val="1728182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D41517-BEB3-489E-8A94-1EE361174C40}" type="slidenum">
              <a:rPr lang="en-US" smtClean="0"/>
              <a:t>7</a:t>
            </a:fld>
            <a:endParaRPr lang="en-US"/>
          </a:p>
        </p:txBody>
      </p:sp>
    </p:spTree>
    <p:extLst>
      <p:ext uri="{BB962C8B-B14F-4D97-AF65-F5344CB8AC3E}">
        <p14:creationId xmlns:p14="http://schemas.microsoft.com/office/powerpoint/2010/main" val="1758703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D41517-BEB3-489E-8A94-1EE361174C40}" type="slidenum">
              <a:rPr lang="en-US" smtClean="0"/>
              <a:t>10</a:t>
            </a:fld>
            <a:endParaRPr lang="en-US"/>
          </a:p>
        </p:txBody>
      </p:sp>
    </p:spTree>
    <p:extLst>
      <p:ext uri="{BB962C8B-B14F-4D97-AF65-F5344CB8AC3E}">
        <p14:creationId xmlns:p14="http://schemas.microsoft.com/office/powerpoint/2010/main" val="3235487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D41517-BEB3-489E-8A94-1EE361174C40}" type="slidenum">
              <a:rPr lang="en-US" smtClean="0"/>
              <a:t>13</a:t>
            </a:fld>
            <a:endParaRPr lang="en-US"/>
          </a:p>
        </p:txBody>
      </p:sp>
    </p:spTree>
    <p:extLst>
      <p:ext uri="{BB962C8B-B14F-4D97-AF65-F5344CB8AC3E}">
        <p14:creationId xmlns:p14="http://schemas.microsoft.com/office/powerpoint/2010/main" val="3194236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0.png"/><Relationship Id="rId18" Type="http://schemas.openxmlformats.org/officeDocument/2006/relationships/image" Target="../media/image15.svg"/><Relationship Id="rId3" Type="http://schemas.openxmlformats.org/officeDocument/2006/relationships/slideLayout" Target="../slideLayouts/slideLayout7.xml"/><Relationship Id="rId21" Type="http://schemas.openxmlformats.org/officeDocument/2006/relationships/image" Target="../media/image18.png"/><Relationship Id="rId7" Type="http://schemas.openxmlformats.org/officeDocument/2006/relationships/image" Target="../media/image4.png"/><Relationship Id="rId12" Type="http://schemas.openxmlformats.org/officeDocument/2006/relationships/image" Target="../media/image9.svg"/><Relationship Id="rId17" Type="http://schemas.openxmlformats.org/officeDocument/2006/relationships/image" Target="../media/image14.png"/><Relationship Id="rId2" Type="http://schemas.openxmlformats.org/officeDocument/2006/relationships/audio" Target="../media/media1.mp3"/><Relationship Id="rId16" Type="http://schemas.openxmlformats.org/officeDocument/2006/relationships/image" Target="../media/image13.svg"/><Relationship Id="rId20" Type="http://schemas.openxmlformats.org/officeDocument/2006/relationships/image" Target="../media/image17.svg"/><Relationship Id="rId1" Type="http://schemas.microsoft.com/office/2007/relationships/media" Target="../media/media1.mp3"/><Relationship Id="rId6" Type="http://schemas.openxmlformats.org/officeDocument/2006/relationships/image" Target="../media/image3.sv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12.png"/><Relationship Id="rId10" Type="http://schemas.openxmlformats.org/officeDocument/2006/relationships/image" Target="../media/image7.svg"/><Relationship Id="rId19" Type="http://schemas.openxmlformats.org/officeDocument/2006/relationships/image" Target="../media/image16.png"/><Relationship Id="rId4" Type="http://schemas.openxmlformats.org/officeDocument/2006/relationships/image" Target="../media/image1.jpeg"/><Relationship Id="rId9" Type="http://schemas.openxmlformats.org/officeDocument/2006/relationships/image" Target="../media/image6.png"/><Relationship Id="rId14" Type="http://schemas.openxmlformats.org/officeDocument/2006/relationships/image" Target="../media/image11.sv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jpeg"/><Relationship Id="rId7" Type="http://schemas.openxmlformats.org/officeDocument/2006/relationships/image" Target="../media/image38.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4.png"/><Relationship Id="rId7" Type="http://schemas.openxmlformats.org/officeDocument/2006/relationships/image" Target="../media/image5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sv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svg"/></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44.png"/><Relationship Id="rId4" Type="http://schemas.openxmlformats.org/officeDocument/2006/relationships/image" Target="../media/image36.svg"/><Relationship Id="rId9" Type="http://schemas.openxmlformats.org/officeDocument/2006/relationships/image" Target="../media/image46.sv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jpeg"/><Relationship Id="rId7" Type="http://schemas.openxmlformats.org/officeDocument/2006/relationships/image" Target="../media/image38.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56.png"/><Relationship Id="rId5" Type="http://schemas.openxmlformats.org/officeDocument/2006/relationships/image" Target="../media/image36.svg"/><Relationship Id="rId10" Type="http://schemas.openxmlformats.org/officeDocument/2006/relationships/image" Target="../media/image55.wmf"/><Relationship Id="rId4" Type="http://schemas.openxmlformats.org/officeDocument/2006/relationships/image" Target="../media/image35.png"/><Relationship Id="rId9" Type="http://schemas.openxmlformats.org/officeDocument/2006/relationships/oleObject" Target="../embeddings/oleObject3.bin"/></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44.png"/><Relationship Id="rId4" Type="http://schemas.openxmlformats.org/officeDocument/2006/relationships/image" Target="../media/image36.svg"/><Relationship Id="rId9" Type="http://schemas.openxmlformats.org/officeDocument/2006/relationships/image" Target="../media/image46.svg"/></Relationships>
</file>

<file path=ppt/slides/_rels/slide15.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6.png"/><Relationship Id="rId7" Type="http://schemas.openxmlformats.org/officeDocument/2006/relationships/image" Target="../media/image14.png"/><Relationship Id="rId12" Type="http://schemas.openxmlformats.org/officeDocument/2006/relationships/image" Target="../media/image3.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2.png"/><Relationship Id="rId5" Type="http://schemas.openxmlformats.org/officeDocument/2006/relationships/image" Target="../media/image8.png"/><Relationship Id="rId10" Type="http://schemas.openxmlformats.org/officeDocument/2006/relationships/image" Target="../media/image17.svg"/><Relationship Id="rId4" Type="http://schemas.openxmlformats.org/officeDocument/2006/relationships/image" Target="../media/image7.svg"/><Relationship Id="rId9"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59.png"/><Relationship Id="rId3" Type="http://schemas.openxmlformats.org/officeDocument/2006/relationships/image" Target="../media/image57.png"/><Relationship Id="rId7" Type="http://schemas.openxmlformats.org/officeDocument/2006/relationships/image" Target="../media/image8.png"/><Relationship Id="rId12" Type="http://schemas.openxmlformats.org/officeDocument/2006/relationships/image" Target="../media/image17.svg"/><Relationship Id="rId2" Type="http://schemas.openxmlformats.org/officeDocument/2006/relationships/image" Target="../media/image1.jpeg"/><Relationship Id="rId16" Type="http://schemas.openxmlformats.org/officeDocument/2006/relationships/image" Target="../media/image3.sv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6.png"/><Relationship Id="rId5" Type="http://schemas.openxmlformats.org/officeDocument/2006/relationships/image" Target="../media/image6.png"/><Relationship Id="rId15" Type="http://schemas.openxmlformats.org/officeDocument/2006/relationships/image" Target="../media/image2.png"/><Relationship Id="rId10" Type="http://schemas.openxmlformats.org/officeDocument/2006/relationships/image" Target="../media/image15.svg"/><Relationship Id="rId4" Type="http://schemas.openxmlformats.org/officeDocument/2006/relationships/image" Target="../media/image58.svg"/><Relationship Id="rId9" Type="http://schemas.openxmlformats.org/officeDocument/2006/relationships/image" Target="../media/image14.png"/><Relationship Id="rId14" Type="http://schemas.openxmlformats.org/officeDocument/2006/relationships/image" Target="../media/image60.svg"/></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s/_rels/slide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 Id="rId9" Type="http://schemas.openxmlformats.org/officeDocument/2006/relationships/image" Target="../media/image34.svg"/></Relationships>
</file>

<file path=ppt/slides/_rels/slide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jpeg"/><Relationship Id="rId7" Type="http://schemas.openxmlformats.org/officeDocument/2006/relationships/image" Target="../media/image38.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svg"/><Relationship Id="rId10" Type="http://schemas.openxmlformats.org/officeDocument/2006/relationships/image" Target="../media/image40.png"/><Relationship Id="rId4" Type="http://schemas.openxmlformats.org/officeDocument/2006/relationships/image" Target="../media/image35.png"/><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jpeg"/><Relationship Id="rId7" Type="http://schemas.openxmlformats.org/officeDocument/2006/relationships/image" Target="../media/image38.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svg"/><Relationship Id="rId10" Type="http://schemas.openxmlformats.org/officeDocument/2006/relationships/image" Target="../media/image40.png"/><Relationship Id="rId4" Type="http://schemas.openxmlformats.org/officeDocument/2006/relationships/image" Target="../media/image35.pn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jpeg"/><Relationship Id="rId7" Type="http://schemas.openxmlformats.org/officeDocument/2006/relationships/image" Target="../media/image38.svg"/><Relationship Id="rId12"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svg"/><Relationship Id="rId10" Type="http://schemas.openxmlformats.org/officeDocument/2006/relationships/image" Target="../media/image41.wmf"/><Relationship Id="rId4" Type="http://schemas.openxmlformats.org/officeDocument/2006/relationships/image" Target="../media/image35.png"/><Relationship Id="rId9"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jpeg"/><Relationship Id="rId7" Type="http://schemas.openxmlformats.org/officeDocument/2006/relationships/image" Target="../media/image38.svg"/><Relationship Id="rId12" Type="http://schemas.openxmlformats.org/officeDocument/2006/relationships/image" Target="../media/image43.w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oleObject" Target="../embeddings/oleObject2.bin"/><Relationship Id="rId5" Type="http://schemas.openxmlformats.org/officeDocument/2006/relationships/image" Target="../media/image36.svg"/><Relationship Id="rId10" Type="http://schemas.microsoft.com/office/2007/relationships/hdphoto" Target="../media/hdphoto2.wdp"/><Relationship Id="rId4" Type="http://schemas.openxmlformats.org/officeDocument/2006/relationships/image" Target="../media/image35.png"/><Relationship Id="rId9" Type="http://schemas.openxmlformats.org/officeDocument/2006/relationships/image" Target="../media/image42.png"/></Relationships>
</file>

<file path=ppt/slides/_rels/slide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44.png"/><Relationship Id="rId4" Type="http://schemas.openxmlformats.org/officeDocument/2006/relationships/image" Target="../media/image36.svg"/><Relationship Id="rId9" Type="http://schemas.openxmlformats.org/officeDocument/2006/relationships/image" Target="../media/image46.svg"/></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44.png"/><Relationship Id="rId10" Type="http://schemas.openxmlformats.org/officeDocument/2006/relationships/image" Target="../media/image47.png"/><Relationship Id="rId4" Type="http://schemas.openxmlformats.org/officeDocument/2006/relationships/image" Target="../media/image36.svg"/><Relationship Id="rId9" Type="http://schemas.openxmlformats.org/officeDocument/2006/relationships/image" Target="../media/image4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185 Fb Thu Huong Pham"/>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277" b="-9277"/>
            </a:stretch>
          </a:blipFill>
        </p:spPr>
        <p:txBody>
          <a:bodyPr/>
          <a:lstStyle/>
          <a:p>
            <a:endParaRPr lang="en-US"/>
          </a:p>
        </p:txBody>
      </p:sp>
      <p:sp>
        <p:nvSpPr>
          <p:cNvPr id="3" name="Freeform 3" descr="n185 Fb Thu Huong Pham"/>
          <p:cNvSpPr/>
          <p:nvPr/>
        </p:nvSpPr>
        <p:spPr>
          <a:xfrm rot="2342060">
            <a:off x="2183055" y="125637"/>
            <a:ext cx="13983904" cy="10966466"/>
          </a:xfrm>
          <a:custGeom>
            <a:avLst/>
            <a:gdLst/>
            <a:ahLst/>
            <a:cxnLst/>
            <a:rect l="l" t="t" r="r" b="b"/>
            <a:pathLst>
              <a:path w="7325040" h="6299535">
                <a:moveTo>
                  <a:pt x="0" y="0"/>
                </a:moveTo>
                <a:lnTo>
                  <a:pt x="7325040" y="0"/>
                </a:lnTo>
                <a:lnTo>
                  <a:pt x="7325040" y="6299534"/>
                </a:lnTo>
                <a:lnTo>
                  <a:pt x="0" y="62995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4" descr="n185 Fb Thu Huong Pham"/>
          <p:cNvSpPr txBox="1"/>
          <p:nvPr/>
        </p:nvSpPr>
        <p:spPr>
          <a:xfrm>
            <a:off x="1930770" y="4209564"/>
            <a:ext cx="14249400" cy="2839880"/>
          </a:xfrm>
          <a:prstGeom prst="rect">
            <a:avLst/>
          </a:prstGeom>
        </p:spPr>
        <p:txBody>
          <a:bodyPr wrap="square" lIns="0" tIns="0" rIns="0" bIns="0" rtlCol="0" anchor="t">
            <a:spAutoFit/>
          </a:bodyPr>
          <a:lstStyle/>
          <a:p>
            <a:pPr algn="ctr">
              <a:lnSpc>
                <a:spcPct val="150000"/>
              </a:lnSpc>
            </a:pPr>
            <a:r>
              <a:rPr lang="en-US" sz="6600" b="1" dirty="0">
                <a:solidFill>
                  <a:srgbClr val="FF0000"/>
                </a:solidFill>
                <a:latin typeface="Tahoma" panose="020B0604030504040204" pitchFamily="34" charset="0"/>
                <a:ea typeface="Tahoma" panose="020B0604030504040204" pitchFamily="34" charset="0"/>
                <a:cs typeface="Tahoma" panose="020B0604030504040204" pitchFamily="34" charset="0"/>
              </a:rPr>
              <a:t>CHÀO MỪNG QUÝ THẦY CÔ VÀ CÁC EM ĐÃ THAM DỰ TIẾT HỌC</a:t>
            </a:r>
          </a:p>
        </p:txBody>
      </p:sp>
      <p:sp>
        <p:nvSpPr>
          <p:cNvPr id="5" name="Freeform 5" descr="n185 Fb Thu Huong Pham"/>
          <p:cNvSpPr/>
          <p:nvPr/>
        </p:nvSpPr>
        <p:spPr>
          <a:xfrm rot="1097523">
            <a:off x="10030240" y="1250510"/>
            <a:ext cx="1885747" cy="1296022"/>
          </a:xfrm>
          <a:custGeom>
            <a:avLst/>
            <a:gdLst/>
            <a:ahLst/>
            <a:cxnLst/>
            <a:rect l="l" t="t" r="r" b="b"/>
            <a:pathLst>
              <a:path w="1885747" h="1296022">
                <a:moveTo>
                  <a:pt x="0" y="0"/>
                </a:moveTo>
                <a:lnTo>
                  <a:pt x="1885746" y="0"/>
                </a:lnTo>
                <a:lnTo>
                  <a:pt x="1885746" y="1296022"/>
                </a:lnTo>
                <a:lnTo>
                  <a:pt x="0" y="12960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descr="n185 Fb Thu Huong Pham"/>
          <p:cNvSpPr/>
          <p:nvPr/>
        </p:nvSpPr>
        <p:spPr>
          <a:xfrm rot="-4107262">
            <a:off x="-865704" y="-473050"/>
            <a:ext cx="3387936" cy="2297637"/>
          </a:xfrm>
          <a:custGeom>
            <a:avLst/>
            <a:gdLst/>
            <a:ahLst/>
            <a:cxnLst/>
            <a:rect l="l" t="t" r="r" b="b"/>
            <a:pathLst>
              <a:path w="3387936" h="2297637">
                <a:moveTo>
                  <a:pt x="0" y="0"/>
                </a:moveTo>
                <a:lnTo>
                  <a:pt x="3387936" y="0"/>
                </a:lnTo>
                <a:lnTo>
                  <a:pt x="3387936" y="2297637"/>
                </a:lnTo>
                <a:lnTo>
                  <a:pt x="0" y="22976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descr="n185 Fb Thu Huong Pham"/>
          <p:cNvSpPr/>
          <p:nvPr/>
        </p:nvSpPr>
        <p:spPr>
          <a:xfrm rot="6829267">
            <a:off x="15774367" y="8189225"/>
            <a:ext cx="3715300" cy="2519649"/>
          </a:xfrm>
          <a:custGeom>
            <a:avLst/>
            <a:gdLst/>
            <a:ahLst/>
            <a:cxnLst/>
            <a:rect l="l" t="t" r="r" b="b"/>
            <a:pathLst>
              <a:path w="3715300" h="2519649">
                <a:moveTo>
                  <a:pt x="0" y="0"/>
                </a:moveTo>
                <a:lnTo>
                  <a:pt x="3715301" y="0"/>
                </a:lnTo>
                <a:lnTo>
                  <a:pt x="3715301" y="2519649"/>
                </a:lnTo>
                <a:lnTo>
                  <a:pt x="0" y="251964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descr="n185 Fb Thu Huong Pham"/>
          <p:cNvSpPr/>
          <p:nvPr/>
        </p:nvSpPr>
        <p:spPr>
          <a:xfrm rot="1570253">
            <a:off x="1968707" y="593381"/>
            <a:ext cx="2195245" cy="2279892"/>
          </a:xfrm>
          <a:custGeom>
            <a:avLst/>
            <a:gdLst/>
            <a:ahLst/>
            <a:cxnLst/>
            <a:rect l="l" t="t" r="r" b="b"/>
            <a:pathLst>
              <a:path w="2195245" h="2279892">
                <a:moveTo>
                  <a:pt x="0" y="0"/>
                </a:moveTo>
                <a:lnTo>
                  <a:pt x="2195245" y="0"/>
                </a:lnTo>
                <a:lnTo>
                  <a:pt x="2195245" y="2279892"/>
                </a:lnTo>
                <a:lnTo>
                  <a:pt x="0" y="227989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 name="Freeform 9" descr="n185 Fb Thu Huong Pham"/>
          <p:cNvSpPr/>
          <p:nvPr/>
        </p:nvSpPr>
        <p:spPr>
          <a:xfrm rot="280170">
            <a:off x="13386560" y="7596796"/>
            <a:ext cx="1664513" cy="2142851"/>
          </a:xfrm>
          <a:custGeom>
            <a:avLst/>
            <a:gdLst/>
            <a:ahLst/>
            <a:cxnLst/>
            <a:rect l="l" t="t" r="r" b="b"/>
            <a:pathLst>
              <a:path w="1664513" h="2142851">
                <a:moveTo>
                  <a:pt x="0" y="0"/>
                </a:moveTo>
                <a:lnTo>
                  <a:pt x="1664513" y="0"/>
                </a:lnTo>
                <a:lnTo>
                  <a:pt x="1664513" y="2142851"/>
                </a:lnTo>
                <a:lnTo>
                  <a:pt x="0" y="214285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0" name="Freeform 10" descr="n185 Fb Thu Huong Pham"/>
          <p:cNvSpPr/>
          <p:nvPr/>
        </p:nvSpPr>
        <p:spPr>
          <a:xfrm rot="-1391118">
            <a:off x="14634691" y="-2104991"/>
            <a:ext cx="3665666" cy="3796829"/>
          </a:xfrm>
          <a:custGeom>
            <a:avLst/>
            <a:gdLst/>
            <a:ahLst/>
            <a:cxnLst/>
            <a:rect l="l" t="t" r="r" b="b"/>
            <a:pathLst>
              <a:path w="3665666" h="3796829">
                <a:moveTo>
                  <a:pt x="0" y="0"/>
                </a:moveTo>
                <a:lnTo>
                  <a:pt x="3665665" y="0"/>
                </a:lnTo>
                <a:lnTo>
                  <a:pt x="3665665" y="3796829"/>
                </a:lnTo>
                <a:lnTo>
                  <a:pt x="0" y="379682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1" name="Freeform 11" descr="n185 Fb Thu Huong Pham"/>
          <p:cNvSpPr/>
          <p:nvPr/>
        </p:nvSpPr>
        <p:spPr>
          <a:xfrm rot="-6979330">
            <a:off x="-712187" y="8552632"/>
            <a:ext cx="3453702" cy="1902676"/>
          </a:xfrm>
          <a:custGeom>
            <a:avLst/>
            <a:gdLst/>
            <a:ahLst/>
            <a:cxnLst/>
            <a:rect l="l" t="t" r="r" b="b"/>
            <a:pathLst>
              <a:path w="3453702" h="1902676">
                <a:moveTo>
                  <a:pt x="0" y="0"/>
                </a:moveTo>
                <a:lnTo>
                  <a:pt x="3453703" y="0"/>
                </a:lnTo>
                <a:lnTo>
                  <a:pt x="3453703" y="1902676"/>
                </a:lnTo>
                <a:lnTo>
                  <a:pt x="0" y="190267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pic>
        <p:nvPicPr>
          <p:cNvPr id="13" name="tieng-vo-tay-chao-mung-chuc-mung-www_tiengdong_com" descr="n185 Fb Thu Huong Pha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8839200" y="48387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1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185 Fb Thu Huong Pham"/>
          <p:cNvSpPr/>
          <p:nvPr/>
        </p:nvSpPr>
        <p:spPr>
          <a:xfrm>
            <a:off x="5080" y="-7762"/>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77" b="-9277"/>
            </a:stretch>
          </a:blipFill>
        </p:spPr>
        <p:txBody>
          <a:bodyPr/>
          <a:lstStyle/>
          <a:p>
            <a:endParaRPr lang="en-US"/>
          </a:p>
        </p:txBody>
      </p:sp>
      <p:sp>
        <p:nvSpPr>
          <p:cNvPr id="5" name="TextBox 5" descr="n185 Fb Thu Huong Pham"/>
          <p:cNvSpPr txBox="1"/>
          <p:nvPr/>
        </p:nvSpPr>
        <p:spPr>
          <a:xfrm>
            <a:off x="2805567" y="580032"/>
            <a:ext cx="12046031" cy="846386"/>
          </a:xfrm>
          <a:prstGeom prst="rect">
            <a:avLst/>
          </a:prstGeom>
        </p:spPr>
        <p:txBody>
          <a:bodyPr wrap="square" lIns="0" tIns="0" rIns="0" bIns="0" rtlCol="0" anchor="t">
            <a:spAutoFit/>
          </a:bodyPr>
          <a:lstStyle/>
          <a:p>
            <a:pPr>
              <a:lnSpc>
                <a:spcPts val="6600"/>
              </a:lnSpc>
            </a:pPr>
            <a:r>
              <a:rPr lang="en-US" sz="4800" b="1" dirty="0">
                <a:solidFill>
                  <a:srgbClr val="00B0F0"/>
                </a:solidFill>
                <a:latin typeface="Tahoma" panose="020B0604030504040204" pitchFamily="34" charset="0"/>
                <a:ea typeface="Tahoma" panose="020B0604030504040204" pitchFamily="34" charset="0"/>
                <a:cs typeface="Tahoma" panose="020B0604030504040204" pitchFamily="34" charset="0"/>
              </a:rPr>
              <a:t>3. TIẾN HÀNH THÍ NGHIỆM</a:t>
            </a:r>
          </a:p>
        </p:txBody>
      </p:sp>
      <p:sp>
        <p:nvSpPr>
          <p:cNvPr id="7" name="Freeform 7" descr="n185 Fb Thu Huong Pham"/>
          <p:cNvSpPr/>
          <p:nvPr/>
        </p:nvSpPr>
        <p:spPr>
          <a:xfrm flipH="1">
            <a:off x="-152400" y="0"/>
            <a:ext cx="3090394" cy="701243"/>
          </a:xfrm>
          <a:custGeom>
            <a:avLst/>
            <a:gdLst/>
            <a:ahLst/>
            <a:cxnLst/>
            <a:rect l="l" t="t" r="r" b="b"/>
            <a:pathLst>
              <a:path w="4947445" h="1942997">
                <a:moveTo>
                  <a:pt x="4947445" y="0"/>
                </a:moveTo>
                <a:lnTo>
                  <a:pt x="0" y="0"/>
                </a:lnTo>
                <a:lnTo>
                  <a:pt x="0" y="1942997"/>
                </a:lnTo>
                <a:lnTo>
                  <a:pt x="4947445" y="1942997"/>
                </a:lnTo>
                <a:lnTo>
                  <a:pt x="494744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descr="n185 Fb Thu Huong Pham"/>
          <p:cNvSpPr/>
          <p:nvPr/>
        </p:nvSpPr>
        <p:spPr>
          <a:xfrm>
            <a:off x="16317418" y="8774269"/>
            <a:ext cx="1617194" cy="1443775"/>
          </a:xfrm>
          <a:custGeom>
            <a:avLst/>
            <a:gdLst/>
            <a:ahLst/>
            <a:cxnLst/>
            <a:rect l="l" t="t" r="r" b="b"/>
            <a:pathLst>
              <a:path w="3083294" h="3083294">
                <a:moveTo>
                  <a:pt x="0" y="0"/>
                </a:moveTo>
                <a:lnTo>
                  <a:pt x="3083294" y="0"/>
                </a:lnTo>
                <a:lnTo>
                  <a:pt x="3083294" y="3083294"/>
                </a:lnTo>
                <a:lnTo>
                  <a:pt x="0" y="30832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TextBox 13" descr="n185 Fb Thu Huong Pham"/>
          <p:cNvSpPr txBox="1"/>
          <p:nvPr/>
        </p:nvSpPr>
        <p:spPr>
          <a:xfrm>
            <a:off x="457200" y="1426418"/>
            <a:ext cx="17555775" cy="8657755"/>
          </a:xfrm>
          <a:prstGeom prst="rect">
            <a:avLst/>
          </a:prstGeom>
          <a:noFill/>
        </p:spPr>
        <p:txBody>
          <a:bodyPr wrap="square" rtlCol="0">
            <a:spAutoFit/>
          </a:bodyPr>
          <a:lstStyle/>
          <a:p>
            <a:pPr algn="just">
              <a:lnSpc>
                <a:spcPct val="115000"/>
              </a:lnSpc>
              <a:spcAft>
                <a:spcPts val="0"/>
              </a:spcAft>
            </a:pPr>
            <a:r>
              <a:rPr lang="vi-VN" sz="4400" b="1" dirty="0">
                <a:solidFill>
                  <a:srgbClr val="C00000"/>
                </a:solidFill>
                <a:latin typeface="Now" panose="020B0604020202020204" charset="0"/>
                <a:ea typeface="Times New Roman" panose="02020603050405020304" pitchFamily="18" charset="0"/>
                <a:cs typeface="Times New Roman" panose="02020603050405020304" pitchFamily="18" charset="0"/>
              </a:rPr>
              <a:t>+ Bước 1: </a:t>
            </a:r>
            <a:r>
              <a:rPr lang="vi-VN" sz="4400" dirty="0">
                <a:solidFill>
                  <a:schemeClr val="bg1"/>
                </a:solidFill>
                <a:latin typeface="Now" panose="020B0604020202020204" charset="0"/>
                <a:ea typeface="Times New Roman" panose="02020603050405020304" pitchFamily="18" charset="0"/>
                <a:cs typeface="Times New Roman" panose="02020603050405020304" pitchFamily="18" charset="0"/>
              </a:rPr>
              <a:t>Điều chỉnh máy phát tần số đến giá trị 500 Hz.</a:t>
            </a:r>
          </a:p>
          <a:p>
            <a:pPr algn="just">
              <a:lnSpc>
                <a:spcPct val="115000"/>
              </a:lnSpc>
              <a:spcAft>
                <a:spcPts val="0"/>
              </a:spcAft>
            </a:pPr>
            <a:r>
              <a:rPr lang="vi-VN" sz="4400" b="1" dirty="0">
                <a:solidFill>
                  <a:schemeClr val="accent2">
                    <a:lumMod val="60000"/>
                    <a:lumOff val="40000"/>
                  </a:schemeClr>
                </a:solidFill>
                <a:latin typeface="Now" panose="020B0604020202020204" charset="0"/>
                <a:ea typeface="Times New Roman" panose="02020603050405020304" pitchFamily="18" charset="0"/>
                <a:cs typeface="Times New Roman" panose="02020603050405020304" pitchFamily="18" charset="0"/>
              </a:rPr>
              <a:t>+ Bước 2: </a:t>
            </a:r>
            <a:r>
              <a:rPr lang="vi-VN" sz="4400" dirty="0">
                <a:solidFill>
                  <a:schemeClr val="bg1"/>
                </a:solidFill>
                <a:latin typeface="Now" panose="020B0604020202020204" charset="0"/>
                <a:ea typeface="Times New Roman" panose="02020603050405020304" pitchFamily="18" charset="0"/>
                <a:cs typeface="Times New Roman" panose="02020603050405020304" pitchFamily="18" charset="0"/>
              </a:rPr>
              <a:t>Dùng dây kéo pit-tông di chuyển trong ống thủy tinh, cho đến lúc âm thanh nghe được to nhất. Xác định vị trí âm thanh nghe được là lớn nhất lần 1. Đo chiều dài cột khí     ghi số liệu vào vở theo mẫu bảng 15.1. Thực hiện thao tác thêm hai lần nữa.</a:t>
            </a:r>
          </a:p>
          <a:p>
            <a:pPr algn="just">
              <a:lnSpc>
                <a:spcPct val="115000"/>
              </a:lnSpc>
              <a:spcAft>
                <a:spcPts val="0"/>
              </a:spcAft>
            </a:pPr>
            <a:r>
              <a:rPr lang="vi-VN" sz="4400" b="1" dirty="0">
                <a:solidFill>
                  <a:schemeClr val="accent4">
                    <a:lumMod val="60000"/>
                    <a:lumOff val="40000"/>
                  </a:schemeClr>
                </a:solidFill>
                <a:latin typeface="Now" panose="020B0604020202020204" charset="0"/>
                <a:ea typeface="Times New Roman" panose="02020603050405020304" pitchFamily="18" charset="0"/>
                <a:cs typeface="Times New Roman" panose="02020603050405020304" pitchFamily="18" charset="0"/>
              </a:rPr>
              <a:t>+ Bước 3: </a:t>
            </a:r>
            <a:r>
              <a:rPr lang="vi-VN" sz="4400" dirty="0">
                <a:solidFill>
                  <a:schemeClr val="bg1"/>
                </a:solidFill>
                <a:latin typeface="Now" panose="020B0604020202020204" charset="0"/>
                <a:ea typeface="Times New Roman" panose="02020603050405020304" pitchFamily="18" charset="0"/>
                <a:cs typeface="Times New Roman" panose="02020603050405020304" pitchFamily="18" charset="0"/>
              </a:rPr>
              <a:t>Tiếp tục kéo pit-tông di chuyển trong ống thủy tinh, cho đến lúc lại nghe được âm thanh to nhất. Xác định vị trí của pittông mà âm thanh nghe được là to nhất lần 2. Đo chiều dài cột khí  . Ghi số liệu vào vở theo mẫu bảng 15.1. Thực hiện thao tác thêm hai lần nữa.</a:t>
            </a:r>
          </a:p>
        </p:txBody>
      </p:sp>
      <p:pic>
        <p:nvPicPr>
          <p:cNvPr id="3" name="Picture 2" descr="n185 Fb Thu Huong Pham"/>
          <p:cNvPicPr>
            <a:picLocks noChangeAspect="1"/>
          </p:cNvPicPr>
          <p:nvPr/>
        </p:nvPicPr>
        <p:blipFill>
          <a:blip r:embed="rId8"/>
          <a:stretch>
            <a:fillRect/>
          </a:stretch>
        </p:blipFill>
        <p:spPr>
          <a:xfrm rot="6019227">
            <a:off x="16986297" y="-174031"/>
            <a:ext cx="838666" cy="1081943"/>
          </a:xfrm>
          <a:prstGeom prst="rect">
            <a:avLst/>
          </a:prstGeom>
        </p:spPr>
      </p:pic>
    </p:spTree>
    <p:extLst>
      <p:ext uri="{BB962C8B-B14F-4D97-AF65-F5344CB8AC3E}">
        <p14:creationId xmlns:p14="http://schemas.microsoft.com/office/powerpoint/2010/main" val="252654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185 Fb Thu Huong Pham"/>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endParaRPr lang="en-US"/>
          </a:p>
        </p:txBody>
      </p:sp>
      <p:sp>
        <p:nvSpPr>
          <p:cNvPr id="3" name="Freeform 3" descr="n185 Fb Thu Huong Pham"/>
          <p:cNvSpPr/>
          <p:nvPr/>
        </p:nvSpPr>
        <p:spPr>
          <a:xfrm rot="-5400000">
            <a:off x="5189053" y="-2316649"/>
            <a:ext cx="8748095" cy="16992602"/>
          </a:xfrm>
          <a:custGeom>
            <a:avLst/>
            <a:gdLst/>
            <a:ahLst/>
            <a:cxnLst/>
            <a:rect l="l" t="t" r="r" b="b"/>
            <a:pathLst>
              <a:path w="6511435" h="12346104">
                <a:moveTo>
                  <a:pt x="0" y="0"/>
                </a:moveTo>
                <a:lnTo>
                  <a:pt x="6511434" y="0"/>
                </a:lnTo>
                <a:lnTo>
                  <a:pt x="6511434" y="12346104"/>
                </a:lnTo>
                <a:lnTo>
                  <a:pt x="0" y="12346104"/>
                </a:lnTo>
                <a:lnTo>
                  <a:pt x="0" y="0"/>
                </a:lnTo>
                <a:close/>
              </a:path>
            </a:pathLst>
          </a:custGeom>
          <a:blipFill>
            <a:blip r:embed="rId3"/>
            <a:stretch>
              <a:fillRect r="-45997"/>
            </a:stretch>
          </a:blipFill>
        </p:spPr>
        <p:txBody>
          <a:bodyPr/>
          <a:lstStyle/>
          <a:p>
            <a:endParaRPr lang="en-US"/>
          </a:p>
        </p:txBody>
      </p:sp>
      <p:sp>
        <p:nvSpPr>
          <p:cNvPr id="5" name="Freeform 5" descr="n185 Fb Thu Huong Pham"/>
          <p:cNvSpPr/>
          <p:nvPr/>
        </p:nvSpPr>
        <p:spPr>
          <a:xfrm rot="-1680835">
            <a:off x="452868" y="1440214"/>
            <a:ext cx="1364676" cy="937905"/>
          </a:xfrm>
          <a:custGeom>
            <a:avLst/>
            <a:gdLst/>
            <a:ahLst/>
            <a:cxnLst/>
            <a:rect l="l" t="t" r="r" b="b"/>
            <a:pathLst>
              <a:path w="1364676" h="937905">
                <a:moveTo>
                  <a:pt x="0" y="0"/>
                </a:moveTo>
                <a:lnTo>
                  <a:pt x="1364676" y="0"/>
                </a:lnTo>
                <a:lnTo>
                  <a:pt x="1364676" y="937904"/>
                </a:lnTo>
                <a:lnTo>
                  <a:pt x="0" y="9379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descr="n185 Fb Thu Huong Pham"/>
          <p:cNvSpPr/>
          <p:nvPr/>
        </p:nvSpPr>
        <p:spPr>
          <a:xfrm>
            <a:off x="-886740" y="7945113"/>
            <a:ext cx="3281277" cy="3239516"/>
          </a:xfrm>
          <a:custGeom>
            <a:avLst/>
            <a:gdLst/>
            <a:ahLst/>
            <a:cxnLst/>
            <a:rect l="l" t="t" r="r" b="b"/>
            <a:pathLst>
              <a:path w="3281277" h="3239516">
                <a:moveTo>
                  <a:pt x="0" y="0"/>
                </a:moveTo>
                <a:lnTo>
                  <a:pt x="3281278" y="0"/>
                </a:lnTo>
                <a:lnTo>
                  <a:pt x="3281278" y="3239516"/>
                </a:lnTo>
                <a:lnTo>
                  <a:pt x="0" y="32395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TextBox 10" descr="n185 Fb Thu Huong Pham"/>
          <p:cNvSpPr txBox="1"/>
          <p:nvPr/>
        </p:nvSpPr>
        <p:spPr>
          <a:xfrm>
            <a:off x="5201868" y="983599"/>
            <a:ext cx="9838576" cy="745910"/>
          </a:xfrm>
          <a:prstGeom prst="rect">
            <a:avLst/>
          </a:prstGeom>
          <a:solidFill>
            <a:schemeClr val="accent4">
              <a:lumMod val="60000"/>
              <a:lumOff val="40000"/>
            </a:schemeClr>
          </a:solidFill>
        </p:spPr>
        <p:txBody>
          <a:bodyPr lIns="0" tIns="0" rIns="0" bIns="0" rtlCol="0" anchor="t">
            <a:spAutoFit/>
          </a:bodyPr>
          <a:lstStyle/>
          <a:p>
            <a:pPr algn="ctr">
              <a:lnSpc>
                <a:spcPts val="5740"/>
              </a:lnSpc>
            </a:pPr>
            <a:r>
              <a:rPr lang="en-US" sz="7000" dirty="0">
                <a:solidFill>
                  <a:srgbClr val="FF0000"/>
                </a:solidFill>
                <a:latin typeface="Bryndan Write"/>
              </a:rPr>
              <a:t>PHIẾU HỌC TẬP SỐ 2</a:t>
            </a:r>
          </a:p>
        </p:txBody>
      </p:sp>
      <p:sp>
        <p:nvSpPr>
          <p:cNvPr id="11" name="Freeform 11" descr="n185 Fb Thu Huong Pham"/>
          <p:cNvSpPr/>
          <p:nvPr/>
        </p:nvSpPr>
        <p:spPr>
          <a:xfrm rot="-10800000">
            <a:off x="16077648" y="9105900"/>
            <a:ext cx="1762406" cy="1830115"/>
          </a:xfrm>
          <a:custGeom>
            <a:avLst/>
            <a:gdLst/>
            <a:ahLst/>
            <a:cxnLst/>
            <a:rect l="l" t="t" r="r" b="b"/>
            <a:pathLst>
              <a:path w="2280323" h="3143302">
                <a:moveTo>
                  <a:pt x="0" y="0"/>
                </a:moveTo>
                <a:lnTo>
                  <a:pt x="2280323" y="0"/>
                </a:lnTo>
                <a:lnTo>
                  <a:pt x="2280323" y="3143302"/>
                </a:lnTo>
                <a:lnTo>
                  <a:pt x="0" y="31433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12" name="Picture 11" descr="n185 Fb Thu Huong Pham"/>
          <p:cNvPicPr>
            <a:picLocks noChangeAspect="1"/>
          </p:cNvPicPr>
          <p:nvPr/>
        </p:nvPicPr>
        <p:blipFill>
          <a:blip r:embed="rId10"/>
          <a:stretch>
            <a:fillRect/>
          </a:stretch>
        </p:blipFill>
        <p:spPr>
          <a:xfrm>
            <a:off x="1576235" y="2171700"/>
            <a:ext cx="16149520" cy="6934200"/>
          </a:xfrm>
          <a:prstGeom prst="rect">
            <a:avLst/>
          </a:prstGeom>
        </p:spPr>
      </p:pic>
      <p:sp>
        <p:nvSpPr>
          <p:cNvPr id="13" name="Rectangle 12" descr="n185 Fb Thu Huong Pham"/>
          <p:cNvSpPr/>
          <p:nvPr/>
        </p:nvSpPr>
        <p:spPr>
          <a:xfrm>
            <a:off x="11125201" y="7179110"/>
            <a:ext cx="3009346" cy="6694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descr="n185 Fb Thu Huong Pham"/>
          <p:cNvSpPr/>
          <p:nvPr/>
        </p:nvSpPr>
        <p:spPr>
          <a:xfrm>
            <a:off x="11125201" y="8115300"/>
            <a:ext cx="3009346" cy="6082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descr="n185 Fb Thu Huong Pham"/>
          <p:cNvSpPr/>
          <p:nvPr/>
        </p:nvSpPr>
        <p:spPr>
          <a:xfrm>
            <a:off x="14901450" y="8122750"/>
            <a:ext cx="2319749" cy="600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descr="n185 Fb Thu Huong Pham"/>
          <p:cNvSpPr/>
          <p:nvPr/>
        </p:nvSpPr>
        <p:spPr>
          <a:xfrm>
            <a:off x="14888792" y="7179109"/>
            <a:ext cx="2332407" cy="5613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673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heel(1)">
                                      <p:cBhvr>
                                        <p:cTn id="10" dur="2000"/>
                                        <p:tgtEl>
                                          <p:spTgt spid="14"/>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heel(1)">
                                      <p:cBhvr>
                                        <p:cTn id="13" dur="2000"/>
                                        <p:tgtEl>
                                          <p:spTgt spid="16"/>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heel(1)">
                                      <p:cBhvr>
                                        <p:cTn id="16" dur="2000"/>
                                        <p:tgtEl>
                                          <p:spTgt spid="15"/>
                                        </p:tgtEl>
                                      </p:cBhvr>
                                    </p:animEffect>
                                  </p:childTnLst>
                                </p:cTn>
                              </p:par>
                              <p:par>
                                <p:cTn id="17" presetID="21" presetClass="entr" presetSubtype="1"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heel(1)">
                                      <p:cBhvr>
                                        <p:cTn id="19" dur="2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xit" presetSubtype="0" fill="hold" grpId="1" nodeType="clickEffect">
                                  <p:stCondLst>
                                    <p:cond delay="0"/>
                                  </p:stCondLst>
                                  <p:childTnLst>
                                    <p:animEffect transition="out" filter="fade">
                                      <p:cBhvr>
                                        <p:cTn id="23" dur="1000"/>
                                        <p:tgtEl>
                                          <p:spTgt spid="13"/>
                                        </p:tgtEl>
                                      </p:cBhvr>
                                    </p:animEffect>
                                    <p:anim calcmode="lin" valueType="num">
                                      <p:cBhvr>
                                        <p:cTn id="24" dur="1000"/>
                                        <p:tgtEl>
                                          <p:spTgt spid="13"/>
                                        </p:tgtEl>
                                        <p:attrNameLst>
                                          <p:attrName>ppt_x</p:attrName>
                                        </p:attrNameLst>
                                      </p:cBhvr>
                                      <p:tavLst>
                                        <p:tav tm="0">
                                          <p:val>
                                            <p:strVal val="ppt_x"/>
                                          </p:val>
                                        </p:tav>
                                        <p:tav tm="100000">
                                          <p:val>
                                            <p:strVal val="ppt_x"/>
                                          </p:val>
                                        </p:tav>
                                      </p:tavLst>
                                    </p:anim>
                                    <p:anim calcmode="lin" valueType="num">
                                      <p:cBhvr>
                                        <p:cTn id="25" dur="1000"/>
                                        <p:tgtEl>
                                          <p:spTgt spid="13"/>
                                        </p:tgtEl>
                                        <p:attrNameLst>
                                          <p:attrName>ppt_y</p:attrName>
                                        </p:attrNameLst>
                                      </p:cBhvr>
                                      <p:tavLst>
                                        <p:tav tm="0">
                                          <p:val>
                                            <p:strVal val="ppt_y"/>
                                          </p:val>
                                        </p:tav>
                                        <p:tav tm="100000">
                                          <p:val>
                                            <p:strVal val="ppt_y+.1"/>
                                          </p:val>
                                        </p:tav>
                                      </p:tavLst>
                                    </p:anim>
                                    <p:set>
                                      <p:cBhvr>
                                        <p:cTn id="26" dur="1" fill="hold">
                                          <p:stCondLst>
                                            <p:cond delay="999"/>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2" presetClass="exit" presetSubtype="0" fill="hold" grpId="1" nodeType="clickEffect">
                                  <p:stCondLst>
                                    <p:cond delay="0"/>
                                  </p:stCondLst>
                                  <p:childTnLst>
                                    <p:animEffect transition="out" filter="fade">
                                      <p:cBhvr>
                                        <p:cTn id="30" dur="1000"/>
                                        <p:tgtEl>
                                          <p:spTgt spid="14"/>
                                        </p:tgtEl>
                                      </p:cBhvr>
                                    </p:animEffect>
                                    <p:anim calcmode="lin" valueType="num">
                                      <p:cBhvr>
                                        <p:cTn id="31" dur="1000"/>
                                        <p:tgtEl>
                                          <p:spTgt spid="14"/>
                                        </p:tgtEl>
                                        <p:attrNameLst>
                                          <p:attrName>ppt_x</p:attrName>
                                        </p:attrNameLst>
                                      </p:cBhvr>
                                      <p:tavLst>
                                        <p:tav tm="0">
                                          <p:val>
                                            <p:strVal val="ppt_x"/>
                                          </p:val>
                                        </p:tav>
                                        <p:tav tm="100000">
                                          <p:val>
                                            <p:strVal val="ppt_x"/>
                                          </p:val>
                                        </p:tav>
                                      </p:tavLst>
                                    </p:anim>
                                    <p:anim calcmode="lin" valueType="num">
                                      <p:cBhvr>
                                        <p:cTn id="32" dur="1000"/>
                                        <p:tgtEl>
                                          <p:spTgt spid="14"/>
                                        </p:tgtEl>
                                        <p:attrNameLst>
                                          <p:attrName>ppt_y</p:attrName>
                                        </p:attrNameLst>
                                      </p:cBhvr>
                                      <p:tavLst>
                                        <p:tav tm="0">
                                          <p:val>
                                            <p:strVal val="ppt_y"/>
                                          </p:val>
                                        </p:tav>
                                        <p:tav tm="100000">
                                          <p:val>
                                            <p:strVal val="ppt_y+.1"/>
                                          </p:val>
                                        </p:tav>
                                      </p:tavLst>
                                    </p:anim>
                                    <p:set>
                                      <p:cBhvr>
                                        <p:cTn id="33" dur="1" fill="hold">
                                          <p:stCondLst>
                                            <p:cond delay="999"/>
                                          </p:stCondLst>
                                        </p:cTn>
                                        <p:tgtEl>
                                          <p:spTgt spid="14"/>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42" presetClass="exit" presetSubtype="0" fill="hold" grpId="1" nodeType="clickEffect">
                                  <p:stCondLst>
                                    <p:cond delay="0"/>
                                  </p:stCondLst>
                                  <p:childTnLst>
                                    <p:animEffect transition="out" filter="fade">
                                      <p:cBhvr>
                                        <p:cTn id="37" dur="1000"/>
                                        <p:tgtEl>
                                          <p:spTgt spid="16"/>
                                        </p:tgtEl>
                                      </p:cBhvr>
                                    </p:animEffect>
                                    <p:anim calcmode="lin" valueType="num">
                                      <p:cBhvr>
                                        <p:cTn id="38" dur="1000"/>
                                        <p:tgtEl>
                                          <p:spTgt spid="16"/>
                                        </p:tgtEl>
                                        <p:attrNameLst>
                                          <p:attrName>ppt_x</p:attrName>
                                        </p:attrNameLst>
                                      </p:cBhvr>
                                      <p:tavLst>
                                        <p:tav tm="0">
                                          <p:val>
                                            <p:strVal val="ppt_x"/>
                                          </p:val>
                                        </p:tav>
                                        <p:tav tm="100000">
                                          <p:val>
                                            <p:strVal val="ppt_x"/>
                                          </p:val>
                                        </p:tav>
                                      </p:tavLst>
                                    </p:anim>
                                    <p:anim calcmode="lin" valueType="num">
                                      <p:cBhvr>
                                        <p:cTn id="39" dur="1000"/>
                                        <p:tgtEl>
                                          <p:spTgt spid="16"/>
                                        </p:tgtEl>
                                        <p:attrNameLst>
                                          <p:attrName>ppt_y</p:attrName>
                                        </p:attrNameLst>
                                      </p:cBhvr>
                                      <p:tavLst>
                                        <p:tav tm="0">
                                          <p:val>
                                            <p:strVal val="ppt_y"/>
                                          </p:val>
                                        </p:tav>
                                        <p:tav tm="100000">
                                          <p:val>
                                            <p:strVal val="ppt_y+.1"/>
                                          </p:val>
                                        </p:tav>
                                      </p:tavLst>
                                    </p:anim>
                                    <p:set>
                                      <p:cBhvr>
                                        <p:cTn id="40" dur="1" fill="hold">
                                          <p:stCondLst>
                                            <p:cond delay="999"/>
                                          </p:stCondLst>
                                        </p:cTn>
                                        <p:tgtEl>
                                          <p:spTgt spid="16"/>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42" presetClass="exit" presetSubtype="0" fill="hold" grpId="1" nodeType="clickEffect">
                                  <p:stCondLst>
                                    <p:cond delay="0"/>
                                  </p:stCondLst>
                                  <p:childTnLst>
                                    <p:animEffect transition="out" filter="fade">
                                      <p:cBhvr>
                                        <p:cTn id="44" dur="1000"/>
                                        <p:tgtEl>
                                          <p:spTgt spid="15"/>
                                        </p:tgtEl>
                                      </p:cBhvr>
                                    </p:animEffect>
                                    <p:anim calcmode="lin" valueType="num">
                                      <p:cBhvr>
                                        <p:cTn id="45" dur="1000"/>
                                        <p:tgtEl>
                                          <p:spTgt spid="15"/>
                                        </p:tgtEl>
                                        <p:attrNameLst>
                                          <p:attrName>ppt_x</p:attrName>
                                        </p:attrNameLst>
                                      </p:cBhvr>
                                      <p:tavLst>
                                        <p:tav tm="0">
                                          <p:val>
                                            <p:strVal val="ppt_x"/>
                                          </p:val>
                                        </p:tav>
                                        <p:tav tm="100000">
                                          <p:val>
                                            <p:strVal val="ppt_x"/>
                                          </p:val>
                                        </p:tav>
                                      </p:tavLst>
                                    </p:anim>
                                    <p:anim calcmode="lin" valueType="num">
                                      <p:cBhvr>
                                        <p:cTn id="46" dur="1000"/>
                                        <p:tgtEl>
                                          <p:spTgt spid="15"/>
                                        </p:tgtEl>
                                        <p:attrNameLst>
                                          <p:attrName>ppt_y</p:attrName>
                                        </p:attrNameLst>
                                      </p:cBhvr>
                                      <p:tavLst>
                                        <p:tav tm="0">
                                          <p:val>
                                            <p:strVal val="ppt_y"/>
                                          </p:val>
                                        </p:tav>
                                        <p:tav tm="100000">
                                          <p:val>
                                            <p:strVal val="ppt_y+.1"/>
                                          </p:val>
                                        </p:tav>
                                      </p:tavLst>
                                    </p:anim>
                                    <p:set>
                                      <p:cBhvr>
                                        <p:cTn id="47" dur="1" fill="hold">
                                          <p:stCondLst>
                                            <p:cond delay="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5" grpId="1" animBg="1"/>
      <p:bldP spid="16" grpId="0" animBg="1"/>
      <p:bldP spid="16"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185 Fb Thu Huong Pham"/>
          <p:cNvSpPr/>
          <p:nvPr/>
        </p:nvSpPr>
        <p:spPr>
          <a:xfrm>
            <a:off x="5080" y="-7620"/>
            <a:ext cx="18288000" cy="10779604"/>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endParaRPr lang="en-US"/>
          </a:p>
        </p:txBody>
      </p:sp>
      <p:sp>
        <p:nvSpPr>
          <p:cNvPr id="3" name="Freeform 3" descr="n185 Fb Thu Huong Pham"/>
          <p:cNvSpPr/>
          <p:nvPr/>
        </p:nvSpPr>
        <p:spPr>
          <a:xfrm flipH="1">
            <a:off x="-422436" y="-345093"/>
            <a:ext cx="4947445" cy="1942997"/>
          </a:xfrm>
          <a:custGeom>
            <a:avLst/>
            <a:gdLst/>
            <a:ahLst/>
            <a:cxnLst/>
            <a:rect l="l" t="t" r="r" b="b"/>
            <a:pathLst>
              <a:path w="4947445" h="1942997">
                <a:moveTo>
                  <a:pt x="4947445" y="0"/>
                </a:moveTo>
                <a:lnTo>
                  <a:pt x="0" y="0"/>
                </a:lnTo>
                <a:lnTo>
                  <a:pt x="0" y="1942997"/>
                </a:lnTo>
                <a:lnTo>
                  <a:pt x="4947445" y="1942997"/>
                </a:lnTo>
                <a:lnTo>
                  <a:pt x="494744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9" name="Group 8" descr="n185 Fb Thu Huong Pham"/>
          <p:cNvGrpSpPr/>
          <p:nvPr/>
        </p:nvGrpSpPr>
        <p:grpSpPr>
          <a:xfrm>
            <a:off x="239797" y="1514380"/>
            <a:ext cx="17806799" cy="9257604"/>
            <a:chOff x="239797" y="1514380"/>
            <a:chExt cx="17806799" cy="9257604"/>
          </a:xfrm>
        </p:grpSpPr>
        <p:sp>
          <p:nvSpPr>
            <p:cNvPr id="4" name="Freeform 4"/>
            <p:cNvSpPr/>
            <p:nvPr/>
          </p:nvSpPr>
          <p:spPr>
            <a:xfrm rot="-5400000">
              <a:off x="4623537" y="-2869360"/>
              <a:ext cx="9039319" cy="17806799"/>
            </a:xfrm>
            <a:custGeom>
              <a:avLst/>
              <a:gdLst/>
              <a:ahLst/>
              <a:cxnLst/>
              <a:rect l="l" t="t" r="r" b="b"/>
              <a:pathLst>
                <a:path w="6511435" h="12346104">
                  <a:moveTo>
                    <a:pt x="0" y="0"/>
                  </a:moveTo>
                  <a:lnTo>
                    <a:pt x="6511434" y="0"/>
                  </a:lnTo>
                  <a:lnTo>
                    <a:pt x="6511434" y="12346104"/>
                  </a:lnTo>
                  <a:lnTo>
                    <a:pt x="0" y="12346104"/>
                  </a:lnTo>
                  <a:lnTo>
                    <a:pt x="0" y="0"/>
                  </a:lnTo>
                  <a:close/>
                </a:path>
              </a:pathLst>
            </a:custGeom>
            <a:blipFill>
              <a:blip r:embed="rId5"/>
              <a:stretch>
                <a:fillRect r="-45997"/>
              </a:stretch>
            </a:blipFill>
          </p:spPr>
          <p:txBody>
            <a:bodyPr/>
            <a:lstStyle/>
            <a:p>
              <a:endParaRPr lang="en-US"/>
            </a:p>
          </p:txBody>
        </p:sp>
        <p:sp>
          <p:nvSpPr>
            <p:cNvPr id="5" name="TextBox 5"/>
            <p:cNvSpPr txBox="1"/>
            <p:nvPr/>
          </p:nvSpPr>
          <p:spPr>
            <a:xfrm>
              <a:off x="354096" y="1702514"/>
              <a:ext cx="17692500" cy="9069470"/>
            </a:xfrm>
            <a:prstGeom prst="rect">
              <a:avLst/>
            </a:prstGeom>
          </p:spPr>
          <p:txBody>
            <a:bodyPr wrap="square" lIns="0" tIns="0" rIns="0" bIns="0" rtlCol="0" anchor="t">
              <a:spAutoFit/>
            </a:bodyPr>
            <a:lstStyle/>
            <a:p>
              <a:pPr>
                <a:lnSpc>
                  <a:spcPct val="150000"/>
                </a:lnSpc>
              </a:pPr>
              <a:r>
                <a:rPr lang="vi-VN" sz="3600" dirty="0">
                  <a:solidFill>
                    <a:schemeClr val="accent5">
                      <a:lumMod val="50000"/>
                    </a:schemeClr>
                  </a:solidFill>
                  <a:latin typeface="Now"/>
                </a:rPr>
                <a:t> </a:t>
              </a:r>
              <a:r>
                <a:rPr lang="vi-VN" sz="3600" dirty="0">
                  <a:solidFill>
                    <a:srgbClr val="C00000"/>
                  </a:solidFill>
                  <a:latin typeface="Now"/>
                </a:rPr>
                <a:t>Thực hiện thí nghiệm và ghi kết quả thí nghiệm vào bảng bên dưới</a:t>
              </a:r>
              <a:r>
                <a:rPr lang="en-US" sz="3600" dirty="0">
                  <a:solidFill>
                    <a:srgbClr val="C00000"/>
                  </a:solidFill>
                  <a:latin typeface="Now"/>
                </a:rPr>
                <a:t>:…</a:t>
              </a:r>
            </a:p>
            <a:p>
              <a:pPr>
                <a:lnSpc>
                  <a:spcPct val="150000"/>
                </a:lnSpc>
              </a:pPr>
              <a:r>
                <a:rPr lang="vi-VN" sz="3600" b="1" dirty="0">
                  <a:solidFill>
                    <a:schemeClr val="accent5">
                      <a:lumMod val="50000"/>
                    </a:schemeClr>
                  </a:solidFill>
                  <a:latin typeface="Now"/>
                </a:rPr>
                <a:t>Xử lý kết quả thí nghiệm, và trả lời các câu hỏi sau:</a:t>
              </a:r>
            </a:p>
            <a:p>
              <a:pPr>
                <a:lnSpc>
                  <a:spcPct val="150000"/>
                </a:lnSpc>
              </a:pPr>
              <a:r>
                <a:rPr lang="vi-VN" sz="3600" dirty="0">
                  <a:solidFill>
                    <a:schemeClr val="accent5">
                      <a:lumMod val="50000"/>
                    </a:schemeClr>
                  </a:solidFill>
                  <a:latin typeface="Now"/>
                </a:rPr>
                <a:t>a. Tính chiều dài cột không khí giữa hai vị trí của pit-tông khi âm to nhất  </a:t>
              </a:r>
            </a:p>
            <a:p>
              <a:pPr>
                <a:lnSpc>
                  <a:spcPct val="150000"/>
                </a:lnSpc>
              </a:pPr>
              <a:r>
                <a:rPr lang="vi-VN" sz="3600" dirty="0">
                  <a:solidFill>
                    <a:schemeClr val="accent5">
                      <a:lumMod val="50000"/>
                    </a:schemeClr>
                  </a:solidFill>
                  <a:latin typeface="Now"/>
                </a:rPr>
                <a:t>b. Tính tốc độ truyền âm  </a:t>
              </a:r>
            </a:p>
            <a:p>
              <a:pPr>
                <a:lnSpc>
                  <a:spcPct val="150000"/>
                </a:lnSpc>
              </a:pPr>
              <a:r>
                <a:rPr lang="vi-VN" sz="3600" dirty="0">
                  <a:solidFill>
                    <a:schemeClr val="accent5">
                      <a:lumMod val="50000"/>
                    </a:schemeClr>
                  </a:solidFill>
                  <a:latin typeface="Now"/>
                </a:rPr>
                <a:t>c. Tính sai số:  ,  </a:t>
              </a:r>
            </a:p>
            <a:p>
              <a:pPr>
                <a:lnSpc>
                  <a:spcPct val="150000"/>
                </a:lnSpc>
              </a:pPr>
              <a:r>
                <a:rPr lang="vi-VN" sz="3600" dirty="0">
                  <a:solidFill>
                    <a:schemeClr val="accent5">
                      <a:lumMod val="50000"/>
                    </a:schemeClr>
                  </a:solidFill>
                  <a:latin typeface="Now"/>
                </a:rPr>
                <a:t>d. Viết kết quả thí nghiệm:  </a:t>
              </a:r>
            </a:p>
            <a:p>
              <a:pPr>
                <a:lnSpc>
                  <a:spcPct val="150000"/>
                </a:lnSpc>
              </a:pPr>
              <a:r>
                <a:rPr lang="vi-VN" sz="3600" dirty="0">
                  <a:solidFill>
                    <a:schemeClr val="accent5">
                      <a:lumMod val="50000"/>
                    </a:schemeClr>
                  </a:solidFill>
                  <a:latin typeface="Now"/>
                </a:rPr>
                <a:t>e. Giải thích tại sao không xác định tốc độ truyền âm qua là một   mà cần xác định qua  .</a:t>
              </a:r>
            </a:p>
            <a:p>
              <a:pPr>
                <a:lnSpc>
                  <a:spcPct val="150000"/>
                </a:lnSpc>
              </a:pPr>
              <a:r>
                <a:rPr lang="vi-VN" sz="3600" dirty="0">
                  <a:solidFill>
                    <a:schemeClr val="accent5">
                      <a:lumMod val="50000"/>
                    </a:schemeClr>
                  </a:solidFill>
                  <a:latin typeface="Now"/>
                </a:rPr>
                <a:t>f. Em có nhận xét gì về tốc độ truyền âm đo được bằng dụng cụ thực hành và tốc độ truyền âm trong không khí v = 340 m/s (Bảng 15.2 Sách giáo khoa)</a:t>
              </a:r>
            </a:p>
            <a:p>
              <a:pPr>
                <a:lnSpc>
                  <a:spcPct val="150000"/>
                </a:lnSpc>
              </a:pPr>
              <a:endParaRPr lang="en-US" sz="3600" b="1" dirty="0">
                <a:solidFill>
                  <a:schemeClr val="accent5">
                    <a:lumMod val="50000"/>
                  </a:schemeClr>
                </a:solidFill>
                <a:latin typeface="Now"/>
              </a:endParaRPr>
            </a:p>
          </p:txBody>
        </p:sp>
      </p:grpSp>
      <p:sp>
        <p:nvSpPr>
          <p:cNvPr id="6" name="TextBox 6" descr="n185 Fb Thu Huong Pham"/>
          <p:cNvSpPr txBox="1"/>
          <p:nvPr/>
        </p:nvSpPr>
        <p:spPr>
          <a:xfrm>
            <a:off x="4044001" y="701853"/>
            <a:ext cx="9838576" cy="745910"/>
          </a:xfrm>
          <a:prstGeom prst="rect">
            <a:avLst/>
          </a:prstGeom>
          <a:solidFill>
            <a:schemeClr val="accent4">
              <a:lumMod val="40000"/>
              <a:lumOff val="60000"/>
            </a:schemeClr>
          </a:solidFill>
        </p:spPr>
        <p:txBody>
          <a:bodyPr lIns="0" tIns="0" rIns="0" bIns="0" rtlCol="0" anchor="t">
            <a:spAutoFit/>
          </a:bodyPr>
          <a:lstStyle/>
          <a:p>
            <a:pPr algn="ctr">
              <a:lnSpc>
                <a:spcPts val="5740"/>
              </a:lnSpc>
            </a:pPr>
            <a:r>
              <a:rPr lang="en-US" sz="7000" b="1" dirty="0">
                <a:solidFill>
                  <a:srgbClr val="FF0000"/>
                </a:solidFill>
                <a:latin typeface="Bryndan Write"/>
              </a:rPr>
              <a:t>PHIẾU HỌC TẬP SỐ 2</a:t>
            </a:r>
          </a:p>
        </p:txBody>
      </p:sp>
      <p:sp>
        <p:nvSpPr>
          <p:cNvPr id="7" name="Freeform 7" descr="n185 Fb Thu Huong Pham"/>
          <p:cNvSpPr/>
          <p:nvPr/>
        </p:nvSpPr>
        <p:spPr>
          <a:xfrm>
            <a:off x="15697200" y="-289925"/>
            <a:ext cx="2349396" cy="2145831"/>
          </a:xfrm>
          <a:custGeom>
            <a:avLst/>
            <a:gdLst/>
            <a:ahLst/>
            <a:cxnLst/>
            <a:rect l="l" t="t" r="r" b="b"/>
            <a:pathLst>
              <a:path w="3083294" h="3083294">
                <a:moveTo>
                  <a:pt x="0" y="0"/>
                </a:moveTo>
                <a:lnTo>
                  <a:pt x="3083294" y="0"/>
                </a:lnTo>
                <a:lnTo>
                  <a:pt x="3083294" y="3083294"/>
                </a:lnTo>
                <a:lnTo>
                  <a:pt x="0" y="30832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descr="n185 Fb Thu Huong Pham"/>
          <p:cNvSpPr/>
          <p:nvPr/>
        </p:nvSpPr>
        <p:spPr>
          <a:xfrm>
            <a:off x="16076593" y="9037408"/>
            <a:ext cx="1970003" cy="1625434"/>
          </a:xfrm>
          <a:custGeom>
            <a:avLst/>
            <a:gdLst/>
            <a:ahLst/>
            <a:cxnLst/>
            <a:rect l="l" t="t" r="r" b="b"/>
            <a:pathLst>
              <a:path w="2353261" h="2182115">
                <a:moveTo>
                  <a:pt x="0" y="0"/>
                </a:moveTo>
                <a:lnTo>
                  <a:pt x="2353261" y="0"/>
                </a:lnTo>
                <a:lnTo>
                  <a:pt x="2353261" y="2182115"/>
                </a:lnTo>
                <a:lnTo>
                  <a:pt x="0" y="218211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153467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185 Fb Thu Huong Pham"/>
          <p:cNvSpPr/>
          <p:nvPr/>
        </p:nvSpPr>
        <p:spPr>
          <a:xfrm>
            <a:off x="5080" y="-7762"/>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77" b="-9277"/>
            </a:stretch>
          </a:blipFill>
        </p:spPr>
        <p:txBody>
          <a:bodyPr/>
          <a:lstStyle/>
          <a:p>
            <a:endParaRPr lang="en-US"/>
          </a:p>
        </p:txBody>
      </p:sp>
      <p:sp>
        <p:nvSpPr>
          <p:cNvPr id="5" name="TextBox 5" descr="n185 Fb Thu Huong Pham"/>
          <p:cNvSpPr txBox="1"/>
          <p:nvPr/>
        </p:nvSpPr>
        <p:spPr>
          <a:xfrm>
            <a:off x="2909641" y="543704"/>
            <a:ext cx="12046031" cy="846386"/>
          </a:xfrm>
          <a:prstGeom prst="rect">
            <a:avLst/>
          </a:prstGeom>
        </p:spPr>
        <p:txBody>
          <a:bodyPr wrap="square" lIns="0" tIns="0" rIns="0" bIns="0" rtlCol="0" anchor="t">
            <a:spAutoFit/>
          </a:bodyPr>
          <a:lstStyle/>
          <a:p>
            <a:pPr>
              <a:lnSpc>
                <a:spcPts val="6600"/>
              </a:lnSpc>
            </a:pPr>
            <a:r>
              <a:rPr lang="en-US" sz="4800" b="1" dirty="0">
                <a:solidFill>
                  <a:srgbClr val="00B0F0"/>
                </a:solidFill>
                <a:latin typeface="Tahoma" panose="020B0604030504040204" pitchFamily="34" charset="0"/>
                <a:ea typeface="Tahoma" panose="020B0604030504040204" pitchFamily="34" charset="0"/>
                <a:cs typeface="Tahoma" panose="020B0604030504040204" pitchFamily="34" charset="0"/>
              </a:rPr>
              <a:t>4. KẾT QUẢ THÍ NGHIỆM</a:t>
            </a:r>
          </a:p>
        </p:txBody>
      </p:sp>
      <p:sp>
        <p:nvSpPr>
          <p:cNvPr id="7" name="Freeform 7" descr="n185 Fb Thu Huong Pham"/>
          <p:cNvSpPr/>
          <p:nvPr/>
        </p:nvSpPr>
        <p:spPr>
          <a:xfrm flipH="1">
            <a:off x="-152400" y="0"/>
            <a:ext cx="3090394" cy="701243"/>
          </a:xfrm>
          <a:custGeom>
            <a:avLst/>
            <a:gdLst/>
            <a:ahLst/>
            <a:cxnLst/>
            <a:rect l="l" t="t" r="r" b="b"/>
            <a:pathLst>
              <a:path w="4947445" h="1942997">
                <a:moveTo>
                  <a:pt x="4947445" y="0"/>
                </a:moveTo>
                <a:lnTo>
                  <a:pt x="0" y="0"/>
                </a:lnTo>
                <a:lnTo>
                  <a:pt x="0" y="1942997"/>
                </a:lnTo>
                <a:lnTo>
                  <a:pt x="4947445" y="1942997"/>
                </a:lnTo>
                <a:lnTo>
                  <a:pt x="494744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descr="n185 Fb Thu Huong Pham"/>
          <p:cNvSpPr/>
          <p:nvPr/>
        </p:nvSpPr>
        <p:spPr>
          <a:xfrm>
            <a:off x="16317418" y="8774269"/>
            <a:ext cx="1617194" cy="1443775"/>
          </a:xfrm>
          <a:custGeom>
            <a:avLst/>
            <a:gdLst/>
            <a:ahLst/>
            <a:cxnLst/>
            <a:rect l="l" t="t" r="r" b="b"/>
            <a:pathLst>
              <a:path w="3083294" h="3083294">
                <a:moveTo>
                  <a:pt x="0" y="0"/>
                </a:moveTo>
                <a:lnTo>
                  <a:pt x="3083294" y="0"/>
                </a:lnTo>
                <a:lnTo>
                  <a:pt x="3083294" y="3083294"/>
                </a:lnTo>
                <a:lnTo>
                  <a:pt x="0" y="30832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TextBox 13" descr="n185 Fb Thu Huong Pham"/>
          <p:cNvSpPr txBox="1"/>
          <p:nvPr/>
        </p:nvSpPr>
        <p:spPr>
          <a:xfrm>
            <a:off x="914400" y="1411264"/>
            <a:ext cx="6624320" cy="871008"/>
          </a:xfrm>
          <a:prstGeom prst="rect">
            <a:avLst/>
          </a:prstGeom>
          <a:solidFill>
            <a:schemeClr val="accent4">
              <a:lumMod val="60000"/>
              <a:lumOff val="40000"/>
            </a:schemeClr>
          </a:solidFill>
        </p:spPr>
        <p:txBody>
          <a:bodyPr wrap="square" rtlCol="0">
            <a:spAutoFit/>
          </a:bodyPr>
          <a:lstStyle/>
          <a:p>
            <a:pPr algn="ctr">
              <a:lnSpc>
                <a:spcPct val="115000"/>
              </a:lnSpc>
              <a:spcAft>
                <a:spcPts val="0"/>
              </a:spcAft>
            </a:pPr>
            <a:r>
              <a:rPr lang="en-US" sz="4400" b="1" dirty="0" err="1">
                <a:solidFill>
                  <a:srgbClr val="FF0000"/>
                </a:solidFill>
                <a:latin typeface="Now" panose="020B0604020202020204" charset="0"/>
                <a:ea typeface="Times New Roman" panose="02020603050405020304" pitchFamily="18" charset="0"/>
                <a:cs typeface="Times New Roman" panose="02020603050405020304" pitchFamily="18" charset="0"/>
              </a:rPr>
              <a:t>Kết</a:t>
            </a:r>
            <a:r>
              <a:rPr lang="en-US" sz="4400" b="1" dirty="0">
                <a:solidFill>
                  <a:srgbClr val="FF0000"/>
                </a:solidFill>
                <a:latin typeface="Now" panose="020B0604020202020204" charset="0"/>
                <a:ea typeface="Times New Roman" panose="02020603050405020304" pitchFamily="18" charset="0"/>
                <a:cs typeface="Times New Roman" panose="02020603050405020304" pitchFamily="18" charset="0"/>
              </a:rPr>
              <a:t> </a:t>
            </a:r>
            <a:r>
              <a:rPr lang="en-US" sz="4400" b="1" dirty="0" err="1">
                <a:solidFill>
                  <a:srgbClr val="FF0000"/>
                </a:solidFill>
                <a:latin typeface="Now" panose="020B0604020202020204" charset="0"/>
                <a:ea typeface="Times New Roman" panose="02020603050405020304" pitchFamily="18" charset="0"/>
                <a:cs typeface="Times New Roman" panose="02020603050405020304" pitchFamily="18" charset="0"/>
              </a:rPr>
              <a:t>quả</a:t>
            </a:r>
            <a:r>
              <a:rPr lang="en-US" sz="4400" b="1" dirty="0">
                <a:solidFill>
                  <a:srgbClr val="FF0000"/>
                </a:solidFill>
                <a:latin typeface="Now" panose="020B0604020202020204" charset="0"/>
                <a:ea typeface="Times New Roman" panose="02020603050405020304" pitchFamily="18" charset="0"/>
                <a:cs typeface="Times New Roman" panose="02020603050405020304" pitchFamily="18" charset="0"/>
              </a:rPr>
              <a:t> </a:t>
            </a:r>
            <a:r>
              <a:rPr lang="en-US" sz="4400" b="1" dirty="0" err="1">
                <a:solidFill>
                  <a:srgbClr val="FF0000"/>
                </a:solidFill>
                <a:latin typeface="Now" panose="020B0604020202020204" charset="0"/>
                <a:ea typeface="Times New Roman" panose="02020603050405020304" pitchFamily="18" charset="0"/>
                <a:cs typeface="Times New Roman" panose="02020603050405020304" pitchFamily="18" charset="0"/>
              </a:rPr>
              <a:t>của</a:t>
            </a:r>
            <a:r>
              <a:rPr lang="en-US" sz="4400" b="1" dirty="0">
                <a:solidFill>
                  <a:srgbClr val="FF0000"/>
                </a:solidFill>
                <a:latin typeface="Now" panose="020B0604020202020204" charset="0"/>
                <a:ea typeface="Times New Roman" panose="02020603050405020304" pitchFamily="18" charset="0"/>
                <a:cs typeface="Times New Roman" panose="02020603050405020304" pitchFamily="18" charset="0"/>
              </a:rPr>
              <a:t> </a:t>
            </a:r>
            <a:r>
              <a:rPr lang="en-US" sz="4400" b="1" dirty="0" err="1">
                <a:solidFill>
                  <a:srgbClr val="FF0000"/>
                </a:solidFill>
                <a:latin typeface="Now" panose="020B0604020202020204" charset="0"/>
                <a:ea typeface="Times New Roman" panose="02020603050405020304" pitchFamily="18" charset="0"/>
                <a:cs typeface="Times New Roman" panose="02020603050405020304" pitchFamily="18" charset="0"/>
              </a:rPr>
              <a:t>phép</a:t>
            </a:r>
            <a:r>
              <a:rPr lang="en-US" sz="4400" b="1" dirty="0">
                <a:solidFill>
                  <a:srgbClr val="FF0000"/>
                </a:solidFill>
                <a:latin typeface="Now" panose="020B0604020202020204" charset="0"/>
                <a:ea typeface="Times New Roman" panose="02020603050405020304" pitchFamily="18" charset="0"/>
                <a:cs typeface="Times New Roman" panose="02020603050405020304" pitchFamily="18" charset="0"/>
              </a:rPr>
              <a:t> </a:t>
            </a:r>
            <a:r>
              <a:rPr lang="en-US" sz="4400" b="1" dirty="0" err="1">
                <a:solidFill>
                  <a:srgbClr val="FF0000"/>
                </a:solidFill>
                <a:latin typeface="Now" panose="020B0604020202020204" charset="0"/>
                <a:ea typeface="Times New Roman" panose="02020603050405020304" pitchFamily="18" charset="0"/>
                <a:cs typeface="Times New Roman" panose="02020603050405020304" pitchFamily="18" charset="0"/>
              </a:rPr>
              <a:t>đo</a:t>
            </a:r>
            <a:r>
              <a:rPr lang="en-US" sz="4400" b="1" dirty="0">
                <a:solidFill>
                  <a:srgbClr val="FF0000"/>
                </a:solidFill>
                <a:latin typeface="Now" panose="020B0604020202020204" charset="0"/>
                <a:ea typeface="Times New Roman" panose="02020603050405020304" pitchFamily="18" charset="0"/>
                <a:cs typeface="Times New Roman" panose="02020603050405020304" pitchFamily="18" charset="0"/>
              </a:rPr>
              <a:t>:</a:t>
            </a:r>
          </a:p>
        </p:txBody>
      </p:sp>
      <p:pic>
        <p:nvPicPr>
          <p:cNvPr id="3" name="Picture 2" descr="n185 Fb Thu Huong Pham"/>
          <p:cNvPicPr>
            <a:picLocks noChangeAspect="1"/>
          </p:cNvPicPr>
          <p:nvPr/>
        </p:nvPicPr>
        <p:blipFill>
          <a:blip r:embed="rId8"/>
          <a:stretch>
            <a:fillRect/>
          </a:stretch>
        </p:blipFill>
        <p:spPr>
          <a:xfrm rot="6019227">
            <a:off x="16986297" y="-174031"/>
            <a:ext cx="838666" cy="1081943"/>
          </a:xfrm>
          <a:prstGeom prst="rect">
            <a:avLst/>
          </a:prstGeom>
        </p:spPr>
      </p:pic>
      <p:graphicFrame>
        <p:nvGraphicFramePr>
          <p:cNvPr id="9" name="Object 8" descr="n185 Fb Thu Huong Pham"/>
          <p:cNvGraphicFramePr>
            <a:graphicFrameLocks noChangeAspect="1"/>
          </p:cNvGraphicFramePr>
          <p:nvPr>
            <p:extLst>
              <p:ext uri="{D42A27DB-BD31-4B8C-83A1-F6EECF244321}">
                <p14:modId xmlns:p14="http://schemas.microsoft.com/office/powerpoint/2010/main" val="3798070532"/>
              </p:ext>
            </p:extLst>
          </p:nvPr>
        </p:nvGraphicFramePr>
        <p:xfrm>
          <a:off x="762000" y="2591274"/>
          <a:ext cx="9013825" cy="1103316"/>
        </p:xfrm>
        <a:graphic>
          <a:graphicData uri="http://schemas.openxmlformats.org/presentationml/2006/ole">
            <mc:AlternateContent xmlns:mc="http://schemas.openxmlformats.org/markup-compatibility/2006">
              <mc:Choice xmlns:v="urn:schemas-microsoft-com:vml" Requires="v">
                <p:oleObj name="Equation" r:id="rId9" imgW="2019240" imgH="241200" progId="Equation.3">
                  <p:embed/>
                </p:oleObj>
              </mc:Choice>
              <mc:Fallback>
                <p:oleObj name="Equation" r:id="rId9" imgW="2019240" imgH="241200" progId="Equation.3">
                  <p:embed/>
                  <p:pic>
                    <p:nvPicPr>
                      <p:cNvPr id="17" name="Object 16"/>
                      <p:cNvPicPr>
                        <a:picLocks noChangeAspect="1" noChangeArrowheads="1"/>
                      </p:cNvPicPr>
                      <p:nvPr/>
                    </p:nvPicPr>
                    <p:blipFill>
                      <a:blip r:embed="rId10"/>
                      <a:srcRect/>
                      <a:stretch>
                        <a:fillRect/>
                      </a:stretch>
                    </p:blipFill>
                    <p:spPr bwMode="auto">
                      <a:xfrm>
                        <a:off x="762000" y="2591274"/>
                        <a:ext cx="9013825" cy="1103316"/>
                      </a:xfrm>
                      <a:prstGeom prst="rect">
                        <a:avLst/>
                      </a:prstGeom>
                      <a:solidFill>
                        <a:schemeClr val="bg1"/>
                      </a:solidFill>
                    </p:spPr>
                  </p:pic>
                </p:oleObj>
              </mc:Fallback>
            </mc:AlternateContent>
          </a:graphicData>
        </a:graphic>
      </p:graphicFrame>
      <p:sp>
        <p:nvSpPr>
          <p:cNvPr id="10" name="Google Shape;751;p36" descr="n185 Fb Thu Huong Pham">
            <a:extLst>
              <a:ext uri="{FF2B5EF4-FFF2-40B4-BE49-F238E27FC236}">
                <a16:creationId xmlns:a16="http://schemas.microsoft.com/office/drawing/2014/main" id="{AE70F330-03D2-4ADD-8AE1-5032BF8E107F}"/>
              </a:ext>
            </a:extLst>
          </p:cNvPr>
          <p:cNvSpPr/>
          <p:nvPr/>
        </p:nvSpPr>
        <p:spPr>
          <a:xfrm>
            <a:off x="212591" y="4352208"/>
            <a:ext cx="3841289" cy="2276064"/>
          </a:xfrm>
          <a:custGeom>
            <a:avLst/>
            <a:gdLst/>
            <a:ahLst/>
            <a:cxnLst/>
            <a:rect l="l" t="t" r="r" b="b"/>
            <a:pathLst>
              <a:path w="22200" h="23483" extrusionOk="0">
                <a:moveTo>
                  <a:pt x="11622" y="682"/>
                </a:moveTo>
                <a:cubicBezTo>
                  <a:pt x="11622" y="745"/>
                  <a:pt x="11575" y="777"/>
                  <a:pt x="11527" y="777"/>
                </a:cubicBezTo>
                <a:lnTo>
                  <a:pt x="11622" y="682"/>
                </a:lnTo>
                <a:close/>
                <a:moveTo>
                  <a:pt x="10292" y="872"/>
                </a:moveTo>
                <a:lnTo>
                  <a:pt x="10292" y="919"/>
                </a:lnTo>
                <a:lnTo>
                  <a:pt x="10277" y="919"/>
                </a:lnTo>
                <a:lnTo>
                  <a:pt x="10277" y="872"/>
                </a:lnTo>
                <a:close/>
                <a:moveTo>
                  <a:pt x="11432" y="872"/>
                </a:moveTo>
                <a:lnTo>
                  <a:pt x="11432" y="919"/>
                </a:lnTo>
                <a:lnTo>
                  <a:pt x="11417" y="919"/>
                </a:lnTo>
                <a:lnTo>
                  <a:pt x="11417" y="872"/>
                </a:lnTo>
                <a:close/>
                <a:moveTo>
                  <a:pt x="11258" y="856"/>
                </a:moveTo>
                <a:cubicBezTo>
                  <a:pt x="11306" y="903"/>
                  <a:pt x="11337" y="951"/>
                  <a:pt x="11369" y="998"/>
                </a:cubicBezTo>
                <a:lnTo>
                  <a:pt x="11258" y="1014"/>
                </a:lnTo>
                <a:lnTo>
                  <a:pt x="11258" y="856"/>
                </a:lnTo>
                <a:close/>
                <a:moveTo>
                  <a:pt x="9327" y="793"/>
                </a:moveTo>
                <a:lnTo>
                  <a:pt x="9406" y="951"/>
                </a:lnTo>
                <a:lnTo>
                  <a:pt x="9232" y="1046"/>
                </a:lnTo>
                <a:cubicBezTo>
                  <a:pt x="9168" y="951"/>
                  <a:pt x="9279" y="888"/>
                  <a:pt x="9327" y="793"/>
                </a:cubicBezTo>
                <a:close/>
                <a:moveTo>
                  <a:pt x="9627" y="967"/>
                </a:moveTo>
                <a:lnTo>
                  <a:pt x="9469" y="1141"/>
                </a:lnTo>
                <a:lnTo>
                  <a:pt x="9453" y="1125"/>
                </a:lnTo>
                <a:cubicBezTo>
                  <a:pt x="9469" y="1062"/>
                  <a:pt x="9501" y="1014"/>
                  <a:pt x="9517" y="967"/>
                </a:cubicBezTo>
                <a:close/>
                <a:moveTo>
                  <a:pt x="12145" y="1062"/>
                </a:moveTo>
                <a:cubicBezTo>
                  <a:pt x="12156" y="1142"/>
                  <a:pt x="12160" y="1164"/>
                  <a:pt x="12136" y="1164"/>
                </a:cubicBezTo>
                <a:cubicBezTo>
                  <a:pt x="12127" y="1164"/>
                  <a:pt x="12115" y="1161"/>
                  <a:pt x="12097" y="1157"/>
                </a:cubicBezTo>
                <a:lnTo>
                  <a:pt x="12145" y="1062"/>
                </a:lnTo>
                <a:close/>
                <a:moveTo>
                  <a:pt x="9786" y="1157"/>
                </a:moveTo>
                <a:lnTo>
                  <a:pt x="9786" y="1268"/>
                </a:lnTo>
                <a:cubicBezTo>
                  <a:pt x="9772" y="1247"/>
                  <a:pt x="9761" y="1232"/>
                  <a:pt x="9749" y="1218"/>
                </a:cubicBezTo>
                <a:lnTo>
                  <a:pt x="9749" y="1218"/>
                </a:lnTo>
                <a:cubicBezTo>
                  <a:pt x="9743" y="1157"/>
                  <a:pt x="9758" y="1157"/>
                  <a:pt x="9786" y="1157"/>
                </a:cubicBezTo>
                <a:close/>
                <a:moveTo>
                  <a:pt x="9311" y="1109"/>
                </a:moveTo>
                <a:cubicBezTo>
                  <a:pt x="9279" y="1173"/>
                  <a:pt x="9247" y="1252"/>
                  <a:pt x="9232" y="1315"/>
                </a:cubicBezTo>
                <a:lnTo>
                  <a:pt x="9121" y="1252"/>
                </a:lnTo>
                <a:cubicBezTo>
                  <a:pt x="9184" y="1188"/>
                  <a:pt x="9247" y="1141"/>
                  <a:pt x="9311" y="1109"/>
                </a:cubicBezTo>
                <a:close/>
                <a:moveTo>
                  <a:pt x="9137" y="1315"/>
                </a:moveTo>
                <a:cubicBezTo>
                  <a:pt x="9152" y="1315"/>
                  <a:pt x="9152" y="1331"/>
                  <a:pt x="9168" y="1347"/>
                </a:cubicBezTo>
                <a:lnTo>
                  <a:pt x="9168" y="1394"/>
                </a:lnTo>
                <a:cubicBezTo>
                  <a:pt x="9111" y="1406"/>
                  <a:pt x="9070" y="1450"/>
                  <a:pt x="9011" y="1450"/>
                </a:cubicBezTo>
                <a:cubicBezTo>
                  <a:pt x="8988" y="1450"/>
                  <a:pt x="8962" y="1443"/>
                  <a:pt x="8931" y="1426"/>
                </a:cubicBezTo>
                <a:lnTo>
                  <a:pt x="9121" y="1315"/>
                </a:lnTo>
                <a:close/>
                <a:moveTo>
                  <a:pt x="9720" y="1280"/>
                </a:moveTo>
                <a:lnTo>
                  <a:pt x="9720" y="1280"/>
                </a:lnTo>
                <a:cubicBezTo>
                  <a:pt x="9717" y="1289"/>
                  <a:pt x="9712" y="1294"/>
                  <a:pt x="9707" y="1299"/>
                </a:cubicBezTo>
                <a:lnTo>
                  <a:pt x="9707" y="1410"/>
                </a:lnTo>
                <a:lnTo>
                  <a:pt x="9643" y="1473"/>
                </a:lnTo>
                <a:lnTo>
                  <a:pt x="9437" y="1473"/>
                </a:lnTo>
                <a:cubicBezTo>
                  <a:pt x="9437" y="1442"/>
                  <a:pt x="9437" y="1426"/>
                  <a:pt x="9437" y="1394"/>
                </a:cubicBezTo>
                <a:lnTo>
                  <a:pt x="9580" y="1394"/>
                </a:lnTo>
                <a:lnTo>
                  <a:pt x="9707" y="1283"/>
                </a:lnTo>
                <a:cubicBezTo>
                  <a:pt x="9711" y="1283"/>
                  <a:pt x="9716" y="1282"/>
                  <a:pt x="9720" y="1280"/>
                </a:cubicBezTo>
                <a:close/>
                <a:moveTo>
                  <a:pt x="8867" y="1473"/>
                </a:moveTo>
                <a:lnTo>
                  <a:pt x="8867" y="1537"/>
                </a:lnTo>
                <a:lnTo>
                  <a:pt x="8836" y="1537"/>
                </a:lnTo>
                <a:lnTo>
                  <a:pt x="8820" y="1473"/>
                </a:lnTo>
                <a:close/>
                <a:moveTo>
                  <a:pt x="12208" y="1505"/>
                </a:moveTo>
                <a:lnTo>
                  <a:pt x="12224" y="1600"/>
                </a:lnTo>
                <a:lnTo>
                  <a:pt x="12082" y="1600"/>
                </a:lnTo>
                <a:lnTo>
                  <a:pt x="12066" y="1521"/>
                </a:lnTo>
                <a:lnTo>
                  <a:pt x="12208" y="1505"/>
                </a:lnTo>
                <a:close/>
                <a:moveTo>
                  <a:pt x="8706" y="1554"/>
                </a:moveTo>
                <a:cubicBezTo>
                  <a:pt x="8722" y="1554"/>
                  <a:pt x="8739" y="1558"/>
                  <a:pt x="8757" y="1568"/>
                </a:cubicBezTo>
                <a:cubicBezTo>
                  <a:pt x="8738" y="1659"/>
                  <a:pt x="8720" y="1703"/>
                  <a:pt x="8678" y="1703"/>
                </a:cubicBezTo>
                <a:cubicBezTo>
                  <a:pt x="8647" y="1703"/>
                  <a:pt x="8602" y="1679"/>
                  <a:pt x="8535" y="1632"/>
                </a:cubicBezTo>
                <a:cubicBezTo>
                  <a:pt x="8597" y="1607"/>
                  <a:pt x="8649" y="1554"/>
                  <a:pt x="8706" y="1554"/>
                </a:cubicBezTo>
                <a:close/>
                <a:moveTo>
                  <a:pt x="8757" y="1758"/>
                </a:moveTo>
                <a:lnTo>
                  <a:pt x="8772" y="1774"/>
                </a:lnTo>
                <a:lnTo>
                  <a:pt x="8741" y="1795"/>
                </a:lnTo>
                <a:lnTo>
                  <a:pt x="8741" y="1790"/>
                </a:lnTo>
                <a:cubicBezTo>
                  <a:pt x="8725" y="1790"/>
                  <a:pt x="8757" y="1774"/>
                  <a:pt x="8757" y="1758"/>
                </a:cubicBezTo>
                <a:close/>
                <a:moveTo>
                  <a:pt x="8250" y="1806"/>
                </a:moveTo>
                <a:lnTo>
                  <a:pt x="8266" y="1822"/>
                </a:lnTo>
                <a:lnTo>
                  <a:pt x="8218" y="1853"/>
                </a:lnTo>
                <a:cubicBezTo>
                  <a:pt x="8218" y="1838"/>
                  <a:pt x="8234" y="1822"/>
                  <a:pt x="8250" y="1806"/>
                </a:cubicBezTo>
                <a:close/>
                <a:moveTo>
                  <a:pt x="8202" y="1838"/>
                </a:moveTo>
                <a:lnTo>
                  <a:pt x="8218" y="1853"/>
                </a:lnTo>
                <a:lnTo>
                  <a:pt x="8218" y="1853"/>
                </a:lnTo>
                <a:cubicBezTo>
                  <a:pt x="8218" y="1885"/>
                  <a:pt x="8218" y="1917"/>
                  <a:pt x="8218" y="1948"/>
                </a:cubicBezTo>
                <a:lnTo>
                  <a:pt x="8139" y="1948"/>
                </a:lnTo>
                <a:lnTo>
                  <a:pt x="8202" y="1838"/>
                </a:lnTo>
                <a:close/>
                <a:moveTo>
                  <a:pt x="8725" y="1806"/>
                </a:moveTo>
                <a:cubicBezTo>
                  <a:pt x="8725" y="1838"/>
                  <a:pt x="8709" y="1854"/>
                  <a:pt x="8693" y="1885"/>
                </a:cubicBezTo>
                <a:cubicBezTo>
                  <a:pt x="8677" y="1901"/>
                  <a:pt x="8677" y="1933"/>
                  <a:pt x="8677" y="1948"/>
                </a:cubicBezTo>
                <a:lnTo>
                  <a:pt x="8519" y="1933"/>
                </a:lnTo>
                <a:cubicBezTo>
                  <a:pt x="8563" y="1859"/>
                  <a:pt x="8649" y="1812"/>
                  <a:pt x="8725" y="1806"/>
                </a:cubicBezTo>
                <a:close/>
                <a:moveTo>
                  <a:pt x="12303" y="1964"/>
                </a:moveTo>
                <a:cubicBezTo>
                  <a:pt x="12303" y="1996"/>
                  <a:pt x="12335" y="2012"/>
                  <a:pt x="12303" y="2059"/>
                </a:cubicBezTo>
                <a:cubicBezTo>
                  <a:pt x="12276" y="2087"/>
                  <a:pt x="12237" y="2102"/>
                  <a:pt x="12237" y="2106"/>
                </a:cubicBezTo>
                <a:lnTo>
                  <a:pt x="12237" y="2106"/>
                </a:lnTo>
                <a:cubicBezTo>
                  <a:pt x="12177" y="2089"/>
                  <a:pt x="12177" y="2026"/>
                  <a:pt x="12177" y="1964"/>
                </a:cubicBezTo>
                <a:close/>
                <a:moveTo>
                  <a:pt x="8092" y="2075"/>
                </a:moveTo>
                <a:lnTo>
                  <a:pt x="8092" y="2091"/>
                </a:lnTo>
                <a:lnTo>
                  <a:pt x="8012" y="2107"/>
                </a:lnTo>
                <a:cubicBezTo>
                  <a:pt x="8012" y="2107"/>
                  <a:pt x="8012" y="2091"/>
                  <a:pt x="8012" y="2075"/>
                </a:cubicBezTo>
                <a:close/>
                <a:moveTo>
                  <a:pt x="12335" y="2061"/>
                </a:moveTo>
                <a:lnTo>
                  <a:pt x="12319" y="2107"/>
                </a:lnTo>
                <a:cubicBezTo>
                  <a:pt x="12311" y="2091"/>
                  <a:pt x="12307" y="2083"/>
                  <a:pt x="12297" y="2083"/>
                </a:cubicBezTo>
                <a:cubicBezTo>
                  <a:pt x="12288" y="2083"/>
                  <a:pt x="12272" y="2091"/>
                  <a:pt x="12240" y="2107"/>
                </a:cubicBezTo>
                <a:cubicBezTo>
                  <a:pt x="12295" y="2074"/>
                  <a:pt x="12319" y="2064"/>
                  <a:pt x="12335" y="2061"/>
                </a:cubicBezTo>
                <a:close/>
                <a:moveTo>
                  <a:pt x="8503" y="1758"/>
                </a:moveTo>
                <a:cubicBezTo>
                  <a:pt x="8551" y="1853"/>
                  <a:pt x="8424" y="1869"/>
                  <a:pt x="8424" y="1948"/>
                </a:cubicBezTo>
                <a:lnTo>
                  <a:pt x="8472" y="2012"/>
                </a:lnTo>
                <a:cubicBezTo>
                  <a:pt x="8334" y="2012"/>
                  <a:pt x="8300" y="2203"/>
                  <a:pt x="8155" y="2217"/>
                </a:cubicBezTo>
                <a:lnTo>
                  <a:pt x="8155" y="2217"/>
                </a:lnTo>
                <a:cubicBezTo>
                  <a:pt x="8219" y="2106"/>
                  <a:pt x="8282" y="1996"/>
                  <a:pt x="8377" y="1901"/>
                </a:cubicBezTo>
                <a:lnTo>
                  <a:pt x="8329" y="1869"/>
                </a:lnTo>
                <a:lnTo>
                  <a:pt x="8424" y="1822"/>
                </a:lnTo>
                <a:lnTo>
                  <a:pt x="8377" y="1758"/>
                </a:lnTo>
                <a:close/>
                <a:moveTo>
                  <a:pt x="8145" y="2227"/>
                </a:moveTo>
                <a:lnTo>
                  <a:pt x="8145" y="2227"/>
                </a:lnTo>
                <a:cubicBezTo>
                  <a:pt x="8149" y="2240"/>
                  <a:pt x="8139" y="2252"/>
                  <a:pt x="8139" y="2265"/>
                </a:cubicBezTo>
                <a:lnTo>
                  <a:pt x="8123" y="2249"/>
                </a:lnTo>
                <a:lnTo>
                  <a:pt x="8145" y="2227"/>
                </a:lnTo>
                <a:close/>
                <a:moveTo>
                  <a:pt x="7142" y="2249"/>
                </a:moveTo>
                <a:lnTo>
                  <a:pt x="7142" y="2297"/>
                </a:lnTo>
                <a:lnTo>
                  <a:pt x="7126" y="2297"/>
                </a:lnTo>
                <a:lnTo>
                  <a:pt x="7126" y="2249"/>
                </a:lnTo>
                <a:close/>
                <a:moveTo>
                  <a:pt x="8820" y="1806"/>
                </a:moveTo>
                <a:lnTo>
                  <a:pt x="8867" y="1948"/>
                </a:lnTo>
                <a:cubicBezTo>
                  <a:pt x="8883" y="1954"/>
                  <a:pt x="8898" y="1956"/>
                  <a:pt x="8911" y="1956"/>
                </a:cubicBezTo>
                <a:cubicBezTo>
                  <a:pt x="8999" y="1956"/>
                  <a:pt x="9021" y="1846"/>
                  <a:pt x="9109" y="1846"/>
                </a:cubicBezTo>
                <a:cubicBezTo>
                  <a:pt x="9122" y="1846"/>
                  <a:pt x="9136" y="1848"/>
                  <a:pt x="9152" y="1853"/>
                </a:cubicBezTo>
                <a:cubicBezTo>
                  <a:pt x="9121" y="1885"/>
                  <a:pt x="9089" y="1933"/>
                  <a:pt x="9057" y="1964"/>
                </a:cubicBezTo>
                <a:cubicBezTo>
                  <a:pt x="9042" y="2012"/>
                  <a:pt x="9042" y="2043"/>
                  <a:pt x="9026" y="2091"/>
                </a:cubicBezTo>
                <a:lnTo>
                  <a:pt x="8899" y="2170"/>
                </a:lnTo>
                <a:lnTo>
                  <a:pt x="9010" y="2313"/>
                </a:lnTo>
                <a:cubicBezTo>
                  <a:pt x="8983" y="2329"/>
                  <a:pt x="8959" y="2335"/>
                  <a:pt x="8935" y="2335"/>
                </a:cubicBezTo>
                <a:cubicBezTo>
                  <a:pt x="8872" y="2335"/>
                  <a:pt x="8820" y="2290"/>
                  <a:pt x="8768" y="2290"/>
                </a:cubicBezTo>
                <a:cubicBezTo>
                  <a:pt x="8749" y="2290"/>
                  <a:pt x="8729" y="2296"/>
                  <a:pt x="8709" y="2313"/>
                </a:cubicBezTo>
                <a:lnTo>
                  <a:pt x="8614" y="2154"/>
                </a:lnTo>
                <a:lnTo>
                  <a:pt x="8456" y="2154"/>
                </a:lnTo>
                <a:lnTo>
                  <a:pt x="8456" y="2107"/>
                </a:lnTo>
                <a:lnTo>
                  <a:pt x="8677" y="1980"/>
                </a:lnTo>
                <a:lnTo>
                  <a:pt x="8677" y="1980"/>
                </a:lnTo>
                <a:cubicBezTo>
                  <a:pt x="8692" y="2009"/>
                  <a:pt x="8667" y="2077"/>
                  <a:pt x="8734" y="2077"/>
                </a:cubicBezTo>
                <a:cubicBezTo>
                  <a:pt x="8741" y="2077"/>
                  <a:pt x="8748" y="2076"/>
                  <a:pt x="8757" y="2075"/>
                </a:cubicBezTo>
                <a:cubicBezTo>
                  <a:pt x="8758" y="2074"/>
                  <a:pt x="8760" y="2073"/>
                  <a:pt x="8761" y="2073"/>
                </a:cubicBezTo>
                <a:cubicBezTo>
                  <a:pt x="8778" y="2073"/>
                  <a:pt x="8807" y="2141"/>
                  <a:pt x="8836" y="2170"/>
                </a:cubicBezTo>
                <a:lnTo>
                  <a:pt x="8867" y="2138"/>
                </a:lnTo>
                <a:lnTo>
                  <a:pt x="8852" y="2043"/>
                </a:lnTo>
                <a:lnTo>
                  <a:pt x="8741" y="1964"/>
                </a:lnTo>
                <a:lnTo>
                  <a:pt x="8820" y="1806"/>
                </a:lnTo>
                <a:close/>
                <a:moveTo>
                  <a:pt x="8313" y="2265"/>
                </a:moveTo>
                <a:lnTo>
                  <a:pt x="8424" y="2344"/>
                </a:lnTo>
                <a:cubicBezTo>
                  <a:pt x="8427" y="2349"/>
                  <a:pt x="8429" y="2355"/>
                  <a:pt x="8432" y="2360"/>
                </a:cubicBezTo>
                <a:lnTo>
                  <a:pt x="8456" y="2360"/>
                </a:lnTo>
                <a:cubicBezTo>
                  <a:pt x="8448" y="2362"/>
                  <a:pt x="8441" y="2363"/>
                  <a:pt x="8434" y="2364"/>
                </a:cubicBezTo>
                <a:lnTo>
                  <a:pt x="8434" y="2364"/>
                </a:lnTo>
                <a:cubicBezTo>
                  <a:pt x="8433" y="2363"/>
                  <a:pt x="8433" y="2362"/>
                  <a:pt x="8432" y="2360"/>
                </a:cubicBezTo>
                <a:lnTo>
                  <a:pt x="8408" y="2360"/>
                </a:lnTo>
                <a:lnTo>
                  <a:pt x="8410" y="2370"/>
                </a:lnTo>
                <a:lnTo>
                  <a:pt x="8410" y="2370"/>
                </a:lnTo>
                <a:cubicBezTo>
                  <a:pt x="8418" y="2368"/>
                  <a:pt x="8426" y="2366"/>
                  <a:pt x="8434" y="2364"/>
                </a:cubicBezTo>
                <a:lnTo>
                  <a:pt x="8434" y="2364"/>
                </a:lnTo>
                <a:cubicBezTo>
                  <a:pt x="8446" y="2390"/>
                  <a:pt x="8456" y="2418"/>
                  <a:pt x="8456" y="2455"/>
                </a:cubicBezTo>
                <a:lnTo>
                  <a:pt x="8424" y="2455"/>
                </a:lnTo>
                <a:lnTo>
                  <a:pt x="8410" y="2370"/>
                </a:lnTo>
                <a:lnTo>
                  <a:pt x="8410" y="2370"/>
                </a:lnTo>
                <a:cubicBezTo>
                  <a:pt x="8351" y="2382"/>
                  <a:pt x="8301" y="2395"/>
                  <a:pt x="8250" y="2408"/>
                </a:cubicBezTo>
                <a:cubicBezTo>
                  <a:pt x="8202" y="2328"/>
                  <a:pt x="8266" y="2313"/>
                  <a:pt x="8313" y="2265"/>
                </a:cubicBezTo>
                <a:close/>
                <a:moveTo>
                  <a:pt x="12699" y="2360"/>
                </a:moveTo>
                <a:lnTo>
                  <a:pt x="12588" y="2455"/>
                </a:lnTo>
                <a:cubicBezTo>
                  <a:pt x="12573" y="2423"/>
                  <a:pt x="12573" y="2392"/>
                  <a:pt x="12573" y="2360"/>
                </a:cubicBezTo>
                <a:close/>
                <a:moveTo>
                  <a:pt x="7854" y="2344"/>
                </a:moveTo>
                <a:lnTo>
                  <a:pt x="7870" y="2360"/>
                </a:lnTo>
                <a:lnTo>
                  <a:pt x="7838" y="2392"/>
                </a:lnTo>
                <a:lnTo>
                  <a:pt x="7822" y="2392"/>
                </a:lnTo>
                <a:cubicBezTo>
                  <a:pt x="7810" y="2430"/>
                  <a:pt x="7786" y="2479"/>
                  <a:pt x="7727" y="2479"/>
                </a:cubicBezTo>
                <a:cubicBezTo>
                  <a:pt x="7713" y="2479"/>
                  <a:pt x="7698" y="2477"/>
                  <a:pt x="7680" y="2471"/>
                </a:cubicBezTo>
                <a:lnTo>
                  <a:pt x="7822" y="2376"/>
                </a:lnTo>
                <a:lnTo>
                  <a:pt x="7807" y="2376"/>
                </a:lnTo>
                <a:cubicBezTo>
                  <a:pt x="7822" y="2360"/>
                  <a:pt x="7838" y="2360"/>
                  <a:pt x="7854" y="2344"/>
                </a:cubicBezTo>
                <a:close/>
                <a:moveTo>
                  <a:pt x="7965" y="2487"/>
                </a:moveTo>
                <a:lnTo>
                  <a:pt x="7965" y="2518"/>
                </a:lnTo>
                <a:lnTo>
                  <a:pt x="7870" y="2518"/>
                </a:lnTo>
                <a:lnTo>
                  <a:pt x="7870" y="2487"/>
                </a:lnTo>
                <a:close/>
                <a:moveTo>
                  <a:pt x="17580" y="2436"/>
                </a:moveTo>
                <a:cubicBezTo>
                  <a:pt x="17597" y="2436"/>
                  <a:pt x="17614" y="2440"/>
                  <a:pt x="17630" y="2449"/>
                </a:cubicBezTo>
                <a:lnTo>
                  <a:pt x="17630" y="2449"/>
                </a:lnTo>
                <a:lnTo>
                  <a:pt x="17497" y="2582"/>
                </a:lnTo>
                <a:lnTo>
                  <a:pt x="17497" y="2756"/>
                </a:lnTo>
                <a:lnTo>
                  <a:pt x="17418" y="2756"/>
                </a:lnTo>
                <a:cubicBezTo>
                  <a:pt x="17433" y="2677"/>
                  <a:pt x="17449" y="2598"/>
                  <a:pt x="17465" y="2518"/>
                </a:cubicBezTo>
                <a:cubicBezTo>
                  <a:pt x="17476" y="2473"/>
                  <a:pt x="17528" y="2436"/>
                  <a:pt x="17580" y="2436"/>
                </a:cubicBezTo>
                <a:close/>
                <a:moveTo>
                  <a:pt x="8883" y="2550"/>
                </a:moveTo>
                <a:cubicBezTo>
                  <a:pt x="8867" y="2613"/>
                  <a:pt x="8852" y="2661"/>
                  <a:pt x="8820" y="2708"/>
                </a:cubicBezTo>
                <a:lnTo>
                  <a:pt x="8662" y="2772"/>
                </a:lnTo>
                <a:lnTo>
                  <a:pt x="8614" y="2708"/>
                </a:lnTo>
                <a:cubicBezTo>
                  <a:pt x="8646" y="2661"/>
                  <a:pt x="8677" y="2613"/>
                  <a:pt x="8725" y="2550"/>
                </a:cubicBezTo>
                <a:close/>
                <a:moveTo>
                  <a:pt x="7822" y="2645"/>
                </a:moveTo>
                <a:lnTo>
                  <a:pt x="7933" y="2756"/>
                </a:lnTo>
                <a:lnTo>
                  <a:pt x="7822" y="2835"/>
                </a:lnTo>
                <a:lnTo>
                  <a:pt x="7822" y="2645"/>
                </a:lnTo>
                <a:close/>
                <a:moveTo>
                  <a:pt x="8329" y="2724"/>
                </a:moveTo>
                <a:cubicBezTo>
                  <a:pt x="8345" y="2756"/>
                  <a:pt x="8361" y="2788"/>
                  <a:pt x="8408" y="2835"/>
                </a:cubicBezTo>
                <a:lnTo>
                  <a:pt x="8092" y="2835"/>
                </a:lnTo>
                <a:lnTo>
                  <a:pt x="8329" y="2724"/>
                </a:lnTo>
                <a:close/>
                <a:moveTo>
                  <a:pt x="18146" y="2851"/>
                </a:moveTo>
                <a:lnTo>
                  <a:pt x="18146" y="2867"/>
                </a:lnTo>
                <a:lnTo>
                  <a:pt x="18114" y="2867"/>
                </a:lnTo>
                <a:lnTo>
                  <a:pt x="18114" y="2851"/>
                </a:lnTo>
                <a:close/>
                <a:moveTo>
                  <a:pt x="16325" y="2851"/>
                </a:moveTo>
                <a:lnTo>
                  <a:pt x="16325" y="2898"/>
                </a:lnTo>
                <a:lnTo>
                  <a:pt x="16309" y="2898"/>
                </a:lnTo>
                <a:lnTo>
                  <a:pt x="16309" y="2851"/>
                </a:lnTo>
                <a:close/>
                <a:moveTo>
                  <a:pt x="18241" y="2946"/>
                </a:moveTo>
                <a:lnTo>
                  <a:pt x="18241" y="2978"/>
                </a:lnTo>
                <a:lnTo>
                  <a:pt x="18193" y="2978"/>
                </a:lnTo>
                <a:lnTo>
                  <a:pt x="18193" y="2946"/>
                </a:lnTo>
                <a:close/>
                <a:moveTo>
                  <a:pt x="7870" y="3025"/>
                </a:moveTo>
                <a:lnTo>
                  <a:pt x="7870" y="3073"/>
                </a:lnTo>
                <a:lnTo>
                  <a:pt x="7854" y="3073"/>
                </a:lnTo>
                <a:lnTo>
                  <a:pt x="7854" y="3025"/>
                </a:lnTo>
                <a:close/>
                <a:moveTo>
                  <a:pt x="8076" y="3025"/>
                </a:moveTo>
                <a:cubicBezTo>
                  <a:pt x="8092" y="3073"/>
                  <a:pt x="8107" y="3104"/>
                  <a:pt x="8107" y="3168"/>
                </a:cubicBezTo>
                <a:cubicBezTo>
                  <a:pt x="8076" y="3152"/>
                  <a:pt x="8044" y="3136"/>
                  <a:pt x="8012" y="3120"/>
                </a:cubicBezTo>
                <a:cubicBezTo>
                  <a:pt x="7997" y="3104"/>
                  <a:pt x="7981" y="3104"/>
                  <a:pt x="7949" y="3104"/>
                </a:cubicBezTo>
                <a:lnTo>
                  <a:pt x="8028" y="3025"/>
                </a:lnTo>
                <a:close/>
                <a:moveTo>
                  <a:pt x="17940" y="2835"/>
                </a:moveTo>
                <a:cubicBezTo>
                  <a:pt x="17988" y="2914"/>
                  <a:pt x="17908" y="3025"/>
                  <a:pt x="18019" y="3104"/>
                </a:cubicBezTo>
                <a:lnTo>
                  <a:pt x="17845" y="3168"/>
                </a:lnTo>
                <a:lnTo>
                  <a:pt x="17750" y="2978"/>
                </a:lnTo>
                <a:lnTo>
                  <a:pt x="17671" y="2962"/>
                </a:lnTo>
                <a:lnTo>
                  <a:pt x="17845" y="2835"/>
                </a:lnTo>
                <a:close/>
                <a:moveTo>
                  <a:pt x="5780" y="3120"/>
                </a:moveTo>
                <a:lnTo>
                  <a:pt x="5653" y="3183"/>
                </a:lnTo>
                <a:cubicBezTo>
                  <a:pt x="5637" y="3120"/>
                  <a:pt x="5669" y="3120"/>
                  <a:pt x="5780" y="3120"/>
                </a:cubicBezTo>
                <a:close/>
                <a:moveTo>
                  <a:pt x="7708" y="3078"/>
                </a:moveTo>
                <a:cubicBezTo>
                  <a:pt x="7733" y="3078"/>
                  <a:pt x="7743" y="3099"/>
                  <a:pt x="7712" y="3183"/>
                </a:cubicBezTo>
                <a:cubicBezTo>
                  <a:pt x="7696" y="3152"/>
                  <a:pt x="7680" y="3120"/>
                  <a:pt x="7664" y="3088"/>
                </a:cubicBezTo>
                <a:cubicBezTo>
                  <a:pt x="7680" y="3083"/>
                  <a:pt x="7696" y="3078"/>
                  <a:pt x="7708" y="3078"/>
                </a:cubicBezTo>
                <a:close/>
                <a:moveTo>
                  <a:pt x="7490" y="3183"/>
                </a:moveTo>
                <a:cubicBezTo>
                  <a:pt x="7501" y="3264"/>
                  <a:pt x="7505" y="3286"/>
                  <a:pt x="7475" y="3286"/>
                </a:cubicBezTo>
                <a:cubicBezTo>
                  <a:pt x="7464" y="3286"/>
                  <a:pt x="7448" y="3283"/>
                  <a:pt x="7427" y="3278"/>
                </a:cubicBezTo>
                <a:lnTo>
                  <a:pt x="7490" y="3183"/>
                </a:lnTo>
                <a:close/>
                <a:moveTo>
                  <a:pt x="17259" y="3263"/>
                </a:moveTo>
                <a:lnTo>
                  <a:pt x="17259" y="3310"/>
                </a:lnTo>
                <a:lnTo>
                  <a:pt x="17243" y="3310"/>
                </a:lnTo>
                <a:lnTo>
                  <a:pt x="17243" y="3263"/>
                </a:lnTo>
                <a:close/>
                <a:moveTo>
                  <a:pt x="7949" y="3278"/>
                </a:moveTo>
                <a:lnTo>
                  <a:pt x="7949" y="3373"/>
                </a:lnTo>
                <a:lnTo>
                  <a:pt x="7933" y="3373"/>
                </a:lnTo>
                <a:lnTo>
                  <a:pt x="7933" y="3278"/>
                </a:lnTo>
                <a:close/>
                <a:moveTo>
                  <a:pt x="15787" y="2867"/>
                </a:moveTo>
                <a:lnTo>
                  <a:pt x="15898" y="2978"/>
                </a:lnTo>
                <a:cubicBezTo>
                  <a:pt x="15937" y="2963"/>
                  <a:pt x="15978" y="2956"/>
                  <a:pt x="16017" y="2956"/>
                </a:cubicBezTo>
                <a:cubicBezTo>
                  <a:pt x="16106" y="2956"/>
                  <a:pt x="16191" y="2991"/>
                  <a:pt x="16246" y="3057"/>
                </a:cubicBezTo>
                <a:lnTo>
                  <a:pt x="16119" y="3088"/>
                </a:lnTo>
                <a:cubicBezTo>
                  <a:pt x="16103" y="3104"/>
                  <a:pt x="16103" y="3136"/>
                  <a:pt x="16088" y="3168"/>
                </a:cubicBezTo>
                <a:lnTo>
                  <a:pt x="15977" y="3073"/>
                </a:lnTo>
                <a:cubicBezTo>
                  <a:pt x="15882" y="3152"/>
                  <a:pt x="15803" y="3263"/>
                  <a:pt x="15755" y="3389"/>
                </a:cubicBezTo>
                <a:cubicBezTo>
                  <a:pt x="15739" y="3342"/>
                  <a:pt x="15739" y="3294"/>
                  <a:pt x="15739" y="3263"/>
                </a:cubicBezTo>
                <a:cubicBezTo>
                  <a:pt x="15723" y="3231"/>
                  <a:pt x="15708" y="3215"/>
                  <a:pt x="15692" y="3183"/>
                </a:cubicBezTo>
                <a:lnTo>
                  <a:pt x="15898" y="3057"/>
                </a:lnTo>
                <a:lnTo>
                  <a:pt x="15882" y="3057"/>
                </a:lnTo>
                <a:lnTo>
                  <a:pt x="15787" y="3025"/>
                </a:lnTo>
                <a:lnTo>
                  <a:pt x="15787" y="2867"/>
                </a:lnTo>
                <a:close/>
                <a:moveTo>
                  <a:pt x="17956" y="3326"/>
                </a:moveTo>
                <a:lnTo>
                  <a:pt x="17940" y="3405"/>
                </a:lnTo>
                <a:lnTo>
                  <a:pt x="17924" y="3405"/>
                </a:lnTo>
                <a:cubicBezTo>
                  <a:pt x="17924" y="3373"/>
                  <a:pt x="17908" y="3358"/>
                  <a:pt x="17908" y="3326"/>
                </a:cubicBezTo>
                <a:close/>
                <a:moveTo>
                  <a:pt x="12050" y="3500"/>
                </a:moveTo>
                <a:lnTo>
                  <a:pt x="12050" y="3548"/>
                </a:lnTo>
                <a:lnTo>
                  <a:pt x="12034" y="3548"/>
                </a:lnTo>
                <a:lnTo>
                  <a:pt x="12034" y="3500"/>
                </a:lnTo>
                <a:close/>
                <a:moveTo>
                  <a:pt x="5368" y="3278"/>
                </a:moveTo>
                <a:lnTo>
                  <a:pt x="5447" y="3310"/>
                </a:lnTo>
                <a:cubicBezTo>
                  <a:pt x="5368" y="3421"/>
                  <a:pt x="5289" y="3532"/>
                  <a:pt x="5178" y="3611"/>
                </a:cubicBezTo>
                <a:lnTo>
                  <a:pt x="5115" y="3579"/>
                </a:lnTo>
                <a:cubicBezTo>
                  <a:pt x="5178" y="3468"/>
                  <a:pt x="5273" y="3373"/>
                  <a:pt x="5368" y="3278"/>
                </a:cubicBezTo>
                <a:close/>
                <a:moveTo>
                  <a:pt x="7617" y="3310"/>
                </a:moveTo>
                <a:lnTo>
                  <a:pt x="7680" y="3437"/>
                </a:lnTo>
                <a:lnTo>
                  <a:pt x="7474" y="3627"/>
                </a:lnTo>
                <a:lnTo>
                  <a:pt x="7379" y="3627"/>
                </a:lnTo>
                <a:lnTo>
                  <a:pt x="7379" y="3437"/>
                </a:lnTo>
                <a:lnTo>
                  <a:pt x="7617" y="3310"/>
                </a:lnTo>
                <a:close/>
                <a:moveTo>
                  <a:pt x="11385" y="3532"/>
                </a:moveTo>
                <a:cubicBezTo>
                  <a:pt x="11401" y="3658"/>
                  <a:pt x="11385" y="3658"/>
                  <a:pt x="11211" y="3658"/>
                </a:cubicBezTo>
                <a:lnTo>
                  <a:pt x="11385" y="3532"/>
                </a:lnTo>
                <a:close/>
                <a:moveTo>
                  <a:pt x="7363" y="3595"/>
                </a:moveTo>
                <a:lnTo>
                  <a:pt x="7205" y="3706"/>
                </a:lnTo>
                <a:lnTo>
                  <a:pt x="7062" y="3595"/>
                </a:lnTo>
                <a:close/>
                <a:moveTo>
                  <a:pt x="6936" y="3643"/>
                </a:moveTo>
                <a:lnTo>
                  <a:pt x="7062" y="3706"/>
                </a:lnTo>
                <a:lnTo>
                  <a:pt x="7062" y="3753"/>
                </a:lnTo>
                <a:lnTo>
                  <a:pt x="6888" y="3753"/>
                </a:lnTo>
                <a:lnTo>
                  <a:pt x="6936" y="3643"/>
                </a:lnTo>
                <a:close/>
                <a:moveTo>
                  <a:pt x="6112" y="3722"/>
                </a:moveTo>
                <a:lnTo>
                  <a:pt x="6112" y="3722"/>
                </a:lnTo>
                <a:cubicBezTo>
                  <a:pt x="6128" y="3738"/>
                  <a:pt x="6144" y="3738"/>
                  <a:pt x="6160" y="3753"/>
                </a:cubicBezTo>
                <a:lnTo>
                  <a:pt x="6144" y="3769"/>
                </a:lnTo>
                <a:lnTo>
                  <a:pt x="6112" y="3722"/>
                </a:lnTo>
                <a:close/>
                <a:moveTo>
                  <a:pt x="15375" y="3722"/>
                </a:moveTo>
                <a:lnTo>
                  <a:pt x="15375" y="3738"/>
                </a:lnTo>
                <a:lnTo>
                  <a:pt x="15296" y="3769"/>
                </a:lnTo>
                <a:cubicBezTo>
                  <a:pt x="15296" y="3753"/>
                  <a:pt x="15296" y="3738"/>
                  <a:pt x="15296" y="3722"/>
                </a:cubicBezTo>
                <a:close/>
                <a:moveTo>
                  <a:pt x="7759" y="3627"/>
                </a:moveTo>
                <a:lnTo>
                  <a:pt x="7838" y="3706"/>
                </a:lnTo>
                <a:lnTo>
                  <a:pt x="7585" y="3833"/>
                </a:lnTo>
                <a:lnTo>
                  <a:pt x="7585" y="3817"/>
                </a:lnTo>
                <a:lnTo>
                  <a:pt x="7759" y="3627"/>
                </a:lnTo>
                <a:close/>
                <a:moveTo>
                  <a:pt x="5408" y="3630"/>
                </a:moveTo>
                <a:cubicBezTo>
                  <a:pt x="5431" y="3630"/>
                  <a:pt x="5455" y="3641"/>
                  <a:pt x="5479" y="3674"/>
                </a:cubicBezTo>
                <a:lnTo>
                  <a:pt x="5337" y="3848"/>
                </a:lnTo>
                <a:cubicBezTo>
                  <a:pt x="5289" y="3785"/>
                  <a:pt x="5257" y="3722"/>
                  <a:pt x="5226" y="3674"/>
                </a:cubicBezTo>
                <a:lnTo>
                  <a:pt x="5257" y="3643"/>
                </a:lnTo>
                <a:cubicBezTo>
                  <a:pt x="5270" y="3655"/>
                  <a:pt x="5283" y="3660"/>
                  <a:pt x="5297" y="3660"/>
                </a:cubicBezTo>
                <a:cubicBezTo>
                  <a:pt x="5331" y="3660"/>
                  <a:pt x="5369" y="3630"/>
                  <a:pt x="5408" y="3630"/>
                </a:cubicBezTo>
                <a:close/>
                <a:moveTo>
                  <a:pt x="4862" y="3769"/>
                </a:moveTo>
                <a:lnTo>
                  <a:pt x="4862" y="3848"/>
                </a:lnTo>
                <a:lnTo>
                  <a:pt x="4798" y="3864"/>
                </a:lnTo>
                <a:cubicBezTo>
                  <a:pt x="4798" y="3833"/>
                  <a:pt x="4782" y="3817"/>
                  <a:pt x="4782" y="3785"/>
                </a:cubicBezTo>
                <a:lnTo>
                  <a:pt x="4862" y="3769"/>
                </a:lnTo>
                <a:close/>
                <a:moveTo>
                  <a:pt x="7506" y="3833"/>
                </a:moveTo>
                <a:lnTo>
                  <a:pt x="7506" y="3848"/>
                </a:lnTo>
                <a:lnTo>
                  <a:pt x="7476" y="3878"/>
                </a:lnTo>
                <a:lnTo>
                  <a:pt x="7476" y="3878"/>
                </a:lnTo>
                <a:cubicBezTo>
                  <a:pt x="7481" y="3848"/>
                  <a:pt x="7493" y="3845"/>
                  <a:pt x="7506" y="3833"/>
                </a:cubicBezTo>
                <a:close/>
                <a:moveTo>
                  <a:pt x="7490" y="3880"/>
                </a:moveTo>
                <a:cubicBezTo>
                  <a:pt x="7490" y="3880"/>
                  <a:pt x="7490" y="3896"/>
                  <a:pt x="7490" y="3912"/>
                </a:cubicBezTo>
                <a:lnTo>
                  <a:pt x="7474" y="3912"/>
                </a:lnTo>
                <a:cubicBezTo>
                  <a:pt x="7474" y="3900"/>
                  <a:pt x="7475" y="3890"/>
                  <a:pt x="7476" y="3882"/>
                </a:cubicBezTo>
                <a:lnTo>
                  <a:pt x="7476" y="3882"/>
                </a:lnTo>
                <a:lnTo>
                  <a:pt x="7490" y="3880"/>
                </a:lnTo>
                <a:close/>
                <a:moveTo>
                  <a:pt x="7471" y="3883"/>
                </a:moveTo>
                <a:cubicBezTo>
                  <a:pt x="7454" y="3900"/>
                  <a:pt x="7425" y="3928"/>
                  <a:pt x="7395" y="3928"/>
                </a:cubicBezTo>
                <a:cubicBezTo>
                  <a:pt x="7395" y="3912"/>
                  <a:pt x="7395" y="3896"/>
                  <a:pt x="7395" y="3896"/>
                </a:cubicBezTo>
                <a:lnTo>
                  <a:pt x="7471" y="3883"/>
                </a:lnTo>
                <a:close/>
                <a:moveTo>
                  <a:pt x="18114" y="3912"/>
                </a:moveTo>
                <a:lnTo>
                  <a:pt x="18114" y="3928"/>
                </a:lnTo>
                <a:lnTo>
                  <a:pt x="18067" y="3928"/>
                </a:lnTo>
                <a:lnTo>
                  <a:pt x="18067" y="3912"/>
                </a:lnTo>
                <a:close/>
                <a:moveTo>
                  <a:pt x="15169" y="3674"/>
                </a:moveTo>
                <a:cubicBezTo>
                  <a:pt x="15201" y="3706"/>
                  <a:pt x="15217" y="3722"/>
                  <a:pt x="15248" y="3753"/>
                </a:cubicBezTo>
                <a:cubicBezTo>
                  <a:pt x="15233" y="3769"/>
                  <a:pt x="15217" y="3785"/>
                  <a:pt x="15201" y="3801"/>
                </a:cubicBezTo>
                <a:lnTo>
                  <a:pt x="15248" y="3848"/>
                </a:lnTo>
                <a:cubicBezTo>
                  <a:pt x="15185" y="3880"/>
                  <a:pt x="15169" y="3959"/>
                  <a:pt x="15043" y="3959"/>
                </a:cubicBezTo>
                <a:lnTo>
                  <a:pt x="15169" y="3674"/>
                </a:lnTo>
                <a:close/>
                <a:moveTo>
                  <a:pt x="6739" y="3822"/>
                </a:moveTo>
                <a:cubicBezTo>
                  <a:pt x="6760" y="3822"/>
                  <a:pt x="6788" y="3830"/>
                  <a:pt x="6825" y="3848"/>
                </a:cubicBezTo>
                <a:lnTo>
                  <a:pt x="6667" y="3975"/>
                </a:lnTo>
                <a:cubicBezTo>
                  <a:pt x="6651" y="3928"/>
                  <a:pt x="6651" y="3912"/>
                  <a:pt x="6651" y="3912"/>
                </a:cubicBezTo>
                <a:cubicBezTo>
                  <a:pt x="6673" y="3867"/>
                  <a:pt x="6688" y="3822"/>
                  <a:pt x="6739" y="3822"/>
                </a:cubicBezTo>
                <a:close/>
                <a:moveTo>
                  <a:pt x="17956" y="3959"/>
                </a:moveTo>
                <a:lnTo>
                  <a:pt x="17956" y="3991"/>
                </a:lnTo>
                <a:lnTo>
                  <a:pt x="17940" y="3991"/>
                </a:lnTo>
                <a:lnTo>
                  <a:pt x="17940" y="3959"/>
                </a:lnTo>
                <a:close/>
                <a:moveTo>
                  <a:pt x="6017" y="4054"/>
                </a:moveTo>
                <a:lnTo>
                  <a:pt x="6017" y="4070"/>
                </a:lnTo>
                <a:lnTo>
                  <a:pt x="5970" y="4070"/>
                </a:lnTo>
                <a:lnTo>
                  <a:pt x="5970" y="4054"/>
                </a:lnTo>
                <a:close/>
                <a:moveTo>
                  <a:pt x="7316" y="2503"/>
                </a:moveTo>
                <a:cubicBezTo>
                  <a:pt x="7316" y="2613"/>
                  <a:pt x="7332" y="2693"/>
                  <a:pt x="7332" y="2803"/>
                </a:cubicBezTo>
                <a:lnTo>
                  <a:pt x="7458" y="2740"/>
                </a:lnTo>
                <a:lnTo>
                  <a:pt x="7458" y="2629"/>
                </a:lnTo>
                <a:cubicBezTo>
                  <a:pt x="7514" y="2661"/>
                  <a:pt x="7565" y="2669"/>
                  <a:pt x="7615" y="2669"/>
                </a:cubicBezTo>
                <a:cubicBezTo>
                  <a:pt x="7664" y="2669"/>
                  <a:pt x="7712" y="2661"/>
                  <a:pt x="7759" y="2661"/>
                </a:cubicBezTo>
                <a:cubicBezTo>
                  <a:pt x="7775" y="2772"/>
                  <a:pt x="7648" y="2724"/>
                  <a:pt x="7648" y="2835"/>
                </a:cubicBezTo>
                <a:cubicBezTo>
                  <a:pt x="7664" y="2835"/>
                  <a:pt x="7680" y="2835"/>
                  <a:pt x="7696" y="2851"/>
                </a:cubicBezTo>
                <a:cubicBezTo>
                  <a:pt x="7743" y="2851"/>
                  <a:pt x="7775" y="2851"/>
                  <a:pt x="7807" y="2867"/>
                </a:cubicBezTo>
                <a:lnTo>
                  <a:pt x="7537" y="3057"/>
                </a:lnTo>
                <a:lnTo>
                  <a:pt x="7506" y="2993"/>
                </a:lnTo>
                <a:lnTo>
                  <a:pt x="7363" y="2930"/>
                </a:lnTo>
                <a:lnTo>
                  <a:pt x="7363" y="3168"/>
                </a:lnTo>
                <a:lnTo>
                  <a:pt x="7284" y="3168"/>
                </a:lnTo>
                <a:cubicBezTo>
                  <a:pt x="7284" y="3120"/>
                  <a:pt x="7268" y="3088"/>
                  <a:pt x="7268" y="3041"/>
                </a:cubicBezTo>
                <a:cubicBezTo>
                  <a:pt x="7110" y="3041"/>
                  <a:pt x="7110" y="3041"/>
                  <a:pt x="7062" y="3215"/>
                </a:cubicBezTo>
                <a:lnTo>
                  <a:pt x="7015" y="3215"/>
                </a:lnTo>
                <a:cubicBezTo>
                  <a:pt x="7015" y="3152"/>
                  <a:pt x="7110" y="3088"/>
                  <a:pt x="6999" y="3041"/>
                </a:cubicBezTo>
                <a:lnTo>
                  <a:pt x="6999" y="3104"/>
                </a:lnTo>
                <a:lnTo>
                  <a:pt x="6825" y="3183"/>
                </a:lnTo>
                <a:lnTo>
                  <a:pt x="6825" y="3342"/>
                </a:lnTo>
                <a:lnTo>
                  <a:pt x="6967" y="3437"/>
                </a:lnTo>
                <a:lnTo>
                  <a:pt x="7078" y="3389"/>
                </a:lnTo>
                <a:lnTo>
                  <a:pt x="7078" y="3532"/>
                </a:lnTo>
                <a:lnTo>
                  <a:pt x="6841" y="3611"/>
                </a:lnTo>
                <a:lnTo>
                  <a:pt x="6841" y="3611"/>
                </a:lnTo>
                <a:lnTo>
                  <a:pt x="6904" y="3532"/>
                </a:lnTo>
                <a:lnTo>
                  <a:pt x="6698" y="3358"/>
                </a:lnTo>
                <a:lnTo>
                  <a:pt x="6698" y="3373"/>
                </a:lnTo>
                <a:lnTo>
                  <a:pt x="6556" y="3294"/>
                </a:lnTo>
                <a:cubicBezTo>
                  <a:pt x="6587" y="3263"/>
                  <a:pt x="6603" y="3247"/>
                  <a:pt x="6635" y="3215"/>
                </a:cubicBezTo>
                <a:lnTo>
                  <a:pt x="6730" y="3215"/>
                </a:lnTo>
                <a:lnTo>
                  <a:pt x="6793" y="3088"/>
                </a:lnTo>
                <a:lnTo>
                  <a:pt x="6746" y="3088"/>
                </a:lnTo>
                <a:cubicBezTo>
                  <a:pt x="6682" y="3120"/>
                  <a:pt x="6619" y="3183"/>
                  <a:pt x="6556" y="3199"/>
                </a:cubicBezTo>
                <a:cubicBezTo>
                  <a:pt x="6477" y="3215"/>
                  <a:pt x="6413" y="3247"/>
                  <a:pt x="6366" y="3310"/>
                </a:cubicBezTo>
                <a:lnTo>
                  <a:pt x="6302" y="3310"/>
                </a:lnTo>
                <a:cubicBezTo>
                  <a:pt x="6302" y="3358"/>
                  <a:pt x="6326" y="3362"/>
                  <a:pt x="6354" y="3362"/>
                </a:cubicBezTo>
                <a:cubicBezTo>
                  <a:pt x="6359" y="3362"/>
                  <a:pt x="6365" y="3361"/>
                  <a:pt x="6371" y="3361"/>
                </a:cubicBezTo>
                <a:cubicBezTo>
                  <a:pt x="6394" y="3361"/>
                  <a:pt x="6416" y="3364"/>
                  <a:pt x="6429" y="3389"/>
                </a:cubicBezTo>
                <a:lnTo>
                  <a:pt x="6524" y="3468"/>
                </a:lnTo>
                <a:cubicBezTo>
                  <a:pt x="6508" y="3484"/>
                  <a:pt x="6492" y="3500"/>
                  <a:pt x="6477" y="3516"/>
                </a:cubicBezTo>
                <a:lnTo>
                  <a:pt x="6556" y="3595"/>
                </a:lnTo>
                <a:lnTo>
                  <a:pt x="6492" y="3722"/>
                </a:lnTo>
                <a:cubicBezTo>
                  <a:pt x="6477" y="3627"/>
                  <a:pt x="6397" y="3627"/>
                  <a:pt x="6318" y="3579"/>
                </a:cubicBezTo>
                <a:lnTo>
                  <a:pt x="6287" y="3658"/>
                </a:lnTo>
                <a:lnTo>
                  <a:pt x="6112" y="3627"/>
                </a:lnTo>
                <a:lnTo>
                  <a:pt x="6112" y="3722"/>
                </a:lnTo>
                <a:cubicBezTo>
                  <a:pt x="6097" y="3730"/>
                  <a:pt x="6081" y="3734"/>
                  <a:pt x="6063" y="3734"/>
                </a:cubicBezTo>
                <a:cubicBezTo>
                  <a:pt x="6045" y="3734"/>
                  <a:pt x="6025" y="3730"/>
                  <a:pt x="6002" y="3722"/>
                </a:cubicBezTo>
                <a:lnTo>
                  <a:pt x="6002" y="3722"/>
                </a:lnTo>
                <a:lnTo>
                  <a:pt x="6065" y="3848"/>
                </a:lnTo>
                <a:lnTo>
                  <a:pt x="6002" y="3912"/>
                </a:lnTo>
                <a:lnTo>
                  <a:pt x="5812" y="3912"/>
                </a:lnTo>
                <a:cubicBezTo>
                  <a:pt x="5764" y="3943"/>
                  <a:pt x="5701" y="3959"/>
                  <a:pt x="5653" y="3975"/>
                </a:cubicBezTo>
                <a:lnTo>
                  <a:pt x="5653" y="4023"/>
                </a:lnTo>
                <a:lnTo>
                  <a:pt x="5495" y="4086"/>
                </a:lnTo>
                <a:lnTo>
                  <a:pt x="5432" y="4038"/>
                </a:lnTo>
                <a:lnTo>
                  <a:pt x="5432" y="3833"/>
                </a:lnTo>
                <a:lnTo>
                  <a:pt x="5511" y="3769"/>
                </a:lnTo>
                <a:lnTo>
                  <a:pt x="5542" y="3848"/>
                </a:lnTo>
                <a:lnTo>
                  <a:pt x="5669" y="3848"/>
                </a:lnTo>
                <a:lnTo>
                  <a:pt x="5606" y="3706"/>
                </a:lnTo>
                <a:lnTo>
                  <a:pt x="6002" y="3437"/>
                </a:lnTo>
                <a:cubicBezTo>
                  <a:pt x="6017" y="3500"/>
                  <a:pt x="6017" y="3532"/>
                  <a:pt x="6033" y="3595"/>
                </a:cubicBezTo>
                <a:lnTo>
                  <a:pt x="6255" y="3484"/>
                </a:lnTo>
                <a:cubicBezTo>
                  <a:pt x="6239" y="3421"/>
                  <a:pt x="6223" y="3373"/>
                  <a:pt x="6207" y="3310"/>
                </a:cubicBezTo>
                <a:lnTo>
                  <a:pt x="6287" y="3310"/>
                </a:lnTo>
                <a:lnTo>
                  <a:pt x="6397" y="3136"/>
                </a:lnTo>
                <a:lnTo>
                  <a:pt x="6160" y="3199"/>
                </a:lnTo>
                <a:cubicBezTo>
                  <a:pt x="6144" y="3041"/>
                  <a:pt x="6318" y="3009"/>
                  <a:pt x="6397" y="2898"/>
                </a:cubicBezTo>
                <a:cubicBezTo>
                  <a:pt x="6362" y="2863"/>
                  <a:pt x="6332" y="2850"/>
                  <a:pt x="6307" y="2850"/>
                </a:cubicBezTo>
                <a:cubicBezTo>
                  <a:pt x="6241" y="2850"/>
                  <a:pt x="6201" y="2935"/>
                  <a:pt x="6144" y="2946"/>
                </a:cubicBezTo>
                <a:lnTo>
                  <a:pt x="6097" y="2898"/>
                </a:lnTo>
                <a:cubicBezTo>
                  <a:pt x="6128" y="2867"/>
                  <a:pt x="6176" y="2851"/>
                  <a:pt x="6192" y="2819"/>
                </a:cubicBezTo>
                <a:cubicBezTo>
                  <a:pt x="6223" y="2803"/>
                  <a:pt x="6239" y="2788"/>
                  <a:pt x="6271" y="2756"/>
                </a:cubicBezTo>
                <a:lnTo>
                  <a:pt x="6318" y="2803"/>
                </a:lnTo>
                <a:lnTo>
                  <a:pt x="6350" y="2724"/>
                </a:lnTo>
                <a:lnTo>
                  <a:pt x="6461" y="2724"/>
                </a:lnTo>
                <a:cubicBezTo>
                  <a:pt x="6461" y="2756"/>
                  <a:pt x="6477" y="2803"/>
                  <a:pt x="6492" y="2867"/>
                </a:cubicBezTo>
                <a:cubicBezTo>
                  <a:pt x="6524" y="2835"/>
                  <a:pt x="6572" y="2803"/>
                  <a:pt x="6619" y="2772"/>
                </a:cubicBezTo>
                <a:cubicBezTo>
                  <a:pt x="6651" y="2756"/>
                  <a:pt x="6698" y="2740"/>
                  <a:pt x="6730" y="2740"/>
                </a:cubicBezTo>
                <a:cubicBezTo>
                  <a:pt x="6746" y="2708"/>
                  <a:pt x="6762" y="2693"/>
                  <a:pt x="6762" y="2645"/>
                </a:cubicBezTo>
                <a:lnTo>
                  <a:pt x="6872" y="2708"/>
                </a:lnTo>
                <a:lnTo>
                  <a:pt x="6999" y="2645"/>
                </a:lnTo>
                <a:cubicBezTo>
                  <a:pt x="6999" y="2693"/>
                  <a:pt x="7015" y="2708"/>
                  <a:pt x="7031" y="2740"/>
                </a:cubicBezTo>
                <a:lnTo>
                  <a:pt x="7173" y="2740"/>
                </a:lnTo>
                <a:lnTo>
                  <a:pt x="7284" y="2629"/>
                </a:lnTo>
                <a:lnTo>
                  <a:pt x="7173" y="2598"/>
                </a:lnTo>
                <a:lnTo>
                  <a:pt x="7316" y="2503"/>
                </a:lnTo>
                <a:close/>
                <a:moveTo>
                  <a:pt x="6579" y="3969"/>
                </a:moveTo>
                <a:cubicBezTo>
                  <a:pt x="6625" y="3969"/>
                  <a:pt x="6661" y="4000"/>
                  <a:pt x="6682" y="4054"/>
                </a:cubicBezTo>
                <a:lnTo>
                  <a:pt x="6730" y="4086"/>
                </a:lnTo>
                <a:lnTo>
                  <a:pt x="6714" y="4102"/>
                </a:lnTo>
                <a:cubicBezTo>
                  <a:pt x="6698" y="4086"/>
                  <a:pt x="6682" y="4086"/>
                  <a:pt x="6682" y="4070"/>
                </a:cubicBezTo>
                <a:lnTo>
                  <a:pt x="6682" y="4054"/>
                </a:lnTo>
                <a:lnTo>
                  <a:pt x="6508" y="4054"/>
                </a:lnTo>
                <a:cubicBezTo>
                  <a:pt x="6508" y="4038"/>
                  <a:pt x="6508" y="4007"/>
                  <a:pt x="6508" y="3991"/>
                </a:cubicBezTo>
                <a:cubicBezTo>
                  <a:pt x="6534" y="3976"/>
                  <a:pt x="6557" y="3969"/>
                  <a:pt x="6579" y="3969"/>
                </a:cubicBezTo>
                <a:close/>
                <a:moveTo>
                  <a:pt x="4957" y="4070"/>
                </a:moveTo>
                <a:lnTo>
                  <a:pt x="4862" y="4118"/>
                </a:lnTo>
                <a:cubicBezTo>
                  <a:pt x="4846" y="4070"/>
                  <a:pt x="4846" y="4070"/>
                  <a:pt x="4957" y="4070"/>
                </a:cubicBezTo>
                <a:close/>
                <a:moveTo>
                  <a:pt x="4339" y="4197"/>
                </a:moveTo>
                <a:lnTo>
                  <a:pt x="4339" y="4213"/>
                </a:lnTo>
                <a:lnTo>
                  <a:pt x="4292" y="4213"/>
                </a:lnTo>
                <a:lnTo>
                  <a:pt x="4292" y="4197"/>
                </a:lnTo>
                <a:close/>
                <a:moveTo>
                  <a:pt x="4687" y="4165"/>
                </a:moveTo>
                <a:cubicBezTo>
                  <a:pt x="4703" y="4213"/>
                  <a:pt x="4703" y="4228"/>
                  <a:pt x="4703" y="4260"/>
                </a:cubicBezTo>
                <a:lnTo>
                  <a:pt x="4577" y="4260"/>
                </a:lnTo>
                <a:lnTo>
                  <a:pt x="4687" y="4165"/>
                </a:lnTo>
                <a:close/>
                <a:moveTo>
                  <a:pt x="18542" y="4228"/>
                </a:moveTo>
                <a:lnTo>
                  <a:pt x="18542" y="4260"/>
                </a:lnTo>
                <a:lnTo>
                  <a:pt x="18478" y="4260"/>
                </a:lnTo>
                <a:lnTo>
                  <a:pt x="18478" y="4244"/>
                </a:lnTo>
                <a:lnTo>
                  <a:pt x="18542" y="4228"/>
                </a:lnTo>
                <a:close/>
                <a:moveTo>
                  <a:pt x="18257" y="4038"/>
                </a:moveTo>
                <a:cubicBezTo>
                  <a:pt x="18352" y="4054"/>
                  <a:pt x="18368" y="4118"/>
                  <a:pt x="18352" y="4228"/>
                </a:cubicBezTo>
                <a:lnTo>
                  <a:pt x="18288" y="4181"/>
                </a:lnTo>
                <a:cubicBezTo>
                  <a:pt x="18273" y="4213"/>
                  <a:pt x="18273" y="4244"/>
                  <a:pt x="18257" y="4276"/>
                </a:cubicBezTo>
                <a:lnTo>
                  <a:pt x="18114" y="4260"/>
                </a:lnTo>
                <a:lnTo>
                  <a:pt x="18257" y="4038"/>
                </a:lnTo>
                <a:close/>
                <a:moveTo>
                  <a:pt x="7157" y="4197"/>
                </a:moveTo>
                <a:cubicBezTo>
                  <a:pt x="7136" y="4251"/>
                  <a:pt x="7092" y="4282"/>
                  <a:pt x="7047" y="4282"/>
                </a:cubicBezTo>
                <a:cubicBezTo>
                  <a:pt x="7025" y="4282"/>
                  <a:pt x="7004" y="4275"/>
                  <a:pt x="6983" y="4260"/>
                </a:cubicBezTo>
                <a:lnTo>
                  <a:pt x="6983" y="4197"/>
                </a:lnTo>
                <a:close/>
                <a:moveTo>
                  <a:pt x="5416" y="4118"/>
                </a:moveTo>
                <a:lnTo>
                  <a:pt x="5558" y="4260"/>
                </a:lnTo>
                <a:lnTo>
                  <a:pt x="5400" y="4292"/>
                </a:lnTo>
                <a:cubicBezTo>
                  <a:pt x="5384" y="4308"/>
                  <a:pt x="5368" y="4339"/>
                  <a:pt x="5368" y="4371"/>
                </a:cubicBezTo>
                <a:lnTo>
                  <a:pt x="5242" y="4292"/>
                </a:lnTo>
                <a:cubicBezTo>
                  <a:pt x="5242" y="4276"/>
                  <a:pt x="5257" y="4260"/>
                  <a:pt x="5257" y="4228"/>
                </a:cubicBezTo>
                <a:lnTo>
                  <a:pt x="5305" y="4276"/>
                </a:lnTo>
                <a:cubicBezTo>
                  <a:pt x="5337" y="4228"/>
                  <a:pt x="5368" y="4181"/>
                  <a:pt x="5416" y="4118"/>
                </a:cubicBezTo>
                <a:close/>
                <a:moveTo>
                  <a:pt x="4102" y="4339"/>
                </a:moveTo>
                <a:lnTo>
                  <a:pt x="4102" y="4434"/>
                </a:lnTo>
                <a:lnTo>
                  <a:pt x="4024" y="4434"/>
                </a:lnTo>
                <a:cubicBezTo>
                  <a:pt x="4030" y="4395"/>
                  <a:pt x="4059" y="4367"/>
                  <a:pt x="4102" y="4339"/>
                </a:cubicBezTo>
                <a:close/>
                <a:moveTo>
                  <a:pt x="5242" y="4371"/>
                </a:moveTo>
                <a:lnTo>
                  <a:pt x="5242" y="4450"/>
                </a:lnTo>
                <a:lnTo>
                  <a:pt x="5020" y="4450"/>
                </a:lnTo>
                <a:cubicBezTo>
                  <a:pt x="5049" y="4382"/>
                  <a:pt x="5096" y="4374"/>
                  <a:pt x="5146" y="4374"/>
                </a:cubicBezTo>
                <a:cubicBezTo>
                  <a:pt x="5163" y="4374"/>
                  <a:pt x="5180" y="4375"/>
                  <a:pt x="5196" y="4375"/>
                </a:cubicBezTo>
                <a:cubicBezTo>
                  <a:pt x="5212" y="4375"/>
                  <a:pt x="5227" y="4374"/>
                  <a:pt x="5242" y="4371"/>
                </a:cubicBezTo>
                <a:close/>
                <a:moveTo>
                  <a:pt x="14298" y="4466"/>
                </a:moveTo>
                <a:lnTo>
                  <a:pt x="14298" y="4482"/>
                </a:lnTo>
                <a:lnTo>
                  <a:pt x="14251" y="4482"/>
                </a:lnTo>
                <a:lnTo>
                  <a:pt x="14251" y="4466"/>
                </a:lnTo>
                <a:close/>
                <a:moveTo>
                  <a:pt x="14789" y="4434"/>
                </a:moveTo>
                <a:lnTo>
                  <a:pt x="14805" y="4450"/>
                </a:lnTo>
                <a:lnTo>
                  <a:pt x="14758" y="4482"/>
                </a:lnTo>
                <a:cubicBezTo>
                  <a:pt x="14758" y="4466"/>
                  <a:pt x="14773" y="4450"/>
                  <a:pt x="14789" y="4434"/>
                </a:cubicBezTo>
                <a:close/>
                <a:moveTo>
                  <a:pt x="4009" y="4464"/>
                </a:moveTo>
                <a:lnTo>
                  <a:pt x="4009" y="4464"/>
                </a:lnTo>
                <a:cubicBezTo>
                  <a:pt x="4011" y="4478"/>
                  <a:pt x="4001" y="4488"/>
                  <a:pt x="3991" y="4498"/>
                </a:cubicBezTo>
                <a:lnTo>
                  <a:pt x="3991" y="4482"/>
                </a:lnTo>
                <a:lnTo>
                  <a:pt x="4009" y="4464"/>
                </a:lnTo>
                <a:close/>
                <a:moveTo>
                  <a:pt x="6587" y="4244"/>
                </a:moveTo>
                <a:lnTo>
                  <a:pt x="6762" y="4403"/>
                </a:lnTo>
                <a:lnTo>
                  <a:pt x="6698" y="4498"/>
                </a:lnTo>
                <a:lnTo>
                  <a:pt x="6572" y="4355"/>
                </a:lnTo>
                <a:cubicBezTo>
                  <a:pt x="6572" y="4355"/>
                  <a:pt x="6587" y="4308"/>
                  <a:pt x="6587" y="4244"/>
                </a:cubicBezTo>
                <a:close/>
                <a:moveTo>
                  <a:pt x="6128" y="4244"/>
                </a:moveTo>
                <a:cubicBezTo>
                  <a:pt x="6160" y="4292"/>
                  <a:pt x="6176" y="4339"/>
                  <a:pt x="6223" y="4403"/>
                </a:cubicBezTo>
                <a:lnTo>
                  <a:pt x="6081" y="4355"/>
                </a:lnTo>
                <a:cubicBezTo>
                  <a:pt x="6017" y="4387"/>
                  <a:pt x="6033" y="4513"/>
                  <a:pt x="5891" y="4529"/>
                </a:cubicBezTo>
                <a:lnTo>
                  <a:pt x="5891" y="4403"/>
                </a:lnTo>
                <a:lnTo>
                  <a:pt x="6128" y="4244"/>
                </a:lnTo>
                <a:close/>
                <a:moveTo>
                  <a:pt x="14758" y="4482"/>
                </a:moveTo>
                <a:cubicBezTo>
                  <a:pt x="14758" y="4498"/>
                  <a:pt x="14758" y="4513"/>
                  <a:pt x="14742" y="4529"/>
                </a:cubicBezTo>
                <a:lnTo>
                  <a:pt x="14726" y="4513"/>
                </a:lnTo>
                <a:lnTo>
                  <a:pt x="14758" y="4482"/>
                </a:lnTo>
                <a:close/>
                <a:moveTo>
                  <a:pt x="6081" y="4593"/>
                </a:moveTo>
                <a:lnTo>
                  <a:pt x="6081" y="4656"/>
                </a:lnTo>
                <a:lnTo>
                  <a:pt x="6002" y="4656"/>
                </a:lnTo>
                <a:cubicBezTo>
                  <a:pt x="6002" y="4640"/>
                  <a:pt x="6002" y="4640"/>
                  <a:pt x="5986" y="4624"/>
                </a:cubicBezTo>
                <a:lnTo>
                  <a:pt x="6081" y="4593"/>
                </a:lnTo>
                <a:close/>
                <a:moveTo>
                  <a:pt x="6445" y="4498"/>
                </a:moveTo>
                <a:lnTo>
                  <a:pt x="6429" y="4529"/>
                </a:lnTo>
                <a:lnTo>
                  <a:pt x="6556" y="4608"/>
                </a:lnTo>
                <a:cubicBezTo>
                  <a:pt x="6473" y="4644"/>
                  <a:pt x="6425" y="4689"/>
                  <a:pt x="6353" y="4689"/>
                </a:cubicBezTo>
                <a:cubicBezTo>
                  <a:pt x="6329" y="4689"/>
                  <a:pt x="6302" y="4684"/>
                  <a:pt x="6271" y="4672"/>
                </a:cubicBezTo>
                <a:lnTo>
                  <a:pt x="6397" y="4608"/>
                </a:lnTo>
                <a:lnTo>
                  <a:pt x="6287" y="4529"/>
                </a:lnTo>
                <a:lnTo>
                  <a:pt x="6445" y="4498"/>
                </a:lnTo>
                <a:close/>
                <a:moveTo>
                  <a:pt x="13697" y="4783"/>
                </a:moveTo>
                <a:lnTo>
                  <a:pt x="13697" y="4830"/>
                </a:lnTo>
                <a:lnTo>
                  <a:pt x="13681" y="4830"/>
                </a:lnTo>
                <a:lnTo>
                  <a:pt x="13681" y="4783"/>
                </a:lnTo>
                <a:close/>
                <a:moveTo>
                  <a:pt x="13246" y="4743"/>
                </a:moveTo>
                <a:cubicBezTo>
                  <a:pt x="13255" y="4743"/>
                  <a:pt x="13268" y="4747"/>
                  <a:pt x="13285" y="4751"/>
                </a:cubicBezTo>
                <a:cubicBezTo>
                  <a:pt x="13269" y="4767"/>
                  <a:pt x="13253" y="4798"/>
                  <a:pt x="13222" y="4846"/>
                </a:cubicBezTo>
                <a:cubicBezTo>
                  <a:pt x="13222" y="4765"/>
                  <a:pt x="13222" y="4743"/>
                  <a:pt x="13246" y="4743"/>
                </a:cubicBezTo>
                <a:close/>
                <a:moveTo>
                  <a:pt x="14251" y="4973"/>
                </a:moveTo>
                <a:lnTo>
                  <a:pt x="14251" y="4988"/>
                </a:lnTo>
                <a:lnTo>
                  <a:pt x="14203" y="4988"/>
                </a:lnTo>
                <a:lnTo>
                  <a:pt x="14203" y="4973"/>
                </a:lnTo>
                <a:close/>
                <a:moveTo>
                  <a:pt x="6207" y="4973"/>
                </a:moveTo>
                <a:lnTo>
                  <a:pt x="6207" y="5004"/>
                </a:lnTo>
                <a:lnTo>
                  <a:pt x="6112" y="5004"/>
                </a:lnTo>
                <a:lnTo>
                  <a:pt x="6112" y="4973"/>
                </a:lnTo>
                <a:close/>
                <a:moveTo>
                  <a:pt x="13285" y="4957"/>
                </a:moveTo>
                <a:lnTo>
                  <a:pt x="13285" y="5004"/>
                </a:lnTo>
                <a:lnTo>
                  <a:pt x="13269" y="5004"/>
                </a:lnTo>
                <a:lnTo>
                  <a:pt x="13269" y="4957"/>
                </a:lnTo>
                <a:close/>
                <a:moveTo>
                  <a:pt x="5796" y="4545"/>
                </a:moveTo>
                <a:lnTo>
                  <a:pt x="5796" y="4545"/>
                </a:lnTo>
                <a:cubicBezTo>
                  <a:pt x="5732" y="4688"/>
                  <a:pt x="5574" y="4640"/>
                  <a:pt x="5495" y="4751"/>
                </a:cubicBezTo>
                <a:lnTo>
                  <a:pt x="5606" y="4830"/>
                </a:lnTo>
                <a:cubicBezTo>
                  <a:pt x="5616" y="4830"/>
                  <a:pt x="5620" y="4837"/>
                  <a:pt x="5630" y="4837"/>
                </a:cubicBezTo>
                <a:cubicBezTo>
                  <a:pt x="5636" y="4837"/>
                  <a:pt x="5643" y="4835"/>
                  <a:pt x="5653" y="4830"/>
                </a:cubicBezTo>
                <a:cubicBezTo>
                  <a:pt x="5669" y="4814"/>
                  <a:pt x="5685" y="4783"/>
                  <a:pt x="5701" y="4783"/>
                </a:cubicBezTo>
                <a:cubicBezTo>
                  <a:pt x="5748" y="4814"/>
                  <a:pt x="5780" y="4830"/>
                  <a:pt x="5827" y="4862"/>
                </a:cubicBezTo>
                <a:lnTo>
                  <a:pt x="5827" y="4925"/>
                </a:lnTo>
                <a:cubicBezTo>
                  <a:pt x="5841" y="4929"/>
                  <a:pt x="5854" y="4931"/>
                  <a:pt x="5867" y="4931"/>
                </a:cubicBezTo>
                <a:cubicBezTo>
                  <a:pt x="5959" y="4931"/>
                  <a:pt x="6037" y="4842"/>
                  <a:pt x="6176" y="4814"/>
                </a:cubicBezTo>
                <a:lnTo>
                  <a:pt x="6176" y="4814"/>
                </a:lnTo>
                <a:cubicBezTo>
                  <a:pt x="6144" y="4846"/>
                  <a:pt x="6112" y="4893"/>
                  <a:pt x="6081" y="4925"/>
                </a:cubicBezTo>
                <a:cubicBezTo>
                  <a:pt x="6049" y="4941"/>
                  <a:pt x="6002" y="4957"/>
                  <a:pt x="5970" y="4988"/>
                </a:cubicBezTo>
                <a:cubicBezTo>
                  <a:pt x="5938" y="5004"/>
                  <a:pt x="5922" y="5036"/>
                  <a:pt x="5891" y="5068"/>
                </a:cubicBezTo>
                <a:lnTo>
                  <a:pt x="5732" y="5068"/>
                </a:lnTo>
                <a:cubicBezTo>
                  <a:pt x="5732" y="5020"/>
                  <a:pt x="5717" y="4957"/>
                  <a:pt x="5780" y="4957"/>
                </a:cubicBezTo>
                <a:cubicBezTo>
                  <a:pt x="5796" y="4957"/>
                  <a:pt x="5812" y="4941"/>
                  <a:pt x="5827" y="4925"/>
                </a:cubicBezTo>
                <a:lnTo>
                  <a:pt x="5685" y="4925"/>
                </a:lnTo>
                <a:cubicBezTo>
                  <a:pt x="5669" y="4909"/>
                  <a:pt x="5653" y="4893"/>
                  <a:pt x="5637" y="4878"/>
                </a:cubicBezTo>
                <a:lnTo>
                  <a:pt x="5606" y="4846"/>
                </a:lnTo>
                <a:cubicBezTo>
                  <a:pt x="5527" y="4862"/>
                  <a:pt x="5463" y="4878"/>
                  <a:pt x="5384" y="4909"/>
                </a:cubicBezTo>
                <a:lnTo>
                  <a:pt x="5337" y="5004"/>
                </a:lnTo>
                <a:lnTo>
                  <a:pt x="5337" y="4814"/>
                </a:lnTo>
                <a:cubicBezTo>
                  <a:pt x="5342" y="4815"/>
                  <a:pt x="5347" y="4815"/>
                  <a:pt x="5351" y="4815"/>
                </a:cubicBezTo>
                <a:cubicBezTo>
                  <a:pt x="5445" y="4815"/>
                  <a:pt x="5421" y="4671"/>
                  <a:pt x="5527" y="4656"/>
                </a:cubicBezTo>
                <a:cubicBezTo>
                  <a:pt x="5622" y="4624"/>
                  <a:pt x="5701" y="4593"/>
                  <a:pt x="5796" y="4545"/>
                </a:cubicBezTo>
                <a:close/>
                <a:moveTo>
                  <a:pt x="5732" y="5068"/>
                </a:moveTo>
                <a:cubicBezTo>
                  <a:pt x="5732" y="5083"/>
                  <a:pt x="5717" y="5099"/>
                  <a:pt x="5717" y="5099"/>
                </a:cubicBezTo>
                <a:lnTo>
                  <a:pt x="5701" y="5099"/>
                </a:lnTo>
                <a:lnTo>
                  <a:pt x="5732" y="5068"/>
                </a:lnTo>
                <a:close/>
                <a:moveTo>
                  <a:pt x="4988" y="4957"/>
                </a:moveTo>
                <a:lnTo>
                  <a:pt x="5067" y="5036"/>
                </a:lnTo>
                <a:lnTo>
                  <a:pt x="4909" y="5131"/>
                </a:lnTo>
                <a:lnTo>
                  <a:pt x="4988" y="4957"/>
                </a:lnTo>
                <a:close/>
                <a:moveTo>
                  <a:pt x="10356" y="5115"/>
                </a:moveTo>
                <a:lnTo>
                  <a:pt x="10356" y="5131"/>
                </a:lnTo>
                <a:lnTo>
                  <a:pt x="10308" y="5131"/>
                </a:lnTo>
                <a:lnTo>
                  <a:pt x="10308" y="5115"/>
                </a:lnTo>
                <a:close/>
                <a:moveTo>
                  <a:pt x="3642" y="5099"/>
                </a:moveTo>
                <a:lnTo>
                  <a:pt x="3642" y="5147"/>
                </a:lnTo>
                <a:lnTo>
                  <a:pt x="3626" y="5147"/>
                </a:lnTo>
                <a:lnTo>
                  <a:pt x="3626" y="5099"/>
                </a:lnTo>
                <a:close/>
                <a:moveTo>
                  <a:pt x="10577" y="4988"/>
                </a:moveTo>
                <a:lnTo>
                  <a:pt x="10577" y="5147"/>
                </a:lnTo>
                <a:lnTo>
                  <a:pt x="10403" y="5147"/>
                </a:lnTo>
                <a:cubicBezTo>
                  <a:pt x="10435" y="5115"/>
                  <a:pt x="10467" y="5099"/>
                  <a:pt x="10498" y="5068"/>
                </a:cubicBezTo>
                <a:cubicBezTo>
                  <a:pt x="10530" y="5036"/>
                  <a:pt x="10546" y="5020"/>
                  <a:pt x="10577" y="4988"/>
                </a:cubicBezTo>
                <a:close/>
                <a:moveTo>
                  <a:pt x="6017" y="5115"/>
                </a:moveTo>
                <a:lnTo>
                  <a:pt x="6017" y="5178"/>
                </a:lnTo>
                <a:lnTo>
                  <a:pt x="5986" y="5178"/>
                </a:lnTo>
                <a:lnTo>
                  <a:pt x="5970" y="5115"/>
                </a:lnTo>
                <a:close/>
                <a:moveTo>
                  <a:pt x="9042" y="5163"/>
                </a:moveTo>
                <a:lnTo>
                  <a:pt x="9042" y="5178"/>
                </a:lnTo>
                <a:lnTo>
                  <a:pt x="9010" y="5178"/>
                </a:lnTo>
                <a:lnTo>
                  <a:pt x="9010" y="5163"/>
                </a:lnTo>
                <a:close/>
                <a:moveTo>
                  <a:pt x="13776" y="5068"/>
                </a:moveTo>
                <a:lnTo>
                  <a:pt x="13728" y="5178"/>
                </a:lnTo>
                <a:cubicBezTo>
                  <a:pt x="13697" y="5115"/>
                  <a:pt x="13697" y="5099"/>
                  <a:pt x="13697" y="5068"/>
                </a:cubicBezTo>
                <a:close/>
                <a:moveTo>
                  <a:pt x="10166" y="5194"/>
                </a:moveTo>
                <a:lnTo>
                  <a:pt x="10166" y="5226"/>
                </a:lnTo>
                <a:lnTo>
                  <a:pt x="10150" y="5226"/>
                </a:lnTo>
                <a:lnTo>
                  <a:pt x="10150" y="5194"/>
                </a:lnTo>
                <a:close/>
                <a:moveTo>
                  <a:pt x="18035" y="5194"/>
                </a:moveTo>
                <a:lnTo>
                  <a:pt x="18035" y="5226"/>
                </a:lnTo>
                <a:lnTo>
                  <a:pt x="18019" y="5226"/>
                </a:lnTo>
                <a:lnTo>
                  <a:pt x="18019" y="5194"/>
                </a:lnTo>
                <a:close/>
                <a:moveTo>
                  <a:pt x="4687" y="5147"/>
                </a:moveTo>
                <a:lnTo>
                  <a:pt x="4687" y="5178"/>
                </a:lnTo>
                <a:cubicBezTo>
                  <a:pt x="4672" y="5178"/>
                  <a:pt x="4656" y="5194"/>
                  <a:pt x="4640" y="5194"/>
                </a:cubicBezTo>
                <a:lnTo>
                  <a:pt x="4561" y="5258"/>
                </a:lnTo>
                <a:lnTo>
                  <a:pt x="4561" y="5163"/>
                </a:lnTo>
                <a:lnTo>
                  <a:pt x="4687" y="5147"/>
                </a:lnTo>
                <a:close/>
                <a:moveTo>
                  <a:pt x="6176" y="5068"/>
                </a:moveTo>
                <a:cubicBezTo>
                  <a:pt x="6192" y="5115"/>
                  <a:pt x="6207" y="5163"/>
                  <a:pt x="6287" y="5163"/>
                </a:cubicBezTo>
                <a:lnTo>
                  <a:pt x="6287" y="5305"/>
                </a:lnTo>
                <a:lnTo>
                  <a:pt x="6144" y="5242"/>
                </a:lnTo>
                <a:lnTo>
                  <a:pt x="6128" y="5242"/>
                </a:lnTo>
                <a:cubicBezTo>
                  <a:pt x="6112" y="5178"/>
                  <a:pt x="6112" y="5131"/>
                  <a:pt x="6112" y="5068"/>
                </a:cubicBezTo>
                <a:close/>
                <a:moveTo>
                  <a:pt x="10118" y="5353"/>
                </a:moveTo>
                <a:lnTo>
                  <a:pt x="10150" y="5384"/>
                </a:lnTo>
                <a:lnTo>
                  <a:pt x="10143" y="5391"/>
                </a:lnTo>
                <a:lnTo>
                  <a:pt x="10143" y="5391"/>
                </a:lnTo>
                <a:cubicBezTo>
                  <a:pt x="10112" y="5383"/>
                  <a:pt x="10102" y="5380"/>
                  <a:pt x="10102" y="5368"/>
                </a:cubicBezTo>
                <a:lnTo>
                  <a:pt x="10118" y="5353"/>
                </a:lnTo>
                <a:close/>
                <a:moveTo>
                  <a:pt x="7427" y="5384"/>
                </a:moveTo>
                <a:lnTo>
                  <a:pt x="7427" y="5416"/>
                </a:lnTo>
                <a:lnTo>
                  <a:pt x="7347" y="5416"/>
                </a:lnTo>
                <a:lnTo>
                  <a:pt x="7347" y="5400"/>
                </a:lnTo>
                <a:lnTo>
                  <a:pt x="7427" y="5384"/>
                </a:lnTo>
                <a:close/>
                <a:moveTo>
                  <a:pt x="6017" y="5416"/>
                </a:moveTo>
                <a:lnTo>
                  <a:pt x="5922" y="5463"/>
                </a:lnTo>
                <a:cubicBezTo>
                  <a:pt x="5922" y="5456"/>
                  <a:pt x="5922" y="5440"/>
                  <a:pt x="5922" y="5416"/>
                </a:cubicBezTo>
                <a:close/>
                <a:moveTo>
                  <a:pt x="4893" y="4466"/>
                </a:moveTo>
                <a:cubicBezTo>
                  <a:pt x="4925" y="4482"/>
                  <a:pt x="4941" y="4482"/>
                  <a:pt x="4957" y="4498"/>
                </a:cubicBezTo>
                <a:cubicBezTo>
                  <a:pt x="5020" y="4529"/>
                  <a:pt x="5004" y="4608"/>
                  <a:pt x="5004" y="4656"/>
                </a:cubicBezTo>
                <a:lnTo>
                  <a:pt x="5194" y="4719"/>
                </a:lnTo>
                <a:lnTo>
                  <a:pt x="4957" y="4798"/>
                </a:lnTo>
                <a:lnTo>
                  <a:pt x="4941" y="4798"/>
                </a:lnTo>
                <a:lnTo>
                  <a:pt x="4877" y="4846"/>
                </a:lnTo>
                <a:lnTo>
                  <a:pt x="4846" y="4798"/>
                </a:lnTo>
                <a:lnTo>
                  <a:pt x="4782" y="4798"/>
                </a:lnTo>
                <a:lnTo>
                  <a:pt x="4640" y="4941"/>
                </a:lnTo>
                <a:lnTo>
                  <a:pt x="4735" y="5004"/>
                </a:lnTo>
                <a:lnTo>
                  <a:pt x="4735" y="5115"/>
                </a:lnTo>
                <a:cubicBezTo>
                  <a:pt x="4608" y="5115"/>
                  <a:pt x="4608" y="5115"/>
                  <a:pt x="4545" y="4988"/>
                </a:cubicBezTo>
                <a:cubicBezTo>
                  <a:pt x="4402" y="4988"/>
                  <a:pt x="4339" y="5099"/>
                  <a:pt x="4260" y="5178"/>
                </a:cubicBezTo>
                <a:lnTo>
                  <a:pt x="4212" y="5178"/>
                </a:lnTo>
                <a:cubicBezTo>
                  <a:pt x="4202" y="5178"/>
                  <a:pt x="4198" y="5164"/>
                  <a:pt x="4188" y="5164"/>
                </a:cubicBezTo>
                <a:cubicBezTo>
                  <a:pt x="4182" y="5164"/>
                  <a:pt x="4175" y="5168"/>
                  <a:pt x="4165" y="5178"/>
                </a:cubicBezTo>
                <a:cubicBezTo>
                  <a:pt x="4149" y="5194"/>
                  <a:pt x="4086" y="5226"/>
                  <a:pt x="4086" y="5258"/>
                </a:cubicBezTo>
                <a:cubicBezTo>
                  <a:pt x="4070" y="5368"/>
                  <a:pt x="3896" y="5353"/>
                  <a:pt x="3911" y="5495"/>
                </a:cubicBezTo>
                <a:lnTo>
                  <a:pt x="3801" y="5495"/>
                </a:lnTo>
                <a:cubicBezTo>
                  <a:pt x="3801" y="5463"/>
                  <a:pt x="3785" y="5432"/>
                  <a:pt x="3785" y="5400"/>
                </a:cubicBezTo>
                <a:lnTo>
                  <a:pt x="3642" y="5384"/>
                </a:lnTo>
                <a:lnTo>
                  <a:pt x="3737" y="5321"/>
                </a:lnTo>
                <a:lnTo>
                  <a:pt x="3769" y="5353"/>
                </a:lnTo>
                <a:lnTo>
                  <a:pt x="3927" y="5163"/>
                </a:lnTo>
                <a:lnTo>
                  <a:pt x="4006" y="5210"/>
                </a:lnTo>
                <a:lnTo>
                  <a:pt x="4006" y="4973"/>
                </a:lnTo>
                <a:lnTo>
                  <a:pt x="4181" y="4973"/>
                </a:lnTo>
                <a:cubicBezTo>
                  <a:pt x="4197" y="4957"/>
                  <a:pt x="4197" y="4941"/>
                  <a:pt x="4197" y="4925"/>
                </a:cubicBezTo>
                <a:cubicBezTo>
                  <a:pt x="4173" y="4896"/>
                  <a:pt x="4152" y="4886"/>
                  <a:pt x="4131" y="4886"/>
                </a:cubicBezTo>
                <a:cubicBezTo>
                  <a:pt x="4096" y="4886"/>
                  <a:pt x="4062" y="4915"/>
                  <a:pt x="4022" y="4925"/>
                </a:cubicBezTo>
                <a:lnTo>
                  <a:pt x="4022" y="4862"/>
                </a:lnTo>
                <a:cubicBezTo>
                  <a:pt x="4086" y="4798"/>
                  <a:pt x="4165" y="4751"/>
                  <a:pt x="4244" y="4751"/>
                </a:cubicBezTo>
                <a:lnTo>
                  <a:pt x="4197" y="4672"/>
                </a:lnTo>
                <a:lnTo>
                  <a:pt x="4292" y="4640"/>
                </a:lnTo>
                <a:lnTo>
                  <a:pt x="4292" y="4545"/>
                </a:lnTo>
                <a:lnTo>
                  <a:pt x="4529" y="4482"/>
                </a:lnTo>
                <a:lnTo>
                  <a:pt x="4624" y="4561"/>
                </a:lnTo>
                <a:lnTo>
                  <a:pt x="4830" y="4561"/>
                </a:lnTo>
                <a:lnTo>
                  <a:pt x="4893" y="4466"/>
                </a:lnTo>
                <a:close/>
                <a:moveTo>
                  <a:pt x="9928" y="5463"/>
                </a:moveTo>
                <a:lnTo>
                  <a:pt x="9928" y="5511"/>
                </a:lnTo>
                <a:lnTo>
                  <a:pt x="9912" y="5511"/>
                </a:lnTo>
                <a:lnTo>
                  <a:pt x="9912" y="5463"/>
                </a:lnTo>
                <a:close/>
                <a:moveTo>
                  <a:pt x="17766" y="5495"/>
                </a:moveTo>
                <a:lnTo>
                  <a:pt x="17766" y="5511"/>
                </a:lnTo>
                <a:lnTo>
                  <a:pt x="17718" y="5511"/>
                </a:lnTo>
                <a:lnTo>
                  <a:pt x="17718" y="5495"/>
                </a:lnTo>
                <a:close/>
                <a:moveTo>
                  <a:pt x="4260" y="5368"/>
                </a:moveTo>
                <a:lnTo>
                  <a:pt x="4323" y="5558"/>
                </a:lnTo>
                <a:lnTo>
                  <a:pt x="4102" y="5558"/>
                </a:lnTo>
                <a:lnTo>
                  <a:pt x="4260" y="5368"/>
                </a:lnTo>
                <a:close/>
                <a:moveTo>
                  <a:pt x="17654" y="5575"/>
                </a:moveTo>
                <a:lnTo>
                  <a:pt x="17576" y="5653"/>
                </a:lnTo>
                <a:lnTo>
                  <a:pt x="17418" y="5590"/>
                </a:lnTo>
                <a:lnTo>
                  <a:pt x="17654" y="5575"/>
                </a:lnTo>
                <a:close/>
                <a:moveTo>
                  <a:pt x="5210" y="5638"/>
                </a:moveTo>
                <a:cubicBezTo>
                  <a:pt x="5210" y="5638"/>
                  <a:pt x="5210" y="5653"/>
                  <a:pt x="5210" y="5653"/>
                </a:cubicBezTo>
                <a:lnTo>
                  <a:pt x="5134" y="5679"/>
                </a:lnTo>
                <a:lnTo>
                  <a:pt x="5134" y="5679"/>
                </a:lnTo>
                <a:cubicBezTo>
                  <a:pt x="5151" y="5651"/>
                  <a:pt x="5180" y="5638"/>
                  <a:pt x="5210" y="5638"/>
                </a:cubicBezTo>
                <a:close/>
                <a:moveTo>
                  <a:pt x="5131" y="5638"/>
                </a:moveTo>
                <a:cubicBezTo>
                  <a:pt x="5131" y="5650"/>
                  <a:pt x="5128" y="5662"/>
                  <a:pt x="5125" y="5673"/>
                </a:cubicBezTo>
                <a:lnTo>
                  <a:pt x="5125" y="5673"/>
                </a:lnTo>
                <a:lnTo>
                  <a:pt x="5131" y="5669"/>
                </a:lnTo>
                <a:lnTo>
                  <a:pt x="5131" y="5680"/>
                </a:lnTo>
                <a:lnTo>
                  <a:pt x="5121" y="5683"/>
                </a:lnTo>
                <a:lnTo>
                  <a:pt x="5121" y="5683"/>
                </a:lnTo>
                <a:cubicBezTo>
                  <a:pt x="5122" y="5680"/>
                  <a:pt x="5123" y="5677"/>
                  <a:pt x="5125" y="5673"/>
                </a:cubicBezTo>
                <a:lnTo>
                  <a:pt x="5125" y="5673"/>
                </a:lnTo>
                <a:lnTo>
                  <a:pt x="5115" y="5680"/>
                </a:lnTo>
                <a:cubicBezTo>
                  <a:pt x="5115" y="5666"/>
                  <a:pt x="5115" y="5652"/>
                  <a:pt x="5115" y="5638"/>
                </a:cubicBezTo>
                <a:close/>
                <a:moveTo>
                  <a:pt x="4862" y="5384"/>
                </a:moveTo>
                <a:lnTo>
                  <a:pt x="4893" y="5543"/>
                </a:lnTo>
                <a:lnTo>
                  <a:pt x="4719" y="5685"/>
                </a:lnTo>
                <a:cubicBezTo>
                  <a:pt x="4656" y="5511"/>
                  <a:pt x="4798" y="5479"/>
                  <a:pt x="4862" y="5384"/>
                </a:cubicBezTo>
                <a:close/>
                <a:moveTo>
                  <a:pt x="5717" y="5653"/>
                </a:moveTo>
                <a:lnTo>
                  <a:pt x="5717" y="5701"/>
                </a:lnTo>
                <a:lnTo>
                  <a:pt x="5701" y="5701"/>
                </a:lnTo>
                <a:lnTo>
                  <a:pt x="5701" y="5653"/>
                </a:lnTo>
                <a:close/>
                <a:moveTo>
                  <a:pt x="5115" y="5680"/>
                </a:moveTo>
                <a:cubicBezTo>
                  <a:pt x="5115" y="5682"/>
                  <a:pt x="5115" y="5683"/>
                  <a:pt x="5115" y="5685"/>
                </a:cubicBezTo>
                <a:lnTo>
                  <a:pt x="5121" y="5683"/>
                </a:lnTo>
                <a:lnTo>
                  <a:pt x="5121" y="5683"/>
                </a:lnTo>
                <a:cubicBezTo>
                  <a:pt x="5115" y="5697"/>
                  <a:pt x="5107" y="5709"/>
                  <a:pt x="5099" y="5717"/>
                </a:cubicBezTo>
                <a:lnTo>
                  <a:pt x="5083" y="5701"/>
                </a:lnTo>
                <a:lnTo>
                  <a:pt x="5115" y="5680"/>
                </a:lnTo>
                <a:close/>
                <a:moveTo>
                  <a:pt x="9944" y="5685"/>
                </a:moveTo>
                <a:lnTo>
                  <a:pt x="9944" y="5733"/>
                </a:lnTo>
                <a:lnTo>
                  <a:pt x="9865" y="5733"/>
                </a:lnTo>
                <a:lnTo>
                  <a:pt x="9865" y="5717"/>
                </a:lnTo>
                <a:lnTo>
                  <a:pt x="9944" y="5685"/>
                </a:lnTo>
                <a:close/>
                <a:moveTo>
                  <a:pt x="5780" y="5764"/>
                </a:moveTo>
                <a:lnTo>
                  <a:pt x="5780" y="5843"/>
                </a:lnTo>
                <a:lnTo>
                  <a:pt x="5653" y="5843"/>
                </a:lnTo>
                <a:lnTo>
                  <a:pt x="5653" y="5764"/>
                </a:lnTo>
                <a:close/>
                <a:moveTo>
                  <a:pt x="4102" y="5907"/>
                </a:moveTo>
                <a:lnTo>
                  <a:pt x="4102" y="5923"/>
                </a:lnTo>
                <a:lnTo>
                  <a:pt x="4054" y="5923"/>
                </a:lnTo>
                <a:lnTo>
                  <a:pt x="4054" y="5907"/>
                </a:lnTo>
                <a:close/>
                <a:moveTo>
                  <a:pt x="5558" y="5907"/>
                </a:moveTo>
                <a:lnTo>
                  <a:pt x="5558" y="5923"/>
                </a:lnTo>
                <a:lnTo>
                  <a:pt x="5511" y="5923"/>
                </a:lnTo>
                <a:lnTo>
                  <a:pt x="5511" y="5907"/>
                </a:lnTo>
                <a:close/>
                <a:moveTo>
                  <a:pt x="6818" y="5947"/>
                </a:moveTo>
                <a:cubicBezTo>
                  <a:pt x="6827" y="5947"/>
                  <a:pt x="6839" y="5950"/>
                  <a:pt x="6857" y="5954"/>
                </a:cubicBezTo>
                <a:lnTo>
                  <a:pt x="6809" y="6049"/>
                </a:lnTo>
                <a:cubicBezTo>
                  <a:pt x="6798" y="5969"/>
                  <a:pt x="6794" y="5947"/>
                  <a:pt x="6818" y="5947"/>
                </a:cubicBezTo>
                <a:close/>
                <a:moveTo>
                  <a:pt x="5273" y="6049"/>
                </a:moveTo>
                <a:lnTo>
                  <a:pt x="5273" y="6065"/>
                </a:lnTo>
                <a:lnTo>
                  <a:pt x="5242" y="6065"/>
                </a:lnTo>
                <a:lnTo>
                  <a:pt x="5242" y="6049"/>
                </a:lnTo>
                <a:close/>
                <a:moveTo>
                  <a:pt x="3611" y="6081"/>
                </a:moveTo>
                <a:lnTo>
                  <a:pt x="3611" y="6097"/>
                </a:lnTo>
                <a:lnTo>
                  <a:pt x="3563" y="6097"/>
                </a:lnTo>
                <a:lnTo>
                  <a:pt x="3563" y="6081"/>
                </a:lnTo>
                <a:close/>
                <a:moveTo>
                  <a:pt x="3642" y="5527"/>
                </a:moveTo>
                <a:lnTo>
                  <a:pt x="3721" y="5748"/>
                </a:lnTo>
                <a:lnTo>
                  <a:pt x="3816" y="5701"/>
                </a:lnTo>
                <a:lnTo>
                  <a:pt x="3864" y="5812"/>
                </a:lnTo>
                <a:lnTo>
                  <a:pt x="3943" y="5780"/>
                </a:lnTo>
                <a:cubicBezTo>
                  <a:pt x="3927" y="5733"/>
                  <a:pt x="3911" y="5701"/>
                  <a:pt x="3896" y="5669"/>
                </a:cubicBezTo>
                <a:lnTo>
                  <a:pt x="3959" y="5653"/>
                </a:lnTo>
                <a:lnTo>
                  <a:pt x="4022" y="5796"/>
                </a:lnTo>
                <a:lnTo>
                  <a:pt x="3975" y="5891"/>
                </a:lnTo>
                <a:cubicBezTo>
                  <a:pt x="3975" y="5907"/>
                  <a:pt x="3991" y="5923"/>
                  <a:pt x="3991" y="5923"/>
                </a:cubicBezTo>
                <a:cubicBezTo>
                  <a:pt x="4018" y="5969"/>
                  <a:pt x="4062" y="5993"/>
                  <a:pt x="4106" y="5993"/>
                </a:cubicBezTo>
                <a:cubicBezTo>
                  <a:pt x="4138" y="5993"/>
                  <a:pt x="4170" y="5981"/>
                  <a:pt x="4197" y="5954"/>
                </a:cubicBezTo>
                <a:cubicBezTo>
                  <a:pt x="4260" y="5923"/>
                  <a:pt x="4307" y="5891"/>
                  <a:pt x="4371" y="5859"/>
                </a:cubicBezTo>
                <a:lnTo>
                  <a:pt x="4434" y="5923"/>
                </a:lnTo>
                <a:lnTo>
                  <a:pt x="4292" y="6033"/>
                </a:lnTo>
                <a:lnTo>
                  <a:pt x="4149" y="6033"/>
                </a:lnTo>
                <a:lnTo>
                  <a:pt x="4022" y="6128"/>
                </a:lnTo>
                <a:cubicBezTo>
                  <a:pt x="3964" y="6099"/>
                  <a:pt x="3919" y="6016"/>
                  <a:pt x="3837" y="6016"/>
                </a:cubicBezTo>
                <a:cubicBezTo>
                  <a:pt x="3831" y="6016"/>
                  <a:pt x="3824" y="6016"/>
                  <a:pt x="3816" y="6018"/>
                </a:cubicBezTo>
                <a:cubicBezTo>
                  <a:pt x="3815" y="6019"/>
                  <a:pt x="3813" y="6020"/>
                  <a:pt x="3811" y="6020"/>
                </a:cubicBezTo>
                <a:cubicBezTo>
                  <a:pt x="3794" y="6020"/>
                  <a:pt x="3767" y="5967"/>
                  <a:pt x="3753" y="5938"/>
                </a:cubicBezTo>
                <a:lnTo>
                  <a:pt x="3626" y="5812"/>
                </a:lnTo>
                <a:lnTo>
                  <a:pt x="3674" y="5764"/>
                </a:lnTo>
                <a:lnTo>
                  <a:pt x="3500" y="5543"/>
                </a:lnTo>
                <a:lnTo>
                  <a:pt x="3642" y="5527"/>
                </a:lnTo>
                <a:close/>
                <a:moveTo>
                  <a:pt x="3278" y="6033"/>
                </a:moveTo>
                <a:lnTo>
                  <a:pt x="3294" y="6049"/>
                </a:lnTo>
                <a:lnTo>
                  <a:pt x="3251" y="6078"/>
                </a:lnTo>
                <a:lnTo>
                  <a:pt x="3251" y="6078"/>
                </a:lnTo>
                <a:cubicBezTo>
                  <a:pt x="3249" y="6074"/>
                  <a:pt x="3248" y="6069"/>
                  <a:pt x="3246" y="6065"/>
                </a:cubicBezTo>
                <a:lnTo>
                  <a:pt x="3246" y="6081"/>
                </a:lnTo>
                <a:lnTo>
                  <a:pt x="3251" y="6078"/>
                </a:lnTo>
                <a:lnTo>
                  <a:pt x="3251" y="6078"/>
                </a:lnTo>
                <a:cubicBezTo>
                  <a:pt x="3268" y="6121"/>
                  <a:pt x="3297" y="6163"/>
                  <a:pt x="3326" y="6192"/>
                </a:cubicBezTo>
                <a:lnTo>
                  <a:pt x="3405" y="6128"/>
                </a:lnTo>
                <a:cubicBezTo>
                  <a:pt x="3421" y="6128"/>
                  <a:pt x="3436" y="6160"/>
                  <a:pt x="3436" y="6160"/>
                </a:cubicBezTo>
                <a:cubicBezTo>
                  <a:pt x="3421" y="6223"/>
                  <a:pt x="3405" y="6287"/>
                  <a:pt x="3389" y="6350"/>
                </a:cubicBezTo>
                <a:lnTo>
                  <a:pt x="3231" y="6350"/>
                </a:lnTo>
                <a:lnTo>
                  <a:pt x="3357" y="6255"/>
                </a:lnTo>
                <a:lnTo>
                  <a:pt x="3104" y="6097"/>
                </a:lnTo>
                <a:lnTo>
                  <a:pt x="3215" y="6097"/>
                </a:lnTo>
                <a:lnTo>
                  <a:pt x="3199" y="6081"/>
                </a:lnTo>
                <a:cubicBezTo>
                  <a:pt x="3231" y="6065"/>
                  <a:pt x="3262" y="6049"/>
                  <a:pt x="3278" y="6033"/>
                </a:cubicBezTo>
                <a:close/>
                <a:moveTo>
                  <a:pt x="9374" y="6065"/>
                </a:moveTo>
                <a:lnTo>
                  <a:pt x="9580" y="6097"/>
                </a:lnTo>
                <a:cubicBezTo>
                  <a:pt x="9453" y="6176"/>
                  <a:pt x="9358" y="6287"/>
                  <a:pt x="9295" y="6413"/>
                </a:cubicBezTo>
                <a:cubicBezTo>
                  <a:pt x="9279" y="6398"/>
                  <a:pt x="9247" y="6382"/>
                  <a:pt x="9247" y="6366"/>
                </a:cubicBezTo>
                <a:cubicBezTo>
                  <a:pt x="9232" y="6318"/>
                  <a:pt x="9216" y="6287"/>
                  <a:pt x="9216" y="6255"/>
                </a:cubicBezTo>
                <a:cubicBezTo>
                  <a:pt x="9327" y="6223"/>
                  <a:pt x="9342" y="6128"/>
                  <a:pt x="9374" y="6065"/>
                </a:cubicBezTo>
                <a:close/>
                <a:moveTo>
                  <a:pt x="6065" y="6461"/>
                </a:moveTo>
                <a:lnTo>
                  <a:pt x="6065" y="6477"/>
                </a:lnTo>
                <a:lnTo>
                  <a:pt x="6017" y="6477"/>
                </a:lnTo>
                <a:lnTo>
                  <a:pt x="6017" y="6461"/>
                </a:lnTo>
                <a:close/>
                <a:moveTo>
                  <a:pt x="4323" y="6445"/>
                </a:moveTo>
                <a:lnTo>
                  <a:pt x="4323" y="6493"/>
                </a:lnTo>
                <a:lnTo>
                  <a:pt x="4307" y="6493"/>
                </a:lnTo>
                <a:lnTo>
                  <a:pt x="4307" y="6445"/>
                </a:lnTo>
                <a:close/>
                <a:moveTo>
                  <a:pt x="4513" y="6208"/>
                </a:moveTo>
                <a:lnTo>
                  <a:pt x="4672" y="6350"/>
                </a:lnTo>
                <a:cubicBezTo>
                  <a:pt x="4656" y="6413"/>
                  <a:pt x="4624" y="6461"/>
                  <a:pt x="4608" y="6508"/>
                </a:cubicBezTo>
                <a:lnTo>
                  <a:pt x="4450" y="6398"/>
                </a:lnTo>
                <a:lnTo>
                  <a:pt x="4513" y="6208"/>
                </a:lnTo>
                <a:close/>
                <a:moveTo>
                  <a:pt x="4244" y="6493"/>
                </a:moveTo>
                <a:lnTo>
                  <a:pt x="4244" y="6572"/>
                </a:lnTo>
                <a:lnTo>
                  <a:pt x="4228" y="6572"/>
                </a:lnTo>
                <a:lnTo>
                  <a:pt x="4197" y="6493"/>
                </a:lnTo>
                <a:close/>
                <a:moveTo>
                  <a:pt x="5289" y="6303"/>
                </a:moveTo>
                <a:cubicBezTo>
                  <a:pt x="5242" y="6366"/>
                  <a:pt x="5178" y="6413"/>
                  <a:pt x="5115" y="6445"/>
                </a:cubicBezTo>
                <a:cubicBezTo>
                  <a:pt x="5060" y="6472"/>
                  <a:pt x="5076" y="6581"/>
                  <a:pt x="5011" y="6581"/>
                </a:cubicBezTo>
                <a:cubicBezTo>
                  <a:pt x="5001" y="6581"/>
                  <a:pt x="4988" y="6578"/>
                  <a:pt x="4972" y="6572"/>
                </a:cubicBezTo>
                <a:cubicBezTo>
                  <a:pt x="4941" y="6429"/>
                  <a:pt x="5067" y="6398"/>
                  <a:pt x="5147" y="6334"/>
                </a:cubicBezTo>
                <a:cubicBezTo>
                  <a:pt x="5178" y="6303"/>
                  <a:pt x="5226" y="6303"/>
                  <a:pt x="5289" y="6303"/>
                </a:cubicBezTo>
                <a:close/>
                <a:moveTo>
                  <a:pt x="3136" y="6271"/>
                </a:moveTo>
                <a:cubicBezTo>
                  <a:pt x="3120" y="6350"/>
                  <a:pt x="3088" y="6413"/>
                  <a:pt x="3072" y="6461"/>
                </a:cubicBezTo>
                <a:lnTo>
                  <a:pt x="2946" y="6477"/>
                </a:lnTo>
                <a:lnTo>
                  <a:pt x="2946" y="6635"/>
                </a:lnTo>
                <a:lnTo>
                  <a:pt x="2819" y="6493"/>
                </a:lnTo>
                <a:lnTo>
                  <a:pt x="2819" y="6445"/>
                </a:lnTo>
                <a:lnTo>
                  <a:pt x="2898" y="6413"/>
                </a:lnTo>
                <a:lnTo>
                  <a:pt x="2898" y="6287"/>
                </a:lnTo>
                <a:cubicBezTo>
                  <a:pt x="2961" y="6303"/>
                  <a:pt x="3025" y="6318"/>
                  <a:pt x="3072" y="6334"/>
                </a:cubicBezTo>
                <a:lnTo>
                  <a:pt x="3136" y="6271"/>
                </a:lnTo>
                <a:close/>
                <a:moveTo>
                  <a:pt x="3373" y="6477"/>
                </a:moveTo>
                <a:lnTo>
                  <a:pt x="3199" y="6588"/>
                </a:lnTo>
                <a:lnTo>
                  <a:pt x="3199" y="6667"/>
                </a:lnTo>
                <a:lnTo>
                  <a:pt x="3120" y="6667"/>
                </a:lnTo>
                <a:lnTo>
                  <a:pt x="3120" y="6572"/>
                </a:lnTo>
                <a:lnTo>
                  <a:pt x="3199" y="6572"/>
                </a:lnTo>
                <a:lnTo>
                  <a:pt x="3199" y="6493"/>
                </a:lnTo>
                <a:lnTo>
                  <a:pt x="3373" y="6477"/>
                </a:lnTo>
                <a:close/>
                <a:moveTo>
                  <a:pt x="7047" y="6714"/>
                </a:moveTo>
                <a:lnTo>
                  <a:pt x="7047" y="6762"/>
                </a:lnTo>
                <a:lnTo>
                  <a:pt x="6967" y="6762"/>
                </a:lnTo>
                <a:lnTo>
                  <a:pt x="6967" y="6730"/>
                </a:lnTo>
                <a:lnTo>
                  <a:pt x="7047" y="6714"/>
                </a:lnTo>
                <a:close/>
                <a:moveTo>
                  <a:pt x="6350" y="6556"/>
                </a:moveTo>
                <a:lnTo>
                  <a:pt x="6477" y="6683"/>
                </a:lnTo>
                <a:lnTo>
                  <a:pt x="6176" y="6793"/>
                </a:lnTo>
                <a:cubicBezTo>
                  <a:pt x="6144" y="6730"/>
                  <a:pt x="6144" y="6651"/>
                  <a:pt x="6176" y="6619"/>
                </a:cubicBezTo>
                <a:cubicBezTo>
                  <a:pt x="6207" y="6572"/>
                  <a:pt x="6271" y="6588"/>
                  <a:pt x="6350" y="6556"/>
                </a:cubicBezTo>
                <a:close/>
                <a:moveTo>
                  <a:pt x="16863" y="6588"/>
                </a:moveTo>
                <a:lnTo>
                  <a:pt x="16863" y="6683"/>
                </a:lnTo>
                <a:lnTo>
                  <a:pt x="16768" y="6683"/>
                </a:lnTo>
                <a:cubicBezTo>
                  <a:pt x="16726" y="6767"/>
                  <a:pt x="16712" y="6795"/>
                  <a:pt x="16670" y="6795"/>
                </a:cubicBezTo>
                <a:cubicBezTo>
                  <a:pt x="16649" y="6795"/>
                  <a:pt x="16621" y="6788"/>
                  <a:pt x="16578" y="6778"/>
                </a:cubicBezTo>
                <a:lnTo>
                  <a:pt x="16673" y="6762"/>
                </a:lnTo>
                <a:cubicBezTo>
                  <a:pt x="16658" y="6714"/>
                  <a:pt x="16642" y="6667"/>
                  <a:pt x="16626" y="6603"/>
                </a:cubicBezTo>
                <a:lnTo>
                  <a:pt x="16626" y="6603"/>
                </a:lnTo>
                <a:lnTo>
                  <a:pt x="16784" y="6683"/>
                </a:lnTo>
                <a:cubicBezTo>
                  <a:pt x="16784" y="6651"/>
                  <a:pt x="16784" y="6619"/>
                  <a:pt x="16784" y="6588"/>
                </a:cubicBezTo>
                <a:close/>
                <a:moveTo>
                  <a:pt x="19983" y="6793"/>
                </a:moveTo>
                <a:cubicBezTo>
                  <a:pt x="19951" y="6841"/>
                  <a:pt x="19919" y="6873"/>
                  <a:pt x="19872" y="6888"/>
                </a:cubicBezTo>
                <a:lnTo>
                  <a:pt x="19745" y="6888"/>
                </a:lnTo>
                <a:cubicBezTo>
                  <a:pt x="19793" y="6857"/>
                  <a:pt x="19808" y="6809"/>
                  <a:pt x="19840" y="6809"/>
                </a:cubicBezTo>
                <a:cubicBezTo>
                  <a:pt x="19888" y="6793"/>
                  <a:pt x="19935" y="6793"/>
                  <a:pt x="19983" y="6793"/>
                </a:cubicBezTo>
                <a:close/>
                <a:moveTo>
                  <a:pt x="3626" y="6904"/>
                </a:moveTo>
                <a:cubicBezTo>
                  <a:pt x="3626" y="6904"/>
                  <a:pt x="3626" y="6920"/>
                  <a:pt x="3626" y="6920"/>
                </a:cubicBezTo>
                <a:lnTo>
                  <a:pt x="3553" y="6945"/>
                </a:lnTo>
                <a:lnTo>
                  <a:pt x="3553" y="6945"/>
                </a:lnTo>
                <a:cubicBezTo>
                  <a:pt x="3548" y="6938"/>
                  <a:pt x="3542" y="6932"/>
                  <a:pt x="3536" y="6925"/>
                </a:cubicBezTo>
                <a:lnTo>
                  <a:pt x="3536" y="6925"/>
                </a:lnTo>
                <a:cubicBezTo>
                  <a:pt x="3535" y="6926"/>
                  <a:pt x="3533" y="6926"/>
                  <a:pt x="3531" y="6927"/>
                </a:cubicBezTo>
                <a:lnTo>
                  <a:pt x="3531" y="6927"/>
                </a:lnTo>
                <a:lnTo>
                  <a:pt x="3531" y="6920"/>
                </a:lnTo>
                <a:cubicBezTo>
                  <a:pt x="3533" y="6922"/>
                  <a:pt x="3535" y="6923"/>
                  <a:pt x="3536" y="6925"/>
                </a:cubicBezTo>
                <a:lnTo>
                  <a:pt x="3536" y="6925"/>
                </a:lnTo>
                <a:cubicBezTo>
                  <a:pt x="3540" y="6924"/>
                  <a:pt x="3544" y="6922"/>
                  <a:pt x="3547" y="6920"/>
                </a:cubicBezTo>
                <a:cubicBezTo>
                  <a:pt x="3563" y="6904"/>
                  <a:pt x="3595" y="6904"/>
                  <a:pt x="3626" y="6904"/>
                </a:cubicBezTo>
                <a:close/>
                <a:moveTo>
                  <a:pt x="4751" y="6382"/>
                </a:moveTo>
                <a:lnTo>
                  <a:pt x="4830" y="6603"/>
                </a:lnTo>
                <a:lnTo>
                  <a:pt x="4893" y="6619"/>
                </a:lnTo>
                <a:lnTo>
                  <a:pt x="4782" y="6841"/>
                </a:lnTo>
                <a:cubicBezTo>
                  <a:pt x="4719" y="6873"/>
                  <a:pt x="4640" y="6936"/>
                  <a:pt x="4545" y="6983"/>
                </a:cubicBezTo>
                <a:lnTo>
                  <a:pt x="4545" y="6983"/>
                </a:lnTo>
                <a:cubicBezTo>
                  <a:pt x="4548" y="6941"/>
                  <a:pt x="4561" y="6901"/>
                  <a:pt x="4561" y="6873"/>
                </a:cubicBezTo>
                <a:cubicBezTo>
                  <a:pt x="4529" y="6809"/>
                  <a:pt x="4545" y="6762"/>
                  <a:pt x="4577" y="6667"/>
                </a:cubicBezTo>
                <a:cubicBezTo>
                  <a:pt x="4608" y="6588"/>
                  <a:pt x="4687" y="6588"/>
                  <a:pt x="4735" y="6524"/>
                </a:cubicBezTo>
                <a:lnTo>
                  <a:pt x="4687" y="6445"/>
                </a:lnTo>
                <a:cubicBezTo>
                  <a:pt x="4703" y="6429"/>
                  <a:pt x="4719" y="6413"/>
                  <a:pt x="4751" y="6382"/>
                </a:cubicBezTo>
                <a:close/>
                <a:moveTo>
                  <a:pt x="7949" y="6904"/>
                </a:moveTo>
                <a:lnTo>
                  <a:pt x="7949" y="6999"/>
                </a:lnTo>
                <a:lnTo>
                  <a:pt x="7933" y="6999"/>
                </a:lnTo>
                <a:lnTo>
                  <a:pt x="7933" y="6904"/>
                </a:lnTo>
                <a:close/>
                <a:moveTo>
                  <a:pt x="5020" y="7015"/>
                </a:moveTo>
                <a:lnTo>
                  <a:pt x="5020" y="7031"/>
                </a:lnTo>
                <a:lnTo>
                  <a:pt x="4925" y="7031"/>
                </a:lnTo>
                <a:lnTo>
                  <a:pt x="4925" y="7015"/>
                </a:lnTo>
                <a:close/>
                <a:moveTo>
                  <a:pt x="8614" y="6904"/>
                </a:moveTo>
                <a:lnTo>
                  <a:pt x="8677" y="6968"/>
                </a:lnTo>
                <a:lnTo>
                  <a:pt x="8567" y="7031"/>
                </a:lnTo>
                <a:cubicBezTo>
                  <a:pt x="8503" y="6968"/>
                  <a:pt x="8582" y="6952"/>
                  <a:pt x="8614" y="6904"/>
                </a:cubicBezTo>
                <a:close/>
                <a:moveTo>
                  <a:pt x="20854" y="7110"/>
                </a:moveTo>
                <a:lnTo>
                  <a:pt x="20854" y="7126"/>
                </a:lnTo>
                <a:lnTo>
                  <a:pt x="20806" y="7126"/>
                </a:lnTo>
                <a:lnTo>
                  <a:pt x="20806" y="7110"/>
                </a:lnTo>
                <a:close/>
                <a:moveTo>
                  <a:pt x="5732" y="7126"/>
                </a:moveTo>
                <a:lnTo>
                  <a:pt x="5732" y="7221"/>
                </a:lnTo>
                <a:lnTo>
                  <a:pt x="5717" y="7221"/>
                </a:lnTo>
                <a:lnTo>
                  <a:pt x="5717" y="7126"/>
                </a:lnTo>
                <a:close/>
                <a:moveTo>
                  <a:pt x="19808" y="6999"/>
                </a:moveTo>
                <a:cubicBezTo>
                  <a:pt x="19808" y="7078"/>
                  <a:pt x="19840" y="7173"/>
                  <a:pt x="19729" y="7221"/>
                </a:cubicBezTo>
                <a:cubicBezTo>
                  <a:pt x="19713" y="7142"/>
                  <a:pt x="19713" y="7078"/>
                  <a:pt x="19713" y="6999"/>
                </a:cubicBezTo>
                <a:close/>
                <a:moveTo>
                  <a:pt x="14647" y="7189"/>
                </a:moveTo>
                <a:lnTo>
                  <a:pt x="14647" y="7237"/>
                </a:lnTo>
                <a:lnTo>
                  <a:pt x="14631" y="7237"/>
                </a:lnTo>
                <a:lnTo>
                  <a:pt x="14631" y="7189"/>
                </a:lnTo>
                <a:close/>
                <a:moveTo>
                  <a:pt x="18953" y="7110"/>
                </a:moveTo>
                <a:cubicBezTo>
                  <a:pt x="18969" y="7158"/>
                  <a:pt x="18969" y="7173"/>
                  <a:pt x="18969" y="7205"/>
                </a:cubicBezTo>
                <a:lnTo>
                  <a:pt x="18843" y="7237"/>
                </a:lnTo>
                <a:lnTo>
                  <a:pt x="18953" y="7110"/>
                </a:lnTo>
                <a:close/>
                <a:moveTo>
                  <a:pt x="5827" y="7268"/>
                </a:moveTo>
                <a:lnTo>
                  <a:pt x="5827" y="7300"/>
                </a:lnTo>
                <a:lnTo>
                  <a:pt x="5748" y="7316"/>
                </a:lnTo>
                <a:lnTo>
                  <a:pt x="5748" y="7268"/>
                </a:lnTo>
                <a:close/>
                <a:moveTo>
                  <a:pt x="20616" y="7268"/>
                </a:moveTo>
                <a:lnTo>
                  <a:pt x="20759" y="7332"/>
                </a:lnTo>
                <a:cubicBezTo>
                  <a:pt x="20759" y="7332"/>
                  <a:pt x="20759" y="7348"/>
                  <a:pt x="20743" y="7348"/>
                </a:cubicBezTo>
                <a:lnTo>
                  <a:pt x="20632" y="7348"/>
                </a:lnTo>
                <a:cubicBezTo>
                  <a:pt x="20632" y="7332"/>
                  <a:pt x="20616" y="7300"/>
                  <a:pt x="20616" y="7268"/>
                </a:cubicBezTo>
                <a:close/>
                <a:moveTo>
                  <a:pt x="5210" y="7253"/>
                </a:moveTo>
                <a:cubicBezTo>
                  <a:pt x="5242" y="7253"/>
                  <a:pt x="5289" y="7268"/>
                  <a:pt x="5321" y="7284"/>
                </a:cubicBezTo>
                <a:cubicBezTo>
                  <a:pt x="5352" y="7300"/>
                  <a:pt x="5384" y="7332"/>
                  <a:pt x="5416" y="7363"/>
                </a:cubicBezTo>
                <a:cubicBezTo>
                  <a:pt x="5368" y="7363"/>
                  <a:pt x="5337" y="7348"/>
                  <a:pt x="5289" y="7332"/>
                </a:cubicBezTo>
                <a:cubicBezTo>
                  <a:pt x="5273" y="7332"/>
                  <a:pt x="5257" y="7300"/>
                  <a:pt x="5210" y="7253"/>
                </a:cubicBezTo>
                <a:close/>
                <a:moveTo>
                  <a:pt x="8076" y="7316"/>
                </a:moveTo>
                <a:cubicBezTo>
                  <a:pt x="8092" y="7348"/>
                  <a:pt x="8092" y="7363"/>
                  <a:pt x="8092" y="7395"/>
                </a:cubicBezTo>
                <a:lnTo>
                  <a:pt x="8060" y="7395"/>
                </a:lnTo>
                <a:lnTo>
                  <a:pt x="8060" y="7316"/>
                </a:lnTo>
                <a:close/>
                <a:moveTo>
                  <a:pt x="5637" y="7332"/>
                </a:moveTo>
                <a:lnTo>
                  <a:pt x="5701" y="7395"/>
                </a:lnTo>
                <a:lnTo>
                  <a:pt x="5479" y="7474"/>
                </a:lnTo>
                <a:lnTo>
                  <a:pt x="5479" y="7332"/>
                </a:lnTo>
                <a:close/>
                <a:moveTo>
                  <a:pt x="21044" y="7474"/>
                </a:moveTo>
                <a:lnTo>
                  <a:pt x="21044" y="7490"/>
                </a:lnTo>
                <a:lnTo>
                  <a:pt x="20996" y="7490"/>
                </a:lnTo>
                <a:lnTo>
                  <a:pt x="20996" y="7474"/>
                </a:lnTo>
                <a:close/>
                <a:moveTo>
                  <a:pt x="16024" y="7363"/>
                </a:moveTo>
                <a:lnTo>
                  <a:pt x="16135" y="7474"/>
                </a:lnTo>
                <a:lnTo>
                  <a:pt x="15977" y="7474"/>
                </a:lnTo>
                <a:cubicBezTo>
                  <a:pt x="15945" y="7490"/>
                  <a:pt x="15929" y="7506"/>
                  <a:pt x="15929" y="7522"/>
                </a:cubicBezTo>
                <a:lnTo>
                  <a:pt x="15913" y="7506"/>
                </a:lnTo>
                <a:lnTo>
                  <a:pt x="15945" y="7474"/>
                </a:lnTo>
                <a:lnTo>
                  <a:pt x="15945" y="7490"/>
                </a:lnTo>
                <a:cubicBezTo>
                  <a:pt x="15977" y="7443"/>
                  <a:pt x="15993" y="7411"/>
                  <a:pt x="16024" y="7363"/>
                </a:cubicBezTo>
                <a:close/>
                <a:moveTo>
                  <a:pt x="5384" y="7522"/>
                </a:moveTo>
                <a:lnTo>
                  <a:pt x="5384" y="7538"/>
                </a:lnTo>
                <a:lnTo>
                  <a:pt x="5337" y="7538"/>
                </a:lnTo>
                <a:lnTo>
                  <a:pt x="5337" y="7522"/>
                </a:lnTo>
                <a:close/>
                <a:moveTo>
                  <a:pt x="14140" y="7633"/>
                </a:moveTo>
                <a:lnTo>
                  <a:pt x="14013" y="7680"/>
                </a:lnTo>
                <a:lnTo>
                  <a:pt x="14013" y="7633"/>
                </a:lnTo>
                <a:close/>
                <a:moveTo>
                  <a:pt x="20030" y="7553"/>
                </a:moveTo>
                <a:lnTo>
                  <a:pt x="20046" y="7680"/>
                </a:lnTo>
                <a:lnTo>
                  <a:pt x="19998" y="7680"/>
                </a:lnTo>
                <a:lnTo>
                  <a:pt x="19998" y="7553"/>
                </a:lnTo>
                <a:close/>
                <a:moveTo>
                  <a:pt x="7917" y="7443"/>
                </a:moveTo>
                <a:lnTo>
                  <a:pt x="8060" y="7506"/>
                </a:lnTo>
                <a:lnTo>
                  <a:pt x="7949" y="7728"/>
                </a:lnTo>
                <a:lnTo>
                  <a:pt x="7886" y="7648"/>
                </a:lnTo>
                <a:lnTo>
                  <a:pt x="7981" y="7601"/>
                </a:lnTo>
                <a:cubicBezTo>
                  <a:pt x="7949" y="7538"/>
                  <a:pt x="7933" y="7506"/>
                  <a:pt x="7917" y="7443"/>
                </a:cubicBezTo>
                <a:close/>
                <a:moveTo>
                  <a:pt x="15692" y="7585"/>
                </a:moveTo>
                <a:lnTo>
                  <a:pt x="15739" y="7633"/>
                </a:lnTo>
                <a:lnTo>
                  <a:pt x="15660" y="7743"/>
                </a:lnTo>
                <a:lnTo>
                  <a:pt x="15533" y="7680"/>
                </a:lnTo>
                <a:lnTo>
                  <a:pt x="15692" y="7585"/>
                </a:lnTo>
                <a:close/>
                <a:moveTo>
                  <a:pt x="15280" y="7743"/>
                </a:moveTo>
                <a:lnTo>
                  <a:pt x="15280" y="7791"/>
                </a:lnTo>
                <a:lnTo>
                  <a:pt x="15264" y="7791"/>
                </a:lnTo>
                <a:lnTo>
                  <a:pt x="15264" y="7743"/>
                </a:lnTo>
                <a:close/>
                <a:moveTo>
                  <a:pt x="7763" y="7811"/>
                </a:moveTo>
                <a:cubicBezTo>
                  <a:pt x="7756" y="7814"/>
                  <a:pt x="7749" y="7817"/>
                  <a:pt x="7743" y="7823"/>
                </a:cubicBezTo>
                <a:cubicBezTo>
                  <a:pt x="7756" y="7823"/>
                  <a:pt x="7766" y="7825"/>
                  <a:pt x="7771" y="7825"/>
                </a:cubicBezTo>
                <a:cubicBezTo>
                  <a:pt x="7775" y="7825"/>
                  <a:pt x="7774" y="7822"/>
                  <a:pt x="7763" y="7811"/>
                </a:cubicBezTo>
                <a:close/>
                <a:moveTo>
                  <a:pt x="5337" y="7838"/>
                </a:moveTo>
                <a:lnTo>
                  <a:pt x="5337" y="7854"/>
                </a:lnTo>
                <a:lnTo>
                  <a:pt x="5289" y="7854"/>
                </a:lnTo>
                <a:lnTo>
                  <a:pt x="5289" y="7838"/>
                </a:lnTo>
                <a:close/>
                <a:moveTo>
                  <a:pt x="13887" y="7823"/>
                </a:moveTo>
                <a:cubicBezTo>
                  <a:pt x="13887" y="7829"/>
                  <a:pt x="13887" y="7840"/>
                  <a:pt x="13887" y="7854"/>
                </a:cubicBezTo>
                <a:lnTo>
                  <a:pt x="13792" y="7854"/>
                </a:lnTo>
                <a:lnTo>
                  <a:pt x="13887" y="7823"/>
                </a:lnTo>
                <a:close/>
                <a:moveTo>
                  <a:pt x="7838" y="7664"/>
                </a:moveTo>
                <a:cubicBezTo>
                  <a:pt x="7807" y="7712"/>
                  <a:pt x="7791" y="7743"/>
                  <a:pt x="7759" y="7775"/>
                </a:cubicBezTo>
                <a:lnTo>
                  <a:pt x="7743" y="7759"/>
                </a:lnTo>
                <a:cubicBezTo>
                  <a:pt x="7743" y="7759"/>
                  <a:pt x="7743" y="7775"/>
                  <a:pt x="7743" y="7791"/>
                </a:cubicBezTo>
                <a:cubicBezTo>
                  <a:pt x="7752" y="7800"/>
                  <a:pt x="7759" y="7806"/>
                  <a:pt x="7763" y="7811"/>
                </a:cubicBezTo>
                <a:lnTo>
                  <a:pt x="7763" y="7811"/>
                </a:lnTo>
                <a:cubicBezTo>
                  <a:pt x="7779" y="7807"/>
                  <a:pt x="7796" y="7807"/>
                  <a:pt x="7807" y="7807"/>
                </a:cubicBezTo>
                <a:cubicBezTo>
                  <a:pt x="7807" y="7804"/>
                  <a:pt x="7807" y="7803"/>
                  <a:pt x="7808" y="7803"/>
                </a:cubicBezTo>
                <a:cubicBezTo>
                  <a:pt x="7813" y="7803"/>
                  <a:pt x="7828" y="7828"/>
                  <a:pt x="7854" y="7854"/>
                </a:cubicBezTo>
                <a:cubicBezTo>
                  <a:pt x="7836" y="7852"/>
                  <a:pt x="7817" y="7850"/>
                  <a:pt x="7799" y="7850"/>
                </a:cubicBezTo>
                <a:cubicBezTo>
                  <a:pt x="7707" y="7850"/>
                  <a:pt x="7619" y="7883"/>
                  <a:pt x="7553" y="7949"/>
                </a:cubicBezTo>
                <a:cubicBezTo>
                  <a:pt x="7601" y="7838"/>
                  <a:pt x="7632" y="7759"/>
                  <a:pt x="7743" y="7759"/>
                </a:cubicBezTo>
                <a:lnTo>
                  <a:pt x="7743" y="7664"/>
                </a:lnTo>
                <a:close/>
                <a:moveTo>
                  <a:pt x="5242" y="7759"/>
                </a:moveTo>
                <a:lnTo>
                  <a:pt x="5242" y="7981"/>
                </a:lnTo>
                <a:lnTo>
                  <a:pt x="5083" y="7909"/>
                </a:lnTo>
                <a:lnTo>
                  <a:pt x="5083" y="7909"/>
                </a:lnTo>
                <a:cubicBezTo>
                  <a:pt x="5088" y="7808"/>
                  <a:pt x="5180" y="7821"/>
                  <a:pt x="5242" y="7759"/>
                </a:cubicBezTo>
                <a:close/>
                <a:moveTo>
                  <a:pt x="5036" y="7965"/>
                </a:moveTo>
                <a:lnTo>
                  <a:pt x="5036" y="7981"/>
                </a:lnTo>
                <a:cubicBezTo>
                  <a:pt x="5036" y="7997"/>
                  <a:pt x="5020" y="8013"/>
                  <a:pt x="5020" y="8013"/>
                </a:cubicBezTo>
                <a:cubicBezTo>
                  <a:pt x="5004" y="8013"/>
                  <a:pt x="5004" y="8013"/>
                  <a:pt x="5004" y="7997"/>
                </a:cubicBezTo>
                <a:lnTo>
                  <a:pt x="5036" y="7965"/>
                </a:lnTo>
                <a:close/>
                <a:moveTo>
                  <a:pt x="7458" y="8028"/>
                </a:moveTo>
                <a:lnTo>
                  <a:pt x="7458" y="8044"/>
                </a:lnTo>
                <a:lnTo>
                  <a:pt x="7411" y="8044"/>
                </a:lnTo>
                <a:lnTo>
                  <a:pt x="7427" y="8028"/>
                </a:lnTo>
                <a:close/>
                <a:moveTo>
                  <a:pt x="22025" y="8013"/>
                </a:moveTo>
                <a:lnTo>
                  <a:pt x="22025" y="8028"/>
                </a:lnTo>
                <a:lnTo>
                  <a:pt x="21946" y="8044"/>
                </a:lnTo>
                <a:cubicBezTo>
                  <a:pt x="21946" y="8044"/>
                  <a:pt x="21946" y="8028"/>
                  <a:pt x="21946" y="8013"/>
                </a:cubicBezTo>
                <a:close/>
                <a:moveTo>
                  <a:pt x="4133" y="7933"/>
                </a:moveTo>
                <a:lnTo>
                  <a:pt x="4244" y="7965"/>
                </a:lnTo>
                <a:lnTo>
                  <a:pt x="4133" y="8092"/>
                </a:lnTo>
                <a:cubicBezTo>
                  <a:pt x="4117" y="8092"/>
                  <a:pt x="4117" y="8108"/>
                  <a:pt x="4102" y="8123"/>
                </a:cubicBezTo>
                <a:lnTo>
                  <a:pt x="4086" y="8108"/>
                </a:lnTo>
                <a:lnTo>
                  <a:pt x="4133" y="8076"/>
                </a:lnTo>
                <a:lnTo>
                  <a:pt x="4133" y="7933"/>
                </a:lnTo>
                <a:close/>
                <a:moveTo>
                  <a:pt x="13633" y="7933"/>
                </a:moveTo>
                <a:lnTo>
                  <a:pt x="13871" y="8044"/>
                </a:lnTo>
                <a:lnTo>
                  <a:pt x="13776" y="8171"/>
                </a:lnTo>
                <a:lnTo>
                  <a:pt x="13760" y="8076"/>
                </a:lnTo>
                <a:lnTo>
                  <a:pt x="13554" y="8123"/>
                </a:lnTo>
                <a:lnTo>
                  <a:pt x="13633" y="7933"/>
                </a:lnTo>
                <a:close/>
                <a:moveTo>
                  <a:pt x="4846" y="8171"/>
                </a:moveTo>
                <a:lnTo>
                  <a:pt x="4846" y="8187"/>
                </a:lnTo>
                <a:lnTo>
                  <a:pt x="4798" y="8187"/>
                </a:lnTo>
                <a:lnTo>
                  <a:pt x="4798" y="8171"/>
                </a:lnTo>
                <a:close/>
                <a:moveTo>
                  <a:pt x="21756" y="8092"/>
                </a:moveTo>
                <a:lnTo>
                  <a:pt x="21693" y="8234"/>
                </a:lnTo>
                <a:lnTo>
                  <a:pt x="21519" y="8234"/>
                </a:lnTo>
                <a:cubicBezTo>
                  <a:pt x="21534" y="8076"/>
                  <a:pt x="21677" y="8123"/>
                  <a:pt x="21756" y="8092"/>
                </a:cubicBezTo>
                <a:close/>
                <a:moveTo>
                  <a:pt x="10482" y="8203"/>
                </a:moveTo>
                <a:lnTo>
                  <a:pt x="10482" y="8218"/>
                </a:lnTo>
                <a:lnTo>
                  <a:pt x="10403" y="8250"/>
                </a:lnTo>
                <a:lnTo>
                  <a:pt x="10403" y="8203"/>
                </a:lnTo>
                <a:close/>
                <a:moveTo>
                  <a:pt x="13602" y="8203"/>
                </a:moveTo>
                <a:lnTo>
                  <a:pt x="13602" y="8250"/>
                </a:lnTo>
                <a:lnTo>
                  <a:pt x="13586" y="8250"/>
                </a:lnTo>
                <a:lnTo>
                  <a:pt x="13586" y="8203"/>
                </a:lnTo>
                <a:close/>
                <a:moveTo>
                  <a:pt x="5463" y="8234"/>
                </a:moveTo>
                <a:lnTo>
                  <a:pt x="5463" y="8329"/>
                </a:lnTo>
                <a:lnTo>
                  <a:pt x="5447" y="8329"/>
                </a:lnTo>
                <a:lnTo>
                  <a:pt x="5447" y="8234"/>
                </a:lnTo>
                <a:close/>
                <a:moveTo>
                  <a:pt x="13190" y="8377"/>
                </a:moveTo>
                <a:lnTo>
                  <a:pt x="13190" y="8424"/>
                </a:lnTo>
                <a:lnTo>
                  <a:pt x="13174" y="8424"/>
                </a:lnTo>
                <a:lnTo>
                  <a:pt x="13174" y="8377"/>
                </a:lnTo>
                <a:close/>
                <a:moveTo>
                  <a:pt x="3880" y="8282"/>
                </a:moveTo>
                <a:lnTo>
                  <a:pt x="3880" y="8393"/>
                </a:lnTo>
                <a:cubicBezTo>
                  <a:pt x="3848" y="8408"/>
                  <a:pt x="3801" y="8440"/>
                  <a:pt x="3753" y="8456"/>
                </a:cubicBezTo>
                <a:cubicBezTo>
                  <a:pt x="3737" y="8345"/>
                  <a:pt x="3769" y="8298"/>
                  <a:pt x="3880" y="8282"/>
                </a:cubicBezTo>
                <a:close/>
                <a:moveTo>
                  <a:pt x="8392" y="8519"/>
                </a:moveTo>
                <a:lnTo>
                  <a:pt x="8392" y="8614"/>
                </a:lnTo>
                <a:lnTo>
                  <a:pt x="8329" y="8614"/>
                </a:lnTo>
                <a:cubicBezTo>
                  <a:pt x="8329" y="8583"/>
                  <a:pt x="8313" y="8567"/>
                  <a:pt x="8313" y="8535"/>
                </a:cubicBezTo>
                <a:lnTo>
                  <a:pt x="8392" y="8519"/>
                </a:lnTo>
                <a:close/>
                <a:moveTo>
                  <a:pt x="10166" y="8567"/>
                </a:moveTo>
                <a:lnTo>
                  <a:pt x="10166" y="8598"/>
                </a:lnTo>
                <a:lnTo>
                  <a:pt x="10087" y="8614"/>
                </a:lnTo>
                <a:lnTo>
                  <a:pt x="10087" y="8567"/>
                </a:lnTo>
                <a:close/>
                <a:moveTo>
                  <a:pt x="9770" y="8709"/>
                </a:moveTo>
                <a:lnTo>
                  <a:pt x="9770" y="8725"/>
                </a:lnTo>
                <a:lnTo>
                  <a:pt x="9722" y="8725"/>
                </a:lnTo>
                <a:lnTo>
                  <a:pt x="9722" y="8709"/>
                </a:lnTo>
                <a:close/>
                <a:moveTo>
                  <a:pt x="9897" y="8709"/>
                </a:moveTo>
                <a:lnTo>
                  <a:pt x="9897" y="8725"/>
                </a:lnTo>
                <a:lnTo>
                  <a:pt x="9876" y="8746"/>
                </a:lnTo>
                <a:lnTo>
                  <a:pt x="9865" y="8741"/>
                </a:lnTo>
                <a:cubicBezTo>
                  <a:pt x="9865" y="8725"/>
                  <a:pt x="9881" y="8709"/>
                  <a:pt x="9897" y="8709"/>
                </a:cubicBezTo>
                <a:close/>
                <a:moveTo>
                  <a:pt x="9868" y="8754"/>
                </a:moveTo>
                <a:lnTo>
                  <a:pt x="9865" y="8757"/>
                </a:lnTo>
                <a:cubicBezTo>
                  <a:pt x="9865" y="8812"/>
                  <a:pt x="9817" y="8855"/>
                  <a:pt x="9763" y="8855"/>
                </a:cubicBezTo>
                <a:cubicBezTo>
                  <a:pt x="9755" y="8855"/>
                  <a:pt x="9747" y="8854"/>
                  <a:pt x="9738" y="8852"/>
                </a:cubicBezTo>
                <a:lnTo>
                  <a:pt x="9754" y="8852"/>
                </a:lnTo>
                <a:cubicBezTo>
                  <a:pt x="9768" y="8798"/>
                  <a:pt x="9815" y="8756"/>
                  <a:pt x="9868" y="8754"/>
                </a:cubicBezTo>
                <a:close/>
                <a:moveTo>
                  <a:pt x="4672" y="8820"/>
                </a:moveTo>
                <a:lnTo>
                  <a:pt x="4672" y="8820"/>
                </a:lnTo>
                <a:cubicBezTo>
                  <a:pt x="4703" y="8868"/>
                  <a:pt x="4735" y="8899"/>
                  <a:pt x="4767" y="8947"/>
                </a:cubicBezTo>
                <a:cubicBezTo>
                  <a:pt x="4672" y="8915"/>
                  <a:pt x="4672" y="8915"/>
                  <a:pt x="4672" y="8820"/>
                </a:cubicBezTo>
                <a:close/>
                <a:moveTo>
                  <a:pt x="3421" y="8788"/>
                </a:moveTo>
                <a:cubicBezTo>
                  <a:pt x="3421" y="8836"/>
                  <a:pt x="3436" y="8868"/>
                  <a:pt x="3436" y="8915"/>
                </a:cubicBezTo>
                <a:lnTo>
                  <a:pt x="3310" y="8978"/>
                </a:lnTo>
                <a:cubicBezTo>
                  <a:pt x="3278" y="8883"/>
                  <a:pt x="3310" y="8820"/>
                  <a:pt x="3421" y="8788"/>
                </a:cubicBezTo>
                <a:close/>
                <a:moveTo>
                  <a:pt x="12493" y="9216"/>
                </a:moveTo>
                <a:lnTo>
                  <a:pt x="12367" y="9263"/>
                </a:lnTo>
                <a:lnTo>
                  <a:pt x="12367" y="9216"/>
                </a:lnTo>
                <a:close/>
                <a:moveTo>
                  <a:pt x="9738" y="8852"/>
                </a:moveTo>
                <a:cubicBezTo>
                  <a:pt x="9691" y="8978"/>
                  <a:pt x="9548" y="9010"/>
                  <a:pt x="9469" y="9089"/>
                </a:cubicBezTo>
                <a:cubicBezTo>
                  <a:pt x="9342" y="9200"/>
                  <a:pt x="9216" y="9295"/>
                  <a:pt x="9073" y="9358"/>
                </a:cubicBezTo>
                <a:cubicBezTo>
                  <a:pt x="9073" y="9327"/>
                  <a:pt x="9073" y="9311"/>
                  <a:pt x="9073" y="9295"/>
                </a:cubicBezTo>
                <a:cubicBezTo>
                  <a:pt x="9216" y="9200"/>
                  <a:pt x="9342" y="9121"/>
                  <a:pt x="9469" y="9026"/>
                </a:cubicBezTo>
                <a:cubicBezTo>
                  <a:pt x="9548" y="8963"/>
                  <a:pt x="9612" y="8899"/>
                  <a:pt x="9691" y="8852"/>
                </a:cubicBezTo>
                <a:close/>
                <a:moveTo>
                  <a:pt x="4418" y="8218"/>
                </a:moveTo>
                <a:cubicBezTo>
                  <a:pt x="4434" y="8313"/>
                  <a:pt x="4434" y="8393"/>
                  <a:pt x="4434" y="8472"/>
                </a:cubicBezTo>
                <a:lnTo>
                  <a:pt x="4561" y="8472"/>
                </a:lnTo>
                <a:lnTo>
                  <a:pt x="4561" y="8282"/>
                </a:lnTo>
                <a:lnTo>
                  <a:pt x="4672" y="8345"/>
                </a:lnTo>
                <a:lnTo>
                  <a:pt x="4719" y="8282"/>
                </a:lnTo>
                <a:cubicBezTo>
                  <a:pt x="4735" y="8345"/>
                  <a:pt x="4751" y="8393"/>
                  <a:pt x="4782" y="8456"/>
                </a:cubicBezTo>
                <a:lnTo>
                  <a:pt x="4687" y="8662"/>
                </a:lnTo>
                <a:lnTo>
                  <a:pt x="4592" y="8662"/>
                </a:lnTo>
                <a:cubicBezTo>
                  <a:pt x="4561" y="8709"/>
                  <a:pt x="4545" y="8741"/>
                  <a:pt x="4529" y="8773"/>
                </a:cubicBezTo>
                <a:cubicBezTo>
                  <a:pt x="4513" y="8820"/>
                  <a:pt x="4513" y="8868"/>
                  <a:pt x="4529" y="8915"/>
                </a:cubicBezTo>
                <a:lnTo>
                  <a:pt x="4402" y="8852"/>
                </a:lnTo>
                <a:lnTo>
                  <a:pt x="4339" y="8931"/>
                </a:lnTo>
                <a:cubicBezTo>
                  <a:pt x="4334" y="8942"/>
                  <a:pt x="4329" y="8950"/>
                  <a:pt x="4327" y="8956"/>
                </a:cubicBezTo>
                <a:lnTo>
                  <a:pt x="4327" y="8956"/>
                </a:lnTo>
                <a:cubicBezTo>
                  <a:pt x="4325" y="8948"/>
                  <a:pt x="4323" y="8940"/>
                  <a:pt x="4323" y="8931"/>
                </a:cubicBezTo>
                <a:cubicBezTo>
                  <a:pt x="4323" y="8949"/>
                  <a:pt x="4318" y="8968"/>
                  <a:pt x="4320" y="8968"/>
                </a:cubicBezTo>
                <a:cubicBezTo>
                  <a:pt x="4320" y="8968"/>
                  <a:pt x="4322" y="8964"/>
                  <a:pt x="4327" y="8956"/>
                </a:cubicBezTo>
                <a:lnTo>
                  <a:pt x="4327" y="8956"/>
                </a:lnTo>
                <a:cubicBezTo>
                  <a:pt x="4331" y="8973"/>
                  <a:pt x="4339" y="8988"/>
                  <a:pt x="4339" y="9010"/>
                </a:cubicBezTo>
                <a:cubicBezTo>
                  <a:pt x="4339" y="9010"/>
                  <a:pt x="4323" y="9026"/>
                  <a:pt x="4292" y="9058"/>
                </a:cubicBezTo>
                <a:cubicBezTo>
                  <a:pt x="4323" y="8915"/>
                  <a:pt x="4307" y="8883"/>
                  <a:pt x="4292" y="8852"/>
                </a:cubicBezTo>
                <a:cubicBezTo>
                  <a:pt x="4228" y="8947"/>
                  <a:pt x="4102" y="9026"/>
                  <a:pt x="4102" y="9153"/>
                </a:cubicBezTo>
                <a:cubicBezTo>
                  <a:pt x="4102" y="9184"/>
                  <a:pt x="4038" y="9216"/>
                  <a:pt x="3991" y="9232"/>
                </a:cubicBezTo>
                <a:lnTo>
                  <a:pt x="4006" y="9263"/>
                </a:lnTo>
                <a:lnTo>
                  <a:pt x="3880" y="9406"/>
                </a:lnTo>
                <a:lnTo>
                  <a:pt x="3832" y="9406"/>
                </a:lnTo>
                <a:lnTo>
                  <a:pt x="3674" y="9153"/>
                </a:lnTo>
                <a:cubicBezTo>
                  <a:pt x="3706" y="9105"/>
                  <a:pt x="3721" y="9073"/>
                  <a:pt x="3737" y="9026"/>
                </a:cubicBezTo>
                <a:lnTo>
                  <a:pt x="3832" y="9026"/>
                </a:lnTo>
                <a:cubicBezTo>
                  <a:pt x="3864" y="8978"/>
                  <a:pt x="3896" y="8915"/>
                  <a:pt x="3927" y="8868"/>
                </a:cubicBezTo>
                <a:lnTo>
                  <a:pt x="3848" y="8773"/>
                </a:lnTo>
                <a:lnTo>
                  <a:pt x="3848" y="8630"/>
                </a:lnTo>
                <a:cubicBezTo>
                  <a:pt x="3880" y="8614"/>
                  <a:pt x="3927" y="8567"/>
                  <a:pt x="3991" y="8519"/>
                </a:cubicBezTo>
                <a:lnTo>
                  <a:pt x="4102" y="8598"/>
                </a:lnTo>
                <a:cubicBezTo>
                  <a:pt x="4165" y="8535"/>
                  <a:pt x="4260" y="8488"/>
                  <a:pt x="4355" y="8472"/>
                </a:cubicBezTo>
                <a:lnTo>
                  <a:pt x="4339" y="8472"/>
                </a:lnTo>
                <a:lnTo>
                  <a:pt x="4307" y="8408"/>
                </a:lnTo>
                <a:lnTo>
                  <a:pt x="4418" y="8218"/>
                </a:lnTo>
                <a:close/>
                <a:moveTo>
                  <a:pt x="13269" y="9406"/>
                </a:moveTo>
                <a:lnTo>
                  <a:pt x="13269" y="9422"/>
                </a:lnTo>
                <a:lnTo>
                  <a:pt x="13222" y="9422"/>
                </a:lnTo>
                <a:lnTo>
                  <a:pt x="13222" y="9406"/>
                </a:lnTo>
                <a:close/>
                <a:moveTo>
                  <a:pt x="12314" y="9339"/>
                </a:moveTo>
                <a:cubicBezTo>
                  <a:pt x="12325" y="9339"/>
                  <a:pt x="12337" y="9340"/>
                  <a:pt x="12351" y="9343"/>
                </a:cubicBezTo>
                <a:cubicBezTo>
                  <a:pt x="12323" y="9384"/>
                  <a:pt x="12296" y="9425"/>
                  <a:pt x="12238" y="9425"/>
                </a:cubicBezTo>
                <a:cubicBezTo>
                  <a:pt x="12229" y="9425"/>
                  <a:pt x="12219" y="9424"/>
                  <a:pt x="12208" y="9422"/>
                </a:cubicBezTo>
                <a:cubicBezTo>
                  <a:pt x="12235" y="9369"/>
                  <a:pt x="12261" y="9339"/>
                  <a:pt x="12314" y="9339"/>
                </a:cubicBezTo>
                <a:close/>
                <a:moveTo>
                  <a:pt x="2914" y="9390"/>
                </a:moveTo>
                <a:lnTo>
                  <a:pt x="2883" y="9437"/>
                </a:lnTo>
                <a:lnTo>
                  <a:pt x="2883" y="9437"/>
                </a:lnTo>
                <a:cubicBezTo>
                  <a:pt x="2884" y="9421"/>
                  <a:pt x="2887" y="9402"/>
                  <a:pt x="2898" y="9390"/>
                </a:cubicBezTo>
                <a:close/>
                <a:moveTo>
                  <a:pt x="2882" y="9422"/>
                </a:moveTo>
                <a:lnTo>
                  <a:pt x="2882" y="9422"/>
                </a:lnTo>
                <a:cubicBezTo>
                  <a:pt x="2866" y="9453"/>
                  <a:pt x="2835" y="9469"/>
                  <a:pt x="2803" y="9469"/>
                </a:cubicBezTo>
                <a:cubicBezTo>
                  <a:pt x="2803" y="9453"/>
                  <a:pt x="2803" y="9453"/>
                  <a:pt x="2803" y="9438"/>
                </a:cubicBezTo>
                <a:lnTo>
                  <a:pt x="2882" y="9422"/>
                </a:lnTo>
                <a:close/>
                <a:moveTo>
                  <a:pt x="12097" y="9453"/>
                </a:moveTo>
                <a:lnTo>
                  <a:pt x="12097" y="9469"/>
                </a:lnTo>
                <a:lnTo>
                  <a:pt x="12050" y="9469"/>
                </a:lnTo>
                <a:lnTo>
                  <a:pt x="12050" y="9453"/>
                </a:lnTo>
                <a:close/>
                <a:moveTo>
                  <a:pt x="13917" y="9496"/>
                </a:moveTo>
                <a:cubicBezTo>
                  <a:pt x="13912" y="9498"/>
                  <a:pt x="13907" y="9499"/>
                  <a:pt x="13903" y="9501"/>
                </a:cubicBezTo>
                <a:lnTo>
                  <a:pt x="13918" y="9501"/>
                </a:lnTo>
                <a:lnTo>
                  <a:pt x="13917" y="9496"/>
                </a:lnTo>
                <a:close/>
                <a:moveTo>
                  <a:pt x="4497" y="9438"/>
                </a:moveTo>
                <a:lnTo>
                  <a:pt x="4387" y="9564"/>
                </a:lnTo>
                <a:lnTo>
                  <a:pt x="4387" y="9438"/>
                </a:lnTo>
                <a:close/>
                <a:moveTo>
                  <a:pt x="3642" y="9406"/>
                </a:moveTo>
                <a:lnTo>
                  <a:pt x="3642" y="9580"/>
                </a:lnTo>
                <a:lnTo>
                  <a:pt x="3547" y="9564"/>
                </a:lnTo>
                <a:cubicBezTo>
                  <a:pt x="3579" y="9501"/>
                  <a:pt x="3611" y="9469"/>
                  <a:pt x="3642" y="9406"/>
                </a:cubicBezTo>
                <a:close/>
                <a:moveTo>
                  <a:pt x="11939" y="9548"/>
                </a:moveTo>
                <a:lnTo>
                  <a:pt x="11955" y="9564"/>
                </a:lnTo>
                <a:lnTo>
                  <a:pt x="11924" y="9585"/>
                </a:lnTo>
                <a:lnTo>
                  <a:pt x="11924" y="9585"/>
                </a:lnTo>
                <a:cubicBezTo>
                  <a:pt x="11924" y="9573"/>
                  <a:pt x="11927" y="9561"/>
                  <a:pt x="11939" y="9548"/>
                </a:cubicBezTo>
                <a:close/>
                <a:moveTo>
                  <a:pt x="9073" y="9358"/>
                </a:moveTo>
                <a:lnTo>
                  <a:pt x="9073" y="9358"/>
                </a:lnTo>
                <a:cubicBezTo>
                  <a:pt x="8994" y="9501"/>
                  <a:pt x="8852" y="9517"/>
                  <a:pt x="8709" y="9612"/>
                </a:cubicBezTo>
                <a:cubicBezTo>
                  <a:pt x="8772" y="9469"/>
                  <a:pt x="8915" y="9374"/>
                  <a:pt x="9073" y="9358"/>
                </a:cubicBezTo>
                <a:close/>
                <a:moveTo>
                  <a:pt x="3326" y="9343"/>
                </a:moveTo>
                <a:lnTo>
                  <a:pt x="3436" y="9390"/>
                </a:lnTo>
                <a:cubicBezTo>
                  <a:pt x="3405" y="9485"/>
                  <a:pt x="3373" y="9564"/>
                  <a:pt x="3341" y="9643"/>
                </a:cubicBezTo>
                <a:cubicBezTo>
                  <a:pt x="3326" y="9533"/>
                  <a:pt x="3151" y="9517"/>
                  <a:pt x="3215" y="9390"/>
                </a:cubicBezTo>
                <a:lnTo>
                  <a:pt x="3326" y="9343"/>
                </a:lnTo>
                <a:close/>
                <a:moveTo>
                  <a:pt x="11907" y="9596"/>
                </a:moveTo>
                <a:cubicBezTo>
                  <a:pt x="11907" y="9612"/>
                  <a:pt x="11907" y="9628"/>
                  <a:pt x="11892" y="9643"/>
                </a:cubicBezTo>
                <a:lnTo>
                  <a:pt x="11876" y="9628"/>
                </a:lnTo>
                <a:lnTo>
                  <a:pt x="11907" y="9596"/>
                </a:lnTo>
                <a:close/>
                <a:moveTo>
                  <a:pt x="13057" y="9624"/>
                </a:moveTo>
                <a:cubicBezTo>
                  <a:pt x="13074" y="9624"/>
                  <a:pt x="13101" y="9630"/>
                  <a:pt x="13143" y="9643"/>
                </a:cubicBezTo>
                <a:lnTo>
                  <a:pt x="13032" y="9691"/>
                </a:lnTo>
                <a:cubicBezTo>
                  <a:pt x="13032" y="9657"/>
                  <a:pt x="13016" y="9624"/>
                  <a:pt x="13057" y="9624"/>
                </a:cubicBezTo>
                <a:close/>
                <a:moveTo>
                  <a:pt x="4339" y="9675"/>
                </a:moveTo>
                <a:lnTo>
                  <a:pt x="4339" y="9707"/>
                </a:lnTo>
                <a:lnTo>
                  <a:pt x="4292" y="9707"/>
                </a:lnTo>
                <a:lnTo>
                  <a:pt x="4292" y="9675"/>
                </a:lnTo>
                <a:close/>
                <a:moveTo>
                  <a:pt x="2692" y="9675"/>
                </a:moveTo>
                <a:lnTo>
                  <a:pt x="2692" y="9723"/>
                </a:lnTo>
                <a:lnTo>
                  <a:pt x="2676" y="9723"/>
                </a:lnTo>
                <a:lnTo>
                  <a:pt x="2676" y="9675"/>
                </a:lnTo>
                <a:close/>
                <a:moveTo>
                  <a:pt x="3246" y="9675"/>
                </a:moveTo>
                <a:lnTo>
                  <a:pt x="3246" y="9723"/>
                </a:lnTo>
                <a:lnTo>
                  <a:pt x="3231" y="9723"/>
                </a:lnTo>
                <a:lnTo>
                  <a:pt x="3231" y="9675"/>
                </a:lnTo>
                <a:close/>
                <a:moveTo>
                  <a:pt x="5162" y="9738"/>
                </a:moveTo>
                <a:lnTo>
                  <a:pt x="5162" y="9754"/>
                </a:lnTo>
                <a:lnTo>
                  <a:pt x="5115" y="9754"/>
                </a:lnTo>
                <a:lnTo>
                  <a:pt x="5115" y="9738"/>
                </a:lnTo>
                <a:close/>
                <a:moveTo>
                  <a:pt x="11670" y="9786"/>
                </a:moveTo>
                <a:lnTo>
                  <a:pt x="11670" y="9802"/>
                </a:lnTo>
                <a:lnTo>
                  <a:pt x="11622" y="9802"/>
                </a:lnTo>
                <a:lnTo>
                  <a:pt x="11622" y="9786"/>
                </a:lnTo>
                <a:close/>
                <a:moveTo>
                  <a:pt x="15850" y="9659"/>
                </a:moveTo>
                <a:lnTo>
                  <a:pt x="16024" y="9786"/>
                </a:lnTo>
                <a:cubicBezTo>
                  <a:pt x="15993" y="9802"/>
                  <a:pt x="15993" y="9802"/>
                  <a:pt x="15993" y="9802"/>
                </a:cubicBezTo>
                <a:lnTo>
                  <a:pt x="15834" y="9738"/>
                </a:lnTo>
                <a:cubicBezTo>
                  <a:pt x="15834" y="9707"/>
                  <a:pt x="15834" y="9691"/>
                  <a:pt x="15850" y="9659"/>
                </a:cubicBezTo>
                <a:close/>
                <a:moveTo>
                  <a:pt x="11844" y="9770"/>
                </a:moveTo>
                <a:lnTo>
                  <a:pt x="11844" y="9818"/>
                </a:lnTo>
                <a:lnTo>
                  <a:pt x="11828" y="9818"/>
                </a:lnTo>
                <a:lnTo>
                  <a:pt x="11828" y="9770"/>
                </a:lnTo>
                <a:close/>
                <a:moveTo>
                  <a:pt x="13396" y="9612"/>
                </a:moveTo>
                <a:lnTo>
                  <a:pt x="13428" y="9628"/>
                </a:lnTo>
                <a:lnTo>
                  <a:pt x="13364" y="9770"/>
                </a:lnTo>
                <a:cubicBezTo>
                  <a:pt x="13348" y="9786"/>
                  <a:pt x="13333" y="9802"/>
                  <a:pt x="13317" y="9818"/>
                </a:cubicBezTo>
                <a:lnTo>
                  <a:pt x="13301" y="9802"/>
                </a:lnTo>
                <a:lnTo>
                  <a:pt x="13348" y="9770"/>
                </a:lnTo>
                <a:cubicBezTo>
                  <a:pt x="13333" y="9738"/>
                  <a:pt x="13317" y="9707"/>
                  <a:pt x="13301" y="9691"/>
                </a:cubicBezTo>
                <a:lnTo>
                  <a:pt x="13396" y="9612"/>
                </a:lnTo>
                <a:close/>
                <a:moveTo>
                  <a:pt x="3104" y="9802"/>
                </a:moveTo>
                <a:lnTo>
                  <a:pt x="3120" y="9833"/>
                </a:lnTo>
                <a:lnTo>
                  <a:pt x="3072" y="9849"/>
                </a:lnTo>
                <a:cubicBezTo>
                  <a:pt x="3072" y="9833"/>
                  <a:pt x="3088" y="9818"/>
                  <a:pt x="3104" y="9802"/>
                </a:cubicBezTo>
                <a:close/>
                <a:moveTo>
                  <a:pt x="8630" y="9612"/>
                </a:moveTo>
                <a:lnTo>
                  <a:pt x="8630" y="9754"/>
                </a:lnTo>
                <a:cubicBezTo>
                  <a:pt x="8577" y="9820"/>
                  <a:pt x="8491" y="9853"/>
                  <a:pt x="8400" y="9853"/>
                </a:cubicBezTo>
                <a:cubicBezTo>
                  <a:pt x="8382" y="9853"/>
                  <a:pt x="8363" y="9852"/>
                  <a:pt x="8345" y="9849"/>
                </a:cubicBezTo>
                <a:lnTo>
                  <a:pt x="8630" y="9612"/>
                </a:lnTo>
                <a:close/>
                <a:moveTo>
                  <a:pt x="21170" y="9818"/>
                </a:moveTo>
                <a:lnTo>
                  <a:pt x="21170" y="9865"/>
                </a:lnTo>
                <a:lnTo>
                  <a:pt x="21154" y="9865"/>
                </a:lnTo>
                <a:lnTo>
                  <a:pt x="21154" y="9818"/>
                </a:lnTo>
                <a:close/>
                <a:moveTo>
                  <a:pt x="4038" y="9738"/>
                </a:moveTo>
                <a:lnTo>
                  <a:pt x="4228" y="9833"/>
                </a:lnTo>
                <a:lnTo>
                  <a:pt x="4117" y="9897"/>
                </a:lnTo>
                <a:cubicBezTo>
                  <a:pt x="4102" y="9865"/>
                  <a:pt x="4086" y="9833"/>
                  <a:pt x="4038" y="9738"/>
                </a:cubicBezTo>
                <a:close/>
                <a:moveTo>
                  <a:pt x="3072" y="9849"/>
                </a:moveTo>
                <a:cubicBezTo>
                  <a:pt x="3072" y="9881"/>
                  <a:pt x="3072" y="9897"/>
                  <a:pt x="3056" y="9913"/>
                </a:cubicBezTo>
                <a:lnTo>
                  <a:pt x="3041" y="9881"/>
                </a:lnTo>
                <a:lnTo>
                  <a:pt x="3072" y="9849"/>
                </a:lnTo>
                <a:close/>
                <a:moveTo>
                  <a:pt x="4529" y="9960"/>
                </a:moveTo>
                <a:lnTo>
                  <a:pt x="4529" y="9976"/>
                </a:lnTo>
                <a:lnTo>
                  <a:pt x="4482" y="9976"/>
                </a:lnTo>
                <a:lnTo>
                  <a:pt x="4482" y="9960"/>
                </a:lnTo>
                <a:close/>
                <a:moveTo>
                  <a:pt x="12763" y="9960"/>
                </a:moveTo>
                <a:lnTo>
                  <a:pt x="12763" y="9976"/>
                </a:lnTo>
                <a:lnTo>
                  <a:pt x="12715" y="9976"/>
                </a:lnTo>
                <a:lnTo>
                  <a:pt x="12715" y="9960"/>
                </a:lnTo>
                <a:close/>
                <a:moveTo>
                  <a:pt x="15850" y="9849"/>
                </a:moveTo>
                <a:lnTo>
                  <a:pt x="15882" y="9865"/>
                </a:lnTo>
                <a:cubicBezTo>
                  <a:pt x="15866" y="9897"/>
                  <a:pt x="15850" y="9913"/>
                  <a:pt x="15834" y="9928"/>
                </a:cubicBezTo>
                <a:cubicBezTo>
                  <a:pt x="15818" y="9960"/>
                  <a:pt x="15818" y="9976"/>
                  <a:pt x="15818" y="10008"/>
                </a:cubicBezTo>
                <a:lnTo>
                  <a:pt x="15755" y="9913"/>
                </a:lnTo>
                <a:lnTo>
                  <a:pt x="15850" y="9849"/>
                </a:lnTo>
                <a:close/>
                <a:moveTo>
                  <a:pt x="20901" y="10008"/>
                </a:moveTo>
                <a:lnTo>
                  <a:pt x="20901" y="10023"/>
                </a:lnTo>
                <a:lnTo>
                  <a:pt x="20854" y="10023"/>
                </a:lnTo>
                <a:lnTo>
                  <a:pt x="20854" y="10008"/>
                </a:lnTo>
                <a:close/>
                <a:moveTo>
                  <a:pt x="3642" y="9992"/>
                </a:moveTo>
                <a:lnTo>
                  <a:pt x="3642" y="10039"/>
                </a:lnTo>
                <a:lnTo>
                  <a:pt x="3626" y="10039"/>
                </a:lnTo>
                <a:lnTo>
                  <a:pt x="3626" y="9992"/>
                </a:lnTo>
                <a:close/>
                <a:moveTo>
                  <a:pt x="21008" y="9934"/>
                </a:moveTo>
                <a:cubicBezTo>
                  <a:pt x="21033" y="9934"/>
                  <a:pt x="21044" y="9955"/>
                  <a:pt x="21012" y="10039"/>
                </a:cubicBezTo>
                <a:cubicBezTo>
                  <a:pt x="20996" y="9992"/>
                  <a:pt x="20980" y="9960"/>
                  <a:pt x="20964" y="9944"/>
                </a:cubicBezTo>
                <a:cubicBezTo>
                  <a:pt x="20980" y="9939"/>
                  <a:pt x="20996" y="9934"/>
                  <a:pt x="21008" y="9934"/>
                </a:cubicBezTo>
                <a:close/>
                <a:moveTo>
                  <a:pt x="12604" y="10071"/>
                </a:moveTo>
                <a:lnTo>
                  <a:pt x="12604" y="10118"/>
                </a:lnTo>
                <a:lnTo>
                  <a:pt x="12588" y="10118"/>
                </a:lnTo>
                <a:lnTo>
                  <a:pt x="12588" y="10071"/>
                </a:lnTo>
                <a:close/>
                <a:moveTo>
                  <a:pt x="11448" y="10134"/>
                </a:moveTo>
                <a:lnTo>
                  <a:pt x="11448" y="10150"/>
                </a:lnTo>
                <a:lnTo>
                  <a:pt x="11401" y="10150"/>
                </a:lnTo>
                <a:lnTo>
                  <a:pt x="11401" y="10134"/>
                </a:lnTo>
                <a:close/>
                <a:moveTo>
                  <a:pt x="3389" y="9865"/>
                </a:moveTo>
                <a:lnTo>
                  <a:pt x="3389" y="10055"/>
                </a:lnTo>
                <a:lnTo>
                  <a:pt x="3231" y="10071"/>
                </a:lnTo>
                <a:lnTo>
                  <a:pt x="3136" y="10166"/>
                </a:lnTo>
                <a:lnTo>
                  <a:pt x="3104" y="10150"/>
                </a:lnTo>
                <a:lnTo>
                  <a:pt x="3167" y="9928"/>
                </a:lnTo>
                <a:lnTo>
                  <a:pt x="3389" y="9865"/>
                </a:lnTo>
                <a:close/>
                <a:moveTo>
                  <a:pt x="11274" y="10071"/>
                </a:moveTo>
                <a:cubicBezTo>
                  <a:pt x="11353" y="10150"/>
                  <a:pt x="11258" y="10166"/>
                  <a:pt x="11242" y="10213"/>
                </a:cubicBezTo>
                <a:lnTo>
                  <a:pt x="11179" y="10150"/>
                </a:lnTo>
                <a:lnTo>
                  <a:pt x="11274" y="10071"/>
                </a:lnTo>
                <a:close/>
                <a:moveTo>
                  <a:pt x="15739" y="10166"/>
                </a:moveTo>
                <a:lnTo>
                  <a:pt x="15739" y="10213"/>
                </a:lnTo>
                <a:lnTo>
                  <a:pt x="15708" y="10213"/>
                </a:lnTo>
                <a:lnTo>
                  <a:pt x="15723" y="10166"/>
                </a:lnTo>
                <a:close/>
                <a:moveTo>
                  <a:pt x="3072" y="10166"/>
                </a:moveTo>
                <a:lnTo>
                  <a:pt x="3072" y="10245"/>
                </a:lnTo>
                <a:lnTo>
                  <a:pt x="2993" y="10261"/>
                </a:lnTo>
                <a:cubicBezTo>
                  <a:pt x="2961" y="10198"/>
                  <a:pt x="2961" y="10166"/>
                  <a:pt x="3072" y="10166"/>
                </a:cubicBezTo>
                <a:close/>
                <a:moveTo>
                  <a:pt x="12842" y="10166"/>
                </a:moveTo>
                <a:lnTo>
                  <a:pt x="12842" y="10261"/>
                </a:lnTo>
                <a:lnTo>
                  <a:pt x="12810" y="10261"/>
                </a:lnTo>
                <a:lnTo>
                  <a:pt x="12810" y="10166"/>
                </a:lnTo>
                <a:close/>
                <a:moveTo>
                  <a:pt x="8313" y="9865"/>
                </a:moveTo>
                <a:cubicBezTo>
                  <a:pt x="8313" y="9881"/>
                  <a:pt x="8313" y="9881"/>
                  <a:pt x="8313" y="9881"/>
                </a:cubicBezTo>
                <a:cubicBezTo>
                  <a:pt x="8313" y="9913"/>
                  <a:pt x="8313" y="9944"/>
                  <a:pt x="8297" y="9944"/>
                </a:cubicBezTo>
                <a:cubicBezTo>
                  <a:pt x="8155" y="10039"/>
                  <a:pt x="8028" y="10150"/>
                  <a:pt x="7917" y="10261"/>
                </a:cubicBezTo>
                <a:cubicBezTo>
                  <a:pt x="7874" y="10290"/>
                  <a:pt x="7831" y="10319"/>
                  <a:pt x="7776" y="10324"/>
                </a:cubicBezTo>
                <a:lnTo>
                  <a:pt x="7776" y="10324"/>
                </a:lnTo>
                <a:lnTo>
                  <a:pt x="7791" y="10308"/>
                </a:lnTo>
                <a:cubicBezTo>
                  <a:pt x="7917" y="10118"/>
                  <a:pt x="8092" y="9960"/>
                  <a:pt x="8313" y="9865"/>
                </a:cubicBezTo>
                <a:close/>
                <a:moveTo>
                  <a:pt x="11116" y="10293"/>
                </a:moveTo>
                <a:lnTo>
                  <a:pt x="11132" y="10308"/>
                </a:lnTo>
                <a:lnTo>
                  <a:pt x="11100" y="10340"/>
                </a:lnTo>
                <a:cubicBezTo>
                  <a:pt x="11100" y="10324"/>
                  <a:pt x="11100" y="10293"/>
                  <a:pt x="11116" y="10293"/>
                </a:cubicBezTo>
                <a:close/>
                <a:moveTo>
                  <a:pt x="15882" y="10324"/>
                </a:moveTo>
                <a:lnTo>
                  <a:pt x="15882" y="10340"/>
                </a:lnTo>
                <a:lnTo>
                  <a:pt x="15834" y="10340"/>
                </a:lnTo>
                <a:lnTo>
                  <a:pt x="15834" y="10324"/>
                </a:lnTo>
                <a:close/>
                <a:moveTo>
                  <a:pt x="20854" y="10150"/>
                </a:moveTo>
                <a:cubicBezTo>
                  <a:pt x="20869" y="10213"/>
                  <a:pt x="20885" y="10261"/>
                  <a:pt x="20917" y="10340"/>
                </a:cubicBezTo>
                <a:lnTo>
                  <a:pt x="20838" y="10356"/>
                </a:lnTo>
                <a:cubicBezTo>
                  <a:pt x="20838" y="10324"/>
                  <a:pt x="20838" y="10293"/>
                  <a:pt x="20838" y="10261"/>
                </a:cubicBezTo>
                <a:cubicBezTo>
                  <a:pt x="20822" y="10229"/>
                  <a:pt x="20822" y="10198"/>
                  <a:pt x="20822" y="10166"/>
                </a:cubicBezTo>
                <a:lnTo>
                  <a:pt x="20854" y="10166"/>
                </a:lnTo>
                <a:lnTo>
                  <a:pt x="20854" y="10150"/>
                </a:lnTo>
                <a:close/>
                <a:moveTo>
                  <a:pt x="12272" y="10340"/>
                </a:moveTo>
                <a:cubicBezTo>
                  <a:pt x="12288" y="10356"/>
                  <a:pt x="12303" y="10372"/>
                  <a:pt x="12303" y="10372"/>
                </a:cubicBezTo>
                <a:cubicBezTo>
                  <a:pt x="12288" y="10372"/>
                  <a:pt x="12272" y="10372"/>
                  <a:pt x="12256" y="10356"/>
                </a:cubicBezTo>
                <a:lnTo>
                  <a:pt x="12272" y="10340"/>
                </a:lnTo>
                <a:close/>
                <a:moveTo>
                  <a:pt x="11100" y="10340"/>
                </a:moveTo>
                <a:cubicBezTo>
                  <a:pt x="11100" y="10356"/>
                  <a:pt x="11084" y="10372"/>
                  <a:pt x="11068" y="10388"/>
                </a:cubicBezTo>
                <a:lnTo>
                  <a:pt x="11052" y="10372"/>
                </a:lnTo>
                <a:lnTo>
                  <a:pt x="11100" y="10340"/>
                </a:lnTo>
                <a:close/>
                <a:moveTo>
                  <a:pt x="12303" y="10388"/>
                </a:moveTo>
                <a:cubicBezTo>
                  <a:pt x="12319" y="10388"/>
                  <a:pt x="12335" y="10403"/>
                  <a:pt x="12351" y="10403"/>
                </a:cubicBezTo>
                <a:lnTo>
                  <a:pt x="12335" y="10419"/>
                </a:lnTo>
                <a:lnTo>
                  <a:pt x="12303" y="10388"/>
                </a:lnTo>
                <a:close/>
                <a:moveTo>
                  <a:pt x="2265" y="10562"/>
                </a:moveTo>
                <a:lnTo>
                  <a:pt x="2265" y="10578"/>
                </a:lnTo>
                <a:lnTo>
                  <a:pt x="2217" y="10578"/>
                </a:lnTo>
                <a:lnTo>
                  <a:pt x="2217" y="10562"/>
                </a:lnTo>
                <a:close/>
                <a:moveTo>
                  <a:pt x="12145" y="10435"/>
                </a:moveTo>
                <a:lnTo>
                  <a:pt x="12177" y="10514"/>
                </a:lnTo>
                <a:lnTo>
                  <a:pt x="12034" y="10578"/>
                </a:lnTo>
                <a:cubicBezTo>
                  <a:pt x="12034" y="10483"/>
                  <a:pt x="12082" y="10451"/>
                  <a:pt x="12145" y="10435"/>
                </a:cubicBezTo>
                <a:close/>
                <a:moveTo>
                  <a:pt x="12731" y="10308"/>
                </a:moveTo>
                <a:lnTo>
                  <a:pt x="12731" y="10308"/>
                </a:lnTo>
                <a:cubicBezTo>
                  <a:pt x="12715" y="10467"/>
                  <a:pt x="12557" y="10483"/>
                  <a:pt x="12509" y="10593"/>
                </a:cubicBezTo>
                <a:cubicBezTo>
                  <a:pt x="12493" y="10593"/>
                  <a:pt x="12478" y="10562"/>
                  <a:pt x="12462" y="10546"/>
                </a:cubicBezTo>
                <a:lnTo>
                  <a:pt x="12557" y="10435"/>
                </a:lnTo>
                <a:lnTo>
                  <a:pt x="12525" y="10388"/>
                </a:lnTo>
                <a:lnTo>
                  <a:pt x="12731" y="10308"/>
                </a:lnTo>
                <a:close/>
                <a:moveTo>
                  <a:pt x="14789" y="10483"/>
                </a:moveTo>
                <a:lnTo>
                  <a:pt x="14789" y="10641"/>
                </a:lnTo>
                <a:lnTo>
                  <a:pt x="14678" y="10609"/>
                </a:lnTo>
                <a:lnTo>
                  <a:pt x="14789" y="10483"/>
                </a:lnTo>
                <a:close/>
                <a:moveTo>
                  <a:pt x="10847" y="10498"/>
                </a:moveTo>
                <a:lnTo>
                  <a:pt x="10847" y="10498"/>
                </a:lnTo>
                <a:cubicBezTo>
                  <a:pt x="10878" y="10578"/>
                  <a:pt x="10831" y="10609"/>
                  <a:pt x="10767" y="10657"/>
                </a:cubicBezTo>
                <a:cubicBezTo>
                  <a:pt x="10736" y="10625"/>
                  <a:pt x="10736" y="10609"/>
                  <a:pt x="10704" y="10578"/>
                </a:cubicBezTo>
                <a:lnTo>
                  <a:pt x="10847" y="10498"/>
                </a:lnTo>
                <a:close/>
                <a:moveTo>
                  <a:pt x="7727" y="10364"/>
                </a:moveTo>
                <a:lnTo>
                  <a:pt x="7727" y="10419"/>
                </a:lnTo>
                <a:cubicBezTo>
                  <a:pt x="7601" y="10546"/>
                  <a:pt x="7427" y="10562"/>
                  <a:pt x="7300" y="10689"/>
                </a:cubicBezTo>
                <a:lnTo>
                  <a:pt x="7237" y="10689"/>
                </a:lnTo>
                <a:lnTo>
                  <a:pt x="7205" y="10625"/>
                </a:lnTo>
                <a:lnTo>
                  <a:pt x="7727" y="10364"/>
                </a:lnTo>
                <a:close/>
                <a:moveTo>
                  <a:pt x="10657" y="10641"/>
                </a:moveTo>
                <a:lnTo>
                  <a:pt x="10672" y="10657"/>
                </a:lnTo>
                <a:lnTo>
                  <a:pt x="10641" y="10689"/>
                </a:lnTo>
                <a:cubicBezTo>
                  <a:pt x="10641" y="10673"/>
                  <a:pt x="10641" y="10657"/>
                  <a:pt x="10657" y="10641"/>
                </a:cubicBezTo>
                <a:close/>
                <a:moveTo>
                  <a:pt x="3595" y="10372"/>
                </a:moveTo>
                <a:cubicBezTo>
                  <a:pt x="3611" y="10419"/>
                  <a:pt x="3642" y="10451"/>
                  <a:pt x="3658" y="10498"/>
                </a:cubicBezTo>
                <a:cubicBezTo>
                  <a:pt x="3595" y="10546"/>
                  <a:pt x="3547" y="10609"/>
                  <a:pt x="3484" y="10689"/>
                </a:cubicBezTo>
                <a:lnTo>
                  <a:pt x="3484" y="10704"/>
                </a:lnTo>
                <a:lnTo>
                  <a:pt x="3373" y="10498"/>
                </a:lnTo>
                <a:lnTo>
                  <a:pt x="3547" y="10372"/>
                </a:lnTo>
                <a:close/>
                <a:moveTo>
                  <a:pt x="10641" y="10689"/>
                </a:moveTo>
                <a:cubicBezTo>
                  <a:pt x="10625" y="10704"/>
                  <a:pt x="10625" y="10720"/>
                  <a:pt x="10609" y="10736"/>
                </a:cubicBezTo>
                <a:lnTo>
                  <a:pt x="10593" y="10720"/>
                </a:lnTo>
                <a:lnTo>
                  <a:pt x="10641" y="10689"/>
                </a:lnTo>
                <a:close/>
                <a:moveTo>
                  <a:pt x="10593" y="10784"/>
                </a:moveTo>
                <a:lnTo>
                  <a:pt x="10593" y="10799"/>
                </a:lnTo>
                <a:lnTo>
                  <a:pt x="10546" y="10799"/>
                </a:lnTo>
                <a:lnTo>
                  <a:pt x="10546" y="10784"/>
                </a:lnTo>
                <a:close/>
                <a:moveTo>
                  <a:pt x="14346" y="10831"/>
                </a:moveTo>
                <a:lnTo>
                  <a:pt x="14346" y="10847"/>
                </a:lnTo>
                <a:lnTo>
                  <a:pt x="14298" y="10847"/>
                </a:lnTo>
                <a:lnTo>
                  <a:pt x="14298" y="10831"/>
                </a:lnTo>
                <a:close/>
                <a:moveTo>
                  <a:pt x="10482" y="10815"/>
                </a:moveTo>
                <a:lnTo>
                  <a:pt x="10482" y="10863"/>
                </a:lnTo>
                <a:lnTo>
                  <a:pt x="10467" y="10863"/>
                </a:lnTo>
                <a:lnTo>
                  <a:pt x="10467" y="10815"/>
                </a:lnTo>
                <a:close/>
                <a:moveTo>
                  <a:pt x="20299" y="10863"/>
                </a:moveTo>
                <a:lnTo>
                  <a:pt x="20299" y="10910"/>
                </a:lnTo>
                <a:lnTo>
                  <a:pt x="20283" y="10910"/>
                </a:lnTo>
                <a:lnTo>
                  <a:pt x="20283" y="10863"/>
                </a:lnTo>
                <a:close/>
                <a:moveTo>
                  <a:pt x="14251" y="10879"/>
                </a:moveTo>
                <a:lnTo>
                  <a:pt x="14267" y="10894"/>
                </a:lnTo>
                <a:lnTo>
                  <a:pt x="14219" y="10926"/>
                </a:lnTo>
                <a:cubicBezTo>
                  <a:pt x="14219" y="10910"/>
                  <a:pt x="14235" y="10894"/>
                  <a:pt x="14251" y="10879"/>
                </a:cubicBezTo>
                <a:close/>
                <a:moveTo>
                  <a:pt x="3246" y="10910"/>
                </a:moveTo>
                <a:lnTo>
                  <a:pt x="3246" y="10958"/>
                </a:lnTo>
                <a:lnTo>
                  <a:pt x="3231" y="10958"/>
                </a:lnTo>
                <a:lnTo>
                  <a:pt x="3231" y="10910"/>
                </a:lnTo>
                <a:close/>
                <a:moveTo>
                  <a:pt x="14219" y="10926"/>
                </a:moveTo>
                <a:cubicBezTo>
                  <a:pt x="14219" y="10942"/>
                  <a:pt x="14219" y="10958"/>
                  <a:pt x="14203" y="10974"/>
                </a:cubicBezTo>
                <a:lnTo>
                  <a:pt x="14188" y="10958"/>
                </a:lnTo>
                <a:lnTo>
                  <a:pt x="14219" y="10926"/>
                </a:lnTo>
                <a:close/>
                <a:moveTo>
                  <a:pt x="3072" y="10958"/>
                </a:moveTo>
                <a:cubicBezTo>
                  <a:pt x="3072" y="10974"/>
                  <a:pt x="3072" y="10974"/>
                  <a:pt x="3072" y="10989"/>
                </a:cubicBezTo>
                <a:lnTo>
                  <a:pt x="2946" y="11005"/>
                </a:lnTo>
                <a:lnTo>
                  <a:pt x="2946" y="10958"/>
                </a:lnTo>
                <a:close/>
                <a:moveTo>
                  <a:pt x="7189" y="10736"/>
                </a:moveTo>
                <a:cubicBezTo>
                  <a:pt x="7205" y="10768"/>
                  <a:pt x="7173" y="10815"/>
                  <a:pt x="7142" y="10847"/>
                </a:cubicBezTo>
                <a:cubicBezTo>
                  <a:pt x="7110" y="10863"/>
                  <a:pt x="7062" y="10894"/>
                  <a:pt x="7031" y="10910"/>
                </a:cubicBezTo>
                <a:cubicBezTo>
                  <a:pt x="6999" y="10942"/>
                  <a:pt x="6967" y="10974"/>
                  <a:pt x="6936" y="11005"/>
                </a:cubicBezTo>
                <a:lnTo>
                  <a:pt x="6841" y="11005"/>
                </a:lnTo>
                <a:cubicBezTo>
                  <a:pt x="6857" y="10942"/>
                  <a:pt x="6920" y="10894"/>
                  <a:pt x="6983" y="10863"/>
                </a:cubicBezTo>
                <a:cubicBezTo>
                  <a:pt x="7062" y="10831"/>
                  <a:pt x="7126" y="10784"/>
                  <a:pt x="7189" y="10736"/>
                </a:cubicBezTo>
                <a:close/>
                <a:moveTo>
                  <a:pt x="14013" y="11005"/>
                </a:moveTo>
                <a:lnTo>
                  <a:pt x="14029" y="11084"/>
                </a:lnTo>
                <a:lnTo>
                  <a:pt x="13982" y="11084"/>
                </a:lnTo>
                <a:lnTo>
                  <a:pt x="13982" y="11005"/>
                </a:lnTo>
                <a:close/>
                <a:moveTo>
                  <a:pt x="6825" y="11016"/>
                </a:moveTo>
                <a:lnTo>
                  <a:pt x="6825" y="11084"/>
                </a:lnTo>
                <a:lnTo>
                  <a:pt x="6660" y="11126"/>
                </a:lnTo>
                <a:lnTo>
                  <a:pt x="6660" y="11126"/>
                </a:lnTo>
                <a:cubicBezTo>
                  <a:pt x="6695" y="11059"/>
                  <a:pt x="6768" y="11050"/>
                  <a:pt x="6825" y="11016"/>
                </a:cubicBezTo>
                <a:close/>
                <a:moveTo>
                  <a:pt x="10305" y="11004"/>
                </a:moveTo>
                <a:cubicBezTo>
                  <a:pt x="10322" y="11004"/>
                  <a:pt x="10344" y="11009"/>
                  <a:pt x="10372" y="11021"/>
                </a:cubicBezTo>
                <a:lnTo>
                  <a:pt x="10229" y="11100"/>
                </a:lnTo>
                <a:lnTo>
                  <a:pt x="10229" y="11116"/>
                </a:lnTo>
                <a:cubicBezTo>
                  <a:pt x="10213" y="11116"/>
                  <a:pt x="10197" y="11116"/>
                  <a:pt x="10197" y="11132"/>
                </a:cubicBezTo>
                <a:lnTo>
                  <a:pt x="10182" y="11116"/>
                </a:lnTo>
                <a:lnTo>
                  <a:pt x="10213" y="11084"/>
                </a:lnTo>
                <a:lnTo>
                  <a:pt x="10229" y="11084"/>
                </a:lnTo>
                <a:cubicBezTo>
                  <a:pt x="10241" y="11049"/>
                  <a:pt x="10253" y="11004"/>
                  <a:pt x="10305" y="11004"/>
                </a:cubicBezTo>
                <a:close/>
                <a:moveTo>
                  <a:pt x="2740" y="10213"/>
                </a:moveTo>
                <a:cubicBezTo>
                  <a:pt x="2740" y="10293"/>
                  <a:pt x="2724" y="10372"/>
                  <a:pt x="2708" y="10451"/>
                </a:cubicBezTo>
                <a:cubicBezTo>
                  <a:pt x="2761" y="10421"/>
                  <a:pt x="2803" y="10401"/>
                  <a:pt x="2839" y="10401"/>
                </a:cubicBezTo>
                <a:cubicBezTo>
                  <a:pt x="2879" y="10401"/>
                  <a:pt x="2913" y="10425"/>
                  <a:pt x="2946" y="10483"/>
                </a:cubicBezTo>
                <a:cubicBezTo>
                  <a:pt x="2961" y="10609"/>
                  <a:pt x="2835" y="10625"/>
                  <a:pt x="2756" y="10704"/>
                </a:cubicBezTo>
                <a:lnTo>
                  <a:pt x="2756" y="10831"/>
                </a:lnTo>
                <a:lnTo>
                  <a:pt x="2439" y="11148"/>
                </a:lnTo>
                <a:cubicBezTo>
                  <a:pt x="2427" y="11151"/>
                  <a:pt x="2416" y="11152"/>
                  <a:pt x="2404" y="11152"/>
                </a:cubicBezTo>
                <a:cubicBezTo>
                  <a:pt x="2353" y="11152"/>
                  <a:pt x="2304" y="11126"/>
                  <a:pt x="2265" y="11100"/>
                </a:cubicBezTo>
                <a:cubicBezTo>
                  <a:pt x="2249" y="11116"/>
                  <a:pt x="2249" y="11132"/>
                  <a:pt x="2233" y="11148"/>
                </a:cubicBezTo>
                <a:lnTo>
                  <a:pt x="2217" y="11132"/>
                </a:lnTo>
                <a:lnTo>
                  <a:pt x="2249" y="11100"/>
                </a:lnTo>
                <a:lnTo>
                  <a:pt x="2265" y="11100"/>
                </a:lnTo>
                <a:cubicBezTo>
                  <a:pt x="2265" y="11069"/>
                  <a:pt x="2265" y="11053"/>
                  <a:pt x="2265" y="11021"/>
                </a:cubicBezTo>
                <a:lnTo>
                  <a:pt x="2376" y="11005"/>
                </a:lnTo>
                <a:cubicBezTo>
                  <a:pt x="2439" y="10847"/>
                  <a:pt x="2518" y="10720"/>
                  <a:pt x="2597" y="10562"/>
                </a:cubicBezTo>
                <a:lnTo>
                  <a:pt x="2597" y="10562"/>
                </a:lnTo>
                <a:lnTo>
                  <a:pt x="2376" y="10593"/>
                </a:lnTo>
                <a:lnTo>
                  <a:pt x="2534" y="10293"/>
                </a:lnTo>
                <a:lnTo>
                  <a:pt x="2740" y="10213"/>
                </a:lnTo>
                <a:close/>
                <a:moveTo>
                  <a:pt x="2866" y="11053"/>
                </a:moveTo>
                <a:lnTo>
                  <a:pt x="2961" y="11179"/>
                </a:lnTo>
                <a:lnTo>
                  <a:pt x="2866" y="11195"/>
                </a:lnTo>
                <a:lnTo>
                  <a:pt x="2866" y="11053"/>
                </a:lnTo>
                <a:close/>
                <a:moveTo>
                  <a:pt x="10118" y="11148"/>
                </a:moveTo>
                <a:lnTo>
                  <a:pt x="10118" y="11195"/>
                </a:lnTo>
                <a:lnTo>
                  <a:pt x="10102" y="11195"/>
                </a:lnTo>
                <a:lnTo>
                  <a:pt x="10102" y="11148"/>
                </a:lnTo>
                <a:close/>
                <a:moveTo>
                  <a:pt x="1901" y="11211"/>
                </a:moveTo>
                <a:lnTo>
                  <a:pt x="1901" y="11227"/>
                </a:lnTo>
                <a:lnTo>
                  <a:pt x="1869" y="11227"/>
                </a:lnTo>
                <a:lnTo>
                  <a:pt x="1869" y="11211"/>
                </a:lnTo>
                <a:close/>
                <a:moveTo>
                  <a:pt x="3041" y="11211"/>
                </a:moveTo>
                <a:lnTo>
                  <a:pt x="3041" y="11227"/>
                </a:lnTo>
                <a:lnTo>
                  <a:pt x="2993" y="11227"/>
                </a:lnTo>
                <a:lnTo>
                  <a:pt x="2993" y="11211"/>
                </a:lnTo>
                <a:close/>
                <a:moveTo>
                  <a:pt x="13839" y="11148"/>
                </a:moveTo>
                <a:lnTo>
                  <a:pt x="13839" y="11243"/>
                </a:lnTo>
                <a:lnTo>
                  <a:pt x="13823" y="11243"/>
                </a:lnTo>
                <a:lnTo>
                  <a:pt x="13823" y="11148"/>
                </a:lnTo>
                <a:close/>
                <a:moveTo>
                  <a:pt x="12842" y="10879"/>
                </a:moveTo>
                <a:cubicBezTo>
                  <a:pt x="12873" y="11005"/>
                  <a:pt x="12763" y="10942"/>
                  <a:pt x="12715" y="11005"/>
                </a:cubicBezTo>
                <a:cubicBezTo>
                  <a:pt x="12668" y="11053"/>
                  <a:pt x="12636" y="11100"/>
                  <a:pt x="12604" y="11148"/>
                </a:cubicBezTo>
                <a:lnTo>
                  <a:pt x="12478" y="11148"/>
                </a:lnTo>
                <a:cubicBezTo>
                  <a:pt x="12478" y="11190"/>
                  <a:pt x="12456" y="11197"/>
                  <a:pt x="12433" y="11197"/>
                </a:cubicBezTo>
                <a:cubicBezTo>
                  <a:pt x="12421" y="11197"/>
                  <a:pt x="12409" y="11195"/>
                  <a:pt x="12398" y="11195"/>
                </a:cubicBezTo>
                <a:cubicBezTo>
                  <a:pt x="12398" y="11211"/>
                  <a:pt x="12398" y="11243"/>
                  <a:pt x="12398" y="11274"/>
                </a:cubicBezTo>
                <a:lnTo>
                  <a:pt x="12303" y="11274"/>
                </a:lnTo>
                <a:lnTo>
                  <a:pt x="12383" y="11164"/>
                </a:lnTo>
                <a:lnTo>
                  <a:pt x="12398" y="11195"/>
                </a:lnTo>
                <a:cubicBezTo>
                  <a:pt x="12398" y="11151"/>
                  <a:pt x="12418" y="11141"/>
                  <a:pt x="12441" y="11141"/>
                </a:cubicBezTo>
                <a:cubicBezTo>
                  <a:pt x="12459" y="11141"/>
                  <a:pt x="12479" y="11148"/>
                  <a:pt x="12493" y="11148"/>
                </a:cubicBezTo>
                <a:lnTo>
                  <a:pt x="12604" y="11005"/>
                </a:lnTo>
                <a:lnTo>
                  <a:pt x="12715" y="11005"/>
                </a:lnTo>
                <a:cubicBezTo>
                  <a:pt x="12715" y="10958"/>
                  <a:pt x="12715" y="10910"/>
                  <a:pt x="12715" y="10879"/>
                </a:cubicBezTo>
                <a:close/>
                <a:moveTo>
                  <a:pt x="13697" y="11290"/>
                </a:moveTo>
                <a:lnTo>
                  <a:pt x="13697" y="11338"/>
                </a:lnTo>
                <a:lnTo>
                  <a:pt x="13681" y="11338"/>
                </a:lnTo>
                <a:lnTo>
                  <a:pt x="13681" y="11290"/>
                </a:lnTo>
                <a:close/>
                <a:moveTo>
                  <a:pt x="10134" y="11338"/>
                </a:moveTo>
                <a:lnTo>
                  <a:pt x="10134" y="11354"/>
                </a:lnTo>
                <a:lnTo>
                  <a:pt x="10087" y="11354"/>
                </a:lnTo>
                <a:lnTo>
                  <a:pt x="10087" y="11338"/>
                </a:lnTo>
                <a:close/>
                <a:moveTo>
                  <a:pt x="13618" y="11338"/>
                </a:moveTo>
                <a:lnTo>
                  <a:pt x="13618" y="11354"/>
                </a:lnTo>
                <a:lnTo>
                  <a:pt x="13570" y="11354"/>
                </a:lnTo>
                <a:lnTo>
                  <a:pt x="13570" y="11338"/>
                </a:lnTo>
                <a:close/>
                <a:moveTo>
                  <a:pt x="6587" y="11195"/>
                </a:moveTo>
                <a:lnTo>
                  <a:pt x="6587" y="11227"/>
                </a:lnTo>
                <a:lnTo>
                  <a:pt x="6334" y="11385"/>
                </a:lnTo>
                <a:lnTo>
                  <a:pt x="6296" y="11366"/>
                </a:lnTo>
                <a:lnTo>
                  <a:pt x="6296" y="11366"/>
                </a:lnTo>
                <a:cubicBezTo>
                  <a:pt x="6308" y="11337"/>
                  <a:pt x="6321" y="11306"/>
                  <a:pt x="6334" y="11306"/>
                </a:cubicBezTo>
                <a:cubicBezTo>
                  <a:pt x="6413" y="11290"/>
                  <a:pt x="6492" y="11243"/>
                  <a:pt x="6572" y="11195"/>
                </a:cubicBezTo>
                <a:close/>
                <a:moveTo>
                  <a:pt x="9934" y="11346"/>
                </a:moveTo>
                <a:cubicBezTo>
                  <a:pt x="9953" y="11346"/>
                  <a:pt x="9975" y="11349"/>
                  <a:pt x="10007" y="11354"/>
                </a:cubicBezTo>
                <a:lnTo>
                  <a:pt x="9802" y="11433"/>
                </a:lnTo>
                <a:cubicBezTo>
                  <a:pt x="9869" y="11365"/>
                  <a:pt x="9889" y="11346"/>
                  <a:pt x="9934" y="11346"/>
                </a:cubicBezTo>
                <a:close/>
                <a:moveTo>
                  <a:pt x="11480" y="11417"/>
                </a:moveTo>
                <a:lnTo>
                  <a:pt x="11480" y="11464"/>
                </a:lnTo>
                <a:lnTo>
                  <a:pt x="11464" y="11464"/>
                </a:lnTo>
                <a:lnTo>
                  <a:pt x="11464" y="11417"/>
                </a:lnTo>
                <a:close/>
                <a:moveTo>
                  <a:pt x="2391" y="11480"/>
                </a:moveTo>
                <a:lnTo>
                  <a:pt x="2391" y="11496"/>
                </a:lnTo>
                <a:lnTo>
                  <a:pt x="2344" y="11496"/>
                </a:lnTo>
                <a:lnTo>
                  <a:pt x="2344" y="11480"/>
                </a:lnTo>
                <a:close/>
                <a:moveTo>
                  <a:pt x="6366" y="11480"/>
                </a:moveTo>
                <a:lnTo>
                  <a:pt x="6366" y="11496"/>
                </a:lnTo>
                <a:lnTo>
                  <a:pt x="6318" y="11496"/>
                </a:lnTo>
                <a:lnTo>
                  <a:pt x="6318" y="11480"/>
                </a:lnTo>
                <a:close/>
                <a:moveTo>
                  <a:pt x="19428" y="11512"/>
                </a:moveTo>
                <a:lnTo>
                  <a:pt x="19444" y="11528"/>
                </a:lnTo>
                <a:lnTo>
                  <a:pt x="19413" y="11559"/>
                </a:lnTo>
                <a:lnTo>
                  <a:pt x="19403" y="11559"/>
                </a:lnTo>
                <a:cubicBezTo>
                  <a:pt x="19410" y="11543"/>
                  <a:pt x="19419" y="11526"/>
                  <a:pt x="19428" y="11512"/>
                </a:cubicBezTo>
                <a:close/>
                <a:moveTo>
                  <a:pt x="2914" y="11354"/>
                </a:moveTo>
                <a:lnTo>
                  <a:pt x="2740" y="11544"/>
                </a:lnTo>
                <a:lnTo>
                  <a:pt x="2581" y="11575"/>
                </a:lnTo>
                <a:lnTo>
                  <a:pt x="2581" y="11575"/>
                </a:lnTo>
                <a:lnTo>
                  <a:pt x="2597" y="11559"/>
                </a:lnTo>
                <a:lnTo>
                  <a:pt x="2550" y="11512"/>
                </a:lnTo>
                <a:lnTo>
                  <a:pt x="2756" y="11354"/>
                </a:lnTo>
                <a:lnTo>
                  <a:pt x="2756" y="11369"/>
                </a:lnTo>
                <a:cubicBezTo>
                  <a:pt x="2771" y="11369"/>
                  <a:pt x="2803" y="11354"/>
                  <a:pt x="2819" y="11354"/>
                </a:cubicBezTo>
                <a:close/>
                <a:moveTo>
                  <a:pt x="19381" y="11559"/>
                </a:moveTo>
                <a:cubicBezTo>
                  <a:pt x="19384" y="11565"/>
                  <a:pt x="19386" y="11571"/>
                  <a:pt x="19389" y="11576"/>
                </a:cubicBezTo>
                <a:lnTo>
                  <a:pt x="19389" y="11576"/>
                </a:lnTo>
                <a:cubicBezTo>
                  <a:pt x="19381" y="11590"/>
                  <a:pt x="19378" y="11596"/>
                  <a:pt x="19377" y="11596"/>
                </a:cubicBezTo>
                <a:cubicBezTo>
                  <a:pt x="19376" y="11596"/>
                  <a:pt x="19381" y="11578"/>
                  <a:pt x="19381" y="11559"/>
                </a:cubicBezTo>
                <a:close/>
                <a:moveTo>
                  <a:pt x="9675" y="11559"/>
                </a:moveTo>
                <a:lnTo>
                  <a:pt x="9675" y="11607"/>
                </a:lnTo>
                <a:lnTo>
                  <a:pt x="9659" y="11607"/>
                </a:lnTo>
                <a:lnTo>
                  <a:pt x="9659" y="11559"/>
                </a:lnTo>
                <a:close/>
                <a:moveTo>
                  <a:pt x="9865" y="11559"/>
                </a:moveTo>
                <a:lnTo>
                  <a:pt x="9865" y="11607"/>
                </a:lnTo>
                <a:lnTo>
                  <a:pt x="9849" y="11607"/>
                </a:lnTo>
                <a:lnTo>
                  <a:pt x="9849" y="11559"/>
                </a:lnTo>
                <a:close/>
                <a:moveTo>
                  <a:pt x="12193" y="11322"/>
                </a:moveTo>
                <a:lnTo>
                  <a:pt x="12193" y="11322"/>
                </a:lnTo>
                <a:cubicBezTo>
                  <a:pt x="12177" y="11464"/>
                  <a:pt x="12018" y="11496"/>
                  <a:pt x="11971" y="11607"/>
                </a:cubicBezTo>
                <a:lnTo>
                  <a:pt x="11897" y="11607"/>
                </a:lnTo>
                <a:cubicBezTo>
                  <a:pt x="11983" y="11500"/>
                  <a:pt x="12082" y="11405"/>
                  <a:pt x="12193" y="11322"/>
                </a:cubicBezTo>
                <a:close/>
                <a:moveTo>
                  <a:pt x="6271" y="11385"/>
                </a:moveTo>
                <a:lnTo>
                  <a:pt x="6271" y="11480"/>
                </a:lnTo>
                <a:lnTo>
                  <a:pt x="6112" y="11496"/>
                </a:lnTo>
                <a:cubicBezTo>
                  <a:pt x="6085" y="11565"/>
                  <a:pt x="6020" y="11623"/>
                  <a:pt x="5941" y="11636"/>
                </a:cubicBezTo>
                <a:lnTo>
                  <a:pt x="5941" y="11636"/>
                </a:lnTo>
                <a:cubicBezTo>
                  <a:pt x="6028" y="11547"/>
                  <a:pt x="6102" y="11459"/>
                  <a:pt x="6176" y="11385"/>
                </a:cubicBezTo>
                <a:close/>
                <a:moveTo>
                  <a:pt x="11337" y="11464"/>
                </a:moveTo>
                <a:lnTo>
                  <a:pt x="11337" y="11464"/>
                </a:lnTo>
                <a:cubicBezTo>
                  <a:pt x="11369" y="11559"/>
                  <a:pt x="11337" y="11623"/>
                  <a:pt x="11227" y="11654"/>
                </a:cubicBezTo>
                <a:lnTo>
                  <a:pt x="11227" y="11512"/>
                </a:lnTo>
                <a:lnTo>
                  <a:pt x="11337" y="11464"/>
                </a:lnTo>
                <a:close/>
                <a:moveTo>
                  <a:pt x="11828" y="11612"/>
                </a:moveTo>
                <a:cubicBezTo>
                  <a:pt x="11826" y="11654"/>
                  <a:pt x="11795" y="11654"/>
                  <a:pt x="11765" y="11654"/>
                </a:cubicBezTo>
                <a:cubicBezTo>
                  <a:pt x="11765" y="11654"/>
                  <a:pt x="11765" y="11639"/>
                  <a:pt x="11765" y="11623"/>
                </a:cubicBezTo>
                <a:lnTo>
                  <a:pt x="11828" y="11612"/>
                </a:lnTo>
                <a:close/>
                <a:moveTo>
                  <a:pt x="19392" y="11584"/>
                </a:moveTo>
                <a:cubicBezTo>
                  <a:pt x="19398" y="11602"/>
                  <a:pt x="19402" y="11616"/>
                  <a:pt x="19413" y="11639"/>
                </a:cubicBezTo>
                <a:cubicBezTo>
                  <a:pt x="19413" y="11639"/>
                  <a:pt x="19397" y="11654"/>
                  <a:pt x="19349" y="11686"/>
                </a:cubicBezTo>
                <a:lnTo>
                  <a:pt x="19349" y="11670"/>
                </a:lnTo>
                <a:cubicBezTo>
                  <a:pt x="19366" y="11645"/>
                  <a:pt x="19379" y="11614"/>
                  <a:pt x="19392" y="11584"/>
                </a:cubicBezTo>
                <a:close/>
                <a:moveTo>
                  <a:pt x="10862" y="11718"/>
                </a:moveTo>
                <a:lnTo>
                  <a:pt x="10862" y="11734"/>
                </a:lnTo>
                <a:lnTo>
                  <a:pt x="10815" y="11734"/>
                </a:lnTo>
                <a:lnTo>
                  <a:pt x="10815" y="11718"/>
                </a:lnTo>
                <a:close/>
                <a:moveTo>
                  <a:pt x="5869" y="11686"/>
                </a:moveTo>
                <a:cubicBezTo>
                  <a:pt x="5852" y="11725"/>
                  <a:pt x="5822" y="11751"/>
                  <a:pt x="5780" y="11765"/>
                </a:cubicBezTo>
                <a:lnTo>
                  <a:pt x="5780" y="11686"/>
                </a:lnTo>
                <a:close/>
                <a:moveTo>
                  <a:pt x="6049" y="11749"/>
                </a:moveTo>
                <a:lnTo>
                  <a:pt x="6049" y="11797"/>
                </a:lnTo>
                <a:lnTo>
                  <a:pt x="6033" y="11797"/>
                </a:lnTo>
                <a:lnTo>
                  <a:pt x="6033" y="11749"/>
                </a:lnTo>
                <a:close/>
                <a:moveTo>
                  <a:pt x="9580" y="11797"/>
                </a:moveTo>
                <a:lnTo>
                  <a:pt x="9580" y="11844"/>
                </a:lnTo>
                <a:lnTo>
                  <a:pt x="9564" y="11844"/>
                </a:lnTo>
                <a:lnTo>
                  <a:pt x="9564" y="11797"/>
                </a:lnTo>
                <a:close/>
                <a:moveTo>
                  <a:pt x="10752" y="11749"/>
                </a:moveTo>
                <a:lnTo>
                  <a:pt x="10752" y="11844"/>
                </a:lnTo>
                <a:lnTo>
                  <a:pt x="10736" y="11844"/>
                </a:lnTo>
                <a:lnTo>
                  <a:pt x="10736" y="11749"/>
                </a:lnTo>
                <a:close/>
                <a:moveTo>
                  <a:pt x="10657" y="11844"/>
                </a:moveTo>
                <a:lnTo>
                  <a:pt x="10657" y="11876"/>
                </a:lnTo>
                <a:lnTo>
                  <a:pt x="10641" y="11876"/>
                </a:lnTo>
                <a:lnTo>
                  <a:pt x="10641" y="11844"/>
                </a:lnTo>
                <a:close/>
                <a:moveTo>
                  <a:pt x="11702" y="11639"/>
                </a:moveTo>
                <a:cubicBezTo>
                  <a:pt x="11670" y="11829"/>
                  <a:pt x="11512" y="11813"/>
                  <a:pt x="11448" y="11908"/>
                </a:cubicBezTo>
                <a:cubicBezTo>
                  <a:pt x="11448" y="11897"/>
                  <a:pt x="11441" y="11887"/>
                  <a:pt x="11432" y="11876"/>
                </a:cubicBezTo>
                <a:lnTo>
                  <a:pt x="11432" y="11876"/>
                </a:lnTo>
                <a:cubicBezTo>
                  <a:pt x="11432" y="11876"/>
                  <a:pt x="11432" y="11876"/>
                  <a:pt x="11432" y="11876"/>
                </a:cubicBezTo>
                <a:cubicBezTo>
                  <a:pt x="11512" y="11781"/>
                  <a:pt x="11607" y="11702"/>
                  <a:pt x="11702" y="11639"/>
                </a:cubicBezTo>
                <a:close/>
                <a:moveTo>
                  <a:pt x="10688" y="11939"/>
                </a:moveTo>
                <a:lnTo>
                  <a:pt x="10688" y="11955"/>
                </a:lnTo>
                <a:lnTo>
                  <a:pt x="10641" y="11955"/>
                </a:lnTo>
                <a:lnTo>
                  <a:pt x="10641" y="11939"/>
                </a:lnTo>
                <a:close/>
                <a:moveTo>
                  <a:pt x="11068" y="11749"/>
                </a:moveTo>
                <a:cubicBezTo>
                  <a:pt x="11068" y="11908"/>
                  <a:pt x="10894" y="11876"/>
                  <a:pt x="10847" y="11971"/>
                </a:cubicBezTo>
                <a:lnTo>
                  <a:pt x="10847" y="11876"/>
                </a:lnTo>
                <a:lnTo>
                  <a:pt x="10973" y="11749"/>
                </a:lnTo>
                <a:close/>
                <a:moveTo>
                  <a:pt x="19128" y="11734"/>
                </a:moveTo>
                <a:cubicBezTo>
                  <a:pt x="19234" y="11794"/>
                  <a:pt x="19238" y="11870"/>
                  <a:pt x="19210" y="11974"/>
                </a:cubicBezTo>
                <a:lnTo>
                  <a:pt x="19210" y="11974"/>
                </a:lnTo>
                <a:lnTo>
                  <a:pt x="19143" y="11908"/>
                </a:lnTo>
                <a:lnTo>
                  <a:pt x="19175" y="11860"/>
                </a:lnTo>
                <a:cubicBezTo>
                  <a:pt x="19159" y="11829"/>
                  <a:pt x="19143" y="11781"/>
                  <a:pt x="19128" y="11734"/>
                </a:cubicBezTo>
                <a:close/>
                <a:moveTo>
                  <a:pt x="9501" y="11939"/>
                </a:moveTo>
                <a:lnTo>
                  <a:pt x="9501" y="11955"/>
                </a:lnTo>
                <a:lnTo>
                  <a:pt x="9469" y="11987"/>
                </a:lnTo>
                <a:cubicBezTo>
                  <a:pt x="9469" y="11971"/>
                  <a:pt x="9485" y="11955"/>
                  <a:pt x="9501" y="11939"/>
                </a:cubicBezTo>
                <a:close/>
                <a:moveTo>
                  <a:pt x="10799" y="11971"/>
                </a:moveTo>
                <a:lnTo>
                  <a:pt x="10799" y="12019"/>
                </a:lnTo>
                <a:lnTo>
                  <a:pt x="10783" y="12019"/>
                </a:lnTo>
                <a:lnTo>
                  <a:pt x="10783" y="11971"/>
                </a:lnTo>
                <a:close/>
                <a:moveTo>
                  <a:pt x="17544" y="11987"/>
                </a:moveTo>
                <a:lnTo>
                  <a:pt x="17513" y="12019"/>
                </a:lnTo>
                <a:cubicBezTo>
                  <a:pt x="17513" y="12003"/>
                  <a:pt x="17528" y="11987"/>
                  <a:pt x="17544" y="11987"/>
                </a:cubicBezTo>
                <a:close/>
                <a:moveTo>
                  <a:pt x="9469" y="11987"/>
                </a:moveTo>
                <a:cubicBezTo>
                  <a:pt x="9469" y="12003"/>
                  <a:pt x="9469" y="12019"/>
                  <a:pt x="9453" y="12034"/>
                </a:cubicBezTo>
                <a:lnTo>
                  <a:pt x="9437" y="12019"/>
                </a:lnTo>
                <a:lnTo>
                  <a:pt x="9469" y="11987"/>
                </a:lnTo>
                <a:close/>
                <a:moveTo>
                  <a:pt x="2043" y="11575"/>
                </a:moveTo>
                <a:lnTo>
                  <a:pt x="1916" y="11892"/>
                </a:lnTo>
                <a:lnTo>
                  <a:pt x="1790" y="12019"/>
                </a:lnTo>
                <a:lnTo>
                  <a:pt x="1663" y="11939"/>
                </a:lnTo>
                <a:lnTo>
                  <a:pt x="1552" y="12050"/>
                </a:lnTo>
                <a:cubicBezTo>
                  <a:pt x="1536" y="11987"/>
                  <a:pt x="1536" y="11955"/>
                  <a:pt x="1536" y="11924"/>
                </a:cubicBezTo>
                <a:lnTo>
                  <a:pt x="1315" y="11924"/>
                </a:lnTo>
                <a:lnTo>
                  <a:pt x="1315" y="11797"/>
                </a:lnTo>
                <a:lnTo>
                  <a:pt x="1584" y="11623"/>
                </a:lnTo>
                <a:lnTo>
                  <a:pt x="1584" y="11623"/>
                </a:lnTo>
                <a:cubicBezTo>
                  <a:pt x="1568" y="11718"/>
                  <a:pt x="1552" y="11765"/>
                  <a:pt x="1536" y="11892"/>
                </a:cubicBezTo>
                <a:lnTo>
                  <a:pt x="1742" y="11702"/>
                </a:lnTo>
                <a:lnTo>
                  <a:pt x="1885" y="11702"/>
                </a:lnTo>
                <a:cubicBezTo>
                  <a:pt x="1901" y="11607"/>
                  <a:pt x="1980" y="11607"/>
                  <a:pt x="2043" y="11575"/>
                </a:cubicBezTo>
                <a:close/>
                <a:moveTo>
                  <a:pt x="9469" y="11781"/>
                </a:moveTo>
                <a:lnTo>
                  <a:pt x="9200" y="12050"/>
                </a:lnTo>
                <a:lnTo>
                  <a:pt x="9089" y="12050"/>
                </a:lnTo>
                <a:cubicBezTo>
                  <a:pt x="9200" y="11955"/>
                  <a:pt x="9247" y="11781"/>
                  <a:pt x="9469" y="11781"/>
                </a:cubicBezTo>
                <a:close/>
                <a:moveTo>
                  <a:pt x="17513" y="12019"/>
                </a:moveTo>
                <a:cubicBezTo>
                  <a:pt x="17513" y="12034"/>
                  <a:pt x="17497" y="12050"/>
                  <a:pt x="17497" y="12066"/>
                </a:cubicBezTo>
                <a:cubicBezTo>
                  <a:pt x="17481" y="12066"/>
                  <a:pt x="17481" y="12066"/>
                  <a:pt x="17481" y="12050"/>
                </a:cubicBezTo>
                <a:lnTo>
                  <a:pt x="17513" y="12019"/>
                </a:lnTo>
                <a:close/>
                <a:moveTo>
                  <a:pt x="11401" y="11892"/>
                </a:moveTo>
                <a:cubicBezTo>
                  <a:pt x="11401" y="11896"/>
                  <a:pt x="11402" y="11898"/>
                  <a:pt x="11404" y="11898"/>
                </a:cubicBezTo>
                <a:cubicBezTo>
                  <a:pt x="11405" y="11898"/>
                  <a:pt x="11406" y="11898"/>
                  <a:pt x="11407" y="11898"/>
                </a:cubicBezTo>
                <a:lnTo>
                  <a:pt x="11407" y="11898"/>
                </a:lnTo>
                <a:cubicBezTo>
                  <a:pt x="11401" y="11908"/>
                  <a:pt x="11393" y="11916"/>
                  <a:pt x="11385" y="11924"/>
                </a:cubicBezTo>
                <a:cubicBezTo>
                  <a:pt x="11337" y="12050"/>
                  <a:pt x="11211" y="12034"/>
                  <a:pt x="11116" y="12098"/>
                </a:cubicBezTo>
                <a:cubicBezTo>
                  <a:pt x="11163" y="11971"/>
                  <a:pt x="11290" y="11971"/>
                  <a:pt x="11401" y="11892"/>
                </a:cubicBezTo>
                <a:close/>
                <a:moveTo>
                  <a:pt x="10704" y="12082"/>
                </a:moveTo>
                <a:lnTo>
                  <a:pt x="10704" y="12098"/>
                </a:lnTo>
                <a:lnTo>
                  <a:pt x="10641" y="12114"/>
                </a:lnTo>
                <a:lnTo>
                  <a:pt x="10641" y="12082"/>
                </a:lnTo>
                <a:close/>
                <a:moveTo>
                  <a:pt x="935" y="11955"/>
                </a:moveTo>
                <a:cubicBezTo>
                  <a:pt x="919" y="12019"/>
                  <a:pt x="887" y="12082"/>
                  <a:pt x="824" y="12129"/>
                </a:cubicBezTo>
                <a:cubicBezTo>
                  <a:pt x="808" y="12050"/>
                  <a:pt x="808" y="12003"/>
                  <a:pt x="808" y="11955"/>
                </a:cubicBezTo>
                <a:close/>
                <a:moveTo>
                  <a:pt x="12414" y="12177"/>
                </a:moveTo>
                <a:lnTo>
                  <a:pt x="12414" y="12193"/>
                </a:lnTo>
                <a:lnTo>
                  <a:pt x="12367" y="12193"/>
                </a:lnTo>
                <a:lnTo>
                  <a:pt x="12367" y="12177"/>
                </a:lnTo>
                <a:close/>
                <a:moveTo>
                  <a:pt x="17164" y="12177"/>
                </a:moveTo>
                <a:lnTo>
                  <a:pt x="17164" y="12193"/>
                </a:lnTo>
                <a:lnTo>
                  <a:pt x="17117" y="12193"/>
                </a:lnTo>
                <a:lnTo>
                  <a:pt x="17117" y="12177"/>
                </a:lnTo>
                <a:close/>
                <a:moveTo>
                  <a:pt x="10340" y="12129"/>
                </a:moveTo>
                <a:lnTo>
                  <a:pt x="10372" y="12177"/>
                </a:lnTo>
                <a:lnTo>
                  <a:pt x="10625" y="12177"/>
                </a:lnTo>
                <a:lnTo>
                  <a:pt x="10514" y="12272"/>
                </a:lnTo>
                <a:lnTo>
                  <a:pt x="10356" y="12177"/>
                </a:lnTo>
                <a:cubicBezTo>
                  <a:pt x="10356" y="12177"/>
                  <a:pt x="10340" y="12161"/>
                  <a:pt x="10324" y="12145"/>
                </a:cubicBezTo>
                <a:lnTo>
                  <a:pt x="10340" y="12129"/>
                </a:lnTo>
                <a:close/>
                <a:moveTo>
                  <a:pt x="10942" y="12209"/>
                </a:moveTo>
                <a:lnTo>
                  <a:pt x="10942" y="12224"/>
                </a:lnTo>
                <a:lnTo>
                  <a:pt x="10910" y="12256"/>
                </a:lnTo>
                <a:lnTo>
                  <a:pt x="10910" y="12240"/>
                </a:lnTo>
                <a:cubicBezTo>
                  <a:pt x="10910" y="12272"/>
                  <a:pt x="10910" y="12288"/>
                  <a:pt x="10894" y="12288"/>
                </a:cubicBezTo>
                <a:cubicBezTo>
                  <a:pt x="10878" y="12288"/>
                  <a:pt x="10878" y="12288"/>
                  <a:pt x="10878" y="12272"/>
                </a:cubicBezTo>
                <a:lnTo>
                  <a:pt x="10910" y="12240"/>
                </a:lnTo>
                <a:lnTo>
                  <a:pt x="10910" y="12240"/>
                </a:lnTo>
                <a:lnTo>
                  <a:pt x="10910" y="12240"/>
                </a:lnTo>
                <a:cubicBezTo>
                  <a:pt x="10910" y="12224"/>
                  <a:pt x="10926" y="12209"/>
                  <a:pt x="10942" y="12209"/>
                </a:cubicBezTo>
                <a:close/>
                <a:moveTo>
                  <a:pt x="7379" y="12304"/>
                </a:moveTo>
                <a:lnTo>
                  <a:pt x="7379" y="12319"/>
                </a:lnTo>
                <a:lnTo>
                  <a:pt x="7332" y="12319"/>
                </a:lnTo>
                <a:lnTo>
                  <a:pt x="7332" y="12304"/>
                </a:lnTo>
                <a:close/>
                <a:moveTo>
                  <a:pt x="12161" y="12304"/>
                </a:moveTo>
                <a:lnTo>
                  <a:pt x="12161" y="12335"/>
                </a:lnTo>
                <a:lnTo>
                  <a:pt x="12145" y="12335"/>
                </a:lnTo>
                <a:lnTo>
                  <a:pt x="12145" y="12304"/>
                </a:lnTo>
                <a:close/>
                <a:moveTo>
                  <a:pt x="5717" y="11860"/>
                </a:moveTo>
                <a:lnTo>
                  <a:pt x="5732" y="11876"/>
                </a:lnTo>
                <a:lnTo>
                  <a:pt x="5701" y="11908"/>
                </a:lnTo>
                <a:cubicBezTo>
                  <a:pt x="5653" y="11987"/>
                  <a:pt x="5622" y="12050"/>
                  <a:pt x="5511" y="12050"/>
                </a:cubicBezTo>
                <a:lnTo>
                  <a:pt x="5511" y="12066"/>
                </a:lnTo>
                <a:lnTo>
                  <a:pt x="5321" y="12272"/>
                </a:lnTo>
                <a:lnTo>
                  <a:pt x="5099" y="12335"/>
                </a:lnTo>
                <a:cubicBezTo>
                  <a:pt x="5099" y="12351"/>
                  <a:pt x="5083" y="12351"/>
                  <a:pt x="5083" y="12367"/>
                </a:cubicBezTo>
                <a:lnTo>
                  <a:pt x="5067" y="12351"/>
                </a:lnTo>
                <a:lnTo>
                  <a:pt x="5099" y="12319"/>
                </a:lnTo>
                <a:cubicBezTo>
                  <a:pt x="5210" y="12209"/>
                  <a:pt x="5352" y="12098"/>
                  <a:pt x="5495" y="12050"/>
                </a:cubicBezTo>
                <a:cubicBezTo>
                  <a:pt x="5542" y="11971"/>
                  <a:pt x="5574" y="11908"/>
                  <a:pt x="5685" y="11908"/>
                </a:cubicBezTo>
                <a:cubicBezTo>
                  <a:pt x="5701" y="11892"/>
                  <a:pt x="5701" y="11876"/>
                  <a:pt x="5717" y="11860"/>
                </a:cubicBezTo>
                <a:close/>
                <a:moveTo>
                  <a:pt x="17101" y="12351"/>
                </a:moveTo>
                <a:lnTo>
                  <a:pt x="17101" y="12367"/>
                </a:lnTo>
                <a:lnTo>
                  <a:pt x="17022" y="12383"/>
                </a:lnTo>
                <a:lnTo>
                  <a:pt x="17022" y="12351"/>
                </a:lnTo>
                <a:close/>
                <a:moveTo>
                  <a:pt x="10736" y="12319"/>
                </a:moveTo>
                <a:lnTo>
                  <a:pt x="10767" y="12367"/>
                </a:lnTo>
                <a:lnTo>
                  <a:pt x="10657" y="12430"/>
                </a:lnTo>
                <a:lnTo>
                  <a:pt x="10625" y="12399"/>
                </a:lnTo>
                <a:cubicBezTo>
                  <a:pt x="10641" y="12383"/>
                  <a:pt x="10657" y="12367"/>
                  <a:pt x="10672" y="12351"/>
                </a:cubicBezTo>
                <a:cubicBezTo>
                  <a:pt x="10688" y="12335"/>
                  <a:pt x="10720" y="12335"/>
                  <a:pt x="10736" y="12319"/>
                </a:cubicBezTo>
                <a:close/>
                <a:moveTo>
                  <a:pt x="16814" y="12397"/>
                </a:moveTo>
                <a:cubicBezTo>
                  <a:pt x="16827" y="12397"/>
                  <a:pt x="16843" y="12402"/>
                  <a:pt x="16863" y="12414"/>
                </a:cubicBezTo>
                <a:cubicBezTo>
                  <a:pt x="16840" y="12438"/>
                  <a:pt x="16825" y="12479"/>
                  <a:pt x="16787" y="12479"/>
                </a:cubicBezTo>
                <a:cubicBezTo>
                  <a:pt x="16773" y="12479"/>
                  <a:pt x="16757" y="12474"/>
                  <a:pt x="16737" y="12462"/>
                </a:cubicBezTo>
                <a:cubicBezTo>
                  <a:pt x="16760" y="12438"/>
                  <a:pt x="16775" y="12397"/>
                  <a:pt x="16814" y="12397"/>
                </a:cubicBezTo>
                <a:close/>
                <a:moveTo>
                  <a:pt x="9912" y="12557"/>
                </a:moveTo>
                <a:lnTo>
                  <a:pt x="9912" y="12573"/>
                </a:lnTo>
                <a:lnTo>
                  <a:pt x="9865" y="12573"/>
                </a:lnTo>
                <a:lnTo>
                  <a:pt x="9865" y="12557"/>
                </a:lnTo>
                <a:close/>
                <a:moveTo>
                  <a:pt x="10071" y="12509"/>
                </a:moveTo>
                <a:cubicBezTo>
                  <a:pt x="10071" y="12525"/>
                  <a:pt x="10087" y="12541"/>
                  <a:pt x="10087" y="12541"/>
                </a:cubicBezTo>
                <a:lnTo>
                  <a:pt x="9976" y="12620"/>
                </a:lnTo>
                <a:lnTo>
                  <a:pt x="9944" y="12589"/>
                </a:lnTo>
                <a:cubicBezTo>
                  <a:pt x="9960" y="12573"/>
                  <a:pt x="9976" y="12557"/>
                  <a:pt x="9992" y="12541"/>
                </a:cubicBezTo>
                <a:cubicBezTo>
                  <a:pt x="10023" y="12525"/>
                  <a:pt x="10039" y="12525"/>
                  <a:pt x="10071" y="12509"/>
                </a:cubicBezTo>
                <a:close/>
                <a:moveTo>
                  <a:pt x="16879" y="12525"/>
                </a:moveTo>
                <a:lnTo>
                  <a:pt x="16879" y="12620"/>
                </a:lnTo>
                <a:lnTo>
                  <a:pt x="16800" y="12620"/>
                </a:lnTo>
                <a:cubicBezTo>
                  <a:pt x="16800" y="12589"/>
                  <a:pt x="16800" y="12557"/>
                  <a:pt x="16800" y="12525"/>
                </a:cubicBezTo>
                <a:close/>
                <a:moveTo>
                  <a:pt x="16784" y="12620"/>
                </a:moveTo>
                <a:lnTo>
                  <a:pt x="16800" y="12636"/>
                </a:lnTo>
                <a:cubicBezTo>
                  <a:pt x="16784" y="12652"/>
                  <a:pt x="16784" y="12652"/>
                  <a:pt x="16768" y="12668"/>
                </a:cubicBezTo>
                <a:lnTo>
                  <a:pt x="16753" y="12652"/>
                </a:lnTo>
                <a:lnTo>
                  <a:pt x="16784" y="12620"/>
                </a:lnTo>
                <a:close/>
                <a:moveTo>
                  <a:pt x="444" y="12715"/>
                </a:moveTo>
                <a:lnTo>
                  <a:pt x="444" y="12747"/>
                </a:lnTo>
                <a:lnTo>
                  <a:pt x="365" y="12763"/>
                </a:lnTo>
                <a:cubicBezTo>
                  <a:pt x="365" y="12747"/>
                  <a:pt x="365" y="12731"/>
                  <a:pt x="365" y="12715"/>
                </a:cubicBezTo>
                <a:close/>
                <a:moveTo>
                  <a:pt x="10182" y="12715"/>
                </a:moveTo>
                <a:lnTo>
                  <a:pt x="10150" y="12826"/>
                </a:lnTo>
                <a:lnTo>
                  <a:pt x="10007" y="12715"/>
                </a:lnTo>
                <a:close/>
                <a:moveTo>
                  <a:pt x="8250" y="12779"/>
                </a:moveTo>
                <a:lnTo>
                  <a:pt x="8250" y="12858"/>
                </a:lnTo>
                <a:lnTo>
                  <a:pt x="8177" y="12858"/>
                </a:lnTo>
                <a:cubicBezTo>
                  <a:pt x="8189" y="12819"/>
                  <a:pt x="8215" y="12790"/>
                  <a:pt x="8250" y="12779"/>
                </a:cubicBezTo>
                <a:close/>
                <a:moveTo>
                  <a:pt x="745" y="12842"/>
                </a:moveTo>
                <a:lnTo>
                  <a:pt x="745" y="12889"/>
                </a:lnTo>
                <a:lnTo>
                  <a:pt x="729" y="12889"/>
                </a:lnTo>
                <a:lnTo>
                  <a:pt x="729" y="12842"/>
                </a:lnTo>
                <a:close/>
                <a:moveTo>
                  <a:pt x="16341" y="12842"/>
                </a:moveTo>
                <a:cubicBezTo>
                  <a:pt x="16325" y="12858"/>
                  <a:pt x="16325" y="12874"/>
                  <a:pt x="16309" y="12889"/>
                </a:cubicBezTo>
                <a:lnTo>
                  <a:pt x="16293" y="12874"/>
                </a:lnTo>
                <a:lnTo>
                  <a:pt x="16341" y="12842"/>
                </a:lnTo>
                <a:close/>
                <a:moveTo>
                  <a:pt x="8136" y="12869"/>
                </a:moveTo>
                <a:cubicBezTo>
                  <a:pt x="8128" y="12905"/>
                  <a:pt x="8102" y="12905"/>
                  <a:pt x="8076" y="12905"/>
                </a:cubicBezTo>
                <a:cubicBezTo>
                  <a:pt x="8092" y="12905"/>
                  <a:pt x="8092" y="12889"/>
                  <a:pt x="8076" y="12889"/>
                </a:cubicBezTo>
                <a:lnTo>
                  <a:pt x="8136" y="12869"/>
                </a:lnTo>
                <a:close/>
                <a:moveTo>
                  <a:pt x="8487" y="12826"/>
                </a:moveTo>
                <a:lnTo>
                  <a:pt x="8408" y="12937"/>
                </a:lnTo>
                <a:lnTo>
                  <a:pt x="8392" y="12921"/>
                </a:lnTo>
                <a:lnTo>
                  <a:pt x="8392" y="12826"/>
                </a:lnTo>
                <a:close/>
                <a:moveTo>
                  <a:pt x="16262" y="12874"/>
                </a:moveTo>
                <a:cubicBezTo>
                  <a:pt x="16243" y="12902"/>
                  <a:pt x="16230" y="12936"/>
                  <a:pt x="16215" y="12969"/>
                </a:cubicBezTo>
                <a:lnTo>
                  <a:pt x="16215" y="12969"/>
                </a:lnTo>
                <a:cubicBezTo>
                  <a:pt x="16217" y="12957"/>
                  <a:pt x="16219" y="12948"/>
                  <a:pt x="16218" y="12948"/>
                </a:cubicBezTo>
                <a:lnTo>
                  <a:pt x="16218" y="12948"/>
                </a:lnTo>
                <a:cubicBezTo>
                  <a:pt x="16217" y="12948"/>
                  <a:pt x="16215" y="12951"/>
                  <a:pt x="16211" y="12960"/>
                </a:cubicBezTo>
                <a:lnTo>
                  <a:pt x="16211" y="12960"/>
                </a:lnTo>
                <a:cubicBezTo>
                  <a:pt x="16206" y="12943"/>
                  <a:pt x="16198" y="12932"/>
                  <a:pt x="16198" y="12921"/>
                </a:cubicBezTo>
                <a:cubicBezTo>
                  <a:pt x="16198" y="12905"/>
                  <a:pt x="16214" y="12905"/>
                  <a:pt x="16246" y="12874"/>
                </a:cubicBezTo>
                <a:close/>
                <a:moveTo>
                  <a:pt x="571" y="12937"/>
                </a:moveTo>
                <a:lnTo>
                  <a:pt x="571" y="12984"/>
                </a:lnTo>
                <a:lnTo>
                  <a:pt x="555" y="12984"/>
                </a:lnTo>
                <a:lnTo>
                  <a:pt x="555" y="12937"/>
                </a:lnTo>
                <a:close/>
                <a:moveTo>
                  <a:pt x="16626" y="12557"/>
                </a:moveTo>
                <a:lnTo>
                  <a:pt x="16642" y="12589"/>
                </a:lnTo>
                <a:lnTo>
                  <a:pt x="16610" y="12604"/>
                </a:lnTo>
                <a:lnTo>
                  <a:pt x="16610" y="12620"/>
                </a:lnTo>
                <a:cubicBezTo>
                  <a:pt x="16594" y="12636"/>
                  <a:pt x="16578" y="12652"/>
                  <a:pt x="16563" y="12668"/>
                </a:cubicBezTo>
                <a:lnTo>
                  <a:pt x="16563" y="12747"/>
                </a:lnTo>
                <a:lnTo>
                  <a:pt x="16689" y="12699"/>
                </a:lnTo>
                <a:lnTo>
                  <a:pt x="16689" y="12699"/>
                </a:lnTo>
                <a:cubicBezTo>
                  <a:pt x="16673" y="12826"/>
                  <a:pt x="16673" y="12826"/>
                  <a:pt x="16404" y="13000"/>
                </a:cubicBezTo>
                <a:cubicBezTo>
                  <a:pt x="16404" y="12969"/>
                  <a:pt x="16373" y="12937"/>
                  <a:pt x="16373" y="12905"/>
                </a:cubicBezTo>
                <a:lnTo>
                  <a:pt x="16468" y="12874"/>
                </a:lnTo>
                <a:lnTo>
                  <a:pt x="16468" y="12810"/>
                </a:lnTo>
                <a:lnTo>
                  <a:pt x="16341" y="12842"/>
                </a:lnTo>
                <a:cubicBezTo>
                  <a:pt x="16373" y="12779"/>
                  <a:pt x="16404" y="12731"/>
                  <a:pt x="16452" y="12652"/>
                </a:cubicBezTo>
                <a:lnTo>
                  <a:pt x="16563" y="12652"/>
                </a:lnTo>
                <a:lnTo>
                  <a:pt x="16594" y="12604"/>
                </a:lnTo>
                <a:cubicBezTo>
                  <a:pt x="16610" y="12589"/>
                  <a:pt x="16610" y="12573"/>
                  <a:pt x="16626" y="12557"/>
                </a:cubicBezTo>
                <a:close/>
                <a:moveTo>
                  <a:pt x="8353" y="12961"/>
                </a:moveTo>
                <a:lnTo>
                  <a:pt x="8361" y="12969"/>
                </a:lnTo>
                <a:cubicBezTo>
                  <a:pt x="8345" y="12984"/>
                  <a:pt x="8345" y="13000"/>
                  <a:pt x="8329" y="13016"/>
                </a:cubicBezTo>
                <a:lnTo>
                  <a:pt x="8313" y="13000"/>
                </a:lnTo>
                <a:lnTo>
                  <a:pt x="8345" y="12969"/>
                </a:lnTo>
                <a:cubicBezTo>
                  <a:pt x="8348" y="12966"/>
                  <a:pt x="8350" y="12963"/>
                  <a:pt x="8353" y="12961"/>
                </a:cubicBezTo>
                <a:close/>
                <a:moveTo>
                  <a:pt x="8266" y="12984"/>
                </a:moveTo>
                <a:lnTo>
                  <a:pt x="8266" y="13032"/>
                </a:lnTo>
                <a:lnTo>
                  <a:pt x="8250" y="13032"/>
                </a:lnTo>
                <a:lnTo>
                  <a:pt x="8250" y="12984"/>
                </a:lnTo>
                <a:close/>
                <a:moveTo>
                  <a:pt x="16211" y="12960"/>
                </a:moveTo>
                <a:lnTo>
                  <a:pt x="16211" y="12960"/>
                </a:lnTo>
                <a:cubicBezTo>
                  <a:pt x="16212" y="12964"/>
                  <a:pt x="16213" y="12968"/>
                  <a:pt x="16214" y="12973"/>
                </a:cubicBezTo>
                <a:lnTo>
                  <a:pt x="16214" y="12973"/>
                </a:lnTo>
                <a:cubicBezTo>
                  <a:pt x="16214" y="12971"/>
                  <a:pt x="16215" y="12970"/>
                  <a:pt x="16215" y="12969"/>
                </a:cubicBezTo>
                <a:lnTo>
                  <a:pt x="16215" y="12969"/>
                </a:lnTo>
                <a:cubicBezTo>
                  <a:pt x="16215" y="12974"/>
                  <a:pt x="16214" y="12979"/>
                  <a:pt x="16214" y="12984"/>
                </a:cubicBezTo>
                <a:cubicBezTo>
                  <a:pt x="16214" y="12980"/>
                  <a:pt x="16214" y="12976"/>
                  <a:pt x="16214" y="12973"/>
                </a:cubicBezTo>
                <a:lnTo>
                  <a:pt x="16214" y="12973"/>
                </a:lnTo>
                <a:cubicBezTo>
                  <a:pt x="16204" y="12994"/>
                  <a:pt x="16195" y="13014"/>
                  <a:pt x="16183" y="13032"/>
                </a:cubicBezTo>
                <a:lnTo>
                  <a:pt x="16167" y="13016"/>
                </a:lnTo>
                <a:lnTo>
                  <a:pt x="16198" y="12984"/>
                </a:lnTo>
                <a:cubicBezTo>
                  <a:pt x="16204" y="12974"/>
                  <a:pt x="16208" y="12965"/>
                  <a:pt x="16211" y="12960"/>
                </a:cubicBezTo>
                <a:close/>
                <a:moveTo>
                  <a:pt x="17845" y="12810"/>
                </a:moveTo>
                <a:lnTo>
                  <a:pt x="17924" y="12858"/>
                </a:lnTo>
                <a:lnTo>
                  <a:pt x="18067" y="12826"/>
                </a:lnTo>
                <a:lnTo>
                  <a:pt x="18067" y="12826"/>
                </a:lnTo>
                <a:cubicBezTo>
                  <a:pt x="17972" y="13048"/>
                  <a:pt x="17782" y="12984"/>
                  <a:pt x="17639" y="13032"/>
                </a:cubicBezTo>
                <a:cubicBezTo>
                  <a:pt x="17687" y="13000"/>
                  <a:pt x="17718" y="12984"/>
                  <a:pt x="17766" y="12953"/>
                </a:cubicBezTo>
                <a:cubicBezTo>
                  <a:pt x="17798" y="12905"/>
                  <a:pt x="17813" y="12858"/>
                  <a:pt x="17845" y="12810"/>
                </a:cubicBezTo>
                <a:close/>
                <a:moveTo>
                  <a:pt x="4941" y="12383"/>
                </a:moveTo>
                <a:lnTo>
                  <a:pt x="4767" y="12557"/>
                </a:lnTo>
                <a:lnTo>
                  <a:pt x="4703" y="12557"/>
                </a:lnTo>
                <a:cubicBezTo>
                  <a:pt x="4672" y="12604"/>
                  <a:pt x="4640" y="12668"/>
                  <a:pt x="4592" y="12699"/>
                </a:cubicBezTo>
                <a:cubicBezTo>
                  <a:pt x="4363" y="12791"/>
                  <a:pt x="4178" y="12956"/>
                  <a:pt x="3953" y="13053"/>
                </a:cubicBezTo>
                <a:lnTo>
                  <a:pt x="3953" y="13053"/>
                </a:lnTo>
                <a:cubicBezTo>
                  <a:pt x="3927" y="13036"/>
                  <a:pt x="3927" y="13013"/>
                  <a:pt x="3927" y="13000"/>
                </a:cubicBezTo>
                <a:cubicBezTo>
                  <a:pt x="4117" y="12905"/>
                  <a:pt x="4307" y="12779"/>
                  <a:pt x="4466" y="12636"/>
                </a:cubicBezTo>
                <a:cubicBezTo>
                  <a:pt x="4529" y="12573"/>
                  <a:pt x="4608" y="12557"/>
                  <a:pt x="4703" y="12557"/>
                </a:cubicBezTo>
                <a:lnTo>
                  <a:pt x="4767" y="12430"/>
                </a:lnTo>
                <a:lnTo>
                  <a:pt x="4941" y="12383"/>
                </a:lnTo>
                <a:close/>
                <a:moveTo>
                  <a:pt x="7997" y="13032"/>
                </a:moveTo>
                <a:lnTo>
                  <a:pt x="7997" y="13079"/>
                </a:lnTo>
                <a:lnTo>
                  <a:pt x="7981" y="13079"/>
                </a:lnTo>
                <a:lnTo>
                  <a:pt x="7981" y="13032"/>
                </a:lnTo>
                <a:close/>
                <a:moveTo>
                  <a:pt x="16151" y="13190"/>
                </a:moveTo>
                <a:lnTo>
                  <a:pt x="16151" y="13206"/>
                </a:lnTo>
                <a:lnTo>
                  <a:pt x="16119" y="13206"/>
                </a:lnTo>
                <a:lnTo>
                  <a:pt x="16119" y="13190"/>
                </a:lnTo>
                <a:close/>
                <a:moveTo>
                  <a:pt x="8155" y="13064"/>
                </a:moveTo>
                <a:lnTo>
                  <a:pt x="8187" y="13095"/>
                </a:lnTo>
                <a:cubicBezTo>
                  <a:pt x="8143" y="13138"/>
                  <a:pt x="8113" y="13208"/>
                  <a:pt x="8012" y="13208"/>
                </a:cubicBezTo>
                <a:cubicBezTo>
                  <a:pt x="8002" y="13208"/>
                  <a:pt x="7992" y="13207"/>
                  <a:pt x="7981" y="13206"/>
                </a:cubicBezTo>
                <a:lnTo>
                  <a:pt x="8155" y="13064"/>
                </a:lnTo>
                <a:close/>
                <a:moveTo>
                  <a:pt x="3924" y="13068"/>
                </a:moveTo>
                <a:cubicBezTo>
                  <a:pt x="3863" y="13147"/>
                  <a:pt x="3829" y="13254"/>
                  <a:pt x="3674" y="13254"/>
                </a:cubicBezTo>
                <a:cubicBezTo>
                  <a:pt x="3772" y="13184"/>
                  <a:pt x="3808" y="13089"/>
                  <a:pt x="3924" y="13068"/>
                </a:cubicBezTo>
                <a:close/>
                <a:moveTo>
                  <a:pt x="16072" y="13064"/>
                </a:moveTo>
                <a:lnTo>
                  <a:pt x="16072" y="13064"/>
                </a:lnTo>
                <a:cubicBezTo>
                  <a:pt x="16056" y="13222"/>
                  <a:pt x="15945" y="13254"/>
                  <a:pt x="15818" y="13317"/>
                </a:cubicBezTo>
                <a:cubicBezTo>
                  <a:pt x="15850" y="13269"/>
                  <a:pt x="15866" y="13222"/>
                  <a:pt x="15898" y="13190"/>
                </a:cubicBezTo>
                <a:cubicBezTo>
                  <a:pt x="15961" y="13143"/>
                  <a:pt x="16008" y="13095"/>
                  <a:pt x="16072" y="13064"/>
                </a:cubicBezTo>
                <a:close/>
                <a:moveTo>
                  <a:pt x="3516" y="13364"/>
                </a:moveTo>
                <a:lnTo>
                  <a:pt x="3516" y="13396"/>
                </a:lnTo>
                <a:lnTo>
                  <a:pt x="3500" y="13396"/>
                </a:lnTo>
                <a:lnTo>
                  <a:pt x="3500" y="13364"/>
                </a:lnTo>
                <a:close/>
                <a:moveTo>
                  <a:pt x="17117" y="13269"/>
                </a:moveTo>
                <a:lnTo>
                  <a:pt x="17164" y="13285"/>
                </a:lnTo>
                <a:lnTo>
                  <a:pt x="17148" y="13285"/>
                </a:lnTo>
                <a:lnTo>
                  <a:pt x="17069" y="13396"/>
                </a:lnTo>
                <a:cubicBezTo>
                  <a:pt x="17053" y="13333"/>
                  <a:pt x="17053" y="13301"/>
                  <a:pt x="17053" y="13269"/>
                </a:cubicBezTo>
                <a:close/>
                <a:moveTo>
                  <a:pt x="3436" y="13364"/>
                </a:moveTo>
                <a:lnTo>
                  <a:pt x="3436" y="13444"/>
                </a:lnTo>
                <a:lnTo>
                  <a:pt x="3363" y="13444"/>
                </a:lnTo>
                <a:cubicBezTo>
                  <a:pt x="3380" y="13405"/>
                  <a:pt x="3408" y="13378"/>
                  <a:pt x="3436" y="13364"/>
                </a:cubicBezTo>
                <a:close/>
                <a:moveTo>
                  <a:pt x="8820" y="13428"/>
                </a:moveTo>
                <a:lnTo>
                  <a:pt x="8820" y="13444"/>
                </a:lnTo>
                <a:lnTo>
                  <a:pt x="8772" y="13444"/>
                </a:lnTo>
                <a:lnTo>
                  <a:pt x="8772" y="13428"/>
                </a:lnTo>
                <a:close/>
                <a:moveTo>
                  <a:pt x="15771" y="13301"/>
                </a:moveTo>
                <a:lnTo>
                  <a:pt x="15787" y="13317"/>
                </a:lnTo>
                <a:lnTo>
                  <a:pt x="15755" y="13349"/>
                </a:lnTo>
                <a:lnTo>
                  <a:pt x="15739" y="13349"/>
                </a:lnTo>
                <a:cubicBezTo>
                  <a:pt x="15727" y="13396"/>
                  <a:pt x="15706" y="13444"/>
                  <a:pt x="15656" y="13444"/>
                </a:cubicBezTo>
                <a:cubicBezTo>
                  <a:pt x="15639" y="13444"/>
                  <a:pt x="15620" y="13439"/>
                  <a:pt x="15597" y="13428"/>
                </a:cubicBezTo>
                <a:lnTo>
                  <a:pt x="15739" y="13333"/>
                </a:lnTo>
                <a:lnTo>
                  <a:pt x="15723" y="13333"/>
                </a:lnTo>
                <a:cubicBezTo>
                  <a:pt x="15755" y="13333"/>
                  <a:pt x="15755" y="13317"/>
                  <a:pt x="15771" y="13301"/>
                </a:cubicBezTo>
                <a:close/>
                <a:moveTo>
                  <a:pt x="10308" y="13554"/>
                </a:moveTo>
                <a:lnTo>
                  <a:pt x="10308" y="13570"/>
                </a:lnTo>
                <a:lnTo>
                  <a:pt x="10261" y="13570"/>
                </a:lnTo>
                <a:lnTo>
                  <a:pt x="10261" y="13554"/>
                </a:lnTo>
                <a:close/>
                <a:moveTo>
                  <a:pt x="15470" y="13523"/>
                </a:moveTo>
                <a:lnTo>
                  <a:pt x="15470" y="13523"/>
                </a:lnTo>
                <a:cubicBezTo>
                  <a:pt x="15462" y="13547"/>
                  <a:pt x="15449" y="13576"/>
                  <a:pt x="15433" y="13605"/>
                </a:cubicBezTo>
                <a:lnTo>
                  <a:pt x="15433" y="13605"/>
                </a:lnTo>
                <a:cubicBezTo>
                  <a:pt x="15428" y="13587"/>
                  <a:pt x="15423" y="13570"/>
                  <a:pt x="15423" y="13570"/>
                </a:cubicBezTo>
                <a:cubicBezTo>
                  <a:pt x="15423" y="13570"/>
                  <a:pt x="15438" y="13554"/>
                  <a:pt x="15470" y="13523"/>
                </a:cubicBezTo>
                <a:close/>
                <a:moveTo>
                  <a:pt x="3231" y="13586"/>
                </a:moveTo>
                <a:lnTo>
                  <a:pt x="3231" y="13586"/>
                </a:lnTo>
                <a:cubicBezTo>
                  <a:pt x="3183" y="13618"/>
                  <a:pt x="3136" y="13634"/>
                  <a:pt x="3088" y="13634"/>
                </a:cubicBezTo>
                <a:lnTo>
                  <a:pt x="3088" y="13602"/>
                </a:lnTo>
                <a:lnTo>
                  <a:pt x="3231" y="13586"/>
                </a:lnTo>
                <a:close/>
                <a:moveTo>
                  <a:pt x="8947" y="13554"/>
                </a:moveTo>
                <a:lnTo>
                  <a:pt x="8947" y="13634"/>
                </a:lnTo>
                <a:lnTo>
                  <a:pt x="8931" y="13634"/>
                </a:lnTo>
                <a:cubicBezTo>
                  <a:pt x="8915" y="13602"/>
                  <a:pt x="8915" y="13570"/>
                  <a:pt x="8915" y="13554"/>
                </a:cubicBezTo>
                <a:close/>
                <a:moveTo>
                  <a:pt x="15442" y="13604"/>
                </a:moveTo>
                <a:cubicBezTo>
                  <a:pt x="15443" y="13604"/>
                  <a:pt x="15438" y="13616"/>
                  <a:pt x="15438" y="13634"/>
                </a:cubicBezTo>
                <a:cubicBezTo>
                  <a:pt x="15438" y="13629"/>
                  <a:pt x="15437" y="13622"/>
                  <a:pt x="15435" y="13614"/>
                </a:cubicBezTo>
                <a:lnTo>
                  <a:pt x="15435" y="13614"/>
                </a:lnTo>
                <a:cubicBezTo>
                  <a:pt x="15440" y="13607"/>
                  <a:pt x="15442" y="13604"/>
                  <a:pt x="15442" y="13604"/>
                </a:cubicBezTo>
                <a:close/>
                <a:moveTo>
                  <a:pt x="15787" y="13507"/>
                </a:moveTo>
                <a:lnTo>
                  <a:pt x="15613" y="13681"/>
                </a:lnTo>
                <a:lnTo>
                  <a:pt x="15549" y="13618"/>
                </a:lnTo>
                <a:lnTo>
                  <a:pt x="15787" y="13507"/>
                </a:lnTo>
                <a:close/>
                <a:moveTo>
                  <a:pt x="15375" y="13681"/>
                </a:moveTo>
                <a:cubicBezTo>
                  <a:pt x="15359" y="13713"/>
                  <a:pt x="15328" y="13729"/>
                  <a:pt x="15296" y="13729"/>
                </a:cubicBezTo>
                <a:cubicBezTo>
                  <a:pt x="15296" y="13713"/>
                  <a:pt x="15296" y="13697"/>
                  <a:pt x="15296" y="13697"/>
                </a:cubicBezTo>
                <a:lnTo>
                  <a:pt x="15375" y="13681"/>
                </a:lnTo>
                <a:close/>
                <a:moveTo>
                  <a:pt x="4323" y="13681"/>
                </a:moveTo>
                <a:cubicBezTo>
                  <a:pt x="4339" y="13729"/>
                  <a:pt x="4339" y="13760"/>
                  <a:pt x="4339" y="13808"/>
                </a:cubicBezTo>
                <a:lnTo>
                  <a:pt x="4307" y="13808"/>
                </a:lnTo>
                <a:lnTo>
                  <a:pt x="4307" y="13681"/>
                </a:lnTo>
                <a:close/>
                <a:moveTo>
                  <a:pt x="6983" y="13966"/>
                </a:moveTo>
                <a:lnTo>
                  <a:pt x="6999" y="13982"/>
                </a:lnTo>
                <a:lnTo>
                  <a:pt x="6967" y="14014"/>
                </a:lnTo>
                <a:cubicBezTo>
                  <a:pt x="6967" y="13998"/>
                  <a:pt x="6967" y="13982"/>
                  <a:pt x="6983" y="13966"/>
                </a:cubicBezTo>
                <a:close/>
                <a:moveTo>
                  <a:pt x="6952" y="14014"/>
                </a:moveTo>
                <a:cubicBezTo>
                  <a:pt x="6952" y="14029"/>
                  <a:pt x="6952" y="14045"/>
                  <a:pt x="6936" y="14061"/>
                </a:cubicBezTo>
                <a:lnTo>
                  <a:pt x="6920" y="14045"/>
                </a:lnTo>
                <a:lnTo>
                  <a:pt x="6952" y="14014"/>
                </a:lnTo>
                <a:close/>
                <a:moveTo>
                  <a:pt x="16753" y="14109"/>
                </a:moveTo>
                <a:lnTo>
                  <a:pt x="16753" y="14124"/>
                </a:lnTo>
                <a:lnTo>
                  <a:pt x="16705" y="14124"/>
                </a:lnTo>
                <a:lnTo>
                  <a:pt x="16705" y="14109"/>
                </a:lnTo>
                <a:close/>
                <a:moveTo>
                  <a:pt x="20125" y="14093"/>
                </a:moveTo>
                <a:lnTo>
                  <a:pt x="20125" y="14140"/>
                </a:lnTo>
                <a:lnTo>
                  <a:pt x="20109" y="14140"/>
                </a:lnTo>
                <a:lnTo>
                  <a:pt x="20109" y="14093"/>
                </a:lnTo>
                <a:close/>
                <a:moveTo>
                  <a:pt x="16563" y="14124"/>
                </a:moveTo>
                <a:cubicBezTo>
                  <a:pt x="16563" y="14140"/>
                  <a:pt x="16547" y="14156"/>
                  <a:pt x="16531" y="14172"/>
                </a:cubicBezTo>
                <a:lnTo>
                  <a:pt x="16515" y="14156"/>
                </a:lnTo>
                <a:lnTo>
                  <a:pt x="16563" y="14124"/>
                </a:lnTo>
                <a:close/>
                <a:moveTo>
                  <a:pt x="19856" y="14140"/>
                </a:moveTo>
                <a:lnTo>
                  <a:pt x="19856" y="14172"/>
                </a:lnTo>
                <a:lnTo>
                  <a:pt x="19729" y="14172"/>
                </a:lnTo>
                <a:lnTo>
                  <a:pt x="19729" y="14140"/>
                </a:lnTo>
                <a:close/>
                <a:moveTo>
                  <a:pt x="1188" y="14109"/>
                </a:moveTo>
                <a:cubicBezTo>
                  <a:pt x="1172" y="14140"/>
                  <a:pt x="1172" y="14172"/>
                  <a:pt x="1172" y="14219"/>
                </a:cubicBezTo>
                <a:cubicBezTo>
                  <a:pt x="1125" y="14188"/>
                  <a:pt x="1077" y="14172"/>
                  <a:pt x="1030" y="14140"/>
                </a:cubicBezTo>
                <a:cubicBezTo>
                  <a:pt x="1077" y="14124"/>
                  <a:pt x="1125" y="14109"/>
                  <a:pt x="1188" y="14109"/>
                </a:cubicBezTo>
                <a:close/>
                <a:moveTo>
                  <a:pt x="3674" y="14172"/>
                </a:moveTo>
                <a:lnTo>
                  <a:pt x="3880" y="14267"/>
                </a:lnTo>
                <a:lnTo>
                  <a:pt x="3658" y="14267"/>
                </a:lnTo>
                <a:cubicBezTo>
                  <a:pt x="3674" y="14235"/>
                  <a:pt x="3674" y="14219"/>
                  <a:pt x="3674" y="14172"/>
                </a:cubicBezTo>
                <a:close/>
                <a:moveTo>
                  <a:pt x="14742" y="14251"/>
                </a:moveTo>
                <a:lnTo>
                  <a:pt x="14742" y="14267"/>
                </a:lnTo>
                <a:lnTo>
                  <a:pt x="14710" y="14267"/>
                </a:lnTo>
                <a:lnTo>
                  <a:pt x="14694" y="14251"/>
                </a:lnTo>
                <a:close/>
                <a:moveTo>
                  <a:pt x="16341" y="14124"/>
                </a:moveTo>
                <a:lnTo>
                  <a:pt x="16452" y="14251"/>
                </a:lnTo>
                <a:lnTo>
                  <a:pt x="16341" y="14283"/>
                </a:lnTo>
                <a:lnTo>
                  <a:pt x="16341" y="14124"/>
                </a:lnTo>
                <a:close/>
                <a:moveTo>
                  <a:pt x="19890" y="14388"/>
                </a:moveTo>
                <a:lnTo>
                  <a:pt x="19888" y="14394"/>
                </a:lnTo>
                <a:lnTo>
                  <a:pt x="19889" y="14394"/>
                </a:lnTo>
                <a:lnTo>
                  <a:pt x="19889" y="14394"/>
                </a:lnTo>
                <a:cubicBezTo>
                  <a:pt x="19889" y="14392"/>
                  <a:pt x="19890" y="14390"/>
                  <a:pt x="19890" y="14388"/>
                </a:cubicBezTo>
                <a:close/>
                <a:moveTo>
                  <a:pt x="9295" y="14330"/>
                </a:moveTo>
                <a:lnTo>
                  <a:pt x="9184" y="14441"/>
                </a:lnTo>
                <a:lnTo>
                  <a:pt x="9105" y="14330"/>
                </a:lnTo>
                <a:close/>
                <a:moveTo>
                  <a:pt x="1030" y="14441"/>
                </a:moveTo>
                <a:lnTo>
                  <a:pt x="1030" y="14457"/>
                </a:lnTo>
                <a:lnTo>
                  <a:pt x="998" y="14457"/>
                </a:lnTo>
                <a:lnTo>
                  <a:pt x="998" y="14441"/>
                </a:lnTo>
                <a:close/>
                <a:moveTo>
                  <a:pt x="10150" y="14251"/>
                </a:moveTo>
                <a:lnTo>
                  <a:pt x="10023" y="14457"/>
                </a:lnTo>
                <a:cubicBezTo>
                  <a:pt x="10007" y="14330"/>
                  <a:pt x="10007" y="14330"/>
                  <a:pt x="10150" y="14251"/>
                </a:cubicBezTo>
                <a:close/>
                <a:moveTo>
                  <a:pt x="11702" y="14204"/>
                </a:moveTo>
                <a:cubicBezTo>
                  <a:pt x="11670" y="14314"/>
                  <a:pt x="11654" y="14409"/>
                  <a:pt x="11543" y="14473"/>
                </a:cubicBezTo>
                <a:cubicBezTo>
                  <a:pt x="11504" y="14453"/>
                  <a:pt x="11453" y="14440"/>
                  <a:pt x="11401" y="14440"/>
                </a:cubicBezTo>
                <a:cubicBezTo>
                  <a:pt x="11369" y="14440"/>
                  <a:pt x="11336" y="14445"/>
                  <a:pt x="11306" y="14457"/>
                </a:cubicBezTo>
                <a:cubicBezTo>
                  <a:pt x="11290" y="14425"/>
                  <a:pt x="11274" y="14409"/>
                  <a:pt x="11242" y="14362"/>
                </a:cubicBezTo>
                <a:lnTo>
                  <a:pt x="11480" y="14267"/>
                </a:lnTo>
                <a:cubicBezTo>
                  <a:pt x="11480" y="14251"/>
                  <a:pt x="11496" y="14235"/>
                  <a:pt x="11496" y="14204"/>
                </a:cubicBezTo>
                <a:close/>
                <a:moveTo>
                  <a:pt x="14536" y="14473"/>
                </a:moveTo>
                <a:cubicBezTo>
                  <a:pt x="14536" y="14489"/>
                  <a:pt x="14536" y="14504"/>
                  <a:pt x="14536" y="14504"/>
                </a:cubicBezTo>
                <a:lnTo>
                  <a:pt x="14457" y="14520"/>
                </a:lnTo>
                <a:cubicBezTo>
                  <a:pt x="14473" y="14489"/>
                  <a:pt x="14504" y="14473"/>
                  <a:pt x="14536" y="14473"/>
                </a:cubicBezTo>
                <a:close/>
                <a:moveTo>
                  <a:pt x="19248" y="14350"/>
                </a:moveTo>
                <a:cubicBezTo>
                  <a:pt x="19302" y="14350"/>
                  <a:pt x="19357" y="14354"/>
                  <a:pt x="19413" y="14362"/>
                </a:cubicBezTo>
                <a:cubicBezTo>
                  <a:pt x="19397" y="14489"/>
                  <a:pt x="19286" y="14520"/>
                  <a:pt x="19207" y="14568"/>
                </a:cubicBezTo>
                <a:lnTo>
                  <a:pt x="19096" y="14457"/>
                </a:lnTo>
                <a:lnTo>
                  <a:pt x="19096" y="14362"/>
                </a:lnTo>
                <a:cubicBezTo>
                  <a:pt x="19143" y="14354"/>
                  <a:pt x="19195" y="14350"/>
                  <a:pt x="19248" y="14350"/>
                </a:cubicBezTo>
                <a:close/>
                <a:moveTo>
                  <a:pt x="19413" y="14552"/>
                </a:moveTo>
                <a:lnTo>
                  <a:pt x="19439" y="14592"/>
                </a:lnTo>
                <a:lnTo>
                  <a:pt x="19439" y="14592"/>
                </a:lnTo>
                <a:cubicBezTo>
                  <a:pt x="19417" y="14599"/>
                  <a:pt x="19396" y="14599"/>
                  <a:pt x="19374" y="14599"/>
                </a:cubicBezTo>
                <a:lnTo>
                  <a:pt x="19374" y="14599"/>
                </a:lnTo>
                <a:cubicBezTo>
                  <a:pt x="19387" y="14578"/>
                  <a:pt x="19400" y="14565"/>
                  <a:pt x="19413" y="14552"/>
                </a:cubicBezTo>
                <a:close/>
                <a:moveTo>
                  <a:pt x="3563" y="14568"/>
                </a:moveTo>
                <a:lnTo>
                  <a:pt x="3563" y="14615"/>
                </a:lnTo>
                <a:lnTo>
                  <a:pt x="3547" y="14615"/>
                </a:lnTo>
                <a:lnTo>
                  <a:pt x="3547" y="14568"/>
                </a:lnTo>
                <a:close/>
                <a:moveTo>
                  <a:pt x="14427" y="14544"/>
                </a:moveTo>
                <a:lnTo>
                  <a:pt x="14427" y="14544"/>
                </a:lnTo>
                <a:cubicBezTo>
                  <a:pt x="14421" y="14554"/>
                  <a:pt x="14415" y="14562"/>
                  <a:pt x="14409" y="14568"/>
                </a:cubicBezTo>
                <a:cubicBezTo>
                  <a:pt x="14383" y="14606"/>
                  <a:pt x="14368" y="14655"/>
                  <a:pt x="14304" y="14655"/>
                </a:cubicBezTo>
                <a:cubicBezTo>
                  <a:pt x="14289" y="14655"/>
                  <a:pt x="14272" y="14653"/>
                  <a:pt x="14251" y="14647"/>
                </a:cubicBezTo>
                <a:lnTo>
                  <a:pt x="14393" y="14552"/>
                </a:lnTo>
                <a:cubicBezTo>
                  <a:pt x="14407" y="14552"/>
                  <a:pt x="14418" y="14549"/>
                  <a:pt x="14427" y="14544"/>
                </a:cubicBezTo>
                <a:close/>
                <a:moveTo>
                  <a:pt x="19365" y="14615"/>
                </a:moveTo>
                <a:cubicBezTo>
                  <a:pt x="19365" y="14631"/>
                  <a:pt x="19349" y="14647"/>
                  <a:pt x="19333" y="14663"/>
                </a:cubicBezTo>
                <a:lnTo>
                  <a:pt x="19333" y="14647"/>
                </a:lnTo>
                <a:lnTo>
                  <a:pt x="19365" y="14615"/>
                </a:lnTo>
                <a:close/>
                <a:moveTo>
                  <a:pt x="20220" y="14552"/>
                </a:moveTo>
                <a:lnTo>
                  <a:pt x="20220" y="14679"/>
                </a:lnTo>
                <a:lnTo>
                  <a:pt x="20093" y="14679"/>
                </a:lnTo>
                <a:cubicBezTo>
                  <a:pt x="20108" y="14590"/>
                  <a:pt x="20150" y="14557"/>
                  <a:pt x="20220" y="14552"/>
                </a:cubicBezTo>
                <a:close/>
                <a:moveTo>
                  <a:pt x="9627" y="14694"/>
                </a:moveTo>
                <a:lnTo>
                  <a:pt x="9627" y="14710"/>
                </a:lnTo>
                <a:lnTo>
                  <a:pt x="9596" y="14710"/>
                </a:lnTo>
                <a:lnTo>
                  <a:pt x="9596" y="14694"/>
                </a:lnTo>
                <a:close/>
                <a:moveTo>
                  <a:pt x="20505" y="14694"/>
                </a:moveTo>
                <a:lnTo>
                  <a:pt x="20523" y="14712"/>
                </a:lnTo>
                <a:lnTo>
                  <a:pt x="20523" y="14712"/>
                </a:lnTo>
                <a:cubicBezTo>
                  <a:pt x="20519" y="14713"/>
                  <a:pt x="20516" y="14713"/>
                  <a:pt x="20513" y="14713"/>
                </a:cubicBezTo>
                <a:cubicBezTo>
                  <a:pt x="20502" y="14713"/>
                  <a:pt x="20496" y="14710"/>
                  <a:pt x="20489" y="14710"/>
                </a:cubicBezTo>
                <a:lnTo>
                  <a:pt x="20505" y="14694"/>
                </a:lnTo>
                <a:close/>
                <a:moveTo>
                  <a:pt x="1156" y="14679"/>
                </a:moveTo>
                <a:lnTo>
                  <a:pt x="1156" y="14726"/>
                </a:lnTo>
                <a:lnTo>
                  <a:pt x="1141" y="14726"/>
                </a:lnTo>
                <a:lnTo>
                  <a:pt x="1141" y="14679"/>
                </a:lnTo>
                <a:close/>
                <a:moveTo>
                  <a:pt x="11100" y="14568"/>
                </a:moveTo>
                <a:cubicBezTo>
                  <a:pt x="11110" y="14599"/>
                  <a:pt x="11114" y="14624"/>
                  <a:pt x="11115" y="14646"/>
                </a:cubicBezTo>
                <a:lnTo>
                  <a:pt x="11115" y="14646"/>
                </a:lnTo>
                <a:cubicBezTo>
                  <a:pt x="11037" y="14699"/>
                  <a:pt x="10946" y="14736"/>
                  <a:pt x="10847" y="14758"/>
                </a:cubicBezTo>
                <a:lnTo>
                  <a:pt x="10973" y="14647"/>
                </a:lnTo>
                <a:cubicBezTo>
                  <a:pt x="10957" y="14647"/>
                  <a:pt x="10942" y="14631"/>
                  <a:pt x="10942" y="14631"/>
                </a:cubicBezTo>
                <a:lnTo>
                  <a:pt x="10957" y="14615"/>
                </a:lnTo>
                <a:cubicBezTo>
                  <a:pt x="10957" y="14615"/>
                  <a:pt x="10973" y="14631"/>
                  <a:pt x="10989" y="14647"/>
                </a:cubicBezTo>
                <a:lnTo>
                  <a:pt x="11100" y="14568"/>
                </a:lnTo>
                <a:close/>
                <a:moveTo>
                  <a:pt x="11311" y="14599"/>
                </a:moveTo>
                <a:cubicBezTo>
                  <a:pt x="11346" y="14599"/>
                  <a:pt x="11373" y="14608"/>
                  <a:pt x="11401" y="14615"/>
                </a:cubicBezTo>
                <a:lnTo>
                  <a:pt x="11132" y="14758"/>
                </a:lnTo>
                <a:cubicBezTo>
                  <a:pt x="11132" y="14725"/>
                  <a:pt x="11140" y="14688"/>
                  <a:pt x="11155" y="14653"/>
                </a:cubicBezTo>
                <a:lnTo>
                  <a:pt x="11155" y="14653"/>
                </a:lnTo>
                <a:cubicBezTo>
                  <a:pt x="11224" y="14611"/>
                  <a:pt x="11272" y="14599"/>
                  <a:pt x="11311" y="14599"/>
                </a:cubicBezTo>
                <a:close/>
                <a:moveTo>
                  <a:pt x="15866" y="14679"/>
                </a:moveTo>
                <a:cubicBezTo>
                  <a:pt x="15882" y="14710"/>
                  <a:pt x="15882" y="14726"/>
                  <a:pt x="15882" y="14758"/>
                </a:cubicBezTo>
                <a:lnTo>
                  <a:pt x="15787" y="14758"/>
                </a:lnTo>
                <a:lnTo>
                  <a:pt x="15787" y="14694"/>
                </a:lnTo>
                <a:lnTo>
                  <a:pt x="15866" y="14679"/>
                </a:lnTo>
                <a:close/>
                <a:moveTo>
                  <a:pt x="20592" y="14720"/>
                </a:moveTo>
                <a:cubicBezTo>
                  <a:pt x="20632" y="14720"/>
                  <a:pt x="20632" y="14738"/>
                  <a:pt x="20632" y="14774"/>
                </a:cubicBezTo>
                <a:lnTo>
                  <a:pt x="20521" y="14774"/>
                </a:lnTo>
                <a:lnTo>
                  <a:pt x="20573" y="14721"/>
                </a:lnTo>
                <a:lnTo>
                  <a:pt x="20573" y="14721"/>
                </a:lnTo>
                <a:cubicBezTo>
                  <a:pt x="20580" y="14720"/>
                  <a:pt x="20586" y="14720"/>
                  <a:pt x="20592" y="14720"/>
                </a:cubicBezTo>
                <a:close/>
                <a:moveTo>
                  <a:pt x="20759" y="14726"/>
                </a:moveTo>
                <a:lnTo>
                  <a:pt x="20759" y="14774"/>
                </a:lnTo>
                <a:lnTo>
                  <a:pt x="20743" y="14774"/>
                </a:lnTo>
                <a:lnTo>
                  <a:pt x="20743" y="14726"/>
                </a:lnTo>
                <a:close/>
                <a:moveTo>
                  <a:pt x="19451" y="14602"/>
                </a:moveTo>
                <a:cubicBezTo>
                  <a:pt x="19495" y="14618"/>
                  <a:pt x="19524" y="14648"/>
                  <a:pt x="19539" y="14679"/>
                </a:cubicBezTo>
                <a:lnTo>
                  <a:pt x="19381" y="14789"/>
                </a:lnTo>
                <a:cubicBezTo>
                  <a:pt x="19409" y="14690"/>
                  <a:pt x="19425" y="14654"/>
                  <a:pt x="19451" y="14602"/>
                </a:cubicBezTo>
                <a:close/>
                <a:moveTo>
                  <a:pt x="14093" y="14774"/>
                </a:moveTo>
                <a:lnTo>
                  <a:pt x="14093" y="14821"/>
                </a:lnTo>
                <a:lnTo>
                  <a:pt x="14077" y="14821"/>
                </a:lnTo>
                <a:lnTo>
                  <a:pt x="14077" y="14774"/>
                </a:lnTo>
                <a:close/>
                <a:moveTo>
                  <a:pt x="14283" y="14774"/>
                </a:moveTo>
                <a:lnTo>
                  <a:pt x="14283" y="14821"/>
                </a:lnTo>
                <a:lnTo>
                  <a:pt x="14267" y="14821"/>
                </a:lnTo>
                <a:lnTo>
                  <a:pt x="14267" y="14774"/>
                </a:lnTo>
                <a:close/>
                <a:moveTo>
                  <a:pt x="18906" y="14774"/>
                </a:moveTo>
                <a:lnTo>
                  <a:pt x="18906" y="14821"/>
                </a:lnTo>
                <a:lnTo>
                  <a:pt x="18874" y="14821"/>
                </a:lnTo>
                <a:lnTo>
                  <a:pt x="18890" y="14774"/>
                </a:lnTo>
                <a:close/>
                <a:moveTo>
                  <a:pt x="19128" y="14599"/>
                </a:moveTo>
                <a:lnTo>
                  <a:pt x="19175" y="14615"/>
                </a:lnTo>
                <a:cubicBezTo>
                  <a:pt x="19159" y="14694"/>
                  <a:pt x="19207" y="14774"/>
                  <a:pt x="19112" y="14821"/>
                </a:cubicBezTo>
                <a:lnTo>
                  <a:pt x="18969" y="14758"/>
                </a:lnTo>
                <a:lnTo>
                  <a:pt x="19128" y="14599"/>
                </a:lnTo>
                <a:close/>
                <a:moveTo>
                  <a:pt x="15866" y="14821"/>
                </a:moveTo>
                <a:lnTo>
                  <a:pt x="15866" y="14869"/>
                </a:lnTo>
                <a:lnTo>
                  <a:pt x="15850" y="14869"/>
                </a:lnTo>
                <a:lnTo>
                  <a:pt x="15850" y="14821"/>
                </a:lnTo>
                <a:close/>
                <a:moveTo>
                  <a:pt x="20014" y="14663"/>
                </a:moveTo>
                <a:lnTo>
                  <a:pt x="20109" y="14853"/>
                </a:lnTo>
                <a:cubicBezTo>
                  <a:pt x="20072" y="14865"/>
                  <a:pt x="20038" y="14875"/>
                  <a:pt x="20004" y="14875"/>
                </a:cubicBezTo>
                <a:cubicBezTo>
                  <a:pt x="19953" y="14875"/>
                  <a:pt x="19904" y="14851"/>
                  <a:pt x="19856" y="14774"/>
                </a:cubicBezTo>
                <a:lnTo>
                  <a:pt x="19856" y="14774"/>
                </a:lnTo>
                <a:lnTo>
                  <a:pt x="19998" y="14821"/>
                </a:lnTo>
                <a:lnTo>
                  <a:pt x="19998" y="14805"/>
                </a:lnTo>
                <a:cubicBezTo>
                  <a:pt x="19998" y="14774"/>
                  <a:pt x="20014" y="14726"/>
                  <a:pt x="20014" y="14663"/>
                </a:cubicBezTo>
                <a:close/>
                <a:moveTo>
                  <a:pt x="15600" y="14910"/>
                </a:moveTo>
                <a:cubicBezTo>
                  <a:pt x="15599" y="14912"/>
                  <a:pt x="15598" y="14914"/>
                  <a:pt x="15597" y="14916"/>
                </a:cubicBezTo>
                <a:lnTo>
                  <a:pt x="15613" y="14916"/>
                </a:lnTo>
                <a:lnTo>
                  <a:pt x="15600" y="14910"/>
                </a:lnTo>
                <a:close/>
                <a:moveTo>
                  <a:pt x="2337" y="14877"/>
                </a:moveTo>
                <a:cubicBezTo>
                  <a:pt x="2346" y="14877"/>
                  <a:pt x="2358" y="14880"/>
                  <a:pt x="2376" y="14884"/>
                </a:cubicBezTo>
                <a:lnTo>
                  <a:pt x="2328" y="14979"/>
                </a:lnTo>
                <a:cubicBezTo>
                  <a:pt x="2317" y="14899"/>
                  <a:pt x="2313" y="14877"/>
                  <a:pt x="2337" y="14877"/>
                </a:cubicBezTo>
                <a:close/>
                <a:moveTo>
                  <a:pt x="15628" y="14869"/>
                </a:moveTo>
                <a:cubicBezTo>
                  <a:pt x="15628" y="14869"/>
                  <a:pt x="15644" y="14869"/>
                  <a:pt x="15644" y="14884"/>
                </a:cubicBezTo>
                <a:lnTo>
                  <a:pt x="15613" y="14916"/>
                </a:lnTo>
                <a:cubicBezTo>
                  <a:pt x="15613" y="14948"/>
                  <a:pt x="15613" y="14979"/>
                  <a:pt x="15613" y="15011"/>
                </a:cubicBezTo>
                <a:lnTo>
                  <a:pt x="15518" y="15011"/>
                </a:lnTo>
                <a:lnTo>
                  <a:pt x="15581" y="14900"/>
                </a:lnTo>
                <a:lnTo>
                  <a:pt x="15600" y="14910"/>
                </a:lnTo>
                <a:lnTo>
                  <a:pt x="15600" y="14910"/>
                </a:lnTo>
                <a:cubicBezTo>
                  <a:pt x="15613" y="14884"/>
                  <a:pt x="15614" y="14883"/>
                  <a:pt x="15628" y="14869"/>
                </a:cubicBezTo>
                <a:close/>
                <a:moveTo>
                  <a:pt x="10973" y="14853"/>
                </a:moveTo>
                <a:cubicBezTo>
                  <a:pt x="10957" y="14900"/>
                  <a:pt x="10957" y="14948"/>
                  <a:pt x="10926" y="14979"/>
                </a:cubicBezTo>
                <a:cubicBezTo>
                  <a:pt x="10894" y="15011"/>
                  <a:pt x="10847" y="15011"/>
                  <a:pt x="10799" y="15027"/>
                </a:cubicBezTo>
                <a:cubicBezTo>
                  <a:pt x="10767" y="14869"/>
                  <a:pt x="10894" y="14900"/>
                  <a:pt x="10973" y="14853"/>
                </a:cubicBezTo>
                <a:close/>
                <a:moveTo>
                  <a:pt x="14013" y="15011"/>
                </a:moveTo>
                <a:lnTo>
                  <a:pt x="14013" y="15059"/>
                </a:lnTo>
                <a:lnTo>
                  <a:pt x="13998" y="15059"/>
                </a:lnTo>
                <a:lnTo>
                  <a:pt x="13998" y="15011"/>
                </a:lnTo>
                <a:close/>
                <a:moveTo>
                  <a:pt x="3310" y="14584"/>
                </a:moveTo>
                <a:lnTo>
                  <a:pt x="3452" y="14663"/>
                </a:lnTo>
                <a:lnTo>
                  <a:pt x="3246" y="14821"/>
                </a:lnTo>
                <a:cubicBezTo>
                  <a:pt x="3246" y="14837"/>
                  <a:pt x="3246" y="14869"/>
                  <a:pt x="3246" y="14916"/>
                </a:cubicBezTo>
                <a:lnTo>
                  <a:pt x="3136" y="14916"/>
                </a:lnTo>
                <a:lnTo>
                  <a:pt x="3136" y="14932"/>
                </a:lnTo>
                <a:lnTo>
                  <a:pt x="3009" y="15122"/>
                </a:lnTo>
                <a:cubicBezTo>
                  <a:pt x="2977" y="15074"/>
                  <a:pt x="2961" y="15027"/>
                  <a:pt x="2930" y="14979"/>
                </a:cubicBezTo>
                <a:lnTo>
                  <a:pt x="2898" y="15011"/>
                </a:lnTo>
                <a:cubicBezTo>
                  <a:pt x="2914" y="14995"/>
                  <a:pt x="2914" y="14979"/>
                  <a:pt x="2914" y="14979"/>
                </a:cubicBezTo>
                <a:lnTo>
                  <a:pt x="3199" y="14742"/>
                </a:lnTo>
                <a:lnTo>
                  <a:pt x="3294" y="14742"/>
                </a:lnTo>
                <a:lnTo>
                  <a:pt x="3310" y="14584"/>
                </a:lnTo>
                <a:close/>
                <a:moveTo>
                  <a:pt x="4466" y="15059"/>
                </a:moveTo>
                <a:cubicBezTo>
                  <a:pt x="4482" y="15090"/>
                  <a:pt x="4482" y="15106"/>
                  <a:pt x="4482" y="15138"/>
                </a:cubicBezTo>
                <a:lnTo>
                  <a:pt x="4450" y="15138"/>
                </a:lnTo>
                <a:lnTo>
                  <a:pt x="4450" y="15059"/>
                </a:lnTo>
                <a:close/>
                <a:moveTo>
                  <a:pt x="20394" y="15106"/>
                </a:moveTo>
                <a:lnTo>
                  <a:pt x="20394" y="15154"/>
                </a:lnTo>
                <a:lnTo>
                  <a:pt x="20379" y="15154"/>
                </a:lnTo>
                <a:lnTo>
                  <a:pt x="20379" y="15106"/>
                </a:lnTo>
                <a:close/>
                <a:moveTo>
                  <a:pt x="15454" y="15011"/>
                </a:moveTo>
                <a:cubicBezTo>
                  <a:pt x="15486" y="15106"/>
                  <a:pt x="15438" y="15138"/>
                  <a:pt x="15343" y="15169"/>
                </a:cubicBezTo>
                <a:cubicBezTo>
                  <a:pt x="15328" y="15059"/>
                  <a:pt x="15375" y="15027"/>
                  <a:pt x="15454" y="15011"/>
                </a:cubicBezTo>
                <a:close/>
                <a:moveTo>
                  <a:pt x="10657" y="14869"/>
                </a:moveTo>
                <a:cubicBezTo>
                  <a:pt x="10672" y="14916"/>
                  <a:pt x="10688" y="14979"/>
                  <a:pt x="10720" y="15059"/>
                </a:cubicBezTo>
                <a:lnTo>
                  <a:pt x="10641" y="15106"/>
                </a:lnTo>
                <a:cubicBezTo>
                  <a:pt x="10625" y="15138"/>
                  <a:pt x="10609" y="15185"/>
                  <a:pt x="10609" y="15217"/>
                </a:cubicBezTo>
                <a:lnTo>
                  <a:pt x="10514" y="15217"/>
                </a:lnTo>
                <a:lnTo>
                  <a:pt x="10454" y="15037"/>
                </a:lnTo>
                <a:lnTo>
                  <a:pt x="10562" y="14869"/>
                </a:lnTo>
                <a:close/>
                <a:moveTo>
                  <a:pt x="1948" y="15090"/>
                </a:moveTo>
                <a:lnTo>
                  <a:pt x="1948" y="15090"/>
                </a:lnTo>
                <a:cubicBezTo>
                  <a:pt x="1916" y="15154"/>
                  <a:pt x="1901" y="15201"/>
                  <a:pt x="1885" y="15249"/>
                </a:cubicBezTo>
                <a:lnTo>
                  <a:pt x="1774" y="15122"/>
                </a:lnTo>
                <a:lnTo>
                  <a:pt x="1948" y="15090"/>
                </a:lnTo>
                <a:close/>
                <a:moveTo>
                  <a:pt x="20569" y="15043"/>
                </a:moveTo>
                <a:lnTo>
                  <a:pt x="20664" y="15138"/>
                </a:lnTo>
                <a:cubicBezTo>
                  <a:pt x="20664" y="15185"/>
                  <a:pt x="20632" y="15233"/>
                  <a:pt x="20632" y="15280"/>
                </a:cubicBezTo>
                <a:lnTo>
                  <a:pt x="20474" y="15280"/>
                </a:lnTo>
                <a:lnTo>
                  <a:pt x="20616" y="15201"/>
                </a:lnTo>
                <a:lnTo>
                  <a:pt x="20489" y="15138"/>
                </a:lnTo>
                <a:lnTo>
                  <a:pt x="20569" y="15043"/>
                </a:lnTo>
                <a:close/>
                <a:moveTo>
                  <a:pt x="13649" y="15201"/>
                </a:moveTo>
                <a:cubicBezTo>
                  <a:pt x="13586" y="15296"/>
                  <a:pt x="13586" y="15296"/>
                  <a:pt x="13491" y="15328"/>
                </a:cubicBezTo>
                <a:cubicBezTo>
                  <a:pt x="13538" y="15280"/>
                  <a:pt x="13554" y="15201"/>
                  <a:pt x="13649" y="15201"/>
                </a:cubicBezTo>
                <a:close/>
                <a:moveTo>
                  <a:pt x="1932" y="15328"/>
                </a:moveTo>
                <a:lnTo>
                  <a:pt x="1932" y="15375"/>
                </a:lnTo>
                <a:lnTo>
                  <a:pt x="1916" y="15375"/>
                </a:lnTo>
                <a:lnTo>
                  <a:pt x="1916" y="15328"/>
                </a:lnTo>
                <a:close/>
                <a:moveTo>
                  <a:pt x="12082" y="15391"/>
                </a:moveTo>
                <a:lnTo>
                  <a:pt x="12082" y="15407"/>
                </a:lnTo>
                <a:lnTo>
                  <a:pt x="12034" y="15407"/>
                </a:lnTo>
                <a:lnTo>
                  <a:pt x="12034" y="15391"/>
                </a:lnTo>
                <a:close/>
                <a:moveTo>
                  <a:pt x="15138" y="15249"/>
                </a:moveTo>
                <a:lnTo>
                  <a:pt x="15185" y="15296"/>
                </a:lnTo>
                <a:lnTo>
                  <a:pt x="15074" y="15454"/>
                </a:lnTo>
                <a:lnTo>
                  <a:pt x="15011" y="15391"/>
                </a:lnTo>
                <a:lnTo>
                  <a:pt x="15138" y="15249"/>
                </a:lnTo>
                <a:close/>
                <a:moveTo>
                  <a:pt x="13380" y="15439"/>
                </a:moveTo>
                <a:lnTo>
                  <a:pt x="13396" y="15454"/>
                </a:lnTo>
                <a:lnTo>
                  <a:pt x="13348" y="15486"/>
                </a:lnTo>
                <a:cubicBezTo>
                  <a:pt x="13348" y="15470"/>
                  <a:pt x="13364" y="15454"/>
                  <a:pt x="13380" y="15439"/>
                </a:cubicBezTo>
                <a:close/>
                <a:moveTo>
                  <a:pt x="13348" y="15486"/>
                </a:moveTo>
                <a:cubicBezTo>
                  <a:pt x="13348" y="15502"/>
                  <a:pt x="13333" y="15518"/>
                  <a:pt x="13333" y="15534"/>
                </a:cubicBezTo>
                <a:lnTo>
                  <a:pt x="13317" y="15518"/>
                </a:lnTo>
                <a:lnTo>
                  <a:pt x="13348" y="15486"/>
                </a:lnTo>
                <a:close/>
                <a:moveTo>
                  <a:pt x="20621" y="15512"/>
                </a:moveTo>
                <a:lnTo>
                  <a:pt x="20600" y="15534"/>
                </a:lnTo>
                <a:lnTo>
                  <a:pt x="20602" y="15536"/>
                </a:lnTo>
                <a:lnTo>
                  <a:pt x="20602" y="15536"/>
                </a:lnTo>
                <a:cubicBezTo>
                  <a:pt x="20612" y="15530"/>
                  <a:pt x="20622" y="15524"/>
                  <a:pt x="20632" y="15518"/>
                </a:cubicBezTo>
                <a:lnTo>
                  <a:pt x="20621" y="15512"/>
                </a:lnTo>
                <a:close/>
                <a:moveTo>
                  <a:pt x="14773" y="15534"/>
                </a:moveTo>
                <a:lnTo>
                  <a:pt x="14884" y="15613"/>
                </a:lnTo>
                <a:lnTo>
                  <a:pt x="14758" y="15724"/>
                </a:lnTo>
                <a:cubicBezTo>
                  <a:pt x="14678" y="15692"/>
                  <a:pt x="14694" y="15644"/>
                  <a:pt x="14773" y="15534"/>
                </a:cubicBezTo>
                <a:close/>
                <a:moveTo>
                  <a:pt x="9786" y="15724"/>
                </a:moveTo>
                <a:lnTo>
                  <a:pt x="9786" y="15755"/>
                </a:lnTo>
                <a:lnTo>
                  <a:pt x="9691" y="15771"/>
                </a:lnTo>
                <a:cubicBezTo>
                  <a:pt x="9707" y="15739"/>
                  <a:pt x="9738" y="15724"/>
                  <a:pt x="9786" y="15724"/>
                </a:cubicBezTo>
                <a:close/>
                <a:moveTo>
                  <a:pt x="9659" y="15767"/>
                </a:moveTo>
                <a:cubicBezTo>
                  <a:pt x="9668" y="15767"/>
                  <a:pt x="9676" y="15768"/>
                  <a:pt x="9684" y="15770"/>
                </a:cubicBezTo>
                <a:lnTo>
                  <a:pt x="9684" y="15770"/>
                </a:lnTo>
                <a:cubicBezTo>
                  <a:pt x="9664" y="15841"/>
                  <a:pt x="9620" y="15866"/>
                  <a:pt x="9564" y="15866"/>
                </a:cubicBezTo>
                <a:cubicBezTo>
                  <a:pt x="9564" y="15800"/>
                  <a:pt x="9608" y="15767"/>
                  <a:pt x="9659" y="15767"/>
                </a:cubicBezTo>
                <a:close/>
                <a:moveTo>
                  <a:pt x="5178" y="15834"/>
                </a:moveTo>
                <a:lnTo>
                  <a:pt x="5194" y="15850"/>
                </a:lnTo>
                <a:lnTo>
                  <a:pt x="5162" y="15882"/>
                </a:lnTo>
                <a:cubicBezTo>
                  <a:pt x="5162" y="15866"/>
                  <a:pt x="5162" y="15850"/>
                  <a:pt x="5178" y="15834"/>
                </a:cubicBezTo>
                <a:close/>
                <a:moveTo>
                  <a:pt x="5146" y="15893"/>
                </a:moveTo>
                <a:cubicBezTo>
                  <a:pt x="5146" y="15905"/>
                  <a:pt x="5143" y="15917"/>
                  <a:pt x="5131" y="15929"/>
                </a:cubicBezTo>
                <a:lnTo>
                  <a:pt x="5115" y="15914"/>
                </a:lnTo>
                <a:lnTo>
                  <a:pt x="5146" y="15893"/>
                </a:lnTo>
                <a:close/>
                <a:moveTo>
                  <a:pt x="9484" y="15910"/>
                </a:moveTo>
                <a:cubicBezTo>
                  <a:pt x="9495" y="15910"/>
                  <a:pt x="9506" y="15911"/>
                  <a:pt x="9517" y="15914"/>
                </a:cubicBezTo>
                <a:cubicBezTo>
                  <a:pt x="9503" y="15966"/>
                  <a:pt x="9458" y="15997"/>
                  <a:pt x="9406" y="15997"/>
                </a:cubicBezTo>
                <a:cubicBezTo>
                  <a:pt x="9396" y="15997"/>
                  <a:pt x="9385" y="15995"/>
                  <a:pt x="9374" y="15993"/>
                </a:cubicBezTo>
                <a:cubicBezTo>
                  <a:pt x="9387" y="15940"/>
                  <a:pt x="9433" y="15910"/>
                  <a:pt x="9484" y="15910"/>
                </a:cubicBezTo>
                <a:close/>
                <a:moveTo>
                  <a:pt x="5067" y="15945"/>
                </a:moveTo>
                <a:lnTo>
                  <a:pt x="5067" y="16009"/>
                </a:lnTo>
                <a:lnTo>
                  <a:pt x="5036" y="16009"/>
                </a:lnTo>
                <a:lnTo>
                  <a:pt x="5020" y="15945"/>
                </a:lnTo>
                <a:close/>
                <a:moveTo>
                  <a:pt x="9342" y="16056"/>
                </a:moveTo>
                <a:cubicBezTo>
                  <a:pt x="9327" y="16072"/>
                  <a:pt x="9327" y="16088"/>
                  <a:pt x="9311" y="16104"/>
                </a:cubicBezTo>
                <a:lnTo>
                  <a:pt x="9295" y="16088"/>
                </a:lnTo>
                <a:lnTo>
                  <a:pt x="9342" y="16056"/>
                </a:lnTo>
                <a:close/>
                <a:moveTo>
                  <a:pt x="4687" y="16135"/>
                </a:moveTo>
                <a:lnTo>
                  <a:pt x="4703" y="16151"/>
                </a:lnTo>
                <a:lnTo>
                  <a:pt x="4672" y="16183"/>
                </a:lnTo>
                <a:cubicBezTo>
                  <a:pt x="4672" y="16167"/>
                  <a:pt x="4672" y="16151"/>
                  <a:pt x="4687" y="16135"/>
                </a:cubicBezTo>
                <a:close/>
                <a:moveTo>
                  <a:pt x="9089" y="16183"/>
                </a:moveTo>
                <a:lnTo>
                  <a:pt x="9089" y="16199"/>
                </a:lnTo>
                <a:lnTo>
                  <a:pt x="9042" y="16199"/>
                </a:lnTo>
                <a:lnTo>
                  <a:pt x="9042" y="16183"/>
                </a:lnTo>
                <a:close/>
                <a:moveTo>
                  <a:pt x="4672" y="16183"/>
                </a:moveTo>
                <a:cubicBezTo>
                  <a:pt x="4672" y="16199"/>
                  <a:pt x="4656" y="16214"/>
                  <a:pt x="4640" y="16230"/>
                </a:cubicBezTo>
                <a:lnTo>
                  <a:pt x="4624" y="16214"/>
                </a:lnTo>
                <a:lnTo>
                  <a:pt x="4672" y="16183"/>
                </a:lnTo>
                <a:close/>
                <a:moveTo>
                  <a:pt x="8978" y="16214"/>
                </a:moveTo>
                <a:lnTo>
                  <a:pt x="8978" y="16262"/>
                </a:lnTo>
                <a:lnTo>
                  <a:pt x="8962" y="16262"/>
                </a:lnTo>
                <a:lnTo>
                  <a:pt x="8962" y="16214"/>
                </a:lnTo>
                <a:close/>
                <a:moveTo>
                  <a:pt x="8852" y="16309"/>
                </a:moveTo>
                <a:lnTo>
                  <a:pt x="8867" y="16325"/>
                </a:lnTo>
                <a:lnTo>
                  <a:pt x="8836" y="16357"/>
                </a:lnTo>
                <a:cubicBezTo>
                  <a:pt x="8836" y="16341"/>
                  <a:pt x="8836" y="16325"/>
                  <a:pt x="8852" y="16309"/>
                </a:cubicBezTo>
                <a:close/>
                <a:moveTo>
                  <a:pt x="4513" y="16357"/>
                </a:moveTo>
                <a:cubicBezTo>
                  <a:pt x="4513" y="16357"/>
                  <a:pt x="4513" y="16373"/>
                  <a:pt x="4513" y="16389"/>
                </a:cubicBezTo>
                <a:lnTo>
                  <a:pt x="4434" y="16404"/>
                </a:lnTo>
                <a:cubicBezTo>
                  <a:pt x="4450" y="16373"/>
                  <a:pt x="4482" y="16357"/>
                  <a:pt x="4513" y="16357"/>
                </a:cubicBezTo>
                <a:close/>
                <a:moveTo>
                  <a:pt x="8820" y="16357"/>
                </a:moveTo>
                <a:cubicBezTo>
                  <a:pt x="8820" y="16373"/>
                  <a:pt x="8820" y="16389"/>
                  <a:pt x="8804" y="16404"/>
                </a:cubicBezTo>
                <a:lnTo>
                  <a:pt x="8788" y="16389"/>
                </a:lnTo>
                <a:lnTo>
                  <a:pt x="8820" y="16357"/>
                </a:lnTo>
                <a:close/>
                <a:moveTo>
                  <a:pt x="11702" y="16325"/>
                </a:moveTo>
                <a:cubicBezTo>
                  <a:pt x="11717" y="16373"/>
                  <a:pt x="11717" y="16389"/>
                  <a:pt x="11717" y="16420"/>
                </a:cubicBezTo>
                <a:lnTo>
                  <a:pt x="11591" y="16452"/>
                </a:lnTo>
                <a:lnTo>
                  <a:pt x="11591" y="16452"/>
                </a:lnTo>
                <a:lnTo>
                  <a:pt x="11702" y="16325"/>
                </a:lnTo>
                <a:close/>
                <a:moveTo>
                  <a:pt x="4344" y="16489"/>
                </a:moveTo>
                <a:lnTo>
                  <a:pt x="4355" y="16499"/>
                </a:lnTo>
                <a:cubicBezTo>
                  <a:pt x="4339" y="16515"/>
                  <a:pt x="4339" y="16531"/>
                  <a:pt x="4323" y="16531"/>
                </a:cubicBezTo>
                <a:lnTo>
                  <a:pt x="4307" y="16531"/>
                </a:lnTo>
                <a:lnTo>
                  <a:pt x="4339" y="16499"/>
                </a:lnTo>
                <a:cubicBezTo>
                  <a:pt x="4341" y="16496"/>
                  <a:pt x="4343" y="16492"/>
                  <a:pt x="4344" y="16489"/>
                </a:cubicBezTo>
                <a:close/>
                <a:moveTo>
                  <a:pt x="11393" y="16634"/>
                </a:moveTo>
                <a:cubicBezTo>
                  <a:pt x="11403" y="16634"/>
                  <a:pt x="11415" y="16638"/>
                  <a:pt x="11432" y="16642"/>
                </a:cubicBezTo>
                <a:lnTo>
                  <a:pt x="11369" y="16737"/>
                </a:lnTo>
                <a:cubicBezTo>
                  <a:pt x="11369" y="16656"/>
                  <a:pt x="11369" y="16634"/>
                  <a:pt x="11393" y="16634"/>
                </a:cubicBezTo>
                <a:close/>
                <a:moveTo>
                  <a:pt x="2902" y="16605"/>
                </a:moveTo>
                <a:cubicBezTo>
                  <a:pt x="2961" y="16605"/>
                  <a:pt x="2961" y="16640"/>
                  <a:pt x="2961" y="16769"/>
                </a:cubicBezTo>
                <a:lnTo>
                  <a:pt x="2851" y="16610"/>
                </a:lnTo>
                <a:cubicBezTo>
                  <a:pt x="2871" y="16607"/>
                  <a:pt x="2888" y="16605"/>
                  <a:pt x="2902" y="16605"/>
                </a:cubicBezTo>
                <a:close/>
                <a:moveTo>
                  <a:pt x="13633" y="16499"/>
                </a:moveTo>
                <a:cubicBezTo>
                  <a:pt x="13665" y="16547"/>
                  <a:pt x="13697" y="16610"/>
                  <a:pt x="13744" y="16658"/>
                </a:cubicBezTo>
                <a:lnTo>
                  <a:pt x="13523" y="16721"/>
                </a:lnTo>
                <a:lnTo>
                  <a:pt x="13523" y="16737"/>
                </a:lnTo>
                <a:lnTo>
                  <a:pt x="13491" y="16769"/>
                </a:lnTo>
                <a:lnTo>
                  <a:pt x="13491" y="16753"/>
                </a:lnTo>
                <a:lnTo>
                  <a:pt x="13523" y="16721"/>
                </a:lnTo>
                <a:cubicBezTo>
                  <a:pt x="13523" y="16689"/>
                  <a:pt x="13523" y="16642"/>
                  <a:pt x="13523" y="16610"/>
                </a:cubicBezTo>
                <a:lnTo>
                  <a:pt x="13633" y="16499"/>
                </a:lnTo>
                <a:close/>
                <a:moveTo>
                  <a:pt x="8092" y="16816"/>
                </a:moveTo>
                <a:lnTo>
                  <a:pt x="8092" y="16816"/>
                </a:lnTo>
                <a:cubicBezTo>
                  <a:pt x="8103" y="16849"/>
                  <a:pt x="8114" y="16890"/>
                  <a:pt x="8076" y="16890"/>
                </a:cubicBezTo>
                <a:cubicBezTo>
                  <a:pt x="8060" y="16890"/>
                  <a:pt x="8035" y="16883"/>
                  <a:pt x="7997" y="16864"/>
                </a:cubicBezTo>
                <a:lnTo>
                  <a:pt x="8092" y="16816"/>
                </a:lnTo>
                <a:close/>
                <a:moveTo>
                  <a:pt x="7965" y="16974"/>
                </a:moveTo>
                <a:lnTo>
                  <a:pt x="7965" y="16990"/>
                </a:lnTo>
                <a:lnTo>
                  <a:pt x="7917" y="16990"/>
                </a:lnTo>
                <a:lnTo>
                  <a:pt x="7917" y="16974"/>
                </a:lnTo>
                <a:close/>
                <a:moveTo>
                  <a:pt x="2249" y="17006"/>
                </a:moveTo>
                <a:lnTo>
                  <a:pt x="2249" y="17054"/>
                </a:lnTo>
                <a:lnTo>
                  <a:pt x="2233" y="17054"/>
                </a:lnTo>
                <a:lnTo>
                  <a:pt x="2233" y="17006"/>
                </a:lnTo>
                <a:close/>
                <a:moveTo>
                  <a:pt x="13459" y="17049"/>
                </a:moveTo>
                <a:lnTo>
                  <a:pt x="13459" y="17049"/>
                </a:lnTo>
                <a:cubicBezTo>
                  <a:pt x="13454" y="17050"/>
                  <a:pt x="13449" y="17052"/>
                  <a:pt x="13443" y="17054"/>
                </a:cubicBezTo>
                <a:lnTo>
                  <a:pt x="13459" y="17054"/>
                </a:lnTo>
                <a:cubicBezTo>
                  <a:pt x="13459" y="17052"/>
                  <a:pt x="13459" y="17050"/>
                  <a:pt x="13459" y="17049"/>
                </a:cubicBezTo>
                <a:close/>
                <a:moveTo>
                  <a:pt x="13158" y="17180"/>
                </a:moveTo>
                <a:cubicBezTo>
                  <a:pt x="13163" y="17180"/>
                  <a:pt x="13167" y="17180"/>
                  <a:pt x="13173" y="17181"/>
                </a:cubicBezTo>
                <a:lnTo>
                  <a:pt x="13173" y="17181"/>
                </a:lnTo>
                <a:cubicBezTo>
                  <a:pt x="13174" y="17181"/>
                  <a:pt x="13174" y="17181"/>
                  <a:pt x="13174" y="17180"/>
                </a:cubicBezTo>
                <a:close/>
                <a:moveTo>
                  <a:pt x="13190" y="17133"/>
                </a:moveTo>
                <a:lnTo>
                  <a:pt x="13206" y="17180"/>
                </a:lnTo>
                <a:cubicBezTo>
                  <a:pt x="13214" y="17186"/>
                  <a:pt x="13220" y="17189"/>
                  <a:pt x="13224" y="17192"/>
                </a:cubicBezTo>
                <a:lnTo>
                  <a:pt x="13224" y="17192"/>
                </a:lnTo>
                <a:cubicBezTo>
                  <a:pt x="13240" y="17188"/>
                  <a:pt x="13258" y="17180"/>
                  <a:pt x="13269" y="17180"/>
                </a:cubicBezTo>
                <a:cubicBezTo>
                  <a:pt x="13269" y="17180"/>
                  <a:pt x="13285" y="17196"/>
                  <a:pt x="13317" y="17228"/>
                </a:cubicBezTo>
                <a:cubicBezTo>
                  <a:pt x="13280" y="17214"/>
                  <a:pt x="13253" y="17205"/>
                  <a:pt x="13233" y="17198"/>
                </a:cubicBezTo>
                <a:lnTo>
                  <a:pt x="13233" y="17198"/>
                </a:lnTo>
                <a:cubicBezTo>
                  <a:pt x="13236" y="17199"/>
                  <a:pt x="13236" y="17200"/>
                  <a:pt x="13236" y="17200"/>
                </a:cubicBezTo>
                <a:cubicBezTo>
                  <a:pt x="13234" y="17200"/>
                  <a:pt x="13222" y="17196"/>
                  <a:pt x="13206" y="17196"/>
                </a:cubicBezTo>
                <a:cubicBezTo>
                  <a:pt x="13210" y="17196"/>
                  <a:pt x="13215" y="17195"/>
                  <a:pt x="13220" y="17194"/>
                </a:cubicBezTo>
                <a:lnTo>
                  <a:pt x="13220" y="17194"/>
                </a:lnTo>
                <a:cubicBezTo>
                  <a:pt x="13224" y="17195"/>
                  <a:pt x="13228" y="17196"/>
                  <a:pt x="13233" y="17198"/>
                </a:cubicBezTo>
                <a:lnTo>
                  <a:pt x="13233" y="17198"/>
                </a:lnTo>
                <a:cubicBezTo>
                  <a:pt x="13231" y="17196"/>
                  <a:pt x="13228" y="17195"/>
                  <a:pt x="13224" y="17192"/>
                </a:cubicBezTo>
                <a:lnTo>
                  <a:pt x="13224" y="17192"/>
                </a:lnTo>
                <a:cubicBezTo>
                  <a:pt x="13223" y="17193"/>
                  <a:pt x="13222" y="17193"/>
                  <a:pt x="13220" y="17194"/>
                </a:cubicBezTo>
                <a:lnTo>
                  <a:pt x="13220" y="17194"/>
                </a:lnTo>
                <a:cubicBezTo>
                  <a:pt x="13196" y="17186"/>
                  <a:pt x="13182" y="17183"/>
                  <a:pt x="13173" y="17181"/>
                </a:cubicBezTo>
                <a:lnTo>
                  <a:pt x="13173" y="17181"/>
                </a:lnTo>
                <a:cubicBezTo>
                  <a:pt x="13158" y="17197"/>
                  <a:pt x="13158" y="17212"/>
                  <a:pt x="13143" y="17228"/>
                </a:cubicBezTo>
                <a:lnTo>
                  <a:pt x="13127" y="17212"/>
                </a:lnTo>
                <a:lnTo>
                  <a:pt x="13158" y="17180"/>
                </a:lnTo>
                <a:cubicBezTo>
                  <a:pt x="13174" y="17164"/>
                  <a:pt x="13174" y="17149"/>
                  <a:pt x="13190" y="17133"/>
                </a:cubicBezTo>
                <a:close/>
                <a:moveTo>
                  <a:pt x="13301" y="16911"/>
                </a:moveTo>
                <a:lnTo>
                  <a:pt x="13317" y="16927"/>
                </a:lnTo>
                <a:lnTo>
                  <a:pt x="13269" y="16959"/>
                </a:lnTo>
                <a:cubicBezTo>
                  <a:pt x="13285" y="17127"/>
                  <a:pt x="13285" y="17133"/>
                  <a:pt x="13443" y="17133"/>
                </a:cubicBezTo>
                <a:lnTo>
                  <a:pt x="13443" y="17133"/>
                </a:lnTo>
                <a:cubicBezTo>
                  <a:pt x="13443" y="17133"/>
                  <a:pt x="13443" y="17133"/>
                  <a:pt x="13443" y="17133"/>
                </a:cubicBezTo>
                <a:lnTo>
                  <a:pt x="13333" y="17228"/>
                </a:lnTo>
                <a:lnTo>
                  <a:pt x="13222" y="17085"/>
                </a:lnTo>
                <a:cubicBezTo>
                  <a:pt x="13174" y="17085"/>
                  <a:pt x="13127" y="17085"/>
                  <a:pt x="13095" y="17101"/>
                </a:cubicBezTo>
                <a:cubicBezTo>
                  <a:pt x="13048" y="17149"/>
                  <a:pt x="13016" y="17212"/>
                  <a:pt x="12968" y="17259"/>
                </a:cubicBezTo>
                <a:cubicBezTo>
                  <a:pt x="12889" y="17164"/>
                  <a:pt x="13016" y="17117"/>
                  <a:pt x="13016" y="17038"/>
                </a:cubicBezTo>
                <a:lnTo>
                  <a:pt x="13095" y="17101"/>
                </a:lnTo>
                <a:cubicBezTo>
                  <a:pt x="13095" y="17054"/>
                  <a:pt x="13095" y="16990"/>
                  <a:pt x="13095" y="16943"/>
                </a:cubicBezTo>
                <a:lnTo>
                  <a:pt x="13269" y="16943"/>
                </a:lnTo>
                <a:cubicBezTo>
                  <a:pt x="13269" y="16927"/>
                  <a:pt x="13285" y="16911"/>
                  <a:pt x="13301" y="16911"/>
                </a:cubicBezTo>
                <a:close/>
                <a:moveTo>
                  <a:pt x="2027" y="17244"/>
                </a:moveTo>
                <a:lnTo>
                  <a:pt x="2027" y="17307"/>
                </a:lnTo>
                <a:lnTo>
                  <a:pt x="1996" y="17307"/>
                </a:lnTo>
                <a:lnTo>
                  <a:pt x="1980" y="17244"/>
                </a:lnTo>
                <a:close/>
                <a:moveTo>
                  <a:pt x="13079" y="17291"/>
                </a:moveTo>
                <a:lnTo>
                  <a:pt x="13079" y="17307"/>
                </a:lnTo>
                <a:lnTo>
                  <a:pt x="13032" y="17307"/>
                </a:lnTo>
                <a:lnTo>
                  <a:pt x="13032" y="17291"/>
                </a:lnTo>
                <a:close/>
                <a:moveTo>
                  <a:pt x="11242" y="17370"/>
                </a:moveTo>
                <a:lnTo>
                  <a:pt x="11242" y="17418"/>
                </a:lnTo>
                <a:lnTo>
                  <a:pt x="11227" y="17418"/>
                </a:lnTo>
                <a:lnTo>
                  <a:pt x="11227" y="17370"/>
                </a:lnTo>
                <a:close/>
                <a:moveTo>
                  <a:pt x="12731" y="17180"/>
                </a:moveTo>
                <a:lnTo>
                  <a:pt x="12810" y="17259"/>
                </a:lnTo>
                <a:lnTo>
                  <a:pt x="12889" y="17212"/>
                </a:lnTo>
                <a:cubicBezTo>
                  <a:pt x="12905" y="17212"/>
                  <a:pt x="12905" y="17212"/>
                  <a:pt x="12921" y="17228"/>
                </a:cubicBezTo>
                <a:cubicBezTo>
                  <a:pt x="12984" y="17291"/>
                  <a:pt x="12953" y="17354"/>
                  <a:pt x="12953" y="17449"/>
                </a:cubicBezTo>
                <a:lnTo>
                  <a:pt x="12858" y="17402"/>
                </a:lnTo>
                <a:lnTo>
                  <a:pt x="12810" y="17370"/>
                </a:lnTo>
                <a:cubicBezTo>
                  <a:pt x="12794" y="17418"/>
                  <a:pt x="12778" y="17449"/>
                  <a:pt x="12763" y="17481"/>
                </a:cubicBezTo>
                <a:lnTo>
                  <a:pt x="12699" y="17481"/>
                </a:lnTo>
                <a:cubicBezTo>
                  <a:pt x="12683" y="17497"/>
                  <a:pt x="12683" y="17513"/>
                  <a:pt x="12668" y="17529"/>
                </a:cubicBezTo>
                <a:lnTo>
                  <a:pt x="12652" y="17513"/>
                </a:lnTo>
                <a:lnTo>
                  <a:pt x="12683" y="17481"/>
                </a:lnTo>
                <a:lnTo>
                  <a:pt x="12683" y="17354"/>
                </a:lnTo>
                <a:lnTo>
                  <a:pt x="12794" y="17307"/>
                </a:lnTo>
                <a:lnTo>
                  <a:pt x="12636" y="17212"/>
                </a:lnTo>
                <a:lnTo>
                  <a:pt x="12731" y="17180"/>
                </a:lnTo>
                <a:close/>
                <a:moveTo>
                  <a:pt x="7221" y="17434"/>
                </a:moveTo>
                <a:lnTo>
                  <a:pt x="7221" y="17481"/>
                </a:lnTo>
                <a:lnTo>
                  <a:pt x="7031" y="17560"/>
                </a:lnTo>
                <a:lnTo>
                  <a:pt x="6999" y="17481"/>
                </a:lnTo>
                <a:cubicBezTo>
                  <a:pt x="7062" y="17465"/>
                  <a:pt x="7142" y="17449"/>
                  <a:pt x="7221" y="17434"/>
                </a:cubicBezTo>
                <a:close/>
                <a:moveTo>
                  <a:pt x="9643" y="17560"/>
                </a:moveTo>
                <a:cubicBezTo>
                  <a:pt x="9643" y="17594"/>
                  <a:pt x="9651" y="17627"/>
                  <a:pt x="9611" y="17627"/>
                </a:cubicBezTo>
                <a:cubicBezTo>
                  <a:pt x="9594" y="17627"/>
                  <a:pt x="9570" y="17622"/>
                  <a:pt x="9532" y="17608"/>
                </a:cubicBezTo>
                <a:lnTo>
                  <a:pt x="9643" y="17560"/>
                </a:lnTo>
                <a:close/>
                <a:moveTo>
                  <a:pt x="6508" y="17655"/>
                </a:moveTo>
                <a:lnTo>
                  <a:pt x="6508" y="17671"/>
                </a:lnTo>
                <a:lnTo>
                  <a:pt x="6461" y="17671"/>
                </a:lnTo>
                <a:lnTo>
                  <a:pt x="6461" y="17655"/>
                </a:lnTo>
                <a:close/>
                <a:moveTo>
                  <a:pt x="6825" y="17703"/>
                </a:moveTo>
                <a:lnTo>
                  <a:pt x="6825" y="17719"/>
                </a:lnTo>
                <a:lnTo>
                  <a:pt x="6777" y="17719"/>
                </a:lnTo>
                <a:lnTo>
                  <a:pt x="6777" y="17703"/>
                </a:lnTo>
                <a:close/>
                <a:moveTo>
                  <a:pt x="6714" y="17734"/>
                </a:moveTo>
                <a:lnTo>
                  <a:pt x="6730" y="17750"/>
                </a:lnTo>
                <a:lnTo>
                  <a:pt x="6707" y="17773"/>
                </a:lnTo>
                <a:lnTo>
                  <a:pt x="6707" y="17773"/>
                </a:lnTo>
                <a:cubicBezTo>
                  <a:pt x="6706" y="17757"/>
                  <a:pt x="6714" y="17746"/>
                  <a:pt x="6714" y="17734"/>
                </a:cubicBezTo>
                <a:close/>
                <a:moveTo>
                  <a:pt x="10815" y="17798"/>
                </a:moveTo>
                <a:lnTo>
                  <a:pt x="10815" y="17814"/>
                </a:lnTo>
                <a:lnTo>
                  <a:pt x="10767" y="17814"/>
                </a:lnTo>
                <a:lnTo>
                  <a:pt x="10767" y="17798"/>
                </a:lnTo>
                <a:close/>
                <a:moveTo>
                  <a:pt x="20537" y="17798"/>
                </a:moveTo>
                <a:lnTo>
                  <a:pt x="20537" y="17814"/>
                </a:lnTo>
                <a:lnTo>
                  <a:pt x="20489" y="17814"/>
                </a:lnTo>
                <a:lnTo>
                  <a:pt x="20489" y="17798"/>
                </a:lnTo>
                <a:close/>
                <a:moveTo>
                  <a:pt x="6698" y="17782"/>
                </a:moveTo>
                <a:cubicBezTo>
                  <a:pt x="6682" y="17829"/>
                  <a:pt x="6651" y="17845"/>
                  <a:pt x="6619" y="17877"/>
                </a:cubicBezTo>
                <a:lnTo>
                  <a:pt x="6619" y="17782"/>
                </a:lnTo>
                <a:close/>
                <a:moveTo>
                  <a:pt x="1790" y="17877"/>
                </a:moveTo>
                <a:lnTo>
                  <a:pt x="1790" y="17924"/>
                </a:lnTo>
                <a:lnTo>
                  <a:pt x="1774" y="17924"/>
                </a:lnTo>
                <a:lnTo>
                  <a:pt x="1774" y="17877"/>
                </a:lnTo>
                <a:close/>
                <a:moveTo>
                  <a:pt x="6531" y="17887"/>
                </a:moveTo>
                <a:cubicBezTo>
                  <a:pt x="6539" y="17887"/>
                  <a:pt x="6547" y="17889"/>
                  <a:pt x="6556" y="17893"/>
                </a:cubicBezTo>
                <a:cubicBezTo>
                  <a:pt x="6556" y="17893"/>
                  <a:pt x="6556" y="17909"/>
                  <a:pt x="6556" y="17909"/>
                </a:cubicBezTo>
                <a:lnTo>
                  <a:pt x="6461" y="17940"/>
                </a:lnTo>
                <a:lnTo>
                  <a:pt x="6461" y="17940"/>
                </a:lnTo>
                <a:cubicBezTo>
                  <a:pt x="6466" y="17935"/>
                  <a:pt x="6471" y="17930"/>
                  <a:pt x="6477" y="17924"/>
                </a:cubicBezTo>
                <a:cubicBezTo>
                  <a:pt x="6488" y="17901"/>
                  <a:pt x="6508" y="17887"/>
                  <a:pt x="6531" y="17887"/>
                </a:cubicBezTo>
                <a:close/>
                <a:moveTo>
                  <a:pt x="13760" y="17940"/>
                </a:moveTo>
                <a:lnTo>
                  <a:pt x="13760" y="17956"/>
                </a:lnTo>
                <a:lnTo>
                  <a:pt x="13713" y="17956"/>
                </a:lnTo>
                <a:lnTo>
                  <a:pt x="13713" y="17940"/>
                </a:lnTo>
                <a:close/>
                <a:moveTo>
                  <a:pt x="11939" y="17988"/>
                </a:moveTo>
                <a:lnTo>
                  <a:pt x="11939" y="18004"/>
                </a:lnTo>
                <a:lnTo>
                  <a:pt x="11892" y="18004"/>
                </a:lnTo>
                <a:lnTo>
                  <a:pt x="11892" y="17988"/>
                </a:lnTo>
                <a:close/>
                <a:moveTo>
                  <a:pt x="6429" y="17972"/>
                </a:moveTo>
                <a:lnTo>
                  <a:pt x="6429" y="17988"/>
                </a:lnTo>
                <a:cubicBezTo>
                  <a:pt x="6429" y="18004"/>
                  <a:pt x="6413" y="18019"/>
                  <a:pt x="6413" y="18019"/>
                </a:cubicBezTo>
                <a:lnTo>
                  <a:pt x="6397" y="18004"/>
                </a:lnTo>
                <a:lnTo>
                  <a:pt x="6429" y="17972"/>
                </a:lnTo>
                <a:close/>
                <a:moveTo>
                  <a:pt x="12446" y="17386"/>
                </a:moveTo>
                <a:lnTo>
                  <a:pt x="12478" y="17418"/>
                </a:lnTo>
                <a:lnTo>
                  <a:pt x="12557" y="17418"/>
                </a:lnTo>
                <a:lnTo>
                  <a:pt x="12525" y="17497"/>
                </a:lnTo>
                <a:cubicBezTo>
                  <a:pt x="12525" y="17513"/>
                  <a:pt x="12541" y="17529"/>
                  <a:pt x="12573" y="17576"/>
                </a:cubicBezTo>
                <a:lnTo>
                  <a:pt x="12082" y="18019"/>
                </a:lnTo>
                <a:lnTo>
                  <a:pt x="11971" y="18019"/>
                </a:lnTo>
                <a:cubicBezTo>
                  <a:pt x="12002" y="17956"/>
                  <a:pt x="12034" y="17909"/>
                  <a:pt x="12066" y="17861"/>
                </a:cubicBezTo>
                <a:cubicBezTo>
                  <a:pt x="12113" y="17814"/>
                  <a:pt x="12161" y="17782"/>
                  <a:pt x="12224" y="17750"/>
                </a:cubicBezTo>
                <a:cubicBezTo>
                  <a:pt x="12240" y="17671"/>
                  <a:pt x="12256" y="17592"/>
                  <a:pt x="12272" y="17529"/>
                </a:cubicBezTo>
                <a:cubicBezTo>
                  <a:pt x="12276" y="17528"/>
                  <a:pt x="12279" y="17527"/>
                  <a:pt x="12283" y="17527"/>
                </a:cubicBezTo>
                <a:cubicBezTo>
                  <a:pt x="12321" y="17527"/>
                  <a:pt x="12358" y="17570"/>
                  <a:pt x="12388" y="17570"/>
                </a:cubicBezTo>
                <a:cubicBezTo>
                  <a:pt x="12405" y="17570"/>
                  <a:pt x="12419" y="17556"/>
                  <a:pt x="12430" y="17513"/>
                </a:cubicBezTo>
                <a:cubicBezTo>
                  <a:pt x="12414" y="17513"/>
                  <a:pt x="12398" y="17497"/>
                  <a:pt x="12383" y="17481"/>
                </a:cubicBezTo>
                <a:lnTo>
                  <a:pt x="12398" y="17465"/>
                </a:lnTo>
                <a:cubicBezTo>
                  <a:pt x="12398" y="17481"/>
                  <a:pt x="12430" y="17497"/>
                  <a:pt x="12430" y="17513"/>
                </a:cubicBezTo>
                <a:cubicBezTo>
                  <a:pt x="12493" y="17513"/>
                  <a:pt x="12478" y="17465"/>
                  <a:pt x="12478" y="17418"/>
                </a:cubicBezTo>
                <a:cubicBezTo>
                  <a:pt x="12462" y="17418"/>
                  <a:pt x="12446" y="17402"/>
                  <a:pt x="12430" y="17402"/>
                </a:cubicBezTo>
                <a:lnTo>
                  <a:pt x="12446" y="17386"/>
                </a:lnTo>
                <a:close/>
                <a:moveTo>
                  <a:pt x="11892" y="18051"/>
                </a:moveTo>
                <a:lnTo>
                  <a:pt x="11892" y="18099"/>
                </a:lnTo>
                <a:lnTo>
                  <a:pt x="11876" y="18099"/>
                </a:lnTo>
                <a:lnTo>
                  <a:pt x="11876" y="18051"/>
                </a:lnTo>
                <a:close/>
                <a:moveTo>
                  <a:pt x="20220" y="18114"/>
                </a:moveTo>
                <a:lnTo>
                  <a:pt x="20220" y="18130"/>
                </a:lnTo>
                <a:lnTo>
                  <a:pt x="20173" y="18130"/>
                </a:lnTo>
                <a:lnTo>
                  <a:pt x="20173" y="18114"/>
                </a:lnTo>
                <a:close/>
                <a:moveTo>
                  <a:pt x="761" y="18114"/>
                </a:moveTo>
                <a:lnTo>
                  <a:pt x="761" y="18146"/>
                </a:lnTo>
                <a:lnTo>
                  <a:pt x="666" y="18146"/>
                </a:lnTo>
                <a:lnTo>
                  <a:pt x="666" y="18114"/>
                </a:lnTo>
                <a:close/>
                <a:moveTo>
                  <a:pt x="13333" y="18099"/>
                </a:moveTo>
                <a:lnTo>
                  <a:pt x="13333" y="18146"/>
                </a:lnTo>
                <a:lnTo>
                  <a:pt x="13317" y="18146"/>
                </a:lnTo>
                <a:lnTo>
                  <a:pt x="13317" y="18099"/>
                </a:lnTo>
                <a:close/>
                <a:moveTo>
                  <a:pt x="20299" y="18146"/>
                </a:moveTo>
                <a:lnTo>
                  <a:pt x="20299" y="18194"/>
                </a:lnTo>
                <a:lnTo>
                  <a:pt x="20283" y="18194"/>
                </a:lnTo>
                <a:lnTo>
                  <a:pt x="20283" y="18146"/>
                </a:lnTo>
                <a:close/>
                <a:moveTo>
                  <a:pt x="6255" y="18067"/>
                </a:moveTo>
                <a:lnTo>
                  <a:pt x="6271" y="18083"/>
                </a:lnTo>
                <a:lnTo>
                  <a:pt x="6239" y="18114"/>
                </a:lnTo>
                <a:cubicBezTo>
                  <a:pt x="6239" y="18157"/>
                  <a:pt x="6218" y="18164"/>
                  <a:pt x="6194" y="18164"/>
                </a:cubicBezTo>
                <a:cubicBezTo>
                  <a:pt x="6183" y="18164"/>
                  <a:pt x="6170" y="18162"/>
                  <a:pt x="6160" y="18162"/>
                </a:cubicBezTo>
                <a:cubicBezTo>
                  <a:pt x="6128" y="18178"/>
                  <a:pt x="6128" y="18194"/>
                  <a:pt x="6112" y="18209"/>
                </a:cubicBezTo>
                <a:cubicBezTo>
                  <a:pt x="6097" y="18225"/>
                  <a:pt x="6097" y="18241"/>
                  <a:pt x="6081" y="18241"/>
                </a:cubicBezTo>
                <a:lnTo>
                  <a:pt x="6065" y="18225"/>
                </a:lnTo>
                <a:lnTo>
                  <a:pt x="6097" y="18194"/>
                </a:lnTo>
                <a:lnTo>
                  <a:pt x="6097" y="18209"/>
                </a:lnTo>
                <a:cubicBezTo>
                  <a:pt x="6112" y="18194"/>
                  <a:pt x="6128" y="18178"/>
                  <a:pt x="6144" y="18162"/>
                </a:cubicBezTo>
                <a:cubicBezTo>
                  <a:pt x="6144" y="18118"/>
                  <a:pt x="6164" y="18108"/>
                  <a:pt x="6186" y="18108"/>
                </a:cubicBezTo>
                <a:cubicBezTo>
                  <a:pt x="6205" y="18108"/>
                  <a:pt x="6225" y="18114"/>
                  <a:pt x="6239" y="18114"/>
                </a:cubicBezTo>
                <a:cubicBezTo>
                  <a:pt x="6239" y="18099"/>
                  <a:pt x="6255" y="18083"/>
                  <a:pt x="6255" y="18067"/>
                </a:cubicBezTo>
                <a:close/>
                <a:moveTo>
                  <a:pt x="11527" y="18178"/>
                </a:moveTo>
                <a:cubicBezTo>
                  <a:pt x="11543" y="18209"/>
                  <a:pt x="11559" y="18241"/>
                  <a:pt x="11575" y="18273"/>
                </a:cubicBezTo>
                <a:lnTo>
                  <a:pt x="11512" y="18273"/>
                </a:lnTo>
                <a:lnTo>
                  <a:pt x="11512" y="18194"/>
                </a:lnTo>
                <a:lnTo>
                  <a:pt x="11527" y="18178"/>
                </a:lnTo>
                <a:close/>
                <a:moveTo>
                  <a:pt x="6002" y="18241"/>
                </a:moveTo>
                <a:lnTo>
                  <a:pt x="6017" y="18257"/>
                </a:lnTo>
                <a:lnTo>
                  <a:pt x="5970" y="18289"/>
                </a:lnTo>
                <a:cubicBezTo>
                  <a:pt x="5970" y="18273"/>
                  <a:pt x="5986" y="18257"/>
                  <a:pt x="6002" y="18241"/>
                </a:cubicBezTo>
                <a:close/>
                <a:moveTo>
                  <a:pt x="5970" y="18289"/>
                </a:moveTo>
                <a:cubicBezTo>
                  <a:pt x="5970" y="18304"/>
                  <a:pt x="5954" y="18320"/>
                  <a:pt x="5938" y="18336"/>
                </a:cubicBezTo>
                <a:lnTo>
                  <a:pt x="5922" y="18320"/>
                </a:lnTo>
                <a:lnTo>
                  <a:pt x="5970" y="18289"/>
                </a:lnTo>
                <a:close/>
                <a:moveTo>
                  <a:pt x="1077" y="18162"/>
                </a:moveTo>
                <a:lnTo>
                  <a:pt x="1077" y="18209"/>
                </a:lnTo>
                <a:lnTo>
                  <a:pt x="919" y="18352"/>
                </a:lnTo>
                <a:lnTo>
                  <a:pt x="919" y="18431"/>
                </a:lnTo>
                <a:lnTo>
                  <a:pt x="792" y="18431"/>
                </a:lnTo>
                <a:cubicBezTo>
                  <a:pt x="808" y="18368"/>
                  <a:pt x="840" y="18289"/>
                  <a:pt x="856" y="18209"/>
                </a:cubicBezTo>
                <a:lnTo>
                  <a:pt x="935" y="18257"/>
                </a:lnTo>
                <a:lnTo>
                  <a:pt x="1077" y="18162"/>
                </a:lnTo>
                <a:close/>
                <a:moveTo>
                  <a:pt x="12604" y="18384"/>
                </a:moveTo>
                <a:lnTo>
                  <a:pt x="12604" y="18431"/>
                </a:lnTo>
                <a:lnTo>
                  <a:pt x="12588" y="18431"/>
                </a:lnTo>
                <a:lnTo>
                  <a:pt x="12588" y="18384"/>
                </a:lnTo>
                <a:close/>
                <a:moveTo>
                  <a:pt x="7110" y="18447"/>
                </a:moveTo>
                <a:lnTo>
                  <a:pt x="7110" y="18463"/>
                </a:lnTo>
                <a:lnTo>
                  <a:pt x="7062" y="18463"/>
                </a:lnTo>
                <a:lnTo>
                  <a:pt x="7062" y="18447"/>
                </a:lnTo>
                <a:close/>
                <a:moveTo>
                  <a:pt x="7205" y="18494"/>
                </a:moveTo>
                <a:lnTo>
                  <a:pt x="7205" y="18510"/>
                </a:lnTo>
                <a:lnTo>
                  <a:pt x="7157" y="18510"/>
                </a:lnTo>
                <a:lnTo>
                  <a:pt x="7157" y="18494"/>
                </a:lnTo>
                <a:close/>
                <a:moveTo>
                  <a:pt x="12731" y="18494"/>
                </a:moveTo>
                <a:lnTo>
                  <a:pt x="12731" y="18510"/>
                </a:lnTo>
                <a:lnTo>
                  <a:pt x="12683" y="18510"/>
                </a:lnTo>
                <a:lnTo>
                  <a:pt x="12683" y="18494"/>
                </a:lnTo>
                <a:close/>
                <a:moveTo>
                  <a:pt x="5701" y="18479"/>
                </a:moveTo>
                <a:lnTo>
                  <a:pt x="5701" y="18526"/>
                </a:lnTo>
                <a:lnTo>
                  <a:pt x="5685" y="18526"/>
                </a:lnTo>
                <a:lnTo>
                  <a:pt x="5685" y="18479"/>
                </a:lnTo>
                <a:close/>
                <a:moveTo>
                  <a:pt x="13863" y="18421"/>
                </a:moveTo>
                <a:cubicBezTo>
                  <a:pt x="13892" y="18421"/>
                  <a:pt x="13903" y="18442"/>
                  <a:pt x="13871" y="18526"/>
                </a:cubicBezTo>
                <a:lnTo>
                  <a:pt x="13808" y="18431"/>
                </a:lnTo>
                <a:cubicBezTo>
                  <a:pt x="13829" y="18426"/>
                  <a:pt x="13848" y="18421"/>
                  <a:pt x="13863" y="18421"/>
                </a:cubicBezTo>
                <a:close/>
                <a:moveTo>
                  <a:pt x="1236" y="18526"/>
                </a:moveTo>
                <a:cubicBezTo>
                  <a:pt x="1236" y="18526"/>
                  <a:pt x="1236" y="18542"/>
                  <a:pt x="1236" y="18558"/>
                </a:cubicBezTo>
                <a:lnTo>
                  <a:pt x="1156" y="18574"/>
                </a:lnTo>
                <a:lnTo>
                  <a:pt x="1156" y="18558"/>
                </a:lnTo>
                <a:cubicBezTo>
                  <a:pt x="1172" y="18542"/>
                  <a:pt x="1204" y="18526"/>
                  <a:pt x="1236" y="18526"/>
                </a:cubicBezTo>
                <a:close/>
                <a:moveTo>
                  <a:pt x="11100" y="18479"/>
                </a:moveTo>
                <a:cubicBezTo>
                  <a:pt x="11132" y="18542"/>
                  <a:pt x="11132" y="18558"/>
                  <a:pt x="11132" y="18589"/>
                </a:cubicBezTo>
                <a:lnTo>
                  <a:pt x="11052" y="18605"/>
                </a:lnTo>
                <a:lnTo>
                  <a:pt x="11021" y="18574"/>
                </a:lnTo>
                <a:lnTo>
                  <a:pt x="11100" y="18479"/>
                </a:lnTo>
                <a:close/>
                <a:moveTo>
                  <a:pt x="12794" y="18558"/>
                </a:moveTo>
                <a:lnTo>
                  <a:pt x="12778" y="18605"/>
                </a:lnTo>
                <a:lnTo>
                  <a:pt x="12763" y="18605"/>
                </a:lnTo>
                <a:lnTo>
                  <a:pt x="12763" y="18558"/>
                </a:lnTo>
                <a:close/>
                <a:moveTo>
                  <a:pt x="381" y="18463"/>
                </a:moveTo>
                <a:lnTo>
                  <a:pt x="476" y="18494"/>
                </a:lnTo>
                <a:lnTo>
                  <a:pt x="349" y="18621"/>
                </a:lnTo>
                <a:lnTo>
                  <a:pt x="317" y="18589"/>
                </a:lnTo>
                <a:lnTo>
                  <a:pt x="381" y="18463"/>
                </a:lnTo>
                <a:close/>
                <a:moveTo>
                  <a:pt x="1109" y="18605"/>
                </a:moveTo>
                <a:lnTo>
                  <a:pt x="1109" y="18605"/>
                </a:lnTo>
                <a:cubicBezTo>
                  <a:pt x="1093" y="18637"/>
                  <a:pt x="1061" y="18653"/>
                  <a:pt x="1030" y="18653"/>
                </a:cubicBezTo>
                <a:cubicBezTo>
                  <a:pt x="1030" y="18637"/>
                  <a:pt x="1030" y="18637"/>
                  <a:pt x="1030" y="18621"/>
                </a:cubicBezTo>
                <a:lnTo>
                  <a:pt x="1109" y="18605"/>
                </a:lnTo>
                <a:close/>
                <a:moveTo>
                  <a:pt x="5527" y="18605"/>
                </a:moveTo>
                <a:lnTo>
                  <a:pt x="5527" y="18653"/>
                </a:lnTo>
                <a:lnTo>
                  <a:pt x="5511" y="18653"/>
                </a:lnTo>
                <a:lnTo>
                  <a:pt x="5511" y="18605"/>
                </a:lnTo>
                <a:close/>
                <a:moveTo>
                  <a:pt x="7268" y="18574"/>
                </a:moveTo>
                <a:lnTo>
                  <a:pt x="7268" y="18653"/>
                </a:lnTo>
                <a:lnTo>
                  <a:pt x="7252" y="18653"/>
                </a:lnTo>
                <a:lnTo>
                  <a:pt x="7237" y="18574"/>
                </a:lnTo>
                <a:close/>
                <a:moveTo>
                  <a:pt x="20537" y="18574"/>
                </a:moveTo>
                <a:lnTo>
                  <a:pt x="20537" y="18653"/>
                </a:lnTo>
                <a:lnTo>
                  <a:pt x="20505" y="18653"/>
                </a:lnTo>
                <a:cubicBezTo>
                  <a:pt x="20505" y="18621"/>
                  <a:pt x="20489" y="18605"/>
                  <a:pt x="20489" y="18574"/>
                </a:cubicBezTo>
                <a:close/>
                <a:moveTo>
                  <a:pt x="887" y="18574"/>
                </a:moveTo>
                <a:lnTo>
                  <a:pt x="903" y="18684"/>
                </a:lnTo>
                <a:lnTo>
                  <a:pt x="824" y="18684"/>
                </a:lnTo>
                <a:cubicBezTo>
                  <a:pt x="840" y="18669"/>
                  <a:pt x="856" y="18637"/>
                  <a:pt x="887" y="18574"/>
                </a:cubicBezTo>
                <a:close/>
                <a:moveTo>
                  <a:pt x="5432" y="18653"/>
                </a:moveTo>
                <a:lnTo>
                  <a:pt x="5432" y="18700"/>
                </a:lnTo>
                <a:lnTo>
                  <a:pt x="5416" y="18700"/>
                </a:lnTo>
                <a:lnTo>
                  <a:pt x="5416" y="18653"/>
                </a:lnTo>
                <a:close/>
                <a:moveTo>
                  <a:pt x="8741" y="18574"/>
                </a:moveTo>
                <a:lnTo>
                  <a:pt x="8741" y="18637"/>
                </a:lnTo>
                <a:lnTo>
                  <a:pt x="8567" y="18716"/>
                </a:lnTo>
                <a:lnTo>
                  <a:pt x="8472" y="18637"/>
                </a:lnTo>
                <a:lnTo>
                  <a:pt x="8472" y="18621"/>
                </a:lnTo>
                <a:lnTo>
                  <a:pt x="8582" y="18653"/>
                </a:lnTo>
                <a:cubicBezTo>
                  <a:pt x="8582" y="18637"/>
                  <a:pt x="8598" y="18605"/>
                  <a:pt x="8614" y="18574"/>
                </a:cubicBezTo>
                <a:close/>
                <a:moveTo>
                  <a:pt x="5242" y="18795"/>
                </a:moveTo>
                <a:lnTo>
                  <a:pt x="5242" y="18843"/>
                </a:lnTo>
                <a:lnTo>
                  <a:pt x="5226" y="18843"/>
                </a:lnTo>
                <a:lnTo>
                  <a:pt x="5226" y="18795"/>
                </a:lnTo>
                <a:close/>
                <a:moveTo>
                  <a:pt x="6857" y="18653"/>
                </a:moveTo>
                <a:lnTo>
                  <a:pt x="6857" y="18653"/>
                </a:lnTo>
                <a:cubicBezTo>
                  <a:pt x="6880" y="18661"/>
                  <a:pt x="6904" y="18661"/>
                  <a:pt x="6922" y="18661"/>
                </a:cubicBezTo>
                <a:cubicBezTo>
                  <a:pt x="6940" y="18661"/>
                  <a:pt x="6952" y="18661"/>
                  <a:pt x="6952" y="18669"/>
                </a:cubicBezTo>
                <a:cubicBezTo>
                  <a:pt x="6999" y="18732"/>
                  <a:pt x="7078" y="18764"/>
                  <a:pt x="7142" y="18764"/>
                </a:cubicBezTo>
                <a:cubicBezTo>
                  <a:pt x="7142" y="18787"/>
                  <a:pt x="7150" y="18828"/>
                  <a:pt x="7135" y="18828"/>
                </a:cubicBezTo>
                <a:cubicBezTo>
                  <a:pt x="7130" y="18828"/>
                  <a:pt x="7122" y="18823"/>
                  <a:pt x="7110" y="18811"/>
                </a:cubicBezTo>
                <a:cubicBezTo>
                  <a:pt x="7102" y="18807"/>
                  <a:pt x="7095" y="18805"/>
                  <a:pt x="7088" y="18805"/>
                </a:cubicBezTo>
                <a:cubicBezTo>
                  <a:pt x="7057" y="18805"/>
                  <a:pt x="7045" y="18847"/>
                  <a:pt x="7018" y="18847"/>
                </a:cubicBezTo>
                <a:cubicBezTo>
                  <a:pt x="7009" y="18847"/>
                  <a:pt x="6998" y="18842"/>
                  <a:pt x="6983" y="18827"/>
                </a:cubicBezTo>
                <a:lnTo>
                  <a:pt x="6857" y="18653"/>
                </a:lnTo>
                <a:close/>
                <a:moveTo>
                  <a:pt x="20220" y="18716"/>
                </a:moveTo>
                <a:lnTo>
                  <a:pt x="20315" y="18827"/>
                </a:lnTo>
                <a:lnTo>
                  <a:pt x="20220" y="18874"/>
                </a:lnTo>
                <a:cubicBezTo>
                  <a:pt x="20220" y="18827"/>
                  <a:pt x="20220" y="18779"/>
                  <a:pt x="20220" y="18716"/>
                </a:cubicBezTo>
                <a:close/>
                <a:moveTo>
                  <a:pt x="20078" y="18938"/>
                </a:moveTo>
                <a:lnTo>
                  <a:pt x="20078" y="18985"/>
                </a:lnTo>
                <a:lnTo>
                  <a:pt x="20062" y="18985"/>
                </a:lnTo>
                <a:lnTo>
                  <a:pt x="20062" y="18938"/>
                </a:lnTo>
                <a:close/>
                <a:moveTo>
                  <a:pt x="19998" y="19017"/>
                </a:moveTo>
                <a:lnTo>
                  <a:pt x="19998" y="19064"/>
                </a:lnTo>
                <a:lnTo>
                  <a:pt x="19983" y="19064"/>
                </a:lnTo>
                <a:lnTo>
                  <a:pt x="19983" y="19017"/>
                </a:lnTo>
                <a:close/>
                <a:moveTo>
                  <a:pt x="20078" y="19064"/>
                </a:moveTo>
                <a:lnTo>
                  <a:pt x="20078" y="19112"/>
                </a:lnTo>
                <a:lnTo>
                  <a:pt x="20062" y="19112"/>
                </a:lnTo>
                <a:lnTo>
                  <a:pt x="20062" y="19064"/>
                </a:lnTo>
                <a:close/>
                <a:moveTo>
                  <a:pt x="4387" y="19175"/>
                </a:moveTo>
                <a:cubicBezTo>
                  <a:pt x="4307" y="19239"/>
                  <a:pt x="4307" y="19239"/>
                  <a:pt x="4212" y="19239"/>
                </a:cubicBezTo>
                <a:lnTo>
                  <a:pt x="4212" y="19175"/>
                </a:lnTo>
                <a:close/>
                <a:moveTo>
                  <a:pt x="4922" y="18985"/>
                </a:moveTo>
                <a:cubicBezTo>
                  <a:pt x="4940" y="18985"/>
                  <a:pt x="4961" y="18990"/>
                  <a:pt x="4988" y="19001"/>
                </a:cubicBezTo>
                <a:lnTo>
                  <a:pt x="4846" y="19096"/>
                </a:lnTo>
                <a:cubicBezTo>
                  <a:pt x="4839" y="19116"/>
                  <a:pt x="4826" y="19122"/>
                  <a:pt x="4812" y="19122"/>
                </a:cubicBezTo>
                <a:cubicBezTo>
                  <a:pt x="4792" y="19122"/>
                  <a:pt x="4769" y="19112"/>
                  <a:pt x="4751" y="19112"/>
                </a:cubicBezTo>
                <a:cubicBezTo>
                  <a:pt x="4751" y="19156"/>
                  <a:pt x="4731" y="19166"/>
                  <a:pt x="4708" y="19166"/>
                </a:cubicBezTo>
                <a:cubicBezTo>
                  <a:pt x="4690" y="19166"/>
                  <a:pt x="4670" y="19159"/>
                  <a:pt x="4656" y="19159"/>
                </a:cubicBezTo>
                <a:cubicBezTo>
                  <a:pt x="4656" y="19203"/>
                  <a:pt x="4641" y="19213"/>
                  <a:pt x="4620" y="19213"/>
                </a:cubicBezTo>
                <a:cubicBezTo>
                  <a:pt x="4603" y="19213"/>
                  <a:pt x="4582" y="19207"/>
                  <a:pt x="4561" y="19207"/>
                </a:cubicBezTo>
                <a:cubicBezTo>
                  <a:pt x="4561" y="19251"/>
                  <a:pt x="4546" y="19261"/>
                  <a:pt x="4528" y="19261"/>
                </a:cubicBezTo>
                <a:cubicBezTo>
                  <a:pt x="4513" y="19261"/>
                  <a:pt x="4496" y="19254"/>
                  <a:pt x="4482" y="19254"/>
                </a:cubicBezTo>
                <a:cubicBezTo>
                  <a:pt x="4473" y="19298"/>
                  <a:pt x="4454" y="19308"/>
                  <a:pt x="4434" y="19308"/>
                </a:cubicBezTo>
                <a:cubicBezTo>
                  <a:pt x="4418" y="19308"/>
                  <a:pt x="4401" y="19302"/>
                  <a:pt x="4387" y="19302"/>
                </a:cubicBezTo>
                <a:cubicBezTo>
                  <a:pt x="4387" y="19260"/>
                  <a:pt x="4408" y="19253"/>
                  <a:pt x="4436" y="19253"/>
                </a:cubicBezTo>
                <a:cubicBezTo>
                  <a:pt x="4450" y="19253"/>
                  <a:pt x="4466" y="19254"/>
                  <a:pt x="4482" y="19254"/>
                </a:cubicBezTo>
                <a:cubicBezTo>
                  <a:pt x="4482" y="19212"/>
                  <a:pt x="4503" y="19205"/>
                  <a:pt x="4526" y="19205"/>
                </a:cubicBezTo>
                <a:cubicBezTo>
                  <a:pt x="4538" y="19205"/>
                  <a:pt x="4550" y="19207"/>
                  <a:pt x="4561" y="19207"/>
                </a:cubicBezTo>
                <a:cubicBezTo>
                  <a:pt x="4571" y="19165"/>
                  <a:pt x="4596" y="19158"/>
                  <a:pt x="4620" y="19158"/>
                </a:cubicBezTo>
                <a:cubicBezTo>
                  <a:pt x="4633" y="19158"/>
                  <a:pt x="4645" y="19159"/>
                  <a:pt x="4656" y="19159"/>
                </a:cubicBezTo>
                <a:cubicBezTo>
                  <a:pt x="4656" y="19117"/>
                  <a:pt x="4684" y="19110"/>
                  <a:pt x="4712" y="19110"/>
                </a:cubicBezTo>
                <a:cubicBezTo>
                  <a:pt x="4726" y="19110"/>
                  <a:pt x="4740" y="19112"/>
                  <a:pt x="4751" y="19112"/>
                </a:cubicBezTo>
                <a:cubicBezTo>
                  <a:pt x="4751" y="19080"/>
                  <a:pt x="4763" y="19072"/>
                  <a:pt x="4778" y="19072"/>
                </a:cubicBezTo>
                <a:cubicBezTo>
                  <a:pt x="4794" y="19072"/>
                  <a:pt x="4814" y="19080"/>
                  <a:pt x="4830" y="19080"/>
                </a:cubicBezTo>
                <a:cubicBezTo>
                  <a:pt x="4854" y="19032"/>
                  <a:pt x="4869" y="18985"/>
                  <a:pt x="4922" y="18985"/>
                </a:cubicBezTo>
                <a:close/>
                <a:moveTo>
                  <a:pt x="7632" y="19302"/>
                </a:moveTo>
                <a:lnTo>
                  <a:pt x="7632" y="19349"/>
                </a:lnTo>
                <a:lnTo>
                  <a:pt x="7617" y="19349"/>
                </a:lnTo>
                <a:lnTo>
                  <a:pt x="7617" y="19302"/>
                </a:lnTo>
                <a:close/>
                <a:moveTo>
                  <a:pt x="18716" y="19033"/>
                </a:moveTo>
                <a:lnTo>
                  <a:pt x="18748" y="19064"/>
                </a:lnTo>
                <a:cubicBezTo>
                  <a:pt x="18748" y="19144"/>
                  <a:pt x="18732" y="19239"/>
                  <a:pt x="18716" y="19349"/>
                </a:cubicBezTo>
                <a:lnTo>
                  <a:pt x="18558" y="19413"/>
                </a:lnTo>
                <a:cubicBezTo>
                  <a:pt x="18542" y="19349"/>
                  <a:pt x="18542" y="19302"/>
                  <a:pt x="18542" y="19270"/>
                </a:cubicBezTo>
                <a:lnTo>
                  <a:pt x="18653" y="19223"/>
                </a:lnTo>
                <a:lnTo>
                  <a:pt x="18510" y="19207"/>
                </a:lnTo>
                <a:cubicBezTo>
                  <a:pt x="18478" y="19239"/>
                  <a:pt x="18447" y="19254"/>
                  <a:pt x="18415" y="19254"/>
                </a:cubicBezTo>
                <a:cubicBezTo>
                  <a:pt x="18415" y="19239"/>
                  <a:pt x="18415" y="19223"/>
                  <a:pt x="18415" y="19223"/>
                </a:cubicBezTo>
                <a:lnTo>
                  <a:pt x="18494" y="19207"/>
                </a:lnTo>
                <a:lnTo>
                  <a:pt x="18494" y="19144"/>
                </a:lnTo>
                <a:lnTo>
                  <a:pt x="18716" y="19033"/>
                </a:lnTo>
                <a:close/>
                <a:moveTo>
                  <a:pt x="4298" y="19403"/>
                </a:moveTo>
                <a:lnTo>
                  <a:pt x="4307" y="19413"/>
                </a:lnTo>
                <a:cubicBezTo>
                  <a:pt x="4292" y="19413"/>
                  <a:pt x="4292" y="19429"/>
                  <a:pt x="4276" y="19444"/>
                </a:cubicBezTo>
                <a:lnTo>
                  <a:pt x="4260" y="19429"/>
                </a:lnTo>
                <a:lnTo>
                  <a:pt x="4298" y="19403"/>
                </a:lnTo>
                <a:close/>
                <a:moveTo>
                  <a:pt x="18732" y="19444"/>
                </a:moveTo>
                <a:lnTo>
                  <a:pt x="18732" y="19460"/>
                </a:lnTo>
                <a:lnTo>
                  <a:pt x="18684" y="19460"/>
                </a:lnTo>
                <a:lnTo>
                  <a:pt x="18684" y="19444"/>
                </a:lnTo>
                <a:close/>
                <a:moveTo>
                  <a:pt x="18352" y="19444"/>
                </a:moveTo>
                <a:lnTo>
                  <a:pt x="18352" y="19492"/>
                </a:lnTo>
                <a:lnTo>
                  <a:pt x="18336" y="19492"/>
                </a:lnTo>
                <a:lnTo>
                  <a:pt x="18336" y="19444"/>
                </a:lnTo>
                <a:close/>
                <a:moveTo>
                  <a:pt x="18494" y="19444"/>
                </a:moveTo>
                <a:lnTo>
                  <a:pt x="18494" y="19492"/>
                </a:lnTo>
                <a:lnTo>
                  <a:pt x="18478" y="19492"/>
                </a:lnTo>
                <a:lnTo>
                  <a:pt x="18478" y="19444"/>
                </a:lnTo>
                <a:close/>
                <a:moveTo>
                  <a:pt x="13697" y="19476"/>
                </a:moveTo>
                <a:lnTo>
                  <a:pt x="13697" y="19524"/>
                </a:lnTo>
                <a:lnTo>
                  <a:pt x="13681" y="19524"/>
                </a:lnTo>
                <a:lnTo>
                  <a:pt x="13681" y="19476"/>
                </a:lnTo>
                <a:close/>
                <a:moveTo>
                  <a:pt x="13602" y="19429"/>
                </a:moveTo>
                <a:lnTo>
                  <a:pt x="13491" y="19539"/>
                </a:lnTo>
                <a:lnTo>
                  <a:pt x="13475" y="19444"/>
                </a:lnTo>
                <a:lnTo>
                  <a:pt x="13602" y="19429"/>
                </a:lnTo>
                <a:close/>
                <a:moveTo>
                  <a:pt x="4022" y="19492"/>
                </a:moveTo>
                <a:cubicBezTo>
                  <a:pt x="4039" y="19492"/>
                  <a:pt x="4060" y="19497"/>
                  <a:pt x="4086" y="19508"/>
                </a:cubicBezTo>
                <a:lnTo>
                  <a:pt x="3943" y="19603"/>
                </a:lnTo>
                <a:lnTo>
                  <a:pt x="3943" y="19587"/>
                </a:lnTo>
                <a:cubicBezTo>
                  <a:pt x="3941" y="19590"/>
                  <a:pt x="3938" y="19592"/>
                  <a:pt x="3936" y="19594"/>
                </a:cubicBezTo>
                <a:lnTo>
                  <a:pt x="3936" y="19594"/>
                </a:lnTo>
                <a:cubicBezTo>
                  <a:pt x="3956" y="19534"/>
                  <a:pt x="3973" y="19492"/>
                  <a:pt x="4022" y="19492"/>
                </a:cubicBezTo>
                <a:close/>
                <a:moveTo>
                  <a:pt x="3927" y="19571"/>
                </a:moveTo>
                <a:lnTo>
                  <a:pt x="3927" y="19600"/>
                </a:lnTo>
                <a:lnTo>
                  <a:pt x="3927" y="19600"/>
                </a:lnTo>
                <a:cubicBezTo>
                  <a:pt x="3901" y="19619"/>
                  <a:pt x="3875" y="19619"/>
                  <a:pt x="3848" y="19619"/>
                </a:cubicBezTo>
                <a:lnTo>
                  <a:pt x="3848" y="19587"/>
                </a:lnTo>
                <a:lnTo>
                  <a:pt x="3927" y="19571"/>
                </a:lnTo>
                <a:close/>
                <a:moveTo>
                  <a:pt x="428" y="19476"/>
                </a:moveTo>
                <a:lnTo>
                  <a:pt x="602" y="19524"/>
                </a:lnTo>
                <a:lnTo>
                  <a:pt x="602" y="19634"/>
                </a:lnTo>
                <a:lnTo>
                  <a:pt x="539" y="19634"/>
                </a:lnTo>
                <a:cubicBezTo>
                  <a:pt x="507" y="19592"/>
                  <a:pt x="469" y="19585"/>
                  <a:pt x="428" y="19585"/>
                </a:cubicBezTo>
                <a:cubicBezTo>
                  <a:pt x="409" y="19585"/>
                  <a:pt x="390" y="19587"/>
                  <a:pt x="370" y="19587"/>
                </a:cubicBezTo>
                <a:lnTo>
                  <a:pt x="370" y="19587"/>
                </a:lnTo>
                <a:cubicBezTo>
                  <a:pt x="384" y="19548"/>
                  <a:pt x="400" y="19518"/>
                  <a:pt x="428" y="19476"/>
                </a:cubicBezTo>
                <a:close/>
                <a:moveTo>
                  <a:pt x="19679" y="19714"/>
                </a:moveTo>
                <a:cubicBezTo>
                  <a:pt x="19681" y="19714"/>
                  <a:pt x="19682" y="19715"/>
                  <a:pt x="19684" y="19716"/>
                </a:cubicBezTo>
                <a:lnTo>
                  <a:pt x="19684" y="19716"/>
                </a:lnTo>
                <a:lnTo>
                  <a:pt x="19682" y="19714"/>
                </a:lnTo>
                <a:close/>
                <a:moveTo>
                  <a:pt x="10910" y="19698"/>
                </a:moveTo>
                <a:cubicBezTo>
                  <a:pt x="10910" y="19698"/>
                  <a:pt x="10910" y="19714"/>
                  <a:pt x="10910" y="19714"/>
                </a:cubicBezTo>
                <a:lnTo>
                  <a:pt x="10882" y="19725"/>
                </a:lnTo>
                <a:lnTo>
                  <a:pt x="10882" y="19725"/>
                </a:lnTo>
                <a:cubicBezTo>
                  <a:pt x="10875" y="19698"/>
                  <a:pt x="10892" y="19698"/>
                  <a:pt x="10910" y="19698"/>
                </a:cubicBezTo>
                <a:close/>
                <a:moveTo>
                  <a:pt x="10387" y="19698"/>
                </a:moveTo>
                <a:lnTo>
                  <a:pt x="10387" y="19745"/>
                </a:lnTo>
                <a:lnTo>
                  <a:pt x="10372" y="19698"/>
                </a:lnTo>
                <a:close/>
                <a:moveTo>
                  <a:pt x="10831" y="19698"/>
                </a:moveTo>
                <a:cubicBezTo>
                  <a:pt x="10835" y="19714"/>
                  <a:pt x="10839" y="19728"/>
                  <a:pt x="10842" y="19741"/>
                </a:cubicBezTo>
                <a:lnTo>
                  <a:pt x="10842" y="19741"/>
                </a:lnTo>
                <a:lnTo>
                  <a:pt x="10831" y="19745"/>
                </a:lnTo>
                <a:lnTo>
                  <a:pt x="10831" y="19698"/>
                </a:lnTo>
                <a:close/>
                <a:moveTo>
                  <a:pt x="13285" y="19539"/>
                </a:moveTo>
                <a:cubicBezTo>
                  <a:pt x="13301" y="19619"/>
                  <a:pt x="13301" y="19666"/>
                  <a:pt x="13317" y="19745"/>
                </a:cubicBezTo>
                <a:lnTo>
                  <a:pt x="13158" y="19650"/>
                </a:lnTo>
                <a:lnTo>
                  <a:pt x="13285" y="19539"/>
                </a:lnTo>
                <a:close/>
                <a:moveTo>
                  <a:pt x="19128" y="19698"/>
                </a:moveTo>
                <a:lnTo>
                  <a:pt x="19128" y="19745"/>
                </a:lnTo>
                <a:lnTo>
                  <a:pt x="19112" y="19745"/>
                </a:lnTo>
                <a:lnTo>
                  <a:pt x="19112" y="19698"/>
                </a:lnTo>
                <a:close/>
                <a:moveTo>
                  <a:pt x="18146" y="19729"/>
                </a:moveTo>
                <a:lnTo>
                  <a:pt x="18146" y="19761"/>
                </a:lnTo>
                <a:lnTo>
                  <a:pt x="18051" y="19761"/>
                </a:lnTo>
                <a:lnTo>
                  <a:pt x="18051" y="19729"/>
                </a:lnTo>
                <a:close/>
                <a:moveTo>
                  <a:pt x="19048" y="19761"/>
                </a:moveTo>
                <a:lnTo>
                  <a:pt x="19048" y="19793"/>
                </a:lnTo>
                <a:lnTo>
                  <a:pt x="19017" y="19793"/>
                </a:lnTo>
                <a:lnTo>
                  <a:pt x="19017" y="19761"/>
                </a:lnTo>
                <a:close/>
                <a:moveTo>
                  <a:pt x="3642" y="19524"/>
                </a:moveTo>
                <a:cubicBezTo>
                  <a:pt x="3626" y="19555"/>
                  <a:pt x="3626" y="19587"/>
                  <a:pt x="3595" y="19634"/>
                </a:cubicBezTo>
                <a:lnTo>
                  <a:pt x="3737" y="19714"/>
                </a:lnTo>
                <a:cubicBezTo>
                  <a:pt x="3663" y="19763"/>
                  <a:pt x="3608" y="19803"/>
                  <a:pt x="3543" y="19803"/>
                </a:cubicBezTo>
                <a:cubicBezTo>
                  <a:pt x="3524" y="19803"/>
                  <a:pt x="3505" y="19800"/>
                  <a:pt x="3484" y="19793"/>
                </a:cubicBezTo>
                <a:lnTo>
                  <a:pt x="3484" y="19555"/>
                </a:lnTo>
                <a:lnTo>
                  <a:pt x="3642" y="19524"/>
                </a:lnTo>
                <a:close/>
                <a:moveTo>
                  <a:pt x="7522" y="19666"/>
                </a:moveTo>
                <a:lnTo>
                  <a:pt x="7522" y="19809"/>
                </a:lnTo>
                <a:cubicBezTo>
                  <a:pt x="7474" y="19761"/>
                  <a:pt x="7458" y="19729"/>
                  <a:pt x="7427" y="19698"/>
                </a:cubicBezTo>
                <a:lnTo>
                  <a:pt x="7522" y="19666"/>
                </a:lnTo>
                <a:close/>
                <a:moveTo>
                  <a:pt x="10783" y="19714"/>
                </a:moveTo>
                <a:lnTo>
                  <a:pt x="10847" y="19766"/>
                </a:lnTo>
                <a:lnTo>
                  <a:pt x="10847" y="19766"/>
                </a:lnTo>
                <a:cubicBezTo>
                  <a:pt x="10868" y="19872"/>
                  <a:pt x="10837" y="19872"/>
                  <a:pt x="10783" y="19872"/>
                </a:cubicBezTo>
                <a:cubicBezTo>
                  <a:pt x="10783" y="19824"/>
                  <a:pt x="10783" y="19793"/>
                  <a:pt x="10783" y="19714"/>
                </a:cubicBezTo>
                <a:close/>
                <a:moveTo>
                  <a:pt x="17908" y="19777"/>
                </a:moveTo>
                <a:cubicBezTo>
                  <a:pt x="17908" y="19857"/>
                  <a:pt x="17908" y="19879"/>
                  <a:pt x="17884" y="19879"/>
                </a:cubicBezTo>
                <a:cubicBezTo>
                  <a:pt x="17875" y="19879"/>
                  <a:pt x="17862" y="19876"/>
                  <a:pt x="17845" y="19872"/>
                </a:cubicBezTo>
                <a:lnTo>
                  <a:pt x="17908" y="19777"/>
                </a:lnTo>
                <a:close/>
                <a:moveTo>
                  <a:pt x="17750" y="19840"/>
                </a:moveTo>
                <a:lnTo>
                  <a:pt x="17766" y="19856"/>
                </a:lnTo>
                <a:lnTo>
                  <a:pt x="17735" y="19887"/>
                </a:lnTo>
                <a:lnTo>
                  <a:pt x="17735" y="19887"/>
                </a:lnTo>
                <a:cubicBezTo>
                  <a:pt x="17737" y="19872"/>
                  <a:pt x="17741" y="19859"/>
                  <a:pt x="17750" y="19840"/>
                </a:cubicBezTo>
                <a:close/>
                <a:moveTo>
                  <a:pt x="17733" y="19891"/>
                </a:moveTo>
                <a:cubicBezTo>
                  <a:pt x="17716" y="19920"/>
                  <a:pt x="17686" y="19935"/>
                  <a:pt x="17655" y="19935"/>
                </a:cubicBezTo>
                <a:cubicBezTo>
                  <a:pt x="17655" y="19935"/>
                  <a:pt x="17655" y="19919"/>
                  <a:pt x="17655" y="19904"/>
                </a:cubicBezTo>
                <a:lnTo>
                  <a:pt x="17733" y="19891"/>
                </a:lnTo>
                <a:close/>
                <a:moveTo>
                  <a:pt x="17750" y="19888"/>
                </a:moveTo>
                <a:lnTo>
                  <a:pt x="17750" y="19935"/>
                </a:lnTo>
                <a:lnTo>
                  <a:pt x="17734" y="19919"/>
                </a:lnTo>
                <a:cubicBezTo>
                  <a:pt x="17734" y="19908"/>
                  <a:pt x="17734" y="19899"/>
                  <a:pt x="17735" y="19890"/>
                </a:cubicBezTo>
                <a:lnTo>
                  <a:pt x="17735" y="19890"/>
                </a:lnTo>
                <a:lnTo>
                  <a:pt x="17750" y="19888"/>
                </a:lnTo>
                <a:close/>
                <a:moveTo>
                  <a:pt x="1251" y="19714"/>
                </a:moveTo>
                <a:lnTo>
                  <a:pt x="1251" y="19951"/>
                </a:lnTo>
                <a:cubicBezTo>
                  <a:pt x="1220" y="19840"/>
                  <a:pt x="1204" y="19777"/>
                  <a:pt x="1172" y="19714"/>
                </a:cubicBezTo>
                <a:close/>
                <a:moveTo>
                  <a:pt x="16879" y="19888"/>
                </a:moveTo>
                <a:cubicBezTo>
                  <a:pt x="16846" y="19953"/>
                  <a:pt x="16814" y="19989"/>
                  <a:pt x="16760" y="19989"/>
                </a:cubicBezTo>
                <a:cubicBezTo>
                  <a:pt x="16736" y="19989"/>
                  <a:pt x="16708" y="19982"/>
                  <a:pt x="16673" y="19967"/>
                </a:cubicBezTo>
                <a:lnTo>
                  <a:pt x="16879" y="19888"/>
                </a:lnTo>
                <a:close/>
                <a:moveTo>
                  <a:pt x="10498" y="19809"/>
                </a:moveTo>
                <a:cubicBezTo>
                  <a:pt x="10530" y="19904"/>
                  <a:pt x="10562" y="19935"/>
                  <a:pt x="10577" y="19983"/>
                </a:cubicBezTo>
                <a:lnTo>
                  <a:pt x="10546" y="19999"/>
                </a:lnTo>
                <a:cubicBezTo>
                  <a:pt x="10530" y="19983"/>
                  <a:pt x="10514" y="19967"/>
                  <a:pt x="10498" y="19935"/>
                </a:cubicBezTo>
                <a:lnTo>
                  <a:pt x="10498" y="19809"/>
                </a:lnTo>
                <a:close/>
                <a:moveTo>
                  <a:pt x="7506" y="19935"/>
                </a:moveTo>
                <a:lnTo>
                  <a:pt x="7506" y="20014"/>
                </a:lnTo>
                <a:lnTo>
                  <a:pt x="7490" y="20030"/>
                </a:lnTo>
                <a:cubicBezTo>
                  <a:pt x="7474" y="19983"/>
                  <a:pt x="7458" y="19951"/>
                  <a:pt x="7458" y="19935"/>
                </a:cubicBezTo>
                <a:close/>
                <a:moveTo>
                  <a:pt x="10451" y="19872"/>
                </a:moveTo>
                <a:lnTo>
                  <a:pt x="10451" y="20046"/>
                </a:lnTo>
                <a:lnTo>
                  <a:pt x="10372" y="20046"/>
                </a:lnTo>
                <a:cubicBezTo>
                  <a:pt x="10376" y="19976"/>
                  <a:pt x="10407" y="19931"/>
                  <a:pt x="10451" y="19872"/>
                </a:cubicBezTo>
                <a:close/>
                <a:moveTo>
                  <a:pt x="19001" y="19935"/>
                </a:moveTo>
                <a:lnTo>
                  <a:pt x="18938" y="20062"/>
                </a:lnTo>
                <a:cubicBezTo>
                  <a:pt x="18874" y="19967"/>
                  <a:pt x="18953" y="19951"/>
                  <a:pt x="19001" y="19935"/>
                </a:cubicBezTo>
                <a:close/>
                <a:moveTo>
                  <a:pt x="16515" y="20046"/>
                </a:moveTo>
                <a:lnTo>
                  <a:pt x="16515" y="20078"/>
                </a:lnTo>
                <a:lnTo>
                  <a:pt x="16420" y="20078"/>
                </a:lnTo>
                <a:lnTo>
                  <a:pt x="16420" y="20046"/>
                </a:lnTo>
                <a:close/>
                <a:moveTo>
                  <a:pt x="10355" y="20073"/>
                </a:moveTo>
                <a:cubicBezTo>
                  <a:pt x="10364" y="20085"/>
                  <a:pt x="10352" y="20097"/>
                  <a:pt x="10340" y="20109"/>
                </a:cubicBezTo>
                <a:lnTo>
                  <a:pt x="10324" y="20094"/>
                </a:lnTo>
                <a:lnTo>
                  <a:pt x="10355" y="20073"/>
                </a:lnTo>
                <a:close/>
                <a:moveTo>
                  <a:pt x="17370" y="20014"/>
                </a:moveTo>
                <a:cubicBezTo>
                  <a:pt x="17386" y="20062"/>
                  <a:pt x="17386" y="20078"/>
                  <a:pt x="17386" y="20094"/>
                </a:cubicBezTo>
                <a:cubicBezTo>
                  <a:pt x="17328" y="20140"/>
                  <a:pt x="17262" y="20169"/>
                  <a:pt x="17193" y="20169"/>
                </a:cubicBezTo>
                <a:cubicBezTo>
                  <a:pt x="17168" y="20169"/>
                  <a:pt x="17142" y="20165"/>
                  <a:pt x="17117" y="20157"/>
                </a:cubicBezTo>
                <a:cubicBezTo>
                  <a:pt x="17148" y="20014"/>
                  <a:pt x="17307" y="20141"/>
                  <a:pt x="17370" y="20014"/>
                </a:cubicBezTo>
                <a:close/>
                <a:moveTo>
                  <a:pt x="4656" y="20125"/>
                </a:moveTo>
                <a:lnTo>
                  <a:pt x="4656" y="20173"/>
                </a:lnTo>
                <a:lnTo>
                  <a:pt x="4640" y="20173"/>
                </a:lnTo>
                <a:lnTo>
                  <a:pt x="4640" y="20125"/>
                </a:lnTo>
                <a:close/>
                <a:moveTo>
                  <a:pt x="16325" y="20125"/>
                </a:moveTo>
                <a:lnTo>
                  <a:pt x="16325" y="20173"/>
                </a:lnTo>
                <a:lnTo>
                  <a:pt x="16309" y="20173"/>
                </a:lnTo>
                <a:lnTo>
                  <a:pt x="16309" y="20125"/>
                </a:lnTo>
                <a:close/>
                <a:moveTo>
                  <a:pt x="17639" y="20125"/>
                </a:moveTo>
                <a:lnTo>
                  <a:pt x="17639" y="20173"/>
                </a:lnTo>
                <a:lnTo>
                  <a:pt x="17623" y="20173"/>
                </a:lnTo>
                <a:lnTo>
                  <a:pt x="17623" y="20125"/>
                </a:lnTo>
                <a:close/>
                <a:moveTo>
                  <a:pt x="7898" y="20131"/>
                </a:moveTo>
                <a:cubicBezTo>
                  <a:pt x="7923" y="20131"/>
                  <a:pt x="7933" y="20152"/>
                  <a:pt x="7902" y="20236"/>
                </a:cubicBezTo>
                <a:lnTo>
                  <a:pt x="7854" y="20141"/>
                </a:lnTo>
                <a:cubicBezTo>
                  <a:pt x="7870" y="20136"/>
                  <a:pt x="7886" y="20131"/>
                  <a:pt x="7898" y="20131"/>
                </a:cubicBezTo>
                <a:close/>
                <a:moveTo>
                  <a:pt x="15913" y="20315"/>
                </a:moveTo>
                <a:lnTo>
                  <a:pt x="15913" y="20363"/>
                </a:lnTo>
                <a:lnTo>
                  <a:pt x="15898" y="20363"/>
                </a:lnTo>
                <a:lnTo>
                  <a:pt x="15898" y="20315"/>
                </a:lnTo>
                <a:close/>
                <a:moveTo>
                  <a:pt x="15692" y="20394"/>
                </a:moveTo>
                <a:lnTo>
                  <a:pt x="15692" y="20442"/>
                </a:lnTo>
                <a:lnTo>
                  <a:pt x="15676" y="20442"/>
                </a:lnTo>
                <a:lnTo>
                  <a:pt x="15676" y="20394"/>
                </a:lnTo>
                <a:close/>
                <a:moveTo>
                  <a:pt x="15549" y="20442"/>
                </a:moveTo>
                <a:lnTo>
                  <a:pt x="15549" y="20489"/>
                </a:lnTo>
                <a:lnTo>
                  <a:pt x="15533" y="20489"/>
                </a:lnTo>
                <a:lnTo>
                  <a:pt x="15533" y="20442"/>
                </a:lnTo>
                <a:close/>
                <a:moveTo>
                  <a:pt x="10657" y="20410"/>
                </a:moveTo>
                <a:lnTo>
                  <a:pt x="10657" y="20505"/>
                </a:lnTo>
                <a:lnTo>
                  <a:pt x="10641" y="20505"/>
                </a:lnTo>
                <a:lnTo>
                  <a:pt x="10641" y="20410"/>
                </a:lnTo>
                <a:close/>
                <a:moveTo>
                  <a:pt x="11939" y="20600"/>
                </a:moveTo>
                <a:lnTo>
                  <a:pt x="11939" y="20616"/>
                </a:lnTo>
                <a:lnTo>
                  <a:pt x="11907" y="20616"/>
                </a:lnTo>
                <a:lnTo>
                  <a:pt x="11907" y="20600"/>
                </a:lnTo>
                <a:close/>
                <a:moveTo>
                  <a:pt x="15248" y="20521"/>
                </a:moveTo>
                <a:lnTo>
                  <a:pt x="15438" y="20584"/>
                </a:lnTo>
                <a:cubicBezTo>
                  <a:pt x="15379" y="20596"/>
                  <a:pt x="15328" y="20654"/>
                  <a:pt x="15259" y="20654"/>
                </a:cubicBezTo>
                <a:cubicBezTo>
                  <a:pt x="15237" y="20654"/>
                  <a:pt x="15212" y="20648"/>
                  <a:pt x="15185" y="20632"/>
                </a:cubicBezTo>
                <a:lnTo>
                  <a:pt x="15248" y="20521"/>
                </a:lnTo>
                <a:close/>
                <a:moveTo>
                  <a:pt x="1885" y="20553"/>
                </a:moveTo>
                <a:cubicBezTo>
                  <a:pt x="1901" y="20632"/>
                  <a:pt x="1901" y="20664"/>
                  <a:pt x="1901" y="20711"/>
                </a:cubicBezTo>
                <a:lnTo>
                  <a:pt x="1647" y="20790"/>
                </a:lnTo>
                <a:cubicBezTo>
                  <a:pt x="1711" y="20648"/>
                  <a:pt x="1806" y="20632"/>
                  <a:pt x="1885" y="20553"/>
                </a:cubicBezTo>
                <a:close/>
                <a:moveTo>
                  <a:pt x="14786" y="20705"/>
                </a:moveTo>
                <a:cubicBezTo>
                  <a:pt x="14753" y="20817"/>
                  <a:pt x="14743" y="20845"/>
                  <a:pt x="14687" y="20845"/>
                </a:cubicBezTo>
                <a:cubicBezTo>
                  <a:pt x="14669" y="20845"/>
                  <a:pt x="14645" y="20842"/>
                  <a:pt x="14615" y="20838"/>
                </a:cubicBezTo>
                <a:lnTo>
                  <a:pt x="14615" y="20790"/>
                </a:lnTo>
                <a:lnTo>
                  <a:pt x="14786" y="20705"/>
                </a:lnTo>
                <a:close/>
                <a:moveTo>
                  <a:pt x="3468" y="20743"/>
                </a:moveTo>
                <a:lnTo>
                  <a:pt x="3468" y="20790"/>
                </a:lnTo>
                <a:lnTo>
                  <a:pt x="3278" y="20854"/>
                </a:lnTo>
                <a:cubicBezTo>
                  <a:pt x="3262" y="20838"/>
                  <a:pt x="3246" y="20822"/>
                  <a:pt x="3215" y="20790"/>
                </a:cubicBezTo>
                <a:lnTo>
                  <a:pt x="3246" y="20743"/>
                </a:lnTo>
                <a:close/>
                <a:moveTo>
                  <a:pt x="14789" y="20996"/>
                </a:moveTo>
                <a:lnTo>
                  <a:pt x="14789" y="21091"/>
                </a:lnTo>
                <a:lnTo>
                  <a:pt x="14758" y="21091"/>
                </a:lnTo>
                <a:lnTo>
                  <a:pt x="14758" y="20996"/>
                </a:lnTo>
                <a:close/>
                <a:moveTo>
                  <a:pt x="14314" y="20933"/>
                </a:moveTo>
                <a:lnTo>
                  <a:pt x="14409" y="21012"/>
                </a:lnTo>
                <a:lnTo>
                  <a:pt x="14362" y="21139"/>
                </a:lnTo>
                <a:lnTo>
                  <a:pt x="14330" y="21107"/>
                </a:lnTo>
                <a:lnTo>
                  <a:pt x="14208" y="21144"/>
                </a:lnTo>
                <a:lnTo>
                  <a:pt x="14208" y="21144"/>
                </a:lnTo>
                <a:cubicBezTo>
                  <a:pt x="14238" y="21068"/>
                  <a:pt x="14269" y="20993"/>
                  <a:pt x="14314" y="20933"/>
                </a:cubicBezTo>
                <a:close/>
                <a:moveTo>
                  <a:pt x="14203" y="21139"/>
                </a:moveTo>
                <a:lnTo>
                  <a:pt x="14203" y="21145"/>
                </a:lnTo>
                <a:lnTo>
                  <a:pt x="14203" y="21145"/>
                </a:lnTo>
                <a:lnTo>
                  <a:pt x="14194" y="21148"/>
                </a:lnTo>
                <a:lnTo>
                  <a:pt x="14194" y="21148"/>
                </a:lnTo>
                <a:lnTo>
                  <a:pt x="14203" y="21139"/>
                </a:lnTo>
                <a:close/>
                <a:moveTo>
                  <a:pt x="14188" y="21154"/>
                </a:moveTo>
                <a:cubicBezTo>
                  <a:pt x="14203" y="21154"/>
                  <a:pt x="14188" y="21170"/>
                  <a:pt x="14188" y="21186"/>
                </a:cubicBezTo>
                <a:lnTo>
                  <a:pt x="14172" y="21170"/>
                </a:lnTo>
                <a:lnTo>
                  <a:pt x="14188" y="21154"/>
                </a:lnTo>
                <a:close/>
                <a:moveTo>
                  <a:pt x="14742" y="21139"/>
                </a:moveTo>
                <a:lnTo>
                  <a:pt x="14742" y="21186"/>
                </a:lnTo>
                <a:lnTo>
                  <a:pt x="14726" y="21186"/>
                </a:lnTo>
                <a:lnTo>
                  <a:pt x="14726" y="21139"/>
                </a:lnTo>
                <a:close/>
                <a:moveTo>
                  <a:pt x="10657" y="21186"/>
                </a:moveTo>
                <a:cubicBezTo>
                  <a:pt x="10657" y="21186"/>
                  <a:pt x="10672" y="21202"/>
                  <a:pt x="10672" y="21218"/>
                </a:cubicBezTo>
                <a:cubicBezTo>
                  <a:pt x="10657" y="21313"/>
                  <a:pt x="10657" y="21313"/>
                  <a:pt x="10546" y="21376"/>
                </a:cubicBezTo>
                <a:lnTo>
                  <a:pt x="10546" y="21249"/>
                </a:lnTo>
                <a:lnTo>
                  <a:pt x="10657" y="21186"/>
                </a:lnTo>
                <a:close/>
                <a:moveTo>
                  <a:pt x="8852" y="21835"/>
                </a:moveTo>
                <a:lnTo>
                  <a:pt x="8867" y="21851"/>
                </a:lnTo>
                <a:lnTo>
                  <a:pt x="8836" y="21883"/>
                </a:lnTo>
                <a:cubicBezTo>
                  <a:pt x="8836" y="21867"/>
                  <a:pt x="8852" y="21851"/>
                  <a:pt x="8852" y="21835"/>
                </a:cubicBezTo>
                <a:close/>
                <a:moveTo>
                  <a:pt x="8820" y="21883"/>
                </a:moveTo>
                <a:cubicBezTo>
                  <a:pt x="8820" y="21899"/>
                  <a:pt x="8820" y="21915"/>
                  <a:pt x="8804" y="21930"/>
                </a:cubicBezTo>
                <a:lnTo>
                  <a:pt x="8788" y="21915"/>
                </a:lnTo>
                <a:lnTo>
                  <a:pt x="8820" y="21883"/>
                </a:lnTo>
                <a:close/>
                <a:moveTo>
                  <a:pt x="9010" y="21978"/>
                </a:moveTo>
                <a:lnTo>
                  <a:pt x="9010" y="22010"/>
                </a:lnTo>
                <a:lnTo>
                  <a:pt x="8883" y="22010"/>
                </a:lnTo>
                <a:lnTo>
                  <a:pt x="8883" y="21978"/>
                </a:lnTo>
                <a:close/>
                <a:moveTo>
                  <a:pt x="8345" y="22057"/>
                </a:moveTo>
                <a:lnTo>
                  <a:pt x="8345" y="22105"/>
                </a:lnTo>
                <a:lnTo>
                  <a:pt x="8329" y="22105"/>
                </a:lnTo>
                <a:lnTo>
                  <a:pt x="8329" y="22057"/>
                </a:lnTo>
                <a:close/>
                <a:moveTo>
                  <a:pt x="8947" y="22073"/>
                </a:moveTo>
                <a:lnTo>
                  <a:pt x="8961" y="22158"/>
                </a:lnTo>
                <a:lnTo>
                  <a:pt x="8961" y="22158"/>
                </a:lnTo>
                <a:cubicBezTo>
                  <a:pt x="8915" y="22130"/>
                  <a:pt x="8915" y="22101"/>
                  <a:pt x="8915" y="22073"/>
                </a:cubicBezTo>
                <a:close/>
                <a:moveTo>
                  <a:pt x="6508" y="21804"/>
                </a:moveTo>
                <a:lnTo>
                  <a:pt x="6508" y="21930"/>
                </a:lnTo>
                <a:lnTo>
                  <a:pt x="6382" y="21946"/>
                </a:lnTo>
                <a:cubicBezTo>
                  <a:pt x="6366" y="21978"/>
                  <a:pt x="6366" y="22025"/>
                  <a:pt x="6366" y="22057"/>
                </a:cubicBezTo>
                <a:lnTo>
                  <a:pt x="6287" y="22089"/>
                </a:lnTo>
                <a:lnTo>
                  <a:pt x="6334" y="22152"/>
                </a:lnTo>
                <a:lnTo>
                  <a:pt x="6192" y="22215"/>
                </a:lnTo>
                <a:lnTo>
                  <a:pt x="6049" y="22152"/>
                </a:lnTo>
                <a:lnTo>
                  <a:pt x="6255" y="22057"/>
                </a:lnTo>
                <a:lnTo>
                  <a:pt x="6207" y="21962"/>
                </a:lnTo>
                <a:cubicBezTo>
                  <a:pt x="6255" y="21930"/>
                  <a:pt x="6302" y="21899"/>
                  <a:pt x="6366" y="21851"/>
                </a:cubicBezTo>
                <a:lnTo>
                  <a:pt x="6397" y="21899"/>
                </a:lnTo>
                <a:lnTo>
                  <a:pt x="6445" y="21804"/>
                </a:lnTo>
                <a:close/>
                <a:moveTo>
                  <a:pt x="6255" y="22247"/>
                </a:moveTo>
                <a:lnTo>
                  <a:pt x="6255" y="22295"/>
                </a:lnTo>
                <a:lnTo>
                  <a:pt x="6239" y="22295"/>
                </a:lnTo>
                <a:lnTo>
                  <a:pt x="6239" y="22247"/>
                </a:lnTo>
                <a:close/>
                <a:moveTo>
                  <a:pt x="7807" y="22310"/>
                </a:moveTo>
                <a:lnTo>
                  <a:pt x="7822" y="22374"/>
                </a:lnTo>
                <a:lnTo>
                  <a:pt x="7791" y="22374"/>
                </a:lnTo>
                <a:lnTo>
                  <a:pt x="7791" y="22310"/>
                </a:lnTo>
                <a:close/>
                <a:moveTo>
                  <a:pt x="8899" y="22453"/>
                </a:moveTo>
                <a:lnTo>
                  <a:pt x="8899" y="22469"/>
                </a:lnTo>
                <a:lnTo>
                  <a:pt x="8852" y="22469"/>
                </a:lnTo>
                <a:lnTo>
                  <a:pt x="8852" y="22453"/>
                </a:lnTo>
                <a:close/>
                <a:moveTo>
                  <a:pt x="7680" y="22437"/>
                </a:moveTo>
                <a:lnTo>
                  <a:pt x="7680" y="22469"/>
                </a:lnTo>
                <a:lnTo>
                  <a:pt x="7601" y="22485"/>
                </a:lnTo>
                <a:lnTo>
                  <a:pt x="7601" y="22437"/>
                </a:lnTo>
                <a:close/>
                <a:moveTo>
                  <a:pt x="8964" y="22178"/>
                </a:moveTo>
                <a:cubicBezTo>
                  <a:pt x="9000" y="22190"/>
                  <a:pt x="9010" y="22203"/>
                  <a:pt x="9010" y="22215"/>
                </a:cubicBezTo>
                <a:lnTo>
                  <a:pt x="8741" y="22485"/>
                </a:lnTo>
                <a:lnTo>
                  <a:pt x="8598" y="22485"/>
                </a:lnTo>
                <a:lnTo>
                  <a:pt x="8598" y="22342"/>
                </a:lnTo>
                <a:lnTo>
                  <a:pt x="8725" y="22390"/>
                </a:lnTo>
                <a:lnTo>
                  <a:pt x="8788" y="22295"/>
                </a:lnTo>
                <a:lnTo>
                  <a:pt x="8964" y="22178"/>
                </a:lnTo>
                <a:close/>
                <a:moveTo>
                  <a:pt x="7997" y="22469"/>
                </a:moveTo>
                <a:cubicBezTo>
                  <a:pt x="7997" y="22500"/>
                  <a:pt x="8012" y="22532"/>
                  <a:pt x="8012" y="22564"/>
                </a:cubicBezTo>
                <a:lnTo>
                  <a:pt x="7870" y="22564"/>
                </a:lnTo>
                <a:lnTo>
                  <a:pt x="7870" y="22500"/>
                </a:lnTo>
                <a:lnTo>
                  <a:pt x="7997" y="22469"/>
                </a:lnTo>
                <a:close/>
                <a:moveTo>
                  <a:pt x="8772" y="22548"/>
                </a:moveTo>
                <a:lnTo>
                  <a:pt x="8772" y="22564"/>
                </a:lnTo>
                <a:lnTo>
                  <a:pt x="8725" y="22564"/>
                </a:lnTo>
                <a:lnTo>
                  <a:pt x="8725" y="22548"/>
                </a:lnTo>
                <a:close/>
                <a:moveTo>
                  <a:pt x="8408" y="22469"/>
                </a:moveTo>
                <a:lnTo>
                  <a:pt x="8408" y="22611"/>
                </a:lnTo>
                <a:lnTo>
                  <a:pt x="8345" y="22611"/>
                </a:lnTo>
                <a:cubicBezTo>
                  <a:pt x="8329" y="22580"/>
                  <a:pt x="8329" y="22532"/>
                  <a:pt x="8329" y="22485"/>
                </a:cubicBezTo>
                <a:lnTo>
                  <a:pt x="8408" y="22469"/>
                </a:lnTo>
                <a:close/>
                <a:moveTo>
                  <a:pt x="8187" y="22675"/>
                </a:moveTo>
                <a:lnTo>
                  <a:pt x="8202" y="22690"/>
                </a:lnTo>
                <a:lnTo>
                  <a:pt x="8175" y="22709"/>
                </a:lnTo>
                <a:lnTo>
                  <a:pt x="8175" y="22709"/>
                </a:lnTo>
                <a:cubicBezTo>
                  <a:pt x="8174" y="22696"/>
                  <a:pt x="8178" y="22683"/>
                  <a:pt x="8187" y="22675"/>
                </a:cubicBezTo>
                <a:close/>
                <a:moveTo>
                  <a:pt x="7680" y="22675"/>
                </a:moveTo>
                <a:lnTo>
                  <a:pt x="7680" y="22722"/>
                </a:lnTo>
                <a:lnTo>
                  <a:pt x="7664" y="22722"/>
                </a:lnTo>
                <a:lnTo>
                  <a:pt x="7664" y="22675"/>
                </a:lnTo>
                <a:close/>
                <a:moveTo>
                  <a:pt x="6825" y="22659"/>
                </a:moveTo>
                <a:cubicBezTo>
                  <a:pt x="6841" y="22690"/>
                  <a:pt x="6841" y="22706"/>
                  <a:pt x="6857" y="22785"/>
                </a:cubicBezTo>
                <a:cubicBezTo>
                  <a:pt x="6793" y="22738"/>
                  <a:pt x="6777" y="22706"/>
                  <a:pt x="6746" y="22675"/>
                </a:cubicBezTo>
                <a:lnTo>
                  <a:pt x="6825" y="22659"/>
                </a:lnTo>
                <a:close/>
                <a:moveTo>
                  <a:pt x="8028" y="22659"/>
                </a:moveTo>
                <a:lnTo>
                  <a:pt x="8155" y="22722"/>
                </a:lnTo>
                <a:lnTo>
                  <a:pt x="8155" y="22722"/>
                </a:lnTo>
                <a:cubicBezTo>
                  <a:pt x="8139" y="22770"/>
                  <a:pt x="8092" y="22817"/>
                  <a:pt x="8044" y="22849"/>
                </a:cubicBezTo>
                <a:cubicBezTo>
                  <a:pt x="8028" y="22785"/>
                  <a:pt x="8028" y="22738"/>
                  <a:pt x="8028" y="22659"/>
                </a:cubicBezTo>
                <a:close/>
                <a:moveTo>
                  <a:pt x="10688" y="1"/>
                </a:moveTo>
                <a:cubicBezTo>
                  <a:pt x="10657" y="80"/>
                  <a:pt x="10720" y="175"/>
                  <a:pt x="10562" y="223"/>
                </a:cubicBezTo>
                <a:cubicBezTo>
                  <a:pt x="10562" y="207"/>
                  <a:pt x="10546" y="159"/>
                  <a:pt x="10530" y="128"/>
                </a:cubicBezTo>
                <a:cubicBezTo>
                  <a:pt x="10456" y="172"/>
                  <a:pt x="10423" y="272"/>
                  <a:pt x="10342" y="272"/>
                </a:cubicBezTo>
                <a:cubicBezTo>
                  <a:pt x="10336" y="272"/>
                  <a:pt x="10330" y="271"/>
                  <a:pt x="10324" y="270"/>
                </a:cubicBezTo>
                <a:lnTo>
                  <a:pt x="10324" y="460"/>
                </a:lnTo>
                <a:cubicBezTo>
                  <a:pt x="10324" y="476"/>
                  <a:pt x="10292" y="476"/>
                  <a:pt x="10277" y="476"/>
                </a:cubicBezTo>
                <a:cubicBezTo>
                  <a:pt x="10277" y="428"/>
                  <a:pt x="10261" y="397"/>
                  <a:pt x="10261" y="365"/>
                </a:cubicBezTo>
                <a:lnTo>
                  <a:pt x="10055" y="302"/>
                </a:lnTo>
                <a:lnTo>
                  <a:pt x="9865" y="428"/>
                </a:lnTo>
                <a:lnTo>
                  <a:pt x="10007" y="587"/>
                </a:lnTo>
                <a:lnTo>
                  <a:pt x="10182" y="634"/>
                </a:lnTo>
                <a:cubicBezTo>
                  <a:pt x="10182" y="682"/>
                  <a:pt x="10182" y="713"/>
                  <a:pt x="10182" y="745"/>
                </a:cubicBezTo>
                <a:lnTo>
                  <a:pt x="10277" y="777"/>
                </a:lnTo>
                <a:lnTo>
                  <a:pt x="10261" y="856"/>
                </a:lnTo>
                <a:lnTo>
                  <a:pt x="10150" y="793"/>
                </a:lnTo>
                <a:cubicBezTo>
                  <a:pt x="10134" y="856"/>
                  <a:pt x="10134" y="903"/>
                  <a:pt x="10134" y="935"/>
                </a:cubicBezTo>
                <a:lnTo>
                  <a:pt x="10055" y="967"/>
                </a:lnTo>
                <a:lnTo>
                  <a:pt x="10055" y="1157"/>
                </a:lnTo>
                <a:cubicBezTo>
                  <a:pt x="10118" y="1141"/>
                  <a:pt x="10182" y="1125"/>
                  <a:pt x="10229" y="1093"/>
                </a:cubicBezTo>
                <a:cubicBezTo>
                  <a:pt x="10271" y="1062"/>
                  <a:pt x="10305" y="1031"/>
                  <a:pt x="10351" y="1031"/>
                </a:cubicBezTo>
                <a:cubicBezTo>
                  <a:pt x="10375" y="1031"/>
                  <a:pt x="10402" y="1040"/>
                  <a:pt x="10435" y="1062"/>
                </a:cubicBezTo>
                <a:lnTo>
                  <a:pt x="10324" y="1157"/>
                </a:lnTo>
                <a:cubicBezTo>
                  <a:pt x="10324" y="1188"/>
                  <a:pt x="10324" y="1220"/>
                  <a:pt x="10308" y="1283"/>
                </a:cubicBezTo>
                <a:cubicBezTo>
                  <a:pt x="10277" y="1220"/>
                  <a:pt x="10277" y="1204"/>
                  <a:pt x="10261" y="1157"/>
                </a:cubicBezTo>
                <a:cubicBezTo>
                  <a:pt x="10150" y="1220"/>
                  <a:pt x="10039" y="1283"/>
                  <a:pt x="9912" y="1315"/>
                </a:cubicBezTo>
                <a:cubicBezTo>
                  <a:pt x="9912" y="1331"/>
                  <a:pt x="9897" y="1331"/>
                  <a:pt x="9897" y="1347"/>
                </a:cubicBezTo>
                <a:lnTo>
                  <a:pt x="9881" y="1331"/>
                </a:lnTo>
                <a:lnTo>
                  <a:pt x="9912" y="1299"/>
                </a:lnTo>
                <a:cubicBezTo>
                  <a:pt x="9912" y="1283"/>
                  <a:pt x="9928" y="1268"/>
                  <a:pt x="9944" y="1252"/>
                </a:cubicBezTo>
                <a:cubicBezTo>
                  <a:pt x="9928" y="1141"/>
                  <a:pt x="9912" y="1062"/>
                  <a:pt x="9912" y="983"/>
                </a:cubicBezTo>
                <a:lnTo>
                  <a:pt x="9849" y="983"/>
                </a:lnTo>
                <a:cubicBezTo>
                  <a:pt x="9770" y="840"/>
                  <a:pt x="9707" y="713"/>
                  <a:pt x="9643" y="587"/>
                </a:cubicBezTo>
                <a:lnTo>
                  <a:pt x="9722" y="539"/>
                </a:lnTo>
                <a:cubicBezTo>
                  <a:pt x="9703" y="533"/>
                  <a:pt x="9683" y="529"/>
                  <a:pt x="9665" y="529"/>
                </a:cubicBezTo>
                <a:cubicBezTo>
                  <a:pt x="9638" y="529"/>
                  <a:pt x="9614" y="536"/>
                  <a:pt x="9596" y="555"/>
                </a:cubicBezTo>
                <a:cubicBezTo>
                  <a:pt x="9527" y="610"/>
                  <a:pt x="9446" y="653"/>
                  <a:pt x="9354" y="653"/>
                </a:cubicBezTo>
                <a:cubicBezTo>
                  <a:pt x="9340" y="653"/>
                  <a:pt x="9325" y="652"/>
                  <a:pt x="9311" y="650"/>
                </a:cubicBezTo>
                <a:cubicBezTo>
                  <a:pt x="9247" y="666"/>
                  <a:pt x="9184" y="698"/>
                  <a:pt x="9121" y="729"/>
                </a:cubicBezTo>
                <a:lnTo>
                  <a:pt x="9184" y="824"/>
                </a:lnTo>
                <a:lnTo>
                  <a:pt x="8962" y="1093"/>
                </a:lnTo>
                <a:cubicBezTo>
                  <a:pt x="8978" y="1109"/>
                  <a:pt x="8994" y="1141"/>
                  <a:pt x="9010" y="1157"/>
                </a:cubicBezTo>
                <a:lnTo>
                  <a:pt x="8899" y="1157"/>
                </a:lnTo>
                <a:lnTo>
                  <a:pt x="8788" y="1014"/>
                </a:lnTo>
                <a:lnTo>
                  <a:pt x="8598" y="1220"/>
                </a:lnTo>
                <a:lnTo>
                  <a:pt x="8535" y="1157"/>
                </a:lnTo>
                <a:lnTo>
                  <a:pt x="8377" y="1268"/>
                </a:lnTo>
                <a:lnTo>
                  <a:pt x="8424" y="1315"/>
                </a:lnTo>
                <a:lnTo>
                  <a:pt x="8329" y="1363"/>
                </a:lnTo>
                <a:cubicBezTo>
                  <a:pt x="8329" y="1394"/>
                  <a:pt x="8345" y="1410"/>
                  <a:pt x="8345" y="1442"/>
                </a:cubicBezTo>
                <a:lnTo>
                  <a:pt x="8598" y="1315"/>
                </a:lnTo>
                <a:lnTo>
                  <a:pt x="8598" y="1426"/>
                </a:lnTo>
                <a:lnTo>
                  <a:pt x="8503" y="1426"/>
                </a:lnTo>
                <a:lnTo>
                  <a:pt x="8297" y="1648"/>
                </a:lnTo>
                <a:lnTo>
                  <a:pt x="8218" y="1521"/>
                </a:lnTo>
                <a:lnTo>
                  <a:pt x="8092" y="1521"/>
                </a:lnTo>
                <a:lnTo>
                  <a:pt x="7822" y="1663"/>
                </a:lnTo>
                <a:cubicBezTo>
                  <a:pt x="7822" y="1727"/>
                  <a:pt x="7807" y="1774"/>
                  <a:pt x="7807" y="1838"/>
                </a:cubicBezTo>
                <a:lnTo>
                  <a:pt x="7712" y="1822"/>
                </a:lnTo>
                <a:lnTo>
                  <a:pt x="7775" y="1695"/>
                </a:lnTo>
                <a:lnTo>
                  <a:pt x="7696" y="1695"/>
                </a:lnTo>
                <a:cubicBezTo>
                  <a:pt x="7696" y="1727"/>
                  <a:pt x="7680" y="1758"/>
                  <a:pt x="7664" y="1790"/>
                </a:cubicBezTo>
                <a:lnTo>
                  <a:pt x="7427" y="1790"/>
                </a:lnTo>
                <a:cubicBezTo>
                  <a:pt x="7363" y="1917"/>
                  <a:pt x="7173" y="1838"/>
                  <a:pt x="7173" y="2012"/>
                </a:cubicBezTo>
                <a:lnTo>
                  <a:pt x="6967" y="2075"/>
                </a:lnTo>
                <a:lnTo>
                  <a:pt x="6730" y="2313"/>
                </a:lnTo>
                <a:cubicBezTo>
                  <a:pt x="6746" y="2344"/>
                  <a:pt x="6762" y="2392"/>
                  <a:pt x="6777" y="2455"/>
                </a:cubicBezTo>
                <a:cubicBezTo>
                  <a:pt x="6777" y="2455"/>
                  <a:pt x="6762" y="2471"/>
                  <a:pt x="6746" y="2487"/>
                </a:cubicBezTo>
                <a:lnTo>
                  <a:pt x="6603" y="2376"/>
                </a:lnTo>
                <a:cubicBezTo>
                  <a:pt x="6524" y="2423"/>
                  <a:pt x="6445" y="2471"/>
                  <a:pt x="6382" y="2518"/>
                </a:cubicBezTo>
                <a:cubicBezTo>
                  <a:pt x="6318" y="2582"/>
                  <a:pt x="6223" y="2629"/>
                  <a:pt x="6176" y="2724"/>
                </a:cubicBezTo>
                <a:lnTo>
                  <a:pt x="6081" y="2677"/>
                </a:lnTo>
                <a:lnTo>
                  <a:pt x="6049" y="2693"/>
                </a:lnTo>
                <a:lnTo>
                  <a:pt x="5907" y="2645"/>
                </a:lnTo>
                <a:cubicBezTo>
                  <a:pt x="5859" y="2756"/>
                  <a:pt x="5827" y="2835"/>
                  <a:pt x="5796" y="2930"/>
                </a:cubicBezTo>
                <a:cubicBezTo>
                  <a:pt x="5812" y="2946"/>
                  <a:pt x="5827" y="2946"/>
                  <a:pt x="5843" y="2978"/>
                </a:cubicBezTo>
                <a:cubicBezTo>
                  <a:pt x="5796" y="2993"/>
                  <a:pt x="5764" y="3009"/>
                  <a:pt x="5732" y="3041"/>
                </a:cubicBezTo>
                <a:cubicBezTo>
                  <a:pt x="5715" y="3063"/>
                  <a:pt x="5701" y="3071"/>
                  <a:pt x="5689" y="3071"/>
                </a:cubicBezTo>
                <a:cubicBezTo>
                  <a:pt x="5658" y="3071"/>
                  <a:pt x="5640" y="3012"/>
                  <a:pt x="5606" y="2978"/>
                </a:cubicBezTo>
                <a:cubicBezTo>
                  <a:pt x="5637" y="2978"/>
                  <a:pt x="5653" y="2993"/>
                  <a:pt x="5685" y="2993"/>
                </a:cubicBezTo>
                <a:cubicBezTo>
                  <a:pt x="5701" y="3009"/>
                  <a:pt x="5717" y="3041"/>
                  <a:pt x="5732" y="3041"/>
                </a:cubicBezTo>
                <a:lnTo>
                  <a:pt x="5732" y="2962"/>
                </a:lnTo>
                <a:lnTo>
                  <a:pt x="5590" y="2883"/>
                </a:lnTo>
                <a:cubicBezTo>
                  <a:pt x="5447" y="2946"/>
                  <a:pt x="5337" y="3057"/>
                  <a:pt x="5273" y="3199"/>
                </a:cubicBezTo>
                <a:cubicBezTo>
                  <a:pt x="5036" y="3231"/>
                  <a:pt x="4972" y="3278"/>
                  <a:pt x="4877" y="3516"/>
                </a:cubicBezTo>
                <a:lnTo>
                  <a:pt x="4640" y="3643"/>
                </a:lnTo>
                <a:lnTo>
                  <a:pt x="4687" y="3690"/>
                </a:lnTo>
                <a:cubicBezTo>
                  <a:pt x="4624" y="3785"/>
                  <a:pt x="4513" y="3864"/>
                  <a:pt x="4387" y="3864"/>
                </a:cubicBezTo>
                <a:cubicBezTo>
                  <a:pt x="4371" y="3912"/>
                  <a:pt x="4371" y="3928"/>
                  <a:pt x="4371" y="3943"/>
                </a:cubicBezTo>
                <a:lnTo>
                  <a:pt x="4260" y="3943"/>
                </a:lnTo>
                <a:lnTo>
                  <a:pt x="4117" y="4133"/>
                </a:lnTo>
                <a:lnTo>
                  <a:pt x="3991" y="4133"/>
                </a:lnTo>
                <a:cubicBezTo>
                  <a:pt x="3911" y="4355"/>
                  <a:pt x="3674" y="4434"/>
                  <a:pt x="3531" y="4640"/>
                </a:cubicBezTo>
                <a:lnTo>
                  <a:pt x="3421" y="4640"/>
                </a:lnTo>
                <a:lnTo>
                  <a:pt x="3421" y="4814"/>
                </a:lnTo>
                <a:lnTo>
                  <a:pt x="3246" y="4925"/>
                </a:lnTo>
                <a:cubicBezTo>
                  <a:pt x="3262" y="4988"/>
                  <a:pt x="3262" y="5036"/>
                  <a:pt x="3278" y="5099"/>
                </a:cubicBezTo>
                <a:lnTo>
                  <a:pt x="3183" y="5147"/>
                </a:lnTo>
                <a:lnTo>
                  <a:pt x="3009" y="5242"/>
                </a:lnTo>
                <a:cubicBezTo>
                  <a:pt x="2993" y="5242"/>
                  <a:pt x="2993" y="5258"/>
                  <a:pt x="2993" y="5258"/>
                </a:cubicBezTo>
                <a:lnTo>
                  <a:pt x="3120" y="5368"/>
                </a:lnTo>
                <a:lnTo>
                  <a:pt x="3072" y="5463"/>
                </a:lnTo>
                <a:cubicBezTo>
                  <a:pt x="3120" y="5479"/>
                  <a:pt x="3151" y="5511"/>
                  <a:pt x="3151" y="5574"/>
                </a:cubicBezTo>
                <a:cubicBezTo>
                  <a:pt x="3151" y="5638"/>
                  <a:pt x="3167" y="5685"/>
                  <a:pt x="3199" y="5748"/>
                </a:cubicBezTo>
                <a:cubicBezTo>
                  <a:pt x="3215" y="5748"/>
                  <a:pt x="3183" y="5764"/>
                  <a:pt x="3183" y="5796"/>
                </a:cubicBezTo>
                <a:cubicBezTo>
                  <a:pt x="3165" y="5760"/>
                  <a:pt x="3133" y="5740"/>
                  <a:pt x="3099" y="5740"/>
                </a:cubicBezTo>
                <a:cubicBezTo>
                  <a:pt x="3073" y="5740"/>
                  <a:pt x="3046" y="5752"/>
                  <a:pt x="3025" y="5780"/>
                </a:cubicBezTo>
                <a:cubicBezTo>
                  <a:pt x="3120" y="5812"/>
                  <a:pt x="3056" y="5859"/>
                  <a:pt x="3041" y="5891"/>
                </a:cubicBezTo>
                <a:cubicBezTo>
                  <a:pt x="3056" y="5938"/>
                  <a:pt x="3072" y="5986"/>
                  <a:pt x="3072" y="6018"/>
                </a:cubicBezTo>
                <a:lnTo>
                  <a:pt x="2898" y="6018"/>
                </a:lnTo>
                <a:lnTo>
                  <a:pt x="2946" y="6097"/>
                </a:lnTo>
                <a:cubicBezTo>
                  <a:pt x="2916" y="6141"/>
                  <a:pt x="2847" y="6171"/>
                  <a:pt x="2849" y="6238"/>
                </a:cubicBezTo>
                <a:lnTo>
                  <a:pt x="2849" y="6238"/>
                </a:lnTo>
                <a:lnTo>
                  <a:pt x="2661" y="6097"/>
                </a:lnTo>
                <a:cubicBezTo>
                  <a:pt x="2629" y="6144"/>
                  <a:pt x="2581" y="6192"/>
                  <a:pt x="2581" y="6223"/>
                </a:cubicBezTo>
                <a:cubicBezTo>
                  <a:pt x="2597" y="6318"/>
                  <a:pt x="2455" y="6255"/>
                  <a:pt x="2486" y="6350"/>
                </a:cubicBezTo>
                <a:lnTo>
                  <a:pt x="2629" y="6445"/>
                </a:lnTo>
                <a:lnTo>
                  <a:pt x="2550" y="6651"/>
                </a:lnTo>
                <a:lnTo>
                  <a:pt x="2486" y="6667"/>
                </a:lnTo>
                <a:lnTo>
                  <a:pt x="2550" y="6762"/>
                </a:lnTo>
                <a:lnTo>
                  <a:pt x="2391" y="6873"/>
                </a:lnTo>
                <a:cubicBezTo>
                  <a:pt x="2312" y="7015"/>
                  <a:pt x="2265" y="7158"/>
                  <a:pt x="2265" y="7316"/>
                </a:cubicBezTo>
                <a:lnTo>
                  <a:pt x="2518" y="7221"/>
                </a:lnTo>
                <a:lnTo>
                  <a:pt x="2550" y="7253"/>
                </a:lnTo>
                <a:cubicBezTo>
                  <a:pt x="2566" y="7221"/>
                  <a:pt x="2581" y="7189"/>
                  <a:pt x="2597" y="7158"/>
                </a:cubicBezTo>
                <a:cubicBezTo>
                  <a:pt x="2629" y="7173"/>
                  <a:pt x="2661" y="7173"/>
                  <a:pt x="2661" y="7189"/>
                </a:cubicBezTo>
                <a:cubicBezTo>
                  <a:pt x="2676" y="7205"/>
                  <a:pt x="2676" y="7237"/>
                  <a:pt x="2676" y="7253"/>
                </a:cubicBezTo>
                <a:lnTo>
                  <a:pt x="2708" y="7253"/>
                </a:lnTo>
                <a:lnTo>
                  <a:pt x="2708" y="7142"/>
                </a:lnTo>
                <a:lnTo>
                  <a:pt x="2930" y="7063"/>
                </a:lnTo>
                <a:lnTo>
                  <a:pt x="2930" y="6920"/>
                </a:lnTo>
                <a:lnTo>
                  <a:pt x="2866" y="6999"/>
                </a:lnTo>
                <a:cubicBezTo>
                  <a:pt x="2835" y="6873"/>
                  <a:pt x="2930" y="6857"/>
                  <a:pt x="2961" y="6793"/>
                </a:cubicBezTo>
                <a:lnTo>
                  <a:pt x="3167" y="7031"/>
                </a:lnTo>
                <a:cubicBezTo>
                  <a:pt x="3199" y="6968"/>
                  <a:pt x="3246" y="6904"/>
                  <a:pt x="3278" y="6857"/>
                </a:cubicBezTo>
                <a:lnTo>
                  <a:pt x="3405" y="6904"/>
                </a:lnTo>
                <a:cubicBezTo>
                  <a:pt x="3389" y="6857"/>
                  <a:pt x="3373" y="6841"/>
                  <a:pt x="3357" y="6793"/>
                </a:cubicBezTo>
                <a:lnTo>
                  <a:pt x="3531" y="6793"/>
                </a:lnTo>
                <a:cubicBezTo>
                  <a:pt x="3531" y="6714"/>
                  <a:pt x="3563" y="6651"/>
                  <a:pt x="3500" y="6603"/>
                </a:cubicBezTo>
                <a:lnTo>
                  <a:pt x="3595" y="6461"/>
                </a:lnTo>
                <a:lnTo>
                  <a:pt x="3484" y="6398"/>
                </a:lnTo>
                <a:lnTo>
                  <a:pt x="3690" y="6208"/>
                </a:lnTo>
                <a:lnTo>
                  <a:pt x="3690" y="6208"/>
                </a:lnTo>
                <a:lnTo>
                  <a:pt x="3642" y="6445"/>
                </a:lnTo>
                <a:lnTo>
                  <a:pt x="3785" y="6366"/>
                </a:lnTo>
                <a:lnTo>
                  <a:pt x="3927" y="6413"/>
                </a:lnTo>
                <a:lnTo>
                  <a:pt x="3690" y="6493"/>
                </a:lnTo>
                <a:cubicBezTo>
                  <a:pt x="3674" y="6540"/>
                  <a:pt x="3658" y="6572"/>
                  <a:pt x="3642" y="6619"/>
                </a:cubicBezTo>
                <a:lnTo>
                  <a:pt x="3753" y="6619"/>
                </a:lnTo>
                <a:cubicBezTo>
                  <a:pt x="3769" y="6588"/>
                  <a:pt x="3785" y="6556"/>
                  <a:pt x="3785" y="6524"/>
                </a:cubicBezTo>
                <a:cubicBezTo>
                  <a:pt x="3799" y="6527"/>
                  <a:pt x="3815" y="6528"/>
                  <a:pt x="3831" y="6528"/>
                </a:cubicBezTo>
                <a:cubicBezTo>
                  <a:pt x="3849" y="6528"/>
                  <a:pt x="3868" y="6527"/>
                  <a:pt x="3886" y="6527"/>
                </a:cubicBezTo>
                <a:cubicBezTo>
                  <a:pt x="3943" y="6527"/>
                  <a:pt x="3999" y="6535"/>
                  <a:pt x="4038" y="6603"/>
                </a:cubicBezTo>
                <a:cubicBezTo>
                  <a:pt x="4022" y="6730"/>
                  <a:pt x="4054" y="6841"/>
                  <a:pt x="4133" y="6936"/>
                </a:cubicBezTo>
                <a:cubicBezTo>
                  <a:pt x="4125" y="6938"/>
                  <a:pt x="4116" y="6939"/>
                  <a:pt x="4108" y="6939"/>
                </a:cubicBezTo>
                <a:cubicBezTo>
                  <a:pt x="4024" y="6939"/>
                  <a:pt x="3953" y="6840"/>
                  <a:pt x="3874" y="6840"/>
                </a:cubicBezTo>
                <a:cubicBezTo>
                  <a:pt x="3846" y="6840"/>
                  <a:pt x="3816" y="6853"/>
                  <a:pt x="3785" y="6888"/>
                </a:cubicBezTo>
                <a:lnTo>
                  <a:pt x="3721" y="6825"/>
                </a:lnTo>
                <a:cubicBezTo>
                  <a:pt x="3721" y="6793"/>
                  <a:pt x="3721" y="6762"/>
                  <a:pt x="3721" y="6746"/>
                </a:cubicBezTo>
                <a:cubicBezTo>
                  <a:pt x="3721" y="6714"/>
                  <a:pt x="3706" y="6683"/>
                  <a:pt x="3706" y="6635"/>
                </a:cubicBezTo>
                <a:cubicBezTo>
                  <a:pt x="3642" y="6683"/>
                  <a:pt x="3595" y="6746"/>
                  <a:pt x="3579" y="6825"/>
                </a:cubicBezTo>
                <a:lnTo>
                  <a:pt x="3421" y="6936"/>
                </a:lnTo>
                <a:cubicBezTo>
                  <a:pt x="3474" y="6936"/>
                  <a:pt x="3504" y="6936"/>
                  <a:pt x="3531" y="6927"/>
                </a:cubicBezTo>
                <a:lnTo>
                  <a:pt x="3531" y="6927"/>
                </a:lnTo>
                <a:lnTo>
                  <a:pt x="3531" y="6952"/>
                </a:lnTo>
                <a:lnTo>
                  <a:pt x="3553" y="6945"/>
                </a:lnTo>
                <a:lnTo>
                  <a:pt x="3553" y="6945"/>
                </a:lnTo>
                <a:cubicBezTo>
                  <a:pt x="3616" y="7034"/>
                  <a:pt x="3567" y="7135"/>
                  <a:pt x="3611" y="7237"/>
                </a:cubicBezTo>
                <a:cubicBezTo>
                  <a:pt x="3642" y="7205"/>
                  <a:pt x="3674" y="7189"/>
                  <a:pt x="3721" y="7173"/>
                </a:cubicBezTo>
                <a:lnTo>
                  <a:pt x="3753" y="7126"/>
                </a:lnTo>
                <a:lnTo>
                  <a:pt x="3769" y="7142"/>
                </a:lnTo>
                <a:lnTo>
                  <a:pt x="3721" y="7173"/>
                </a:lnTo>
                <a:cubicBezTo>
                  <a:pt x="3753" y="7189"/>
                  <a:pt x="3769" y="7221"/>
                  <a:pt x="3785" y="7221"/>
                </a:cubicBezTo>
                <a:cubicBezTo>
                  <a:pt x="3848" y="7205"/>
                  <a:pt x="3896" y="7189"/>
                  <a:pt x="3959" y="7158"/>
                </a:cubicBezTo>
                <a:cubicBezTo>
                  <a:pt x="3943" y="7094"/>
                  <a:pt x="3927" y="7047"/>
                  <a:pt x="3911" y="6983"/>
                </a:cubicBezTo>
                <a:lnTo>
                  <a:pt x="3911" y="6983"/>
                </a:lnTo>
                <a:cubicBezTo>
                  <a:pt x="3991" y="7031"/>
                  <a:pt x="4054" y="7126"/>
                  <a:pt x="4054" y="7237"/>
                </a:cubicBezTo>
                <a:lnTo>
                  <a:pt x="4133" y="7158"/>
                </a:lnTo>
                <a:cubicBezTo>
                  <a:pt x="4117" y="7126"/>
                  <a:pt x="4102" y="7094"/>
                  <a:pt x="4086" y="7063"/>
                </a:cubicBezTo>
                <a:lnTo>
                  <a:pt x="4181" y="7015"/>
                </a:lnTo>
                <a:lnTo>
                  <a:pt x="4181" y="6920"/>
                </a:lnTo>
                <a:lnTo>
                  <a:pt x="4307" y="6857"/>
                </a:lnTo>
                <a:lnTo>
                  <a:pt x="4339" y="6904"/>
                </a:lnTo>
                <a:lnTo>
                  <a:pt x="4482" y="6809"/>
                </a:lnTo>
                <a:cubicBezTo>
                  <a:pt x="4482" y="6809"/>
                  <a:pt x="4497" y="6825"/>
                  <a:pt x="4513" y="6841"/>
                </a:cubicBezTo>
                <a:lnTo>
                  <a:pt x="4402" y="6999"/>
                </a:lnTo>
                <a:cubicBezTo>
                  <a:pt x="4426" y="6991"/>
                  <a:pt x="4450" y="6987"/>
                  <a:pt x="4474" y="6987"/>
                </a:cubicBezTo>
                <a:cubicBezTo>
                  <a:pt x="4496" y="6987"/>
                  <a:pt x="4518" y="6991"/>
                  <a:pt x="4540" y="6998"/>
                </a:cubicBezTo>
                <a:lnTo>
                  <a:pt x="4540" y="6998"/>
                </a:lnTo>
                <a:cubicBezTo>
                  <a:pt x="4529" y="7037"/>
                  <a:pt x="4527" y="7064"/>
                  <a:pt x="4513" y="7078"/>
                </a:cubicBezTo>
                <a:cubicBezTo>
                  <a:pt x="4466" y="7142"/>
                  <a:pt x="4418" y="7173"/>
                  <a:pt x="4371" y="7237"/>
                </a:cubicBezTo>
                <a:cubicBezTo>
                  <a:pt x="4323" y="7300"/>
                  <a:pt x="4323" y="7395"/>
                  <a:pt x="4244" y="7427"/>
                </a:cubicBezTo>
                <a:cubicBezTo>
                  <a:pt x="4181" y="7474"/>
                  <a:pt x="4149" y="7538"/>
                  <a:pt x="4086" y="7569"/>
                </a:cubicBezTo>
                <a:cubicBezTo>
                  <a:pt x="3991" y="7633"/>
                  <a:pt x="3943" y="7728"/>
                  <a:pt x="3959" y="7838"/>
                </a:cubicBezTo>
                <a:cubicBezTo>
                  <a:pt x="3832" y="7902"/>
                  <a:pt x="3832" y="8076"/>
                  <a:pt x="3690" y="8123"/>
                </a:cubicBezTo>
                <a:lnTo>
                  <a:pt x="3690" y="8218"/>
                </a:lnTo>
                <a:cubicBezTo>
                  <a:pt x="3563" y="8266"/>
                  <a:pt x="3500" y="8408"/>
                  <a:pt x="3531" y="8535"/>
                </a:cubicBezTo>
                <a:lnTo>
                  <a:pt x="3595" y="8567"/>
                </a:lnTo>
                <a:lnTo>
                  <a:pt x="3421" y="8773"/>
                </a:lnTo>
                <a:cubicBezTo>
                  <a:pt x="3421" y="8725"/>
                  <a:pt x="3405" y="8693"/>
                  <a:pt x="3405" y="8646"/>
                </a:cubicBezTo>
                <a:lnTo>
                  <a:pt x="3151" y="8646"/>
                </a:lnTo>
                <a:cubicBezTo>
                  <a:pt x="3183" y="8741"/>
                  <a:pt x="3041" y="8709"/>
                  <a:pt x="3041" y="8804"/>
                </a:cubicBezTo>
                <a:cubicBezTo>
                  <a:pt x="3041" y="8883"/>
                  <a:pt x="2993" y="8931"/>
                  <a:pt x="2930" y="8947"/>
                </a:cubicBezTo>
                <a:cubicBezTo>
                  <a:pt x="2914" y="8947"/>
                  <a:pt x="2882" y="8978"/>
                  <a:pt x="2882" y="9010"/>
                </a:cubicBezTo>
                <a:cubicBezTo>
                  <a:pt x="2851" y="9089"/>
                  <a:pt x="2835" y="9153"/>
                  <a:pt x="2819" y="9232"/>
                </a:cubicBezTo>
                <a:cubicBezTo>
                  <a:pt x="2753" y="9298"/>
                  <a:pt x="2665" y="9331"/>
                  <a:pt x="2573" y="9331"/>
                </a:cubicBezTo>
                <a:cubicBezTo>
                  <a:pt x="2555" y="9331"/>
                  <a:pt x="2537" y="9329"/>
                  <a:pt x="2518" y="9327"/>
                </a:cubicBezTo>
                <a:cubicBezTo>
                  <a:pt x="2502" y="9390"/>
                  <a:pt x="2486" y="9438"/>
                  <a:pt x="2471" y="9485"/>
                </a:cubicBezTo>
                <a:cubicBezTo>
                  <a:pt x="2439" y="9533"/>
                  <a:pt x="2407" y="9564"/>
                  <a:pt x="2376" y="9612"/>
                </a:cubicBezTo>
                <a:lnTo>
                  <a:pt x="2550" y="9675"/>
                </a:lnTo>
                <a:lnTo>
                  <a:pt x="2550" y="9707"/>
                </a:lnTo>
                <a:lnTo>
                  <a:pt x="2391" y="9707"/>
                </a:lnTo>
                <a:lnTo>
                  <a:pt x="2391" y="9818"/>
                </a:lnTo>
                <a:lnTo>
                  <a:pt x="2471" y="9865"/>
                </a:lnTo>
                <a:cubicBezTo>
                  <a:pt x="2455" y="9992"/>
                  <a:pt x="2360" y="9960"/>
                  <a:pt x="2296" y="9992"/>
                </a:cubicBezTo>
                <a:lnTo>
                  <a:pt x="2328" y="10039"/>
                </a:lnTo>
                <a:lnTo>
                  <a:pt x="2217" y="10182"/>
                </a:lnTo>
                <a:cubicBezTo>
                  <a:pt x="2201" y="10103"/>
                  <a:pt x="2186" y="10039"/>
                  <a:pt x="2186" y="9976"/>
                </a:cubicBezTo>
                <a:cubicBezTo>
                  <a:pt x="2091" y="10008"/>
                  <a:pt x="2059" y="10134"/>
                  <a:pt x="1996" y="10182"/>
                </a:cubicBezTo>
                <a:cubicBezTo>
                  <a:pt x="1916" y="10213"/>
                  <a:pt x="1869" y="10308"/>
                  <a:pt x="1806" y="10372"/>
                </a:cubicBezTo>
                <a:lnTo>
                  <a:pt x="1932" y="10435"/>
                </a:lnTo>
                <a:cubicBezTo>
                  <a:pt x="1916" y="10277"/>
                  <a:pt x="2043" y="10324"/>
                  <a:pt x="2138" y="10277"/>
                </a:cubicBezTo>
                <a:lnTo>
                  <a:pt x="2138" y="10277"/>
                </a:lnTo>
                <a:lnTo>
                  <a:pt x="1980" y="10530"/>
                </a:lnTo>
                <a:cubicBezTo>
                  <a:pt x="1954" y="10534"/>
                  <a:pt x="1930" y="10536"/>
                  <a:pt x="1907" y="10536"/>
                </a:cubicBezTo>
                <a:cubicBezTo>
                  <a:pt x="1842" y="10536"/>
                  <a:pt x="1784" y="10522"/>
                  <a:pt x="1726" y="10498"/>
                </a:cubicBezTo>
                <a:lnTo>
                  <a:pt x="1726" y="10514"/>
                </a:lnTo>
                <a:lnTo>
                  <a:pt x="1821" y="10673"/>
                </a:lnTo>
                <a:lnTo>
                  <a:pt x="1600" y="10958"/>
                </a:lnTo>
                <a:cubicBezTo>
                  <a:pt x="1584" y="11053"/>
                  <a:pt x="1536" y="11116"/>
                  <a:pt x="1552" y="11164"/>
                </a:cubicBezTo>
                <a:cubicBezTo>
                  <a:pt x="1568" y="11211"/>
                  <a:pt x="1600" y="11243"/>
                  <a:pt x="1600" y="11259"/>
                </a:cubicBezTo>
                <a:lnTo>
                  <a:pt x="1790" y="11354"/>
                </a:lnTo>
                <a:lnTo>
                  <a:pt x="1679" y="11480"/>
                </a:lnTo>
                <a:cubicBezTo>
                  <a:pt x="1649" y="11431"/>
                  <a:pt x="1613" y="11406"/>
                  <a:pt x="1575" y="11406"/>
                </a:cubicBezTo>
                <a:cubicBezTo>
                  <a:pt x="1552" y="11406"/>
                  <a:pt x="1529" y="11415"/>
                  <a:pt x="1505" y="11433"/>
                </a:cubicBezTo>
                <a:lnTo>
                  <a:pt x="1600" y="11480"/>
                </a:lnTo>
                <a:lnTo>
                  <a:pt x="1536" y="11544"/>
                </a:lnTo>
                <a:lnTo>
                  <a:pt x="1457" y="11512"/>
                </a:lnTo>
                <a:cubicBezTo>
                  <a:pt x="1457" y="11528"/>
                  <a:pt x="1441" y="11528"/>
                  <a:pt x="1426" y="11544"/>
                </a:cubicBezTo>
                <a:lnTo>
                  <a:pt x="1426" y="11528"/>
                </a:lnTo>
                <a:lnTo>
                  <a:pt x="1457" y="11496"/>
                </a:lnTo>
                <a:lnTo>
                  <a:pt x="1457" y="11417"/>
                </a:lnTo>
                <a:cubicBezTo>
                  <a:pt x="1362" y="11385"/>
                  <a:pt x="1267" y="11433"/>
                  <a:pt x="1236" y="11338"/>
                </a:cubicBezTo>
                <a:lnTo>
                  <a:pt x="1299" y="11227"/>
                </a:lnTo>
                <a:lnTo>
                  <a:pt x="1362" y="11227"/>
                </a:lnTo>
                <a:cubicBezTo>
                  <a:pt x="1346" y="11164"/>
                  <a:pt x="1331" y="11100"/>
                  <a:pt x="1315" y="11037"/>
                </a:cubicBezTo>
                <a:lnTo>
                  <a:pt x="1220" y="11037"/>
                </a:lnTo>
                <a:lnTo>
                  <a:pt x="1030" y="11433"/>
                </a:lnTo>
                <a:lnTo>
                  <a:pt x="1172" y="11496"/>
                </a:lnTo>
                <a:lnTo>
                  <a:pt x="1172" y="11670"/>
                </a:lnTo>
                <a:lnTo>
                  <a:pt x="1077" y="11718"/>
                </a:lnTo>
                <a:lnTo>
                  <a:pt x="840" y="11623"/>
                </a:lnTo>
                <a:lnTo>
                  <a:pt x="776" y="11749"/>
                </a:lnTo>
                <a:cubicBezTo>
                  <a:pt x="761" y="11781"/>
                  <a:pt x="745" y="11813"/>
                  <a:pt x="729" y="11844"/>
                </a:cubicBezTo>
                <a:cubicBezTo>
                  <a:pt x="713" y="11876"/>
                  <a:pt x="634" y="11908"/>
                  <a:pt x="634" y="11908"/>
                </a:cubicBezTo>
                <a:lnTo>
                  <a:pt x="634" y="11955"/>
                </a:lnTo>
                <a:lnTo>
                  <a:pt x="681" y="11987"/>
                </a:lnTo>
                <a:lnTo>
                  <a:pt x="666" y="12003"/>
                </a:lnTo>
                <a:lnTo>
                  <a:pt x="634" y="11971"/>
                </a:lnTo>
                <a:lnTo>
                  <a:pt x="491" y="12034"/>
                </a:lnTo>
                <a:lnTo>
                  <a:pt x="586" y="12082"/>
                </a:lnTo>
                <a:lnTo>
                  <a:pt x="586" y="12256"/>
                </a:lnTo>
                <a:cubicBezTo>
                  <a:pt x="634" y="12240"/>
                  <a:pt x="681" y="12224"/>
                  <a:pt x="729" y="12209"/>
                </a:cubicBezTo>
                <a:cubicBezTo>
                  <a:pt x="729" y="12193"/>
                  <a:pt x="745" y="12193"/>
                  <a:pt x="745" y="12177"/>
                </a:cubicBezTo>
                <a:lnTo>
                  <a:pt x="761" y="12193"/>
                </a:lnTo>
                <a:lnTo>
                  <a:pt x="729" y="12224"/>
                </a:lnTo>
                <a:lnTo>
                  <a:pt x="840" y="12399"/>
                </a:lnTo>
                <a:cubicBezTo>
                  <a:pt x="856" y="12407"/>
                  <a:pt x="871" y="12410"/>
                  <a:pt x="885" y="12410"/>
                </a:cubicBezTo>
                <a:cubicBezTo>
                  <a:pt x="952" y="12410"/>
                  <a:pt x="996" y="12327"/>
                  <a:pt x="1061" y="12288"/>
                </a:cubicBezTo>
                <a:lnTo>
                  <a:pt x="1109" y="12399"/>
                </a:lnTo>
                <a:cubicBezTo>
                  <a:pt x="1204" y="12399"/>
                  <a:pt x="1283" y="12367"/>
                  <a:pt x="1346" y="12288"/>
                </a:cubicBezTo>
                <a:lnTo>
                  <a:pt x="1267" y="12209"/>
                </a:lnTo>
                <a:lnTo>
                  <a:pt x="1283" y="12177"/>
                </a:lnTo>
                <a:lnTo>
                  <a:pt x="1441" y="12224"/>
                </a:lnTo>
                <a:cubicBezTo>
                  <a:pt x="1441" y="12193"/>
                  <a:pt x="1457" y="12161"/>
                  <a:pt x="1457" y="12145"/>
                </a:cubicBezTo>
                <a:lnTo>
                  <a:pt x="1600" y="12145"/>
                </a:lnTo>
                <a:cubicBezTo>
                  <a:pt x="1568" y="12209"/>
                  <a:pt x="1568" y="12272"/>
                  <a:pt x="1505" y="12319"/>
                </a:cubicBezTo>
                <a:cubicBezTo>
                  <a:pt x="1505" y="12462"/>
                  <a:pt x="1394" y="12494"/>
                  <a:pt x="1267" y="12509"/>
                </a:cubicBezTo>
                <a:lnTo>
                  <a:pt x="1267" y="12715"/>
                </a:lnTo>
                <a:lnTo>
                  <a:pt x="1077" y="12779"/>
                </a:lnTo>
                <a:lnTo>
                  <a:pt x="966" y="12889"/>
                </a:lnTo>
                <a:lnTo>
                  <a:pt x="966" y="12747"/>
                </a:lnTo>
                <a:cubicBezTo>
                  <a:pt x="935" y="12731"/>
                  <a:pt x="919" y="12731"/>
                  <a:pt x="903" y="12731"/>
                </a:cubicBezTo>
                <a:cubicBezTo>
                  <a:pt x="824" y="12731"/>
                  <a:pt x="761" y="12763"/>
                  <a:pt x="697" y="12779"/>
                </a:cubicBezTo>
                <a:cubicBezTo>
                  <a:pt x="650" y="12668"/>
                  <a:pt x="729" y="12620"/>
                  <a:pt x="745" y="12541"/>
                </a:cubicBezTo>
                <a:cubicBezTo>
                  <a:pt x="776" y="12462"/>
                  <a:pt x="776" y="12462"/>
                  <a:pt x="713" y="12367"/>
                </a:cubicBezTo>
                <a:cubicBezTo>
                  <a:pt x="622" y="12382"/>
                  <a:pt x="647" y="12542"/>
                  <a:pt x="539" y="12542"/>
                </a:cubicBezTo>
                <a:cubicBezTo>
                  <a:pt x="534" y="12542"/>
                  <a:pt x="529" y="12542"/>
                  <a:pt x="523" y="12541"/>
                </a:cubicBezTo>
                <a:cubicBezTo>
                  <a:pt x="428" y="12494"/>
                  <a:pt x="602" y="12414"/>
                  <a:pt x="491" y="12383"/>
                </a:cubicBezTo>
                <a:lnTo>
                  <a:pt x="586" y="12335"/>
                </a:lnTo>
                <a:lnTo>
                  <a:pt x="586" y="12256"/>
                </a:lnTo>
                <a:cubicBezTo>
                  <a:pt x="460" y="12256"/>
                  <a:pt x="333" y="12335"/>
                  <a:pt x="286" y="12462"/>
                </a:cubicBezTo>
                <a:cubicBezTo>
                  <a:pt x="254" y="12509"/>
                  <a:pt x="238" y="12557"/>
                  <a:pt x="191" y="12620"/>
                </a:cubicBezTo>
                <a:cubicBezTo>
                  <a:pt x="175" y="12731"/>
                  <a:pt x="159" y="12842"/>
                  <a:pt x="143" y="12953"/>
                </a:cubicBezTo>
                <a:lnTo>
                  <a:pt x="206" y="12969"/>
                </a:lnTo>
                <a:cubicBezTo>
                  <a:pt x="222" y="13016"/>
                  <a:pt x="254" y="13079"/>
                  <a:pt x="270" y="13143"/>
                </a:cubicBezTo>
                <a:cubicBezTo>
                  <a:pt x="270" y="13159"/>
                  <a:pt x="254" y="13174"/>
                  <a:pt x="254" y="13190"/>
                </a:cubicBezTo>
                <a:lnTo>
                  <a:pt x="143" y="13159"/>
                </a:lnTo>
                <a:lnTo>
                  <a:pt x="143" y="13222"/>
                </a:lnTo>
                <a:cubicBezTo>
                  <a:pt x="170" y="13239"/>
                  <a:pt x="195" y="13246"/>
                  <a:pt x="219" y="13246"/>
                </a:cubicBezTo>
                <a:cubicBezTo>
                  <a:pt x="281" y="13246"/>
                  <a:pt x="335" y="13202"/>
                  <a:pt x="381" y="13190"/>
                </a:cubicBezTo>
                <a:lnTo>
                  <a:pt x="507" y="13254"/>
                </a:lnTo>
                <a:cubicBezTo>
                  <a:pt x="507" y="13269"/>
                  <a:pt x="491" y="13285"/>
                  <a:pt x="491" y="13285"/>
                </a:cubicBezTo>
                <a:lnTo>
                  <a:pt x="270" y="13285"/>
                </a:lnTo>
                <a:cubicBezTo>
                  <a:pt x="301" y="13396"/>
                  <a:pt x="381" y="13444"/>
                  <a:pt x="428" y="13507"/>
                </a:cubicBezTo>
                <a:lnTo>
                  <a:pt x="555" y="13507"/>
                </a:lnTo>
                <a:cubicBezTo>
                  <a:pt x="571" y="13444"/>
                  <a:pt x="618" y="13412"/>
                  <a:pt x="697" y="13412"/>
                </a:cubicBezTo>
                <a:cubicBezTo>
                  <a:pt x="666" y="13380"/>
                  <a:pt x="618" y="13380"/>
                  <a:pt x="602" y="13349"/>
                </a:cubicBezTo>
                <a:cubicBezTo>
                  <a:pt x="586" y="13317"/>
                  <a:pt x="571" y="13285"/>
                  <a:pt x="555" y="13254"/>
                </a:cubicBezTo>
                <a:lnTo>
                  <a:pt x="666" y="13159"/>
                </a:lnTo>
                <a:lnTo>
                  <a:pt x="697" y="13317"/>
                </a:lnTo>
                <a:lnTo>
                  <a:pt x="824" y="13333"/>
                </a:lnTo>
                <a:cubicBezTo>
                  <a:pt x="824" y="13364"/>
                  <a:pt x="824" y="13380"/>
                  <a:pt x="824" y="13444"/>
                </a:cubicBezTo>
                <a:lnTo>
                  <a:pt x="761" y="13380"/>
                </a:lnTo>
                <a:cubicBezTo>
                  <a:pt x="745" y="13396"/>
                  <a:pt x="713" y="13412"/>
                  <a:pt x="697" y="13412"/>
                </a:cubicBezTo>
                <a:cubicBezTo>
                  <a:pt x="681" y="13444"/>
                  <a:pt x="666" y="13459"/>
                  <a:pt x="650" y="13475"/>
                </a:cubicBezTo>
                <a:cubicBezTo>
                  <a:pt x="666" y="13539"/>
                  <a:pt x="681" y="13586"/>
                  <a:pt x="697" y="13634"/>
                </a:cubicBezTo>
                <a:lnTo>
                  <a:pt x="555" y="13744"/>
                </a:lnTo>
                <a:cubicBezTo>
                  <a:pt x="539" y="13824"/>
                  <a:pt x="523" y="13919"/>
                  <a:pt x="507" y="14014"/>
                </a:cubicBezTo>
                <a:lnTo>
                  <a:pt x="681" y="14061"/>
                </a:lnTo>
                <a:lnTo>
                  <a:pt x="729" y="14014"/>
                </a:lnTo>
                <a:lnTo>
                  <a:pt x="761" y="13982"/>
                </a:lnTo>
                <a:cubicBezTo>
                  <a:pt x="776" y="13998"/>
                  <a:pt x="776" y="14014"/>
                  <a:pt x="776" y="14014"/>
                </a:cubicBezTo>
                <a:cubicBezTo>
                  <a:pt x="821" y="13992"/>
                  <a:pt x="857" y="13962"/>
                  <a:pt x="896" y="13962"/>
                </a:cubicBezTo>
                <a:cubicBezTo>
                  <a:pt x="914" y="13962"/>
                  <a:pt x="931" y="13967"/>
                  <a:pt x="951" y="13982"/>
                </a:cubicBezTo>
                <a:lnTo>
                  <a:pt x="903" y="14077"/>
                </a:lnTo>
                <a:cubicBezTo>
                  <a:pt x="940" y="14114"/>
                  <a:pt x="967" y="14150"/>
                  <a:pt x="1000" y="14150"/>
                </a:cubicBezTo>
                <a:cubicBezTo>
                  <a:pt x="1009" y="14150"/>
                  <a:pt x="1019" y="14147"/>
                  <a:pt x="1030" y="14140"/>
                </a:cubicBezTo>
                <a:lnTo>
                  <a:pt x="1030" y="14140"/>
                </a:lnTo>
                <a:cubicBezTo>
                  <a:pt x="1014" y="14204"/>
                  <a:pt x="966" y="14251"/>
                  <a:pt x="935" y="14299"/>
                </a:cubicBezTo>
                <a:lnTo>
                  <a:pt x="808" y="14299"/>
                </a:lnTo>
                <a:cubicBezTo>
                  <a:pt x="761" y="14362"/>
                  <a:pt x="745" y="14394"/>
                  <a:pt x="713" y="14441"/>
                </a:cubicBezTo>
                <a:lnTo>
                  <a:pt x="539" y="14441"/>
                </a:lnTo>
                <a:cubicBezTo>
                  <a:pt x="491" y="14489"/>
                  <a:pt x="460" y="14520"/>
                  <a:pt x="412" y="14552"/>
                </a:cubicBezTo>
                <a:lnTo>
                  <a:pt x="444" y="14584"/>
                </a:lnTo>
                <a:lnTo>
                  <a:pt x="634" y="14584"/>
                </a:lnTo>
                <a:lnTo>
                  <a:pt x="776" y="14694"/>
                </a:lnTo>
                <a:lnTo>
                  <a:pt x="761" y="14758"/>
                </a:lnTo>
                <a:cubicBezTo>
                  <a:pt x="745" y="14726"/>
                  <a:pt x="729" y="14726"/>
                  <a:pt x="729" y="14726"/>
                </a:cubicBezTo>
                <a:lnTo>
                  <a:pt x="634" y="14774"/>
                </a:lnTo>
                <a:cubicBezTo>
                  <a:pt x="666" y="14853"/>
                  <a:pt x="681" y="14900"/>
                  <a:pt x="713" y="14979"/>
                </a:cubicBezTo>
                <a:lnTo>
                  <a:pt x="903" y="15201"/>
                </a:lnTo>
                <a:cubicBezTo>
                  <a:pt x="923" y="15174"/>
                  <a:pt x="943" y="15165"/>
                  <a:pt x="962" y="15165"/>
                </a:cubicBezTo>
                <a:cubicBezTo>
                  <a:pt x="988" y="15165"/>
                  <a:pt x="1011" y="15183"/>
                  <a:pt x="1030" y="15201"/>
                </a:cubicBezTo>
                <a:lnTo>
                  <a:pt x="1188" y="15074"/>
                </a:lnTo>
                <a:cubicBezTo>
                  <a:pt x="1188" y="15059"/>
                  <a:pt x="1188" y="15043"/>
                  <a:pt x="1188" y="15027"/>
                </a:cubicBezTo>
                <a:cubicBezTo>
                  <a:pt x="1156" y="15027"/>
                  <a:pt x="1109" y="15011"/>
                  <a:pt x="1077" y="15011"/>
                </a:cubicBezTo>
                <a:cubicBezTo>
                  <a:pt x="1141" y="14964"/>
                  <a:pt x="1109" y="14837"/>
                  <a:pt x="1236" y="14837"/>
                </a:cubicBezTo>
                <a:cubicBezTo>
                  <a:pt x="1236" y="14884"/>
                  <a:pt x="1204" y="14916"/>
                  <a:pt x="1204" y="14932"/>
                </a:cubicBezTo>
                <a:cubicBezTo>
                  <a:pt x="1204" y="14964"/>
                  <a:pt x="1188" y="14995"/>
                  <a:pt x="1188" y="15027"/>
                </a:cubicBezTo>
                <a:cubicBezTo>
                  <a:pt x="1204" y="15027"/>
                  <a:pt x="1220" y="15043"/>
                  <a:pt x="1236" y="15059"/>
                </a:cubicBezTo>
                <a:lnTo>
                  <a:pt x="1188" y="15074"/>
                </a:lnTo>
                <a:lnTo>
                  <a:pt x="1251" y="15201"/>
                </a:lnTo>
                <a:lnTo>
                  <a:pt x="1141" y="15264"/>
                </a:lnTo>
                <a:cubicBezTo>
                  <a:pt x="1186" y="15318"/>
                  <a:pt x="1225" y="15347"/>
                  <a:pt x="1266" y="15347"/>
                </a:cubicBezTo>
                <a:cubicBezTo>
                  <a:pt x="1297" y="15347"/>
                  <a:pt x="1328" y="15330"/>
                  <a:pt x="1362" y="15296"/>
                </a:cubicBezTo>
                <a:lnTo>
                  <a:pt x="1631" y="15502"/>
                </a:lnTo>
                <a:lnTo>
                  <a:pt x="1647" y="15391"/>
                </a:lnTo>
                <a:lnTo>
                  <a:pt x="1790" y="15344"/>
                </a:lnTo>
                <a:lnTo>
                  <a:pt x="1790" y="15676"/>
                </a:lnTo>
                <a:cubicBezTo>
                  <a:pt x="1853" y="15660"/>
                  <a:pt x="1869" y="15613"/>
                  <a:pt x="1916" y="15581"/>
                </a:cubicBezTo>
                <a:cubicBezTo>
                  <a:pt x="1948" y="15549"/>
                  <a:pt x="2011" y="15534"/>
                  <a:pt x="2059" y="15518"/>
                </a:cubicBezTo>
                <a:cubicBezTo>
                  <a:pt x="2043" y="15486"/>
                  <a:pt x="2027" y="15454"/>
                  <a:pt x="2011" y="15423"/>
                </a:cubicBezTo>
                <a:lnTo>
                  <a:pt x="2043" y="15391"/>
                </a:lnTo>
                <a:cubicBezTo>
                  <a:pt x="2027" y="15375"/>
                  <a:pt x="2027" y="15359"/>
                  <a:pt x="1980" y="15312"/>
                </a:cubicBezTo>
                <a:lnTo>
                  <a:pt x="1980" y="15312"/>
                </a:lnTo>
                <a:lnTo>
                  <a:pt x="2312" y="15375"/>
                </a:lnTo>
                <a:lnTo>
                  <a:pt x="2328" y="15280"/>
                </a:lnTo>
                <a:lnTo>
                  <a:pt x="2661" y="15217"/>
                </a:lnTo>
                <a:lnTo>
                  <a:pt x="2787" y="14995"/>
                </a:lnTo>
                <a:cubicBezTo>
                  <a:pt x="2819" y="15090"/>
                  <a:pt x="2835" y="15154"/>
                  <a:pt x="2851" y="15217"/>
                </a:cubicBezTo>
                <a:lnTo>
                  <a:pt x="2613" y="15391"/>
                </a:lnTo>
                <a:lnTo>
                  <a:pt x="2708" y="15439"/>
                </a:lnTo>
                <a:cubicBezTo>
                  <a:pt x="2636" y="15525"/>
                  <a:pt x="2590" y="15599"/>
                  <a:pt x="2486" y="15599"/>
                </a:cubicBezTo>
                <a:cubicBezTo>
                  <a:pt x="2476" y="15599"/>
                  <a:pt x="2466" y="15598"/>
                  <a:pt x="2455" y="15597"/>
                </a:cubicBezTo>
                <a:cubicBezTo>
                  <a:pt x="2407" y="15724"/>
                  <a:pt x="2249" y="15755"/>
                  <a:pt x="2233" y="15898"/>
                </a:cubicBezTo>
                <a:cubicBezTo>
                  <a:pt x="2138" y="15914"/>
                  <a:pt x="2154" y="16024"/>
                  <a:pt x="2059" y="16056"/>
                </a:cubicBezTo>
                <a:cubicBezTo>
                  <a:pt x="1980" y="16072"/>
                  <a:pt x="1996" y="16199"/>
                  <a:pt x="1885" y="16199"/>
                </a:cubicBezTo>
                <a:cubicBezTo>
                  <a:pt x="1853" y="16199"/>
                  <a:pt x="1806" y="16262"/>
                  <a:pt x="1790" y="16294"/>
                </a:cubicBezTo>
                <a:cubicBezTo>
                  <a:pt x="1774" y="16357"/>
                  <a:pt x="1726" y="16404"/>
                  <a:pt x="1663" y="16436"/>
                </a:cubicBezTo>
                <a:cubicBezTo>
                  <a:pt x="1616" y="16452"/>
                  <a:pt x="1584" y="16515"/>
                  <a:pt x="1552" y="16563"/>
                </a:cubicBezTo>
                <a:cubicBezTo>
                  <a:pt x="1473" y="16689"/>
                  <a:pt x="1410" y="16832"/>
                  <a:pt x="1251" y="16879"/>
                </a:cubicBezTo>
                <a:cubicBezTo>
                  <a:pt x="1236" y="16927"/>
                  <a:pt x="1236" y="16974"/>
                  <a:pt x="1236" y="17022"/>
                </a:cubicBezTo>
                <a:lnTo>
                  <a:pt x="1061" y="17117"/>
                </a:lnTo>
                <a:cubicBezTo>
                  <a:pt x="1061" y="17164"/>
                  <a:pt x="1046" y="17212"/>
                  <a:pt x="1046" y="17259"/>
                </a:cubicBezTo>
                <a:cubicBezTo>
                  <a:pt x="919" y="17291"/>
                  <a:pt x="856" y="17402"/>
                  <a:pt x="792" y="17497"/>
                </a:cubicBezTo>
                <a:cubicBezTo>
                  <a:pt x="697" y="17576"/>
                  <a:pt x="634" y="17687"/>
                  <a:pt x="586" y="17798"/>
                </a:cubicBezTo>
                <a:cubicBezTo>
                  <a:pt x="555" y="17798"/>
                  <a:pt x="523" y="17814"/>
                  <a:pt x="476" y="17814"/>
                </a:cubicBezTo>
                <a:cubicBezTo>
                  <a:pt x="460" y="17829"/>
                  <a:pt x="444" y="17845"/>
                  <a:pt x="428" y="17861"/>
                </a:cubicBezTo>
                <a:cubicBezTo>
                  <a:pt x="412" y="17956"/>
                  <a:pt x="381" y="18051"/>
                  <a:pt x="365" y="18178"/>
                </a:cubicBezTo>
                <a:lnTo>
                  <a:pt x="191" y="18304"/>
                </a:lnTo>
                <a:lnTo>
                  <a:pt x="191" y="18352"/>
                </a:lnTo>
                <a:cubicBezTo>
                  <a:pt x="286" y="18368"/>
                  <a:pt x="238" y="18431"/>
                  <a:pt x="238" y="18479"/>
                </a:cubicBezTo>
                <a:lnTo>
                  <a:pt x="64" y="18605"/>
                </a:lnTo>
                <a:lnTo>
                  <a:pt x="191" y="18874"/>
                </a:lnTo>
                <a:lnTo>
                  <a:pt x="1" y="19064"/>
                </a:lnTo>
                <a:cubicBezTo>
                  <a:pt x="80" y="19112"/>
                  <a:pt x="48" y="19191"/>
                  <a:pt x="80" y="19318"/>
                </a:cubicBezTo>
                <a:lnTo>
                  <a:pt x="238" y="19476"/>
                </a:lnTo>
                <a:lnTo>
                  <a:pt x="159" y="19587"/>
                </a:lnTo>
                <a:lnTo>
                  <a:pt x="222" y="19650"/>
                </a:lnTo>
                <a:cubicBezTo>
                  <a:pt x="243" y="19608"/>
                  <a:pt x="279" y="19601"/>
                  <a:pt x="314" y="19601"/>
                </a:cubicBezTo>
                <a:cubicBezTo>
                  <a:pt x="331" y="19601"/>
                  <a:pt x="349" y="19603"/>
                  <a:pt x="365" y="19603"/>
                </a:cubicBezTo>
                <a:cubicBezTo>
                  <a:pt x="366" y="19599"/>
                  <a:pt x="367" y="19595"/>
                  <a:pt x="369" y="19591"/>
                </a:cubicBezTo>
                <a:lnTo>
                  <a:pt x="369" y="19591"/>
                </a:lnTo>
                <a:cubicBezTo>
                  <a:pt x="398" y="19621"/>
                  <a:pt x="413" y="19652"/>
                  <a:pt x="428" y="19698"/>
                </a:cubicBezTo>
                <a:cubicBezTo>
                  <a:pt x="396" y="19745"/>
                  <a:pt x="349" y="19777"/>
                  <a:pt x="333" y="19824"/>
                </a:cubicBezTo>
                <a:cubicBezTo>
                  <a:pt x="349" y="20062"/>
                  <a:pt x="539" y="20109"/>
                  <a:pt x="729" y="20189"/>
                </a:cubicBezTo>
                <a:lnTo>
                  <a:pt x="507" y="20315"/>
                </a:lnTo>
                <a:lnTo>
                  <a:pt x="539" y="20379"/>
                </a:lnTo>
                <a:lnTo>
                  <a:pt x="571" y="20347"/>
                </a:lnTo>
                <a:lnTo>
                  <a:pt x="871" y="20489"/>
                </a:lnTo>
                <a:cubicBezTo>
                  <a:pt x="856" y="20521"/>
                  <a:pt x="840" y="20553"/>
                  <a:pt x="824" y="20569"/>
                </a:cubicBezTo>
                <a:cubicBezTo>
                  <a:pt x="824" y="20569"/>
                  <a:pt x="840" y="20584"/>
                  <a:pt x="840" y="20600"/>
                </a:cubicBezTo>
                <a:lnTo>
                  <a:pt x="887" y="20664"/>
                </a:lnTo>
                <a:cubicBezTo>
                  <a:pt x="947" y="20631"/>
                  <a:pt x="987" y="20614"/>
                  <a:pt x="1017" y="20614"/>
                </a:cubicBezTo>
                <a:cubicBezTo>
                  <a:pt x="1059" y="20614"/>
                  <a:pt x="1081" y="20647"/>
                  <a:pt x="1109" y="20711"/>
                </a:cubicBezTo>
                <a:cubicBezTo>
                  <a:pt x="1125" y="20759"/>
                  <a:pt x="1141" y="20822"/>
                  <a:pt x="1172" y="20901"/>
                </a:cubicBezTo>
                <a:cubicBezTo>
                  <a:pt x="1188" y="20854"/>
                  <a:pt x="1220" y="20806"/>
                  <a:pt x="1251" y="20759"/>
                </a:cubicBezTo>
                <a:cubicBezTo>
                  <a:pt x="1251" y="20727"/>
                  <a:pt x="1283" y="20727"/>
                  <a:pt x="1315" y="20727"/>
                </a:cubicBezTo>
                <a:lnTo>
                  <a:pt x="1315" y="20917"/>
                </a:lnTo>
                <a:lnTo>
                  <a:pt x="1236" y="20933"/>
                </a:lnTo>
                <a:cubicBezTo>
                  <a:pt x="1236" y="20980"/>
                  <a:pt x="1220" y="21012"/>
                  <a:pt x="1236" y="21028"/>
                </a:cubicBezTo>
                <a:cubicBezTo>
                  <a:pt x="1362" y="21154"/>
                  <a:pt x="1505" y="21265"/>
                  <a:pt x="1663" y="21344"/>
                </a:cubicBezTo>
                <a:cubicBezTo>
                  <a:pt x="1746" y="21273"/>
                  <a:pt x="1865" y="21238"/>
                  <a:pt x="1979" y="21238"/>
                </a:cubicBezTo>
                <a:cubicBezTo>
                  <a:pt x="2017" y="21238"/>
                  <a:pt x="2055" y="21242"/>
                  <a:pt x="2091" y="21249"/>
                </a:cubicBezTo>
                <a:cubicBezTo>
                  <a:pt x="2170" y="21249"/>
                  <a:pt x="2249" y="21234"/>
                  <a:pt x="2328" y="21202"/>
                </a:cubicBezTo>
                <a:cubicBezTo>
                  <a:pt x="2376" y="21166"/>
                  <a:pt x="2432" y="21149"/>
                  <a:pt x="2491" y="21149"/>
                </a:cubicBezTo>
                <a:cubicBezTo>
                  <a:pt x="2510" y="21149"/>
                  <a:pt x="2530" y="21151"/>
                  <a:pt x="2550" y="21154"/>
                </a:cubicBezTo>
                <a:cubicBezTo>
                  <a:pt x="2645" y="21186"/>
                  <a:pt x="2724" y="21202"/>
                  <a:pt x="2819" y="21202"/>
                </a:cubicBezTo>
                <a:cubicBezTo>
                  <a:pt x="2866" y="21202"/>
                  <a:pt x="2914" y="21218"/>
                  <a:pt x="2946" y="21234"/>
                </a:cubicBezTo>
                <a:lnTo>
                  <a:pt x="3009" y="21170"/>
                </a:lnTo>
                <a:lnTo>
                  <a:pt x="2866" y="21075"/>
                </a:lnTo>
                <a:lnTo>
                  <a:pt x="2866" y="20980"/>
                </a:lnTo>
                <a:cubicBezTo>
                  <a:pt x="2930" y="20964"/>
                  <a:pt x="2993" y="20933"/>
                  <a:pt x="3056" y="20933"/>
                </a:cubicBezTo>
                <a:cubicBezTo>
                  <a:pt x="3104" y="20933"/>
                  <a:pt x="3167" y="20933"/>
                  <a:pt x="3215" y="20949"/>
                </a:cubicBezTo>
                <a:cubicBezTo>
                  <a:pt x="3231" y="20996"/>
                  <a:pt x="3246" y="21059"/>
                  <a:pt x="3341" y="21059"/>
                </a:cubicBezTo>
                <a:lnTo>
                  <a:pt x="3516" y="20885"/>
                </a:lnTo>
                <a:lnTo>
                  <a:pt x="3658" y="20854"/>
                </a:lnTo>
                <a:lnTo>
                  <a:pt x="3531" y="20790"/>
                </a:lnTo>
                <a:lnTo>
                  <a:pt x="3611" y="20695"/>
                </a:lnTo>
                <a:lnTo>
                  <a:pt x="3674" y="20743"/>
                </a:lnTo>
                <a:cubicBezTo>
                  <a:pt x="3674" y="20695"/>
                  <a:pt x="3690" y="20648"/>
                  <a:pt x="3690" y="20616"/>
                </a:cubicBezTo>
                <a:lnTo>
                  <a:pt x="3927" y="20474"/>
                </a:lnTo>
                <a:lnTo>
                  <a:pt x="3991" y="20505"/>
                </a:lnTo>
                <a:cubicBezTo>
                  <a:pt x="4038" y="20379"/>
                  <a:pt x="4181" y="20442"/>
                  <a:pt x="4228" y="20347"/>
                </a:cubicBezTo>
                <a:cubicBezTo>
                  <a:pt x="4276" y="20426"/>
                  <a:pt x="4307" y="20474"/>
                  <a:pt x="4339" y="20553"/>
                </a:cubicBezTo>
                <a:lnTo>
                  <a:pt x="4402" y="20537"/>
                </a:lnTo>
                <a:lnTo>
                  <a:pt x="4371" y="20474"/>
                </a:lnTo>
                <a:cubicBezTo>
                  <a:pt x="4433" y="20442"/>
                  <a:pt x="4495" y="20404"/>
                  <a:pt x="4558" y="20404"/>
                </a:cubicBezTo>
                <a:cubicBezTo>
                  <a:pt x="4590" y="20404"/>
                  <a:pt x="4623" y="20415"/>
                  <a:pt x="4656" y="20442"/>
                </a:cubicBezTo>
                <a:lnTo>
                  <a:pt x="4719" y="20331"/>
                </a:lnTo>
                <a:lnTo>
                  <a:pt x="4624" y="20284"/>
                </a:lnTo>
                <a:lnTo>
                  <a:pt x="4640" y="20236"/>
                </a:lnTo>
                <a:lnTo>
                  <a:pt x="4862" y="20315"/>
                </a:lnTo>
                <a:cubicBezTo>
                  <a:pt x="4877" y="20268"/>
                  <a:pt x="4893" y="20220"/>
                  <a:pt x="4925" y="20173"/>
                </a:cubicBezTo>
                <a:lnTo>
                  <a:pt x="5115" y="20157"/>
                </a:lnTo>
                <a:lnTo>
                  <a:pt x="5004" y="20109"/>
                </a:lnTo>
                <a:lnTo>
                  <a:pt x="5162" y="19967"/>
                </a:lnTo>
                <a:lnTo>
                  <a:pt x="5052" y="19888"/>
                </a:lnTo>
                <a:lnTo>
                  <a:pt x="5115" y="19761"/>
                </a:lnTo>
                <a:lnTo>
                  <a:pt x="5178" y="19840"/>
                </a:lnTo>
                <a:lnTo>
                  <a:pt x="5178" y="19935"/>
                </a:lnTo>
                <a:lnTo>
                  <a:pt x="5289" y="19983"/>
                </a:lnTo>
                <a:cubicBezTo>
                  <a:pt x="5337" y="19951"/>
                  <a:pt x="5384" y="19919"/>
                  <a:pt x="5432" y="19904"/>
                </a:cubicBezTo>
                <a:cubicBezTo>
                  <a:pt x="5479" y="19888"/>
                  <a:pt x="5527" y="19904"/>
                  <a:pt x="5558" y="19856"/>
                </a:cubicBezTo>
                <a:cubicBezTo>
                  <a:pt x="5574" y="19840"/>
                  <a:pt x="5574" y="19824"/>
                  <a:pt x="5574" y="19824"/>
                </a:cubicBezTo>
                <a:lnTo>
                  <a:pt x="5495" y="19793"/>
                </a:lnTo>
                <a:lnTo>
                  <a:pt x="5542" y="19729"/>
                </a:lnTo>
                <a:lnTo>
                  <a:pt x="5400" y="19666"/>
                </a:lnTo>
                <a:cubicBezTo>
                  <a:pt x="5432" y="19650"/>
                  <a:pt x="5479" y="19634"/>
                  <a:pt x="5511" y="19619"/>
                </a:cubicBezTo>
                <a:cubicBezTo>
                  <a:pt x="5542" y="19603"/>
                  <a:pt x="5558" y="19587"/>
                  <a:pt x="5590" y="19571"/>
                </a:cubicBezTo>
                <a:lnTo>
                  <a:pt x="5590" y="19682"/>
                </a:lnTo>
                <a:cubicBezTo>
                  <a:pt x="5590" y="19714"/>
                  <a:pt x="5590" y="19745"/>
                  <a:pt x="5590" y="19761"/>
                </a:cubicBezTo>
                <a:cubicBezTo>
                  <a:pt x="5672" y="19706"/>
                  <a:pt x="5755" y="19663"/>
                  <a:pt x="5848" y="19663"/>
                </a:cubicBezTo>
                <a:cubicBezTo>
                  <a:pt x="5862" y="19663"/>
                  <a:pt x="5876" y="19664"/>
                  <a:pt x="5891" y="19666"/>
                </a:cubicBezTo>
                <a:lnTo>
                  <a:pt x="6049" y="19555"/>
                </a:lnTo>
                <a:lnTo>
                  <a:pt x="5970" y="19524"/>
                </a:lnTo>
                <a:cubicBezTo>
                  <a:pt x="5986" y="19492"/>
                  <a:pt x="6002" y="19460"/>
                  <a:pt x="6002" y="19444"/>
                </a:cubicBezTo>
                <a:lnTo>
                  <a:pt x="6160" y="19524"/>
                </a:lnTo>
                <a:cubicBezTo>
                  <a:pt x="6192" y="19492"/>
                  <a:pt x="6207" y="19444"/>
                  <a:pt x="6223" y="19413"/>
                </a:cubicBezTo>
                <a:lnTo>
                  <a:pt x="6128" y="19381"/>
                </a:lnTo>
                <a:cubicBezTo>
                  <a:pt x="6144" y="19349"/>
                  <a:pt x="6160" y="19318"/>
                  <a:pt x="6176" y="19286"/>
                </a:cubicBezTo>
                <a:lnTo>
                  <a:pt x="6128" y="19223"/>
                </a:lnTo>
                <a:cubicBezTo>
                  <a:pt x="6143" y="19217"/>
                  <a:pt x="6156" y="19215"/>
                  <a:pt x="6167" y="19215"/>
                </a:cubicBezTo>
                <a:cubicBezTo>
                  <a:pt x="6246" y="19215"/>
                  <a:pt x="6221" y="19349"/>
                  <a:pt x="6318" y="19349"/>
                </a:cubicBezTo>
                <a:lnTo>
                  <a:pt x="6445" y="19318"/>
                </a:lnTo>
                <a:lnTo>
                  <a:pt x="6287" y="19207"/>
                </a:lnTo>
                <a:lnTo>
                  <a:pt x="6366" y="19112"/>
                </a:lnTo>
                <a:lnTo>
                  <a:pt x="6540" y="19112"/>
                </a:lnTo>
                <a:lnTo>
                  <a:pt x="6540" y="18922"/>
                </a:lnTo>
                <a:lnTo>
                  <a:pt x="6698" y="19064"/>
                </a:lnTo>
                <a:cubicBezTo>
                  <a:pt x="6698" y="19049"/>
                  <a:pt x="6714" y="19049"/>
                  <a:pt x="6730" y="19033"/>
                </a:cubicBezTo>
                <a:cubicBezTo>
                  <a:pt x="6746" y="19017"/>
                  <a:pt x="6777" y="19017"/>
                  <a:pt x="6809" y="19001"/>
                </a:cubicBezTo>
                <a:lnTo>
                  <a:pt x="6730" y="18922"/>
                </a:lnTo>
                <a:lnTo>
                  <a:pt x="6730" y="18748"/>
                </a:lnTo>
                <a:cubicBezTo>
                  <a:pt x="6777" y="18811"/>
                  <a:pt x="6809" y="18843"/>
                  <a:pt x="6841" y="18874"/>
                </a:cubicBezTo>
                <a:lnTo>
                  <a:pt x="7031" y="18906"/>
                </a:lnTo>
                <a:lnTo>
                  <a:pt x="6888" y="19001"/>
                </a:lnTo>
                <a:lnTo>
                  <a:pt x="6888" y="19128"/>
                </a:lnTo>
                <a:cubicBezTo>
                  <a:pt x="6857" y="19239"/>
                  <a:pt x="6762" y="19191"/>
                  <a:pt x="6698" y="19223"/>
                </a:cubicBezTo>
                <a:cubicBezTo>
                  <a:pt x="6651" y="19318"/>
                  <a:pt x="6587" y="19397"/>
                  <a:pt x="6508" y="19460"/>
                </a:cubicBezTo>
                <a:cubicBezTo>
                  <a:pt x="6477" y="19476"/>
                  <a:pt x="6477" y="19524"/>
                  <a:pt x="6445" y="19539"/>
                </a:cubicBezTo>
                <a:cubicBezTo>
                  <a:pt x="6334" y="19714"/>
                  <a:pt x="6207" y="19888"/>
                  <a:pt x="6049" y="20094"/>
                </a:cubicBezTo>
                <a:lnTo>
                  <a:pt x="5922" y="20141"/>
                </a:lnTo>
                <a:lnTo>
                  <a:pt x="5922" y="20299"/>
                </a:lnTo>
                <a:lnTo>
                  <a:pt x="5827" y="20394"/>
                </a:lnTo>
                <a:lnTo>
                  <a:pt x="5827" y="20489"/>
                </a:lnTo>
                <a:cubicBezTo>
                  <a:pt x="5780" y="20600"/>
                  <a:pt x="5748" y="20664"/>
                  <a:pt x="5717" y="20743"/>
                </a:cubicBezTo>
                <a:lnTo>
                  <a:pt x="5653" y="20759"/>
                </a:lnTo>
                <a:cubicBezTo>
                  <a:pt x="5653" y="20949"/>
                  <a:pt x="5479" y="21107"/>
                  <a:pt x="5606" y="21313"/>
                </a:cubicBezTo>
                <a:lnTo>
                  <a:pt x="5511" y="21424"/>
                </a:lnTo>
                <a:lnTo>
                  <a:pt x="5511" y="21519"/>
                </a:lnTo>
                <a:lnTo>
                  <a:pt x="5416" y="21550"/>
                </a:lnTo>
                <a:lnTo>
                  <a:pt x="5479" y="21677"/>
                </a:lnTo>
                <a:cubicBezTo>
                  <a:pt x="5447" y="21709"/>
                  <a:pt x="5432" y="21740"/>
                  <a:pt x="5416" y="21772"/>
                </a:cubicBezTo>
                <a:lnTo>
                  <a:pt x="5590" y="21930"/>
                </a:lnTo>
                <a:cubicBezTo>
                  <a:pt x="5606" y="21867"/>
                  <a:pt x="5669" y="21788"/>
                  <a:pt x="5637" y="21756"/>
                </a:cubicBezTo>
                <a:cubicBezTo>
                  <a:pt x="5606" y="21693"/>
                  <a:pt x="5637" y="21645"/>
                  <a:pt x="5653" y="21598"/>
                </a:cubicBezTo>
                <a:cubicBezTo>
                  <a:pt x="5669" y="21550"/>
                  <a:pt x="5701" y="21487"/>
                  <a:pt x="5748" y="21439"/>
                </a:cubicBezTo>
                <a:cubicBezTo>
                  <a:pt x="5780" y="21376"/>
                  <a:pt x="5827" y="21329"/>
                  <a:pt x="5875" y="21281"/>
                </a:cubicBezTo>
                <a:cubicBezTo>
                  <a:pt x="5891" y="21408"/>
                  <a:pt x="5907" y="21503"/>
                  <a:pt x="5922" y="21582"/>
                </a:cubicBezTo>
                <a:lnTo>
                  <a:pt x="5843" y="21677"/>
                </a:lnTo>
                <a:lnTo>
                  <a:pt x="5922" y="21835"/>
                </a:lnTo>
                <a:lnTo>
                  <a:pt x="5812" y="21883"/>
                </a:lnTo>
                <a:cubicBezTo>
                  <a:pt x="5859" y="21930"/>
                  <a:pt x="5891" y="21978"/>
                  <a:pt x="5922" y="22025"/>
                </a:cubicBezTo>
                <a:lnTo>
                  <a:pt x="5827" y="22057"/>
                </a:lnTo>
                <a:lnTo>
                  <a:pt x="5827" y="22105"/>
                </a:lnTo>
                <a:lnTo>
                  <a:pt x="5938" y="22152"/>
                </a:lnTo>
                <a:lnTo>
                  <a:pt x="5764" y="22263"/>
                </a:lnTo>
                <a:lnTo>
                  <a:pt x="5970" y="22263"/>
                </a:lnTo>
                <a:lnTo>
                  <a:pt x="5970" y="22342"/>
                </a:lnTo>
                <a:lnTo>
                  <a:pt x="5796" y="22374"/>
                </a:lnTo>
                <a:lnTo>
                  <a:pt x="6081" y="22564"/>
                </a:lnTo>
                <a:lnTo>
                  <a:pt x="6128" y="22437"/>
                </a:lnTo>
                <a:cubicBezTo>
                  <a:pt x="6160" y="22485"/>
                  <a:pt x="6176" y="22516"/>
                  <a:pt x="6207" y="22564"/>
                </a:cubicBezTo>
                <a:lnTo>
                  <a:pt x="6112" y="22611"/>
                </a:lnTo>
                <a:cubicBezTo>
                  <a:pt x="6081" y="22690"/>
                  <a:pt x="6144" y="22754"/>
                  <a:pt x="6112" y="22833"/>
                </a:cubicBezTo>
                <a:cubicBezTo>
                  <a:pt x="6097" y="22928"/>
                  <a:pt x="6097" y="23023"/>
                  <a:pt x="6112" y="23118"/>
                </a:cubicBezTo>
                <a:cubicBezTo>
                  <a:pt x="6161" y="23069"/>
                  <a:pt x="6204" y="23054"/>
                  <a:pt x="6242" y="23054"/>
                </a:cubicBezTo>
                <a:cubicBezTo>
                  <a:pt x="6311" y="23054"/>
                  <a:pt x="6367" y="23103"/>
                  <a:pt x="6416" y="23103"/>
                </a:cubicBezTo>
                <a:cubicBezTo>
                  <a:pt x="6420" y="23103"/>
                  <a:pt x="6425" y="23103"/>
                  <a:pt x="6429" y="23102"/>
                </a:cubicBezTo>
                <a:cubicBezTo>
                  <a:pt x="6508" y="23213"/>
                  <a:pt x="6556" y="23276"/>
                  <a:pt x="6619" y="23355"/>
                </a:cubicBezTo>
                <a:cubicBezTo>
                  <a:pt x="6619" y="23371"/>
                  <a:pt x="6667" y="23371"/>
                  <a:pt x="6698" y="23371"/>
                </a:cubicBezTo>
                <a:cubicBezTo>
                  <a:pt x="6698" y="23355"/>
                  <a:pt x="6714" y="23340"/>
                  <a:pt x="6714" y="23324"/>
                </a:cubicBezTo>
                <a:lnTo>
                  <a:pt x="6730" y="23340"/>
                </a:lnTo>
                <a:lnTo>
                  <a:pt x="6698" y="23371"/>
                </a:lnTo>
                <a:lnTo>
                  <a:pt x="6746" y="23466"/>
                </a:lnTo>
                <a:lnTo>
                  <a:pt x="6920" y="23403"/>
                </a:lnTo>
                <a:lnTo>
                  <a:pt x="6920" y="23260"/>
                </a:lnTo>
                <a:lnTo>
                  <a:pt x="6936" y="23276"/>
                </a:lnTo>
                <a:lnTo>
                  <a:pt x="6983" y="23181"/>
                </a:lnTo>
                <a:lnTo>
                  <a:pt x="7015" y="23197"/>
                </a:lnTo>
                <a:lnTo>
                  <a:pt x="7015" y="23371"/>
                </a:lnTo>
                <a:lnTo>
                  <a:pt x="7157" y="23419"/>
                </a:lnTo>
                <a:lnTo>
                  <a:pt x="7458" y="23260"/>
                </a:lnTo>
                <a:lnTo>
                  <a:pt x="7363" y="23197"/>
                </a:lnTo>
                <a:cubicBezTo>
                  <a:pt x="7462" y="23131"/>
                  <a:pt x="7537" y="23096"/>
                  <a:pt x="7590" y="23096"/>
                </a:cubicBezTo>
                <a:cubicBezTo>
                  <a:pt x="7614" y="23096"/>
                  <a:pt x="7634" y="23103"/>
                  <a:pt x="7648" y="23118"/>
                </a:cubicBezTo>
                <a:cubicBezTo>
                  <a:pt x="7632" y="23165"/>
                  <a:pt x="7632" y="23197"/>
                  <a:pt x="7632" y="23245"/>
                </a:cubicBezTo>
                <a:lnTo>
                  <a:pt x="7585" y="23197"/>
                </a:lnTo>
                <a:lnTo>
                  <a:pt x="7506" y="23276"/>
                </a:lnTo>
                <a:lnTo>
                  <a:pt x="7601" y="23355"/>
                </a:lnTo>
                <a:cubicBezTo>
                  <a:pt x="7617" y="23403"/>
                  <a:pt x="7617" y="23435"/>
                  <a:pt x="7617" y="23482"/>
                </a:cubicBezTo>
                <a:cubicBezTo>
                  <a:pt x="7648" y="23419"/>
                  <a:pt x="7696" y="23371"/>
                  <a:pt x="7743" y="23308"/>
                </a:cubicBezTo>
                <a:cubicBezTo>
                  <a:pt x="7791" y="23260"/>
                  <a:pt x="7791" y="23181"/>
                  <a:pt x="7886" y="23181"/>
                </a:cubicBezTo>
                <a:lnTo>
                  <a:pt x="7822" y="23102"/>
                </a:lnTo>
                <a:cubicBezTo>
                  <a:pt x="7862" y="23102"/>
                  <a:pt x="7902" y="23094"/>
                  <a:pt x="7937" y="23094"/>
                </a:cubicBezTo>
                <a:cubicBezTo>
                  <a:pt x="7973" y="23094"/>
                  <a:pt x="8004" y="23102"/>
                  <a:pt x="8028" y="23134"/>
                </a:cubicBezTo>
                <a:lnTo>
                  <a:pt x="8139" y="23086"/>
                </a:lnTo>
                <a:lnTo>
                  <a:pt x="8202" y="22944"/>
                </a:lnTo>
                <a:lnTo>
                  <a:pt x="8614" y="22738"/>
                </a:lnTo>
                <a:lnTo>
                  <a:pt x="8820" y="22738"/>
                </a:lnTo>
                <a:lnTo>
                  <a:pt x="8994" y="22564"/>
                </a:lnTo>
                <a:lnTo>
                  <a:pt x="9073" y="22564"/>
                </a:lnTo>
                <a:lnTo>
                  <a:pt x="9105" y="22469"/>
                </a:lnTo>
                <a:cubicBezTo>
                  <a:pt x="9116" y="22471"/>
                  <a:pt x="9127" y="22472"/>
                  <a:pt x="9138" y="22472"/>
                </a:cubicBezTo>
                <a:cubicBezTo>
                  <a:pt x="9237" y="22472"/>
                  <a:pt x="9323" y="22378"/>
                  <a:pt x="9425" y="22378"/>
                </a:cubicBezTo>
                <a:cubicBezTo>
                  <a:pt x="9454" y="22378"/>
                  <a:pt x="9484" y="22386"/>
                  <a:pt x="9517" y="22405"/>
                </a:cubicBezTo>
                <a:cubicBezTo>
                  <a:pt x="9548" y="22358"/>
                  <a:pt x="9580" y="22326"/>
                  <a:pt x="9627" y="22279"/>
                </a:cubicBezTo>
                <a:cubicBezTo>
                  <a:pt x="9754" y="22200"/>
                  <a:pt x="9928" y="22152"/>
                  <a:pt x="10055" y="22057"/>
                </a:cubicBezTo>
                <a:cubicBezTo>
                  <a:pt x="10108" y="22017"/>
                  <a:pt x="10150" y="21955"/>
                  <a:pt x="10219" y="21955"/>
                </a:cubicBezTo>
                <a:cubicBezTo>
                  <a:pt x="10232" y="21955"/>
                  <a:pt x="10246" y="21957"/>
                  <a:pt x="10261" y="21962"/>
                </a:cubicBezTo>
                <a:cubicBezTo>
                  <a:pt x="10292" y="21962"/>
                  <a:pt x="10324" y="21915"/>
                  <a:pt x="10356" y="21899"/>
                </a:cubicBezTo>
                <a:cubicBezTo>
                  <a:pt x="10387" y="21883"/>
                  <a:pt x="10419" y="21883"/>
                  <a:pt x="10451" y="21867"/>
                </a:cubicBezTo>
                <a:lnTo>
                  <a:pt x="10672" y="21677"/>
                </a:lnTo>
                <a:cubicBezTo>
                  <a:pt x="10720" y="21693"/>
                  <a:pt x="10752" y="21709"/>
                  <a:pt x="10783" y="21725"/>
                </a:cubicBezTo>
                <a:cubicBezTo>
                  <a:pt x="10799" y="21725"/>
                  <a:pt x="10799" y="21709"/>
                  <a:pt x="10799" y="21709"/>
                </a:cubicBezTo>
                <a:lnTo>
                  <a:pt x="10815" y="21614"/>
                </a:lnTo>
                <a:lnTo>
                  <a:pt x="11037" y="21503"/>
                </a:lnTo>
                <a:lnTo>
                  <a:pt x="11037" y="21598"/>
                </a:lnTo>
                <a:lnTo>
                  <a:pt x="11163" y="21535"/>
                </a:lnTo>
                <a:lnTo>
                  <a:pt x="11021" y="21756"/>
                </a:lnTo>
                <a:cubicBezTo>
                  <a:pt x="11147" y="21693"/>
                  <a:pt x="11242" y="21693"/>
                  <a:pt x="11274" y="21566"/>
                </a:cubicBezTo>
                <a:lnTo>
                  <a:pt x="11179" y="21535"/>
                </a:lnTo>
                <a:cubicBezTo>
                  <a:pt x="11211" y="21471"/>
                  <a:pt x="11242" y="21424"/>
                  <a:pt x="11274" y="21376"/>
                </a:cubicBezTo>
                <a:cubicBezTo>
                  <a:pt x="11287" y="21337"/>
                  <a:pt x="11322" y="21309"/>
                  <a:pt x="11369" y="21309"/>
                </a:cubicBezTo>
                <a:cubicBezTo>
                  <a:pt x="11379" y="21309"/>
                  <a:pt x="11390" y="21310"/>
                  <a:pt x="11401" y="21313"/>
                </a:cubicBezTo>
                <a:cubicBezTo>
                  <a:pt x="11401" y="21297"/>
                  <a:pt x="11417" y="21281"/>
                  <a:pt x="11432" y="21265"/>
                </a:cubicBezTo>
                <a:lnTo>
                  <a:pt x="11432" y="21281"/>
                </a:lnTo>
                <a:lnTo>
                  <a:pt x="11401" y="21313"/>
                </a:lnTo>
                <a:lnTo>
                  <a:pt x="11464" y="21424"/>
                </a:lnTo>
                <a:lnTo>
                  <a:pt x="11385" y="21503"/>
                </a:lnTo>
                <a:lnTo>
                  <a:pt x="11527" y="21503"/>
                </a:lnTo>
                <a:lnTo>
                  <a:pt x="11638" y="21360"/>
                </a:lnTo>
                <a:lnTo>
                  <a:pt x="11527" y="21344"/>
                </a:lnTo>
                <a:cubicBezTo>
                  <a:pt x="11559" y="21265"/>
                  <a:pt x="11638" y="21202"/>
                  <a:pt x="11622" y="21186"/>
                </a:cubicBezTo>
                <a:cubicBezTo>
                  <a:pt x="11575" y="21059"/>
                  <a:pt x="11702" y="21091"/>
                  <a:pt x="11733" y="21044"/>
                </a:cubicBezTo>
                <a:cubicBezTo>
                  <a:pt x="11753" y="20975"/>
                  <a:pt x="11810" y="20936"/>
                  <a:pt x="11872" y="20936"/>
                </a:cubicBezTo>
                <a:cubicBezTo>
                  <a:pt x="11910" y="20936"/>
                  <a:pt x="11951" y="20950"/>
                  <a:pt x="11987" y="20980"/>
                </a:cubicBezTo>
                <a:cubicBezTo>
                  <a:pt x="12082" y="20838"/>
                  <a:pt x="12082" y="20854"/>
                  <a:pt x="12256" y="20743"/>
                </a:cubicBezTo>
                <a:cubicBezTo>
                  <a:pt x="12351" y="20695"/>
                  <a:pt x="12430" y="20648"/>
                  <a:pt x="12525" y="20584"/>
                </a:cubicBezTo>
                <a:cubicBezTo>
                  <a:pt x="12541" y="20600"/>
                  <a:pt x="12557" y="20616"/>
                  <a:pt x="12573" y="20632"/>
                </a:cubicBezTo>
                <a:cubicBezTo>
                  <a:pt x="12588" y="20505"/>
                  <a:pt x="12683" y="20458"/>
                  <a:pt x="12763" y="20410"/>
                </a:cubicBezTo>
                <a:cubicBezTo>
                  <a:pt x="12826" y="20379"/>
                  <a:pt x="12889" y="20363"/>
                  <a:pt x="12889" y="20284"/>
                </a:cubicBezTo>
                <a:cubicBezTo>
                  <a:pt x="12889" y="20268"/>
                  <a:pt x="12921" y="20268"/>
                  <a:pt x="12921" y="20268"/>
                </a:cubicBezTo>
                <a:lnTo>
                  <a:pt x="13048" y="20331"/>
                </a:lnTo>
                <a:lnTo>
                  <a:pt x="13190" y="20252"/>
                </a:lnTo>
                <a:lnTo>
                  <a:pt x="13301" y="20189"/>
                </a:lnTo>
                <a:lnTo>
                  <a:pt x="13238" y="20125"/>
                </a:lnTo>
                <a:cubicBezTo>
                  <a:pt x="13317" y="20094"/>
                  <a:pt x="13412" y="20094"/>
                  <a:pt x="13412" y="20062"/>
                </a:cubicBezTo>
                <a:cubicBezTo>
                  <a:pt x="13443" y="19967"/>
                  <a:pt x="13538" y="19951"/>
                  <a:pt x="13554" y="19935"/>
                </a:cubicBezTo>
                <a:cubicBezTo>
                  <a:pt x="13559" y="19930"/>
                  <a:pt x="13568" y="19928"/>
                  <a:pt x="13579" y="19928"/>
                </a:cubicBezTo>
                <a:cubicBezTo>
                  <a:pt x="13600" y="19928"/>
                  <a:pt x="13628" y="19935"/>
                  <a:pt x="13649" y="19935"/>
                </a:cubicBezTo>
                <a:lnTo>
                  <a:pt x="13554" y="20157"/>
                </a:lnTo>
                <a:lnTo>
                  <a:pt x="13459" y="20094"/>
                </a:lnTo>
                <a:cubicBezTo>
                  <a:pt x="13428" y="20125"/>
                  <a:pt x="13412" y="20157"/>
                  <a:pt x="13396" y="20173"/>
                </a:cubicBezTo>
                <a:cubicBezTo>
                  <a:pt x="13396" y="20204"/>
                  <a:pt x="13396" y="20220"/>
                  <a:pt x="13396" y="20236"/>
                </a:cubicBezTo>
                <a:cubicBezTo>
                  <a:pt x="13396" y="20268"/>
                  <a:pt x="13396" y="20284"/>
                  <a:pt x="13412" y="20299"/>
                </a:cubicBezTo>
                <a:lnTo>
                  <a:pt x="13538" y="20204"/>
                </a:lnTo>
                <a:lnTo>
                  <a:pt x="13538" y="20204"/>
                </a:lnTo>
                <a:cubicBezTo>
                  <a:pt x="13665" y="20347"/>
                  <a:pt x="13491" y="20379"/>
                  <a:pt x="13475" y="20474"/>
                </a:cubicBezTo>
                <a:cubicBezTo>
                  <a:pt x="13443" y="20569"/>
                  <a:pt x="13396" y="20664"/>
                  <a:pt x="13333" y="20743"/>
                </a:cubicBezTo>
                <a:cubicBezTo>
                  <a:pt x="13428" y="20743"/>
                  <a:pt x="13443" y="20822"/>
                  <a:pt x="13491" y="20885"/>
                </a:cubicBezTo>
                <a:lnTo>
                  <a:pt x="13380" y="20980"/>
                </a:lnTo>
                <a:cubicBezTo>
                  <a:pt x="13428" y="21044"/>
                  <a:pt x="13459" y="21107"/>
                  <a:pt x="13491" y="21170"/>
                </a:cubicBezTo>
                <a:lnTo>
                  <a:pt x="13633" y="21059"/>
                </a:lnTo>
                <a:lnTo>
                  <a:pt x="13728" y="21186"/>
                </a:lnTo>
                <a:lnTo>
                  <a:pt x="13871" y="20996"/>
                </a:lnTo>
                <a:cubicBezTo>
                  <a:pt x="13903" y="21012"/>
                  <a:pt x="13918" y="21028"/>
                  <a:pt x="13934" y="21028"/>
                </a:cubicBezTo>
                <a:lnTo>
                  <a:pt x="13998" y="21044"/>
                </a:lnTo>
                <a:lnTo>
                  <a:pt x="14061" y="20996"/>
                </a:lnTo>
                <a:cubicBezTo>
                  <a:pt x="14140" y="21139"/>
                  <a:pt x="14124" y="21297"/>
                  <a:pt x="14283" y="21392"/>
                </a:cubicBezTo>
                <a:cubicBezTo>
                  <a:pt x="14283" y="21297"/>
                  <a:pt x="14362" y="21249"/>
                  <a:pt x="14409" y="21202"/>
                </a:cubicBezTo>
                <a:cubicBezTo>
                  <a:pt x="14536" y="21265"/>
                  <a:pt x="14441" y="21392"/>
                  <a:pt x="14520" y="21487"/>
                </a:cubicBezTo>
                <a:lnTo>
                  <a:pt x="14773" y="21265"/>
                </a:lnTo>
                <a:lnTo>
                  <a:pt x="14853" y="21360"/>
                </a:lnTo>
                <a:lnTo>
                  <a:pt x="15122" y="21249"/>
                </a:lnTo>
                <a:lnTo>
                  <a:pt x="15027" y="21218"/>
                </a:lnTo>
                <a:lnTo>
                  <a:pt x="15058" y="21170"/>
                </a:lnTo>
                <a:cubicBezTo>
                  <a:pt x="15043" y="21139"/>
                  <a:pt x="15011" y="21107"/>
                  <a:pt x="15011" y="21075"/>
                </a:cubicBezTo>
                <a:lnTo>
                  <a:pt x="15122" y="21028"/>
                </a:lnTo>
                <a:cubicBezTo>
                  <a:pt x="15106" y="20980"/>
                  <a:pt x="15090" y="20917"/>
                  <a:pt x="15058" y="20869"/>
                </a:cubicBezTo>
                <a:cubicBezTo>
                  <a:pt x="15043" y="20869"/>
                  <a:pt x="15043" y="20854"/>
                  <a:pt x="15027" y="20838"/>
                </a:cubicBezTo>
                <a:lnTo>
                  <a:pt x="15043" y="20822"/>
                </a:lnTo>
                <a:lnTo>
                  <a:pt x="15074" y="20869"/>
                </a:lnTo>
                <a:lnTo>
                  <a:pt x="15185" y="20790"/>
                </a:lnTo>
                <a:lnTo>
                  <a:pt x="15027" y="20759"/>
                </a:lnTo>
                <a:lnTo>
                  <a:pt x="15027" y="20679"/>
                </a:lnTo>
                <a:lnTo>
                  <a:pt x="15090" y="20727"/>
                </a:lnTo>
                <a:cubicBezTo>
                  <a:pt x="15141" y="20704"/>
                  <a:pt x="15194" y="20693"/>
                  <a:pt x="15247" y="20693"/>
                </a:cubicBezTo>
                <a:cubicBezTo>
                  <a:pt x="15375" y="20693"/>
                  <a:pt x="15498" y="20757"/>
                  <a:pt x="15565" y="20869"/>
                </a:cubicBezTo>
                <a:lnTo>
                  <a:pt x="15407" y="21012"/>
                </a:lnTo>
                <a:lnTo>
                  <a:pt x="15549" y="21139"/>
                </a:lnTo>
                <a:lnTo>
                  <a:pt x="15577" y="21104"/>
                </a:lnTo>
                <a:lnTo>
                  <a:pt x="15533" y="21075"/>
                </a:lnTo>
                <a:lnTo>
                  <a:pt x="15549" y="21059"/>
                </a:lnTo>
                <a:lnTo>
                  <a:pt x="15581" y="21091"/>
                </a:lnTo>
                <a:cubicBezTo>
                  <a:pt x="15582" y="21092"/>
                  <a:pt x="15584" y="21093"/>
                  <a:pt x="15585" y="21093"/>
                </a:cubicBezTo>
                <a:lnTo>
                  <a:pt x="15585" y="21093"/>
                </a:lnTo>
                <a:lnTo>
                  <a:pt x="15613" y="21059"/>
                </a:lnTo>
                <a:lnTo>
                  <a:pt x="15589" y="21095"/>
                </a:lnTo>
                <a:lnTo>
                  <a:pt x="15589" y="21095"/>
                </a:lnTo>
                <a:cubicBezTo>
                  <a:pt x="15588" y="21095"/>
                  <a:pt x="15587" y="21094"/>
                  <a:pt x="15585" y="21093"/>
                </a:cubicBezTo>
                <a:lnTo>
                  <a:pt x="15585" y="21093"/>
                </a:lnTo>
                <a:lnTo>
                  <a:pt x="15577" y="21104"/>
                </a:lnTo>
                <a:lnTo>
                  <a:pt x="15581" y="21107"/>
                </a:lnTo>
                <a:lnTo>
                  <a:pt x="15589" y="21095"/>
                </a:lnTo>
                <a:lnTo>
                  <a:pt x="15589" y="21095"/>
                </a:lnTo>
                <a:cubicBezTo>
                  <a:pt x="15615" y="21110"/>
                  <a:pt x="15630" y="21123"/>
                  <a:pt x="15644" y="21123"/>
                </a:cubicBezTo>
                <a:cubicBezTo>
                  <a:pt x="15739" y="21091"/>
                  <a:pt x="15850" y="21075"/>
                  <a:pt x="15898" y="20964"/>
                </a:cubicBezTo>
                <a:lnTo>
                  <a:pt x="15771" y="20885"/>
                </a:lnTo>
                <a:lnTo>
                  <a:pt x="15581" y="20901"/>
                </a:lnTo>
                <a:cubicBezTo>
                  <a:pt x="15597" y="20774"/>
                  <a:pt x="15676" y="20759"/>
                  <a:pt x="15739" y="20759"/>
                </a:cubicBezTo>
                <a:lnTo>
                  <a:pt x="15834" y="20632"/>
                </a:lnTo>
                <a:lnTo>
                  <a:pt x="16088" y="20679"/>
                </a:lnTo>
                <a:cubicBezTo>
                  <a:pt x="16119" y="20616"/>
                  <a:pt x="16198" y="20584"/>
                  <a:pt x="16262" y="20584"/>
                </a:cubicBezTo>
                <a:cubicBezTo>
                  <a:pt x="16278" y="20537"/>
                  <a:pt x="16325" y="20505"/>
                  <a:pt x="16373" y="20489"/>
                </a:cubicBezTo>
                <a:cubicBezTo>
                  <a:pt x="16436" y="20458"/>
                  <a:pt x="16499" y="20410"/>
                  <a:pt x="16563" y="20347"/>
                </a:cubicBezTo>
                <a:lnTo>
                  <a:pt x="16753" y="20347"/>
                </a:lnTo>
                <a:cubicBezTo>
                  <a:pt x="16753" y="20305"/>
                  <a:pt x="16781" y="20298"/>
                  <a:pt x="16809" y="20298"/>
                </a:cubicBezTo>
                <a:cubicBezTo>
                  <a:pt x="16823" y="20298"/>
                  <a:pt x="16837" y="20299"/>
                  <a:pt x="16848" y="20299"/>
                </a:cubicBezTo>
                <a:cubicBezTo>
                  <a:pt x="16848" y="20284"/>
                  <a:pt x="16863" y="20284"/>
                  <a:pt x="16879" y="20268"/>
                </a:cubicBezTo>
                <a:lnTo>
                  <a:pt x="16879" y="20284"/>
                </a:lnTo>
                <a:lnTo>
                  <a:pt x="16848" y="20315"/>
                </a:lnTo>
                <a:cubicBezTo>
                  <a:pt x="16848" y="20358"/>
                  <a:pt x="16826" y="20365"/>
                  <a:pt x="16803" y="20365"/>
                </a:cubicBezTo>
                <a:cubicBezTo>
                  <a:pt x="16791" y="20365"/>
                  <a:pt x="16779" y="20363"/>
                  <a:pt x="16768" y="20363"/>
                </a:cubicBezTo>
                <a:cubicBezTo>
                  <a:pt x="16610" y="20489"/>
                  <a:pt x="16452" y="20569"/>
                  <a:pt x="16262" y="20584"/>
                </a:cubicBezTo>
                <a:cubicBezTo>
                  <a:pt x="16230" y="20679"/>
                  <a:pt x="16167" y="20679"/>
                  <a:pt x="16088" y="20679"/>
                </a:cubicBezTo>
                <a:lnTo>
                  <a:pt x="15882" y="20869"/>
                </a:lnTo>
                <a:lnTo>
                  <a:pt x="15977" y="20964"/>
                </a:lnTo>
                <a:cubicBezTo>
                  <a:pt x="16008" y="20917"/>
                  <a:pt x="16040" y="20869"/>
                  <a:pt x="16072" y="20806"/>
                </a:cubicBezTo>
                <a:lnTo>
                  <a:pt x="16198" y="20917"/>
                </a:lnTo>
                <a:cubicBezTo>
                  <a:pt x="16357" y="20822"/>
                  <a:pt x="16373" y="20806"/>
                  <a:pt x="16420" y="20743"/>
                </a:cubicBezTo>
                <a:lnTo>
                  <a:pt x="16468" y="20774"/>
                </a:lnTo>
                <a:lnTo>
                  <a:pt x="16610" y="20632"/>
                </a:lnTo>
                <a:lnTo>
                  <a:pt x="16737" y="20632"/>
                </a:lnTo>
                <a:lnTo>
                  <a:pt x="16848" y="20521"/>
                </a:lnTo>
                <a:cubicBezTo>
                  <a:pt x="16848" y="20537"/>
                  <a:pt x="16863" y="20537"/>
                  <a:pt x="16879" y="20553"/>
                </a:cubicBezTo>
                <a:cubicBezTo>
                  <a:pt x="16990" y="20489"/>
                  <a:pt x="17117" y="20505"/>
                  <a:pt x="17212" y="20410"/>
                </a:cubicBezTo>
                <a:cubicBezTo>
                  <a:pt x="17357" y="20410"/>
                  <a:pt x="17462" y="20264"/>
                  <a:pt x="17601" y="20264"/>
                </a:cubicBezTo>
                <a:cubicBezTo>
                  <a:pt x="17613" y="20264"/>
                  <a:pt x="17626" y="20265"/>
                  <a:pt x="17639" y="20268"/>
                </a:cubicBezTo>
                <a:cubicBezTo>
                  <a:pt x="17639" y="20268"/>
                  <a:pt x="17671" y="20252"/>
                  <a:pt x="17671" y="20236"/>
                </a:cubicBezTo>
                <a:cubicBezTo>
                  <a:pt x="17703" y="20173"/>
                  <a:pt x="17766" y="20173"/>
                  <a:pt x="17829" y="20173"/>
                </a:cubicBezTo>
                <a:cubicBezTo>
                  <a:pt x="17908" y="20173"/>
                  <a:pt x="17972" y="20125"/>
                  <a:pt x="18003" y="20046"/>
                </a:cubicBezTo>
                <a:lnTo>
                  <a:pt x="18225" y="20046"/>
                </a:lnTo>
                <a:lnTo>
                  <a:pt x="18304" y="19904"/>
                </a:lnTo>
                <a:lnTo>
                  <a:pt x="18558" y="19904"/>
                </a:lnTo>
                <a:lnTo>
                  <a:pt x="18605" y="19967"/>
                </a:lnTo>
                <a:cubicBezTo>
                  <a:pt x="18542" y="20062"/>
                  <a:pt x="18573" y="20157"/>
                  <a:pt x="18573" y="20284"/>
                </a:cubicBezTo>
                <a:cubicBezTo>
                  <a:pt x="18558" y="20410"/>
                  <a:pt x="18684" y="20442"/>
                  <a:pt x="18716" y="20537"/>
                </a:cubicBezTo>
                <a:lnTo>
                  <a:pt x="18827" y="20537"/>
                </a:lnTo>
                <a:cubicBezTo>
                  <a:pt x="18827" y="20537"/>
                  <a:pt x="18811" y="20521"/>
                  <a:pt x="18811" y="20521"/>
                </a:cubicBezTo>
                <a:lnTo>
                  <a:pt x="18985" y="20379"/>
                </a:lnTo>
                <a:cubicBezTo>
                  <a:pt x="18969" y="20299"/>
                  <a:pt x="18953" y="20236"/>
                  <a:pt x="18938" y="20173"/>
                </a:cubicBezTo>
                <a:lnTo>
                  <a:pt x="19064" y="20109"/>
                </a:lnTo>
                <a:lnTo>
                  <a:pt x="19064" y="20109"/>
                </a:lnTo>
                <a:cubicBezTo>
                  <a:pt x="19064" y="20252"/>
                  <a:pt x="19048" y="20363"/>
                  <a:pt x="19159" y="20458"/>
                </a:cubicBezTo>
                <a:cubicBezTo>
                  <a:pt x="19175" y="20442"/>
                  <a:pt x="19191" y="20426"/>
                  <a:pt x="19207" y="20410"/>
                </a:cubicBezTo>
                <a:lnTo>
                  <a:pt x="19143" y="20315"/>
                </a:lnTo>
                <a:lnTo>
                  <a:pt x="19223" y="20189"/>
                </a:lnTo>
                <a:lnTo>
                  <a:pt x="19318" y="20236"/>
                </a:lnTo>
                <a:lnTo>
                  <a:pt x="19397" y="20109"/>
                </a:lnTo>
                <a:lnTo>
                  <a:pt x="19302" y="20062"/>
                </a:lnTo>
                <a:lnTo>
                  <a:pt x="19397" y="19824"/>
                </a:lnTo>
                <a:lnTo>
                  <a:pt x="19492" y="19888"/>
                </a:lnTo>
                <a:cubicBezTo>
                  <a:pt x="19539" y="19809"/>
                  <a:pt x="19745" y="19919"/>
                  <a:pt x="19745" y="19729"/>
                </a:cubicBezTo>
                <a:cubicBezTo>
                  <a:pt x="19724" y="19729"/>
                  <a:pt x="19704" y="19724"/>
                  <a:pt x="19684" y="19716"/>
                </a:cubicBezTo>
                <a:lnTo>
                  <a:pt x="19684" y="19716"/>
                </a:lnTo>
                <a:lnTo>
                  <a:pt x="19698" y="19729"/>
                </a:lnTo>
                <a:lnTo>
                  <a:pt x="19650" y="19729"/>
                </a:lnTo>
                <a:lnTo>
                  <a:pt x="19650" y="19714"/>
                </a:lnTo>
                <a:lnTo>
                  <a:pt x="19679" y="19714"/>
                </a:lnTo>
                <a:cubicBezTo>
                  <a:pt x="19641" y="19696"/>
                  <a:pt x="19607" y="19665"/>
                  <a:pt x="19587" y="19634"/>
                </a:cubicBezTo>
                <a:cubicBezTo>
                  <a:pt x="19587" y="19619"/>
                  <a:pt x="19603" y="19603"/>
                  <a:pt x="19603" y="19587"/>
                </a:cubicBezTo>
                <a:cubicBezTo>
                  <a:pt x="19571" y="19555"/>
                  <a:pt x="19539" y="19524"/>
                  <a:pt x="19523" y="19492"/>
                </a:cubicBezTo>
                <a:lnTo>
                  <a:pt x="19603" y="19492"/>
                </a:lnTo>
                <a:cubicBezTo>
                  <a:pt x="19603" y="19524"/>
                  <a:pt x="19618" y="19571"/>
                  <a:pt x="19603" y="19587"/>
                </a:cubicBezTo>
                <a:lnTo>
                  <a:pt x="19729" y="19587"/>
                </a:lnTo>
                <a:cubicBezTo>
                  <a:pt x="19745" y="19413"/>
                  <a:pt x="19872" y="19286"/>
                  <a:pt x="20046" y="19270"/>
                </a:cubicBezTo>
                <a:lnTo>
                  <a:pt x="20046" y="19270"/>
                </a:lnTo>
                <a:cubicBezTo>
                  <a:pt x="20014" y="19365"/>
                  <a:pt x="20014" y="19365"/>
                  <a:pt x="19903" y="19476"/>
                </a:cubicBezTo>
                <a:lnTo>
                  <a:pt x="19903" y="19619"/>
                </a:lnTo>
                <a:lnTo>
                  <a:pt x="19777" y="19698"/>
                </a:lnTo>
                <a:lnTo>
                  <a:pt x="19903" y="19698"/>
                </a:lnTo>
                <a:cubicBezTo>
                  <a:pt x="20014" y="19603"/>
                  <a:pt x="20093" y="19460"/>
                  <a:pt x="20236" y="19381"/>
                </a:cubicBezTo>
                <a:cubicBezTo>
                  <a:pt x="20173" y="19239"/>
                  <a:pt x="20173" y="19175"/>
                  <a:pt x="20252" y="19175"/>
                </a:cubicBezTo>
                <a:cubicBezTo>
                  <a:pt x="20379" y="19159"/>
                  <a:pt x="20426" y="19064"/>
                  <a:pt x="20489" y="18969"/>
                </a:cubicBezTo>
                <a:cubicBezTo>
                  <a:pt x="20505" y="18938"/>
                  <a:pt x="20553" y="18922"/>
                  <a:pt x="20569" y="18922"/>
                </a:cubicBezTo>
                <a:cubicBezTo>
                  <a:pt x="20600" y="18859"/>
                  <a:pt x="20616" y="18811"/>
                  <a:pt x="20648" y="18748"/>
                </a:cubicBezTo>
                <a:cubicBezTo>
                  <a:pt x="20679" y="18716"/>
                  <a:pt x="20711" y="18669"/>
                  <a:pt x="20743" y="18605"/>
                </a:cubicBezTo>
                <a:cubicBezTo>
                  <a:pt x="20774" y="18558"/>
                  <a:pt x="20790" y="18494"/>
                  <a:pt x="20790" y="18431"/>
                </a:cubicBezTo>
                <a:cubicBezTo>
                  <a:pt x="20854" y="18415"/>
                  <a:pt x="20901" y="18399"/>
                  <a:pt x="20854" y="18336"/>
                </a:cubicBezTo>
                <a:lnTo>
                  <a:pt x="20854" y="18336"/>
                </a:lnTo>
                <a:cubicBezTo>
                  <a:pt x="20822" y="18352"/>
                  <a:pt x="20806" y="18368"/>
                  <a:pt x="20774" y="18368"/>
                </a:cubicBezTo>
                <a:lnTo>
                  <a:pt x="20711" y="18368"/>
                </a:lnTo>
                <a:cubicBezTo>
                  <a:pt x="20689" y="18379"/>
                  <a:pt x="20683" y="18404"/>
                  <a:pt x="20665" y="18404"/>
                </a:cubicBezTo>
                <a:cubicBezTo>
                  <a:pt x="20657" y="18404"/>
                  <a:pt x="20647" y="18399"/>
                  <a:pt x="20632" y="18384"/>
                </a:cubicBezTo>
                <a:cubicBezTo>
                  <a:pt x="20679" y="18304"/>
                  <a:pt x="20711" y="18209"/>
                  <a:pt x="20679" y="18130"/>
                </a:cubicBezTo>
                <a:lnTo>
                  <a:pt x="20537" y="18019"/>
                </a:lnTo>
                <a:lnTo>
                  <a:pt x="20632" y="17988"/>
                </a:lnTo>
                <a:lnTo>
                  <a:pt x="20537" y="17766"/>
                </a:lnTo>
                <a:cubicBezTo>
                  <a:pt x="20648" y="17687"/>
                  <a:pt x="20759" y="17639"/>
                  <a:pt x="20822" y="17497"/>
                </a:cubicBezTo>
                <a:lnTo>
                  <a:pt x="20664" y="17481"/>
                </a:lnTo>
                <a:lnTo>
                  <a:pt x="20774" y="17434"/>
                </a:lnTo>
                <a:lnTo>
                  <a:pt x="20774" y="17307"/>
                </a:lnTo>
                <a:lnTo>
                  <a:pt x="20711" y="17354"/>
                </a:lnTo>
                <a:cubicBezTo>
                  <a:pt x="20600" y="17323"/>
                  <a:pt x="20616" y="17164"/>
                  <a:pt x="20505" y="17117"/>
                </a:cubicBezTo>
                <a:cubicBezTo>
                  <a:pt x="20424" y="17094"/>
                  <a:pt x="20343" y="17079"/>
                  <a:pt x="20262" y="17079"/>
                </a:cubicBezTo>
                <a:cubicBezTo>
                  <a:pt x="20232" y="17079"/>
                  <a:pt x="20202" y="17081"/>
                  <a:pt x="20173" y="17085"/>
                </a:cubicBezTo>
                <a:cubicBezTo>
                  <a:pt x="20141" y="17101"/>
                  <a:pt x="20125" y="17117"/>
                  <a:pt x="20109" y="17133"/>
                </a:cubicBezTo>
                <a:cubicBezTo>
                  <a:pt x="19983" y="17180"/>
                  <a:pt x="19856" y="17196"/>
                  <a:pt x="19745" y="17244"/>
                </a:cubicBezTo>
                <a:cubicBezTo>
                  <a:pt x="19587" y="17291"/>
                  <a:pt x="19444" y="17386"/>
                  <a:pt x="19286" y="17449"/>
                </a:cubicBezTo>
                <a:cubicBezTo>
                  <a:pt x="19175" y="17513"/>
                  <a:pt x="19033" y="17544"/>
                  <a:pt x="18906" y="17544"/>
                </a:cubicBezTo>
                <a:cubicBezTo>
                  <a:pt x="18779" y="17671"/>
                  <a:pt x="18558" y="17624"/>
                  <a:pt x="18447" y="17766"/>
                </a:cubicBezTo>
                <a:lnTo>
                  <a:pt x="18336" y="17766"/>
                </a:lnTo>
                <a:cubicBezTo>
                  <a:pt x="18256" y="17793"/>
                  <a:pt x="18210" y="17853"/>
                  <a:pt x="18141" y="17853"/>
                </a:cubicBezTo>
                <a:cubicBezTo>
                  <a:pt x="18128" y="17853"/>
                  <a:pt x="18114" y="17850"/>
                  <a:pt x="18098" y="17845"/>
                </a:cubicBezTo>
                <a:lnTo>
                  <a:pt x="18399" y="17576"/>
                </a:lnTo>
                <a:cubicBezTo>
                  <a:pt x="18478" y="17576"/>
                  <a:pt x="18542" y="17449"/>
                  <a:pt x="18621" y="17418"/>
                </a:cubicBezTo>
                <a:cubicBezTo>
                  <a:pt x="18716" y="17354"/>
                  <a:pt x="18811" y="17291"/>
                  <a:pt x="18890" y="17212"/>
                </a:cubicBezTo>
                <a:cubicBezTo>
                  <a:pt x="18953" y="17149"/>
                  <a:pt x="19033" y="17085"/>
                  <a:pt x="19128" y="17022"/>
                </a:cubicBezTo>
                <a:cubicBezTo>
                  <a:pt x="19223" y="16959"/>
                  <a:pt x="19302" y="16895"/>
                  <a:pt x="19381" y="16800"/>
                </a:cubicBezTo>
                <a:cubicBezTo>
                  <a:pt x="19413" y="16800"/>
                  <a:pt x="19444" y="16784"/>
                  <a:pt x="19476" y="16769"/>
                </a:cubicBezTo>
                <a:cubicBezTo>
                  <a:pt x="19634" y="16658"/>
                  <a:pt x="19808" y="16531"/>
                  <a:pt x="19951" y="16420"/>
                </a:cubicBezTo>
                <a:cubicBezTo>
                  <a:pt x="20109" y="16294"/>
                  <a:pt x="20252" y="16167"/>
                  <a:pt x="20394" y="16040"/>
                </a:cubicBezTo>
                <a:cubicBezTo>
                  <a:pt x="20426" y="15961"/>
                  <a:pt x="20458" y="15882"/>
                  <a:pt x="20474" y="15803"/>
                </a:cubicBezTo>
                <a:lnTo>
                  <a:pt x="20632" y="15724"/>
                </a:lnTo>
                <a:cubicBezTo>
                  <a:pt x="20648" y="15692"/>
                  <a:pt x="20648" y="15644"/>
                  <a:pt x="20648" y="15597"/>
                </a:cubicBezTo>
                <a:lnTo>
                  <a:pt x="20774" y="15771"/>
                </a:lnTo>
                <a:lnTo>
                  <a:pt x="20774" y="15502"/>
                </a:lnTo>
                <a:lnTo>
                  <a:pt x="20711" y="15549"/>
                </a:lnTo>
                <a:lnTo>
                  <a:pt x="20648" y="15518"/>
                </a:lnTo>
                <a:cubicBezTo>
                  <a:pt x="20632" y="15534"/>
                  <a:pt x="20632" y="15549"/>
                  <a:pt x="20616" y="15549"/>
                </a:cubicBezTo>
                <a:lnTo>
                  <a:pt x="20602" y="15536"/>
                </a:lnTo>
                <a:lnTo>
                  <a:pt x="20602" y="15536"/>
                </a:lnTo>
                <a:cubicBezTo>
                  <a:pt x="20565" y="15557"/>
                  <a:pt x="20527" y="15572"/>
                  <a:pt x="20489" y="15597"/>
                </a:cubicBezTo>
                <a:cubicBezTo>
                  <a:pt x="20458" y="15629"/>
                  <a:pt x="20426" y="15660"/>
                  <a:pt x="20379" y="15692"/>
                </a:cubicBezTo>
                <a:cubicBezTo>
                  <a:pt x="20331" y="15565"/>
                  <a:pt x="20347" y="15407"/>
                  <a:pt x="20220" y="15328"/>
                </a:cubicBezTo>
                <a:cubicBezTo>
                  <a:pt x="20243" y="15281"/>
                  <a:pt x="20267" y="15252"/>
                  <a:pt x="20308" y="15252"/>
                </a:cubicBezTo>
                <a:cubicBezTo>
                  <a:pt x="20324" y="15252"/>
                  <a:pt x="20341" y="15256"/>
                  <a:pt x="20363" y="15264"/>
                </a:cubicBezTo>
                <a:cubicBezTo>
                  <a:pt x="20442" y="15280"/>
                  <a:pt x="20458" y="15344"/>
                  <a:pt x="20442" y="15423"/>
                </a:cubicBezTo>
                <a:lnTo>
                  <a:pt x="20363" y="15454"/>
                </a:lnTo>
                <a:lnTo>
                  <a:pt x="20426" y="15534"/>
                </a:lnTo>
                <a:lnTo>
                  <a:pt x="20505" y="15454"/>
                </a:lnTo>
                <a:lnTo>
                  <a:pt x="20621" y="15512"/>
                </a:lnTo>
                <a:lnTo>
                  <a:pt x="20621" y="15512"/>
                </a:lnTo>
                <a:lnTo>
                  <a:pt x="20632" y="15502"/>
                </a:lnTo>
                <a:cubicBezTo>
                  <a:pt x="20632" y="15454"/>
                  <a:pt x="20632" y="15391"/>
                  <a:pt x="20679" y="15344"/>
                </a:cubicBezTo>
                <a:cubicBezTo>
                  <a:pt x="20711" y="15312"/>
                  <a:pt x="20711" y="15233"/>
                  <a:pt x="20727" y="15185"/>
                </a:cubicBezTo>
                <a:cubicBezTo>
                  <a:pt x="20664" y="15169"/>
                  <a:pt x="20679" y="15122"/>
                  <a:pt x="20695" y="15090"/>
                </a:cubicBezTo>
                <a:cubicBezTo>
                  <a:pt x="20703" y="15086"/>
                  <a:pt x="20712" y="15084"/>
                  <a:pt x="20721" y="15084"/>
                </a:cubicBezTo>
                <a:cubicBezTo>
                  <a:pt x="20748" y="15084"/>
                  <a:pt x="20774" y="15102"/>
                  <a:pt x="20774" y="15138"/>
                </a:cubicBezTo>
                <a:cubicBezTo>
                  <a:pt x="20854" y="15074"/>
                  <a:pt x="20949" y="15027"/>
                  <a:pt x="21059" y="15011"/>
                </a:cubicBezTo>
                <a:lnTo>
                  <a:pt x="21059" y="15011"/>
                </a:lnTo>
                <a:cubicBezTo>
                  <a:pt x="21012" y="15106"/>
                  <a:pt x="20964" y="15185"/>
                  <a:pt x="20933" y="15264"/>
                </a:cubicBezTo>
                <a:cubicBezTo>
                  <a:pt x="20917" y="15312"/>
                  <a:pt x="20901" y="15359"/>
                  <a:pt x="20901" y="15391"/>
                </a:cubicBezTo>
                <a:lnTo>
                  <a:pt x="21139" y="15154"/>
                </a:lnTo>
                <a:lnTo>
                  <a:pt x="21139" y="14995"/>
                </a:lnTo>
                <a:cubicBezTo>
                  <a:pt x="21059" y="14979"/>
                  <a:pt x="20996" y="14900"/>
                  <a:pt x="20901" y="14900"/>
                </a:cubicBezTo>
                <a:cubicBezTo>
                  <a:pt x="20838" y="14900"/>
                  <a:pt x="20790" y="14837"/>
                  <a:pt x="20806" y="14774"/>
                </a:cubicBezTo>
                <a:cubicBezTo>
                  <a:pt x="20838" y="14710"/>
                  <a:pt x="20885" y="14694"/>
                  <a:pt x="20901" y="14631"/>
                </a:cubicBezTo>
                <a:lnTo>
                  <a:pt x="20743" y="14631"/>
                </a:lnTo>
                <a:lnTo>
                  <a:pt x="20664" y="14552"/>
                </a:lnTo>
                <a:lnTo>
                  <a:pt x="20569" y="14615"/>
                </a:lnTo>
                <a:lnTo>
                  <a:pt x="20505" y="14520"/>
                </a:lnTo>
                <a:lnTo>
                  <a:pt x="20584" y="14489"/>
                </a:lnTo>
                <a:cubicBezTo>
                  <a:pt x="20578" y="14459"/>
                  <a:pt x="20559" y="14454"/>
                  <a:pt x="20538" y="14454"/>
                </a:cubicBezTo>
                <a:cubicBezTo>
                  <a:pt x="20526" y="14454"/>
                  <a:pt x="20512" y="14456"/>
                  <a:pt x="20500" y="14456"/>
                </a:cubicBezTo>
                <a:cubicBezTo>
                  <a:pt x="20477" y="14456"/>
                  <a:pt x="20458" y="14449"/>
                  <a:pt x="20458" y="14409"/>
                </a:cubicBezTo>
                <a:cubicBezTo>
                  <a:pt x="20448" y="14408"/>
                  <a:pt x="20439" y="14407"/>
                  <a:pt x="20431" y="14407"/>
                </a:cubicBezTo>
                <a:cubicBezTo>
                  <a:pt x="20344" y="14407"/>
                  <a:pt x="20328" y="14480"/>
                  <a:pt x="20299" y="14552"/>
                </a:cubicBezTo>
                <a:lnTo>
                  <a:pt x="20236" y="14552"/>
                </a:lnTo>
                <a:lnTo>
                  <a:pt x="20236" y="14473"/>
                </a:lnTo>
                <a:lnTo>
                  <a:pt x="19889" y="14394"/>
                </a:lnTo>
                <a:lnTo>
                  <a:pt x="19889" y="14394"/>
                </a:lnTo>
                <a:cubicBezTo>
                  <a:pt x="19888" y="14398"/>
                  <a:pt x="19888" y="14404"/>
                  <a:pt x="19888" y="14409"/>
                </a:cubicBezTo>
                <a:cubicBezTo>
                  <a:pt x="19888" y="14405"/>
                  <a:pt x="19887" y="14400"/>
                  <a:pt x="19885" y="14395"/>
                </a:cubicBezTo>
                <a:lnTo>
                  <a:pt x="19885" y="14395"/>
                </a:lnTo>
                <a:cubicBezTo>
                  <a:pt x="19872" y="14436"/>
                  <a:pt x="19872" y="14447"/>
                  <a:pt x="19872" y="14457"/>
                </a:cubicBezTo>
                <a:cubicBezTo>
                  <a:pt x="19888" y="14457"/>
                  <a:pt x="19903" y="14473"/>
                  <a:pt x="19903" y="14489"/>
                </a:cubicBezTo>
                <a:lnTo>
                  <a:pt x="19903" y="14504"/>
                </a:lnTo>
                <a:cubicBezTo>
                  <a:pt x="19888" y="14489"/>
                  <a:pt x="19872" y="14473"/>
                  <a:pt x="19872" y="14457"/>
                </a:cubicBezTo>
                <a:cubicBezTo>
                  <a:pt x="19840" y="14473"/>
                  <a:pt x="19824" y="14489"/>
                  <a:pt x="19793" y="14489"/>
                </a:cubicBezTo>
                <a:lnTo>
                  <a:pt x="19698" y="14441"/>
                </a:lnTo>
                <a:cubicBezTo>
                  <a:pt x="19682" y="14504"/>
                  <a:pt x="19666" y="14536"/>
                  <a:pt x="19666" y="14584"/>
                </a:cubicBezTo>
                <a:lnTo>
                  <a:pt x="19555" y="14584"/>
                </a:lnTo>
                <a:lnTo>
                  <a:pt x="19508" y="14536"/>
                </a:lnTo>
                <a:cubicBezTo>
                  <a:pt x="19571" y="14489"/>
                  <a:pt x="19571" y="14378"/>
                  <a:pt x="19508" y="14330"/>
                </a:cubicBezTo>
                <a:lnTo>
                  <a:pt x="19682" y="14219"/>
                </a:lnTo>
                <a:cubicBezTo>
                  <a:pt x="19682" y="14267"/>
                  <a:pt x="19698" y="14299"/>
                  <a:pt x="19698" y="14346"/>
                </a:cubicBezTo>
                <a:lnTo>
                  <a:pt x="19872" y="14409"/>
                </a:lnTo>
                <a:cubicBezTo>
                  <a:pt x="19877" y="14402"/>
                  <a:pt x="19881" y="14395"/>
                  <a:pt x="19884" y="14391"/>
                </a:cubicBezTo>
                <a:lnTo>
                  <a:pt x="19884" y="14391"/>
                </a:lnTo>
                <a:cubicBezTo>
                  <a:pt x="19884" y="14392"/>
                  <a:pt x="19885" y="14393"/>
                  <a:pt x="19885" y="14395"/>
                </a:cubicBezTo>
                <a:lnTo>
                  <a:pt x="19885" y="14395"/>
                </a:lnTo>
                <a:cubicBezTo>
                  <a:pt x="19886" y="14391"/>
                  <a:pt x="19888" y="14387"/>
                  <a:pt x="19889" y="14383"/>
                </a:cubicBezTo>
                <a:lnTo>
                  <a:pt x="19889" y="14383"/>
                </a:lnTo>
                <a:cubicBezTo>
                  <a:pt x="19888" y="14384"/>
                  <a:pt x="19886" y="14387"/>
                  <a:pt x="19884" y="14391"/>
                </a:cubicBezTo>
                <a:lnTo>
                  <a:pt x="19884" y="14391"/>
                </a:lnTo>
                <a:cubicBezTo>
                  <a:pt x="19879" y="14375"/>
                  <a:pt x="19872" y="14357"/>
                  <a:pt x="19872" y="14346"/>
                </a:cubicBezTo>
                <a:cubicBezTo>
                  <a:pt x="19872" y="14346"/>
                  <a:pt x="19888" y="14330"/>
                  <a:pt x="19919" y="14299"/>
                </a:cubicBezTo>
                <a:lnTo>
                  <a:pt x="19919" y="14299"/>
                </a:lnTo>
                <a:cubicBezTo>
                  <a:pt x="19906" y="14335"/>
                  <a:pt x="19896" y="14362"/>
                  <a:pt x="19889" y="14383"/>
                </a:cubicBezTo>
                <a:lnTo>
                  <a:pt x="19889" y="14383"/>
                </a:lnTo>
                <a:cubicBezTo>
                  <a:pt x="19891" y="14380"/>
                  <a:pt x="19891" y="14379"/>
                  <a:pt x="19891" y="14379"/>
                </a:cubicBezTo>
                <a:lnTo>
                  <a:pt x="19891" y="14379"/>
                </a:lnTo>
                <a:cubicBezTo>
                  <a:pt x="19892" y="14379"/>
                  <a:pt x="19891" y="14383"/>
                  <a:pt x="19890" y="14388"/>
                </a:cubicBezTo>
                <a:lnTo>
                  <a:pt x="19890" y="14388"/>
                </a:lnTo>
                <a:lnTo>
                  <a:pt x="19967" y="14204"/>
                </a:lnTo>
                <a:lnTo>
                  <a:pt x="20299" y="14283"/>
                </a:lnTo>
                <a:cubicBezTo>
                  <a:pt x="20331" y="14204"/>
                  <a:pt x="20347" y="14140"/>
                  <a:pt x="20379" y="14093"/>
                </a:cubicBezTo>
                <a:lnTo>
                  <a:pt x="20268" y="13919"/>
                </a:lnTo>
                <a:lnTo>
                  <a:pt x="20664" y="13776"/>
                </a:lnTo>
                <a:cubicBezTo>
                  <a:pt x="20638" y="13730"/>
                  <a:pt x="20613" y="13716"/>
                  <a:pt x="20587" y="13716"/>
                </a:cubicBezTo>
                <a:cubicBezTo>
                  <a:pt x="20541" y="13716"/>
                  <a:pt x="20495" y="13765"/>
                  <a:pt x="20449" y="13765"/>
                </a:cubicBezTo>
                <a:cubicBezTo>
                  <a:pt x="20441" y="13765"/>
                  <a:pt x="20434" y="13763"/>
                  <a:pt x="20426" y="13760"/>
                </a:cubicBezTo>
                <a:lnTo>
                  <a:pt x="20426" y="13586"/>
                </a:lnTo>
                <a:lnTo>
                  <a:pt x="20521" y="13554"/>
                </a:lnTo>
                <a:cubicBezTo>
                  <a:pt x="20479" y="13535"/>
                  <a:pt x="20438" y="13528"/>
                  <a:pt x="20397" y="13528"/>
                </a:cubicBezTo>
                <a:cubicBezTo>
                  <a:pt x="20280" y="13528"/>
                  <a:pt x="20169" y="13587"/>
                  <a:pt x="20059" y="13587"/>
                </a:cubicBezTo>
                <a:cubicBezTo>
                  <a:pt x="20049" y="13587"/>
                  <a:pt x="20040" y="13587"/>
                  <a:pt x="20030" y="13586"/>
                </a:cubicBezTo>
                <a:cubicBezTo>
                  <a:pt x="19983" y="13586"/>
                  <a:pt x="19935" y="13602"/>
                  <a:pt x="19888" y="13618"/>
                </a:cubicBezTo>
                <a:cubicBezTo>
                  <a:pt x="19761" y="13681"/>
                  <a:pt x="19634" y="13744"/>
                  <a:pt x="19508" y="13808"/>
                </a:cubicBezTo>
                <a:lnTo>
                  <a:pt x="19492" y="13808"/>
                </a:lnTo>
                <a:lnTo>
                  <a:pt x="19365" y="13982"/>
                </a:lnTo>
                <a:lnTo>
                  <a:pt x="19365" y="14109"/>
                </a:lnTo>
                <a:lnTo>
                  <a:pt x="19048" y="14235"/>
                </a:lnTo>
                <a:cubicBezTo>
                  <a:pt x="19064" y="14140"/>
                  <a:pt x="19080" y="14093"/>
                  <a:pt x="19096" y="14045"/>
                </a:cubicBezTo>
                <a:lnTo>
                  <a:pt x="18985" y="13998"/>
                </a:lnTo>
                <a:lnTo>
                  <a:pt x="18906" y="14124"/>
                </a:lnTo>
                <a:cubicBezTo>
                  <a:pt x="18881" y="14122"/>
                  <a:pt x="18856" y="14121"/>
                  <a:pt x="18831" y="14121"/>
                </a:cubicBezTo>
                <a:cubicBezTo>
                  <a:pt x="18698" y="14121"/>
                  <a:pt x="18569" y="14158"/>
                  <a:pt x="18463" y="14251"/>
                </a:cubicBezTo>
                <a:cubicBezTo>
                  <a:pt x="18431" y="14283"/>
                  <a:pt x="18383" y="14299"/>
                  <a:pt x="18336" y="14299"/>
                </a:cubicBezTo>
                <a:cubicBezTo>
                  <a:pt x="18225" y="14314"/>
                  <a:pt x="18130" y="14346"/>
                  <a:pt x="18067" y="14425"/>
                </a:cubicBezTo>
                <a:cubicBezTo>
                  <a:pt x="18003" y="14473"/>
                  <a:pt x="17893" y="14457"/>
                  <a:pt x="17877" y="14568"/>
                </a:cubicBezTo>
                <a:cubicBezTo>
                  <a:pt x="17792" y="14582"/>
                  <a:pt x="17720" y="14634"/>
                  <a:pt x="17638" y="14634"/>
                </a:cubicBezTo>
                <a:cubicBezTo>
                  <a:pt x="17628" y="14634"/>
                  <a:pt x="17618" y="14633"/>
                  <a:pt x="17608" y="14631"/>
                </a:cubicBezTo>
                <a:cubicBezTo>
                  <a:pt x="17576" y="14631"/>
                  <a:pt x="17544" y="14647"/>
                  <a:pt x="17513" y="14679"/>
                </a:cubicBezTo>
                <a:cubicBezTo>
                  <a:pt x="17414" y="14763"/>
                  <a:pt x="17327" y="14874"/>
                  <a:pt x="17186" y="14874"/>
                </a:cubicBezTo>
                <a:cubicBezTo>
                  <a:pt x="17169" y="14874"/>
                  <a:pt x="17151" y="14872"/>
                  <a:pt x="17133" y="14869"/>
                </a:cubicBezTo>
                <a:cubicBezTo>
                  <a:pt x="17117" y="14869"/>
                  <a:pt x="17101" y="14900"/>
                  <a:pt x="17085" y="14916"/>
                </a:cubicBezTo>
                <a:cubicBezTo>
                  <a:pt x="16958" y="15011"/>
                  <a:pt x="16816" y="15106"/>
                  <a:pt x="16673" y="15185"/>
                </a:cubicBezTo>
                <a:cubicBezTo>
                  <a:pt x="16662" y="15181"/>
                  <a:pt x="16651" y="15180"/>
                  <a:pt x="16641" y="15180"/>
                </a:cubicBezTo>
                <a:cubicBezTo>
                  <a:pt x="16570" y="15180"/>
                  <a:pt x="16537" y="15268"/>
                  <a:pt x="16468" y="15296"/>
                </a:cubicBezTo>
                <a:cubicBezTo>
                  <a:pt x="16388" y="15312"/>
                  <a:pt x="16309" y="15359"/>
                  <a:pt x="16246" y="15407"/>
                </a:cubicBezTo>
                <a:cubicBezTo>
                  <a:pt x="16183" y="15454"/>
                  <a:pt x="16119" y="15534"/>
                  <a:pt x="16056" y="15549"/>
                </a:cubicBezTo>
                <a:cubicBezTo>
                  <a:pt x="15961" y="15565"/>
                  <a:pt x="15913" y="15644"/>
                  <a:pt x="15834" y="15676"/>
                </a:cubicBezTo>
                <a:cubicBezTo>
                  <a:pt x="15708" y="15739"/>
                  <a:pt x="15597" y="15819"/>
                  <a:pt x="15518" y="15929"/>
                </a:cubicBezTo>
                <a:cubicBezTo>
                  <a:pt x="15486" y="15929"/>
                  <a:pt x="15454" y="15922"/>
                  <a:pt x="15427" y="15922"/>
                </a:cubicBezTo>
                <a:cubicBezTo>
                  <a:pt x="15414" y="15922"/>
                  <a:pt x="15401" y="15924"/>
                  <a:pt x="15391" y="15929"/>
                </a:cubicBezTo>
                <a:cubicBezTo>
                  <a:pt x="15280" y="15993"/>
                  <a:pt x="15153" y="16056"/>
                  <a:pt x="15043" y="16135"/>
                </a:cubicBezTo>
                <a:cubicBezTo>
                  <a:pt x="14900" y="16214"/>
                  <a:pt x="14758" y="16309"/>
                  <a:pt x="14631" y="16420"/>
                </a:cubicBezTo>
                <a:cubicBezTo>
                  <a:pt x="14552" y="16484"/>
                  <a:pt x="14473" y="16499"/>
                  <a:pt x="14409" y="16547"/>
                </a:cubicBezTo>
                <a:cubicBezTo>
                  <a:pt x="14330" y="16610"/>
                  <a:pt x="14267" y="16674"/>
                  <a:pt x="14203" y="16721"/>
                </a:cubicBezTo>
                <a:cubicBezTo>
                  <a:pt x="14150" y="16748"/>
                  <a:pt x="14108" y="16808"/>
                  <a:pt x="14049" y="16808"/>
                </a:cubicBezTo>
                <a:cubicBezTo>
                  <a:pt x="14038" y="16808"/>
                  <a:pt x="14026" y="16805"/>
                  <a:pt x="14013" y="16800"/>
                </a:cubicBezTo>
                <a:cubicBezTo>
                  <a:pt x="13934" y="16895"/>
                  <a:pt x="13760" y="16864"/>
                  <a:pt x="13744" y="17038"/>
                </a:cubicBezTo>
                <a:cubicBezTo>
                  <a:pt x="13724" y="17033"/>
                  <a:pt x="13705" y="17030"/>
                  <a:pt x="13687" y="17030"/>
                </a:cubicBezTo>
                <a:cubicBezTo>
                  <a:pt x="13598" y="17030"/>
                  <a:pt x="13533" y="17085"/>
                  <a:pt x="13459" y="17125"/>
                </a:cubicBezTo>
                <a:lnTo>
                  <a:pt x="13459" y="17125"/>
                </a:lnTo>
                <a:cubicBezTo>
                  <a:pt x="13459" y="17096"/>
                  <a:pt x="13458" y="17068"/>
                  <a:pt x="13443" y="17054"/>
                </a:cubicBezTo>
                <a:cubicBezTo>
                  <a:pt x="13428" y="17022"/>
                  <a:pt x="13412" y="16990"/>
                  <a:pt x="13412" y="16959"/>
                </a:cubicBezTo>
                <a:lnTo>
                  <a:pt x="13443" y="16959"/>
                </a:lnTo>
                <a:cubicBezTo>
                  <a:pt x="13458" y="16989"/>
                  <a:pt x="13459" y="17019"/>
                  <a:pt x="13459" y="17049"/>
                </a:cubicBezTo>
                <a:lnTo>
                  <a:pt x="13459" y="17049"/>
                </a:lnTo>
                <a:cubicBezTo>
                  <a:pt x="13563" y="17013"/>
                  <a:pt x="13651" y="16922"/>
                  <a:pt x="13697" y="16832"/>
                </a:cubicBezTo>
                <a:lnTo>
                  <a:pt x="13823" y="16800"/>
                </a:lnTo>
                <a:cubicBezTo>
                  <a:pt x="13808" y="16769"/>
                  <a:pt x="13792" y="16753"/>
                  <a:pt x="13760" y="16737"/>
                </a:cubicBezTo>
                <a:lnTo>
                  <a:pt x="13871" y="16737"/>
                </a:lnTo>
                <a:lnTo>
                  <a:pt x="14045" y="16563"/>
                </a:lnTo>
                <a:lnTo>
                  <a:pt x="13966" y="16436"/>
                </a:lnTo>
                <a:cubicBezTo>
                  <a:pt x="13855" y="16515"/>
                  <a:pt x="13855" y="16515"/>
                  <a:pt x="13760" y="16515"/>
                </a:cubicBezTo>
                <a:lnTo>
                  <a:pt x="13760" y="16531"/>
                </a:lnTo>
                <a:lnTo>
                  <a:pt x="13713" y="16531"/>
                </a:lnTo>
                <a:lnTo>
                  <a:pt x="13713" y="16515"/>
                </a:lnTo>
                <a:lnTo>
                  <a:pt x="13760" y="16515"/>
                </a:lnTo>
                <a:cubicBezTo>
                  <a:pt x="13871" y="16452"/>
                  <a:pt x="13903" y="16294"/>
                  <a:pt x="14029" y="16278"/>
                </a:cubicBezTo>
                <a:lnTo>
                  <a:pt x="14029" y="16278"/>
                </a:lnTo>
                <a:cubicBezTo>
                  <a:pt x="14140" y="16341"/>
                  <a:pt x="13982" y="16420"/>
                  <a:pt x="14061" y="16484"/>
                </a:cubicBezTo>
                <a:lnTo>
                  <a:pt x="14124" y="16484"/>
                </a:lnTo>
                <a:lnTo>
                  <a:pt x="14172" y="16294"/>
                </a:lnTo>
                <a:lnTo>
                  <a:pt x="14140" y="16230"/>
                </a:lnTo>
                <a:cubicBezTo>
                  <a:pt x="14188" y="16072"/>
                  <a:pt x="14314" y="16040"/>
                  <a:pt x="14378" y="15945"/>
                </a:cubicBezTo>
                <a:lnTo>
                  <a:pt x="14488" y="16072"/>
                </a:lnTo>
                <a:cubicBezTo>
                  <a:pt x="14504" y="16056"/>
                  <a:pt x="14520" y="16056"/>
                  <a:pt x="14520" y="16040"/>
                </a:cubicBezTo>
                <a:lnTo>
                  <a:pt x="14536" y="16056"/>
                </a:lnTo>
                <a:lnTo>
                  <a:pt x="14504" y="16088"/>
                </a:lnTo>
                <a:cubicBezTo>
                  <a:pt x="14488" y="16119"/>
                  <a:pt x="14473" y="16151"/>
                  <a:pt x="14457" y="16183"/>
                </a:cubicBezTo>
                <a:cubicBezTo>
                  <a:pt x="14568" y="16151"/>
                  <a:pt x="14678" y="16135"/>
                  <a:pt x="14678" y="15977"/>
                </a:cubicBezTo>
                <a:lnTo>
                  <a:pt x="14678" y="15977"/>
                </a:lnTo>
                <a:cubicBezTo>
                  <a:pt x="14663" y="15993"/>
                  <a:pt x="14631" y="16024"/>
                  <a:pt x="14599" y="16040"/>
                </a:cubicBezTo>
                <a:lnTo>
                  <a:pt x="14599" y="15819"/>
                </a:lnTo>
                <a:lnTo>
                  <a:pt x="14615" y="15803"/>
                </a:lnTo>
                <a:lnTo>
                  <a:pt x="14647" y="15914"/>
                </a:lnTo>
                <a:lnTo>
                  <a:pt x="14678" y="15866"/>
                </a:lnTo>
                <a:lnTo>
                  <a:pt x="14678" y="15977"/>
                </a:lnTo>
                <a:cubicBezTo>
                  <a:pt x="14702" y="15985"/>
                  <a:pt x="14722" y="15989"/>
                  <a:pt x="14740" y="15989"/>
                </a:cubicBezTo>
                <a:cubicBezTo>
                  <a:pt x="14758" y="15989"/>
                  <a:pt x="14773" y="15985"/>
                  <a:pt x="14789" y="15977"/>
                </a:cubicBezTo>
                <a:lnTo>
                  <a:pt x="14995" y="15755"/>
                </a:lnTo>
                <a:cubicBezTo>
                  <a:pt x="14979" y="15739"/>
                  <a:pt x="14979" y="15739"/>
                  <a:pt x="14963" y="15724"/>
                </a:cubicBezTo>
                <a:lnTo>
                  <a:pt x="14979" y="15708"/>
                </a:lnTo>
                <a:lnTo>
                  <a:pt x="15011" y="15739"/>
                </a:lnTo>
                <a:lnTo>
                  <a:pt x="15185" y="15581"/>
                </a:lnTo>
                <a:cubicBezTo>
                  <a:pt x="15138" y="15534"/>
                  <a:pt x="15122" y="15502"/>
                  <a:pt x="15185" y="15470"/>
                </a:cubicBezTo>
                <a:cubicBezTo>
                  <a:pt x="15201" y="15454"/>
                  <a:pt x="15217" y="15423"/>
                  <a:pt x="15217" y="15423"/>
                </a:cubicBezTo>
                <a:cubicBezTo>
                  <a:pt x="15233" y="15439"/>
                  <a:pt x="15233" y="15454"/>
                  <a:pt x="15233" y="15470"/>
                </a:cubicBezTo>
                <a:lnTo>
                  <a:pt x="15454" y="15423"/>
                </a:lnTo>
                <a:cubicBezTo>
                  <a:pt x="15470" y="15359"/>
                  <a:pt x="15486" y="15296"/>
                  <a:pt x="15502" y="15233"/>
                </a:cubicBezTo>
                <a:lnTo>
                  <a:pt x="15470" y="15217"/>
                </a:lnTo>
                <a:lnTo>
                  <a:pt x="15486" y="15201"/>
                </a:lnTo>
                <a:cubicBezTo>
                  <a:pt x="15486" y="15201"/>
                  <a:pt x="15502" y="15217"/>
                  <a:pt x="15518" y="15233"/>
                </a:cubicBezTo>
                <a:lnTo>
                  <a:pt x="15613" y="15233"/>
                </a:lnTo>
                <a:lnTo>
                  <a:pt x="16008" y="14900"/>
                </a:lnTo>
                <a:cubicBezTo>
                  <a:pt x="15961" y="14774"/>
                  <a:pt x="15961" y="14647"/>
                  <a:pt x="15977" y="14504"/>
                </a:cubicBezTo>
                <a:cubicBezTo>
                  <a:pt x="15977" y="14504"/>
                  <a:pt x="15993" y="14489"/>
                  <a:pt x="15993" y="14489"/>
                </a:cubicBezTo>
                <a:lnTo>
                  <a:pt x="16040" y="14536"/>
                </a:lnTo>
                <a:cubicBezTo>
                  <a:pt x="16103" y="14457"/>
                  <a:pt x="16198" y="14409"/>
                  <a:pt x="16293" y="14409"/>
                </a:cubicBezTo>
                <a:lnTo>
                  <a:pt x="16293" y="14584"/>
                </a:lnTo>
                <a:lnTo>
                  <a:pt x="16404" y="14584"/>
                </a:lnTo>
                <a:lnTo>
                  <a:pt x="16499" y="14409"/>
                </a:lnTo>
                <a:cubicBezTo>
                  <a:pt x="16520" y="14409"/>
                  <a:pt x="16549" y="14416"/>
                  <a:pt x="16565" y="14416"/>
                </a:cubicBezTo>
                <a:cubicBezTo>
                  <a:pt x="16573" y="14416"/>
                  <a:pt x="16578" y="14415"/>
                  <a:pt x="16578" y="14409"/>
                </a:cubicBezTo>
                <a:cubicBezTo>
                  <a:pt x="16658" y="14314"/>
                  <a:pt x="16784" y="14267"/>
                  <a:pt x="16816" y="14172"/>
                </a:cubicBezTo>
                <a:lnTo>
                  <a:pt x="16784" y="14045"/>
                </a:lnTo>
                <a:lnTo>
                  <a:pt x="16895" y="14093"/>
                </a:lnTo>
                <a:cubicBezTo>
                  <a:pt x="16943" y="14014"/>
                  <a:pt x="16974" y="13934"/>
                  <a:pt x="17022" y="13855"/>
                </a:cubicBezTo>
                <a:lnTo>
                  <a:pt x="17022" y="13855"/>
                </a:lnTo>
                <a:cubicBezTo>
                  <a:pt x="16958" y="13871"/>
                  <a:pt x="16895" y="13887"/>
                  <a:pt x="16848" y="13919"/>
                </a:cubicBezTo>
                <a:cubicBezTo>
                  <a:pt x="16816" y="13934"/>
                  <a:pt x="16832" y="13998"/>
                  <a:pt x="16768" y="13998"/>
                </a:cubicBezTo>
                <a:cubicBezTo>
                  <a:pt x="16737" y="13998"/>
                  <a:pt x="16705" y="14014"/>
                  <a:pt x="16673" y="14045"/>
                </a:cubicBezTo>
                <a:cubicBezTo>
                  <a:pt x="16658" y="14077"/>
                  <a:pt x="16626" y="14109"/>
                  <a:pt x="16610" y="14124"/>
                </a:cubicBezTo>
                <a:lnTo>
                  <a:pt x="16563" y="14124"/>
                </a:lnTo>
                <a:cubicBezTo>
                  <a:pt x="16594" y="14014"/>
                  <a:pt x="16626" y="13903"/>
                  <a:pt x="16658" y="13824"/>
                </a:cubicBezTo>
                <a:lnTo>
                  <a:pt x="16848" y="13855"/>
                </a:lnTo>
                <a:cubicBezTo>
                  <a:pt x="16879" y="13760"/>
                  <a:pt x="16911" y="13681"/>
                  <a:pt x="16943" y="13586"/>
                </a:cubicBezTo>
                <a:lnTo>
                  <a:pt x="17022" y="13649"/>
                </a:lnTo>
                <a:lnTo>
                  <a:pt x="17148" y="13618"/>
                </a:lnTo>
                <a:cubicBezTo>
                  <a:pt x="17212" y="13380"/>
                  <a:pt x="17402" y="13206"/>
                  <a:pt x="17639" y="13159"/>
                </a:cubicBezTo>
                <a:cubicBezTo>
                  <a:pt x="17639" y="13206"/>
                  <a:pt x="17655" y="13254"/>
                  <a:pt x="17655" y="13301"/>
                </a:cubicBezTo>
                <a:lnTo>
                  <a:pt x="17766" y="13190"/>
                </a:lnTo>
                <a:lnTo>
                  <a:pt x="17893" y="13254"/>
                </a:lnTo>
                <a:lnTo>
                  <a:pt x="17956" y="13174"/>
                </a:lnTo>
                <a:lnTo>
                  <a:pt x="17893" y="13095"/>
                </a:lnTo>
                <a:lnTo>
                  <a:pt x="18067" y="12969"/>
                </a:lnTo>
                <a:lnTo>
                  <a:pt x="18114" y="13016"/>
                </a:lnTo>
                <a:cubicBezTo>
                  <a:pt x="18146" y="13000"/>
                  <a:pt x="18162" y="12969"/>
                  <a:pt x="18178" y="12953"/>
                </a:cubicBezTo>
                <a:lnTo>
                  <a:pt x="18178" y="12794"/>
                </a:lnTo>
                <a:lnTo>
                  <a:pt x="18019" y="12763"/>
                </a:lnTo>
                <a:lnTo>
                  <a:pt x="18225" y="12509"/>
                </a:lnTo>
                <a:lnTo>
                  <a:pt x="18019" y="12541"/>
                </a:lnTo>
                <a:lnTo>
                  <a:pt x="18225" y="12319"/>
                </a:lnTo>
                <a:lnTo>
                  <a:pt x="18383" y="12367"/>
                </a:lnTo>
                <a:cubicBezTo>
                  <a:pt x="18399" y="12304"/>
                  <a:pt x="18431" y="12240"/>
                  <a:pt x="18447" y="12177"/>
                </a:cubicBezTo>
                <a:cubicBezTo>
                  <a:pt x="18415" y="12114"/>
                  <a:pt x="18368" y="12066"/>
                  <a:pt x="18447" y="11987"/>
                </a:cubicBezTo>
                <a:lnTo>
                  <a:pt x="18526" y="12082"/>
                </a:lnTo>
                <a:lnTo>
                  <a:pt x="18573" y="12050"/>
                </a:lnTo>
                <a:cubicBezTo>
                  <a:pt x="18589" y="12082"/>
                  <a:pt x="18589" y="12098"/>
                  <a:pt x="18589" y="12114"/>
                </a:cubicBezTo>
                <a:lnTo>
                  <a:pt x="18494" y="12161"/>
                </a:lnTo>
                <a:lnTo>
                  <a:pt x="18589" y="12193"/>
                </a:lnTo>
                <a:lnTo>
                  <a:pt x="18684" y="12224"/>
                </a:lnTo>
                <a:cubicBezTo>
                  <a:pt x="18732" y="12161"/>
                  <a:pt x="18748" y="12082"/>
                  <a:pt x="18716" y="12003"/>
                </a:cubicBezTo>
                <a:lnTo>
                  <a:pt x="18716" y="12003"/>
                </a:lnTo>
                <a:cubicBezTo>
                  <a:pt x="18700" y="12019"/>
                  <a:pt x="18684" y="12019"/>
                  <a:pt x="18684" y="12034"/>
                </a:cubicBezTo>
                <a:cubicBezTo>
                  <a:pt x="18668" y="12034"/>
                  <a:pt x="18668" y="12034"/>
                  <a:pt x="18653" y="12050"/>
                </a:cubicBezTo>
                <a:lnTo>
                  <a:pt x="18653" y="11797"/>
                </a:lnTo>
                <a:lnTo>
                  <a:pt x="18795" y="11908"/>
                </a:lnTo>
                <a:lnTo>
                  <a:pt x="18827" y="11876"/>
                </a:lnTo>
                <a:cubicBezTo>
                  <a:pt x="18922" y="11892"/>
                  <a:pt x="18985" y="11908"/>
                  <a:pt x="19048" y="11924"/>
                </a:cubicBezTo>
                <a:cubicBezTo>
                  <a:pt x="19064" y="11924"/>
                  <a:pt x="19080" y="11939"/>
                  <a:pt x="19096" y="11955"/>
                </a:cubicBezTo>
                <a:lnTo>
                  <a:pt x="19096" y="12098"/>
                </a:lnTo>
                <a:lnTo>
                  <a:pt x="19270" y="12098"/>
                </a:lnTo>
                <a:lnTo>
                  <a:pt x="19270" y="11908"/>
                </a:lnTo>
                <a:lnTo>
                  <a:pt x="19428" y="11908"/>
                </a:lnTo>
                <a:cubicBezTo>
                  <a:pt x="19492" y="11829"/>
                  <a:pt x="19555" y="11781"/>
                  <a:pt x="19618" y="11718"/>
                </a:cubicBezTo>
                <a:cubicBezTo>
                  <a:pt x="19634" y="11702"/>
                  <a:pt x="19634" y="11654"/>
                  <a:pt x="19634" y="11623"/>
                </a:cubicBezTo>
                <a:lnTo>
                  <a:pt x="19508" y="11623"/>
                </a:lnTo>
                <a:lnTo>
                  <a:pt x="19508" y="11464"/>
                </a:lnTo>
                <a:cubicBezTo>
                  <a:pt x="19539" y="11528"/>
                  <a:pt x="19555" y="11559"/>
                  <a:pt x="19555" y="11575"/>
                </a:cubicBezTo>
                <a:lnTo>
                  <a:pt x="19682" y="11544"/>
                </a:lnTo>
                <a:cubicBezTo>
                  <a:pt x="19682" y="11528"/>
                  <a:pt x="19682" y="11512"/>
                  <a:pt x="19682" y="11496"/>
                </a:cubicBezTo>
                <a:cubicBezTo>
                  <a:pt x="19666" y="11480"/>
                  <a:pt x="19650" y="11480"/>
                  <a:pt x="19634" y="11464"/>
                </a:cubicBezTo>
                <a:lnTo>
                  <a:pt x="19650" y="11449"/>
                </a:lnTo>
                <a:lnTo>
                  <a:pt x="19682" y="11480"/>
                </a:lnTo>
                <a:cubicBezTo>
                  <a:pt x="19713" y="11464"/>
                  <a:pt x="19761" y="11449"/>
                  <a:pt x="19793" y="11433"/>
                </a:cubicBezTo>
                <a:cubicBezTo>
                  <a:pt x="19808" y="11449"/>
                  <a:pt x="19824" y="11464"/>
                  <a:pt x="19840" y="11480"/>
                </a:cubicBezTo>
                <a:cubicBezTo>
                  <a:pt x="19998" y="11369"/>
                  <a:pt x="20125" y="11227"/>
                  <a:pt x="20236" y="11069"/>
                </a:cubicBezTo>
                <a:lnTo>
                  <a:pt x="20157" y="11069"/>
                </a:lnTo>
                <a:lnTo>
                  <a:pt x="20109" y="10894"/>
                </a:lnTo>
                <a:lnTo>
                  <a:pt x="20188" y="10799"/>
                </a:lnTo>
                <a:cubicBezTo>
                  <a:pt x="20188" y="10863"/>
                  <a:pt x="20188" y="10926"/>
                  <a:pt x="20188" y="10974"/>
                </a:cubicBezTo>
                <a:cubicBezTo>
                  <a:pt x="20204" y="11005"/>
                  <a:pt x="20220" y="11037"/>
                  <a:pt x="20236" y="11069"/>
                </a:cubicBezTo>
                <a:cubicBezTo>
                  <a:pt x="20363" y="11053"/>
                  <a:pt x="20394" y="10926"/>
                  <a:pt x="20474" y="10847"/>
                </a:cubicBezTo>
                <a:lnTo>
                  <a:pt x="20426" y="10689"/>
                </a:lnTo>
                <a:lnTo>
                  <a:pt x="20505" y="10641"/>
                </a:lnTo>
                <a:cubicBezTo>
                  <a:pt x="20489" y="10609"/>
                  <a:pt x="20474" y="10578"/>
                  <a:pt x="20458" y="10546"/>
                </a:cubicBezTo>
                <a:cubicBezTo>
                  <a:pt x="20458" y="10546"/>
                  <a:pt x="20489" y="10530"/>
                  <a:pt x="20489" y="10514"/>
                </a:cubicBezTo>
                <a:lnTo>
                  <a:pt x="20521" y="10514"/>
                </a:lnTo>
                <a:cubicBezTo>
                  <a:pt x="20600" y="10546"/>
                  <a:pt x="20505" y="10657"/>
                  <a:pt x="20600" y="10657"/>
                </a:cubicBezTo>
                <a:lnTo>
                  <a:pt x="20632" y="10609"/>
                </a:lnTo>
                <a:cubicBezTo>
                  <a:pt x="20648" y="10625"/>
                  <a:pt x="20648" y="10641"/>
                  <a:pt x="20648" y="10657"/>
                </a:cubicBezTo>
                <a:lnTo>
                  <a:pt x="20743" y="10578"/>
                </a:lnTo>
                <a:lnTo>
                  <a:pt x="20648" y="10546"/>
                </a:lnTo>
                <a:lnTo>
                  <a:pt x="20679" y="10498"/>
                </a:lnTo>
                <a:lnTo>
                  <a:pt x="20569" y="10372"/>
                </a:lnTo>
                <a:lnTo>
                  <a:pt x="20679" y="10293"/>
                </a:lnTo>
                <a:lnTo>
                  <a:pt x="20774" y="10356"/>
                </a:lnTo>
                <a:cubicBezTo>
                  <a:pt x="20759" y="10372"/>
                  <a:pt x="20743" y="10388"/>
                  <a:pt x="20743" y="10403"/>
                </a:cubicBezTo>
                <a:cubicBezTo>
                  <a:pt x="20759" y="10435"/>
                  <a:pt x="20774" y="10467"/>
                  <a:pt x="20806" y="10514"/>
                </a:cubicBezTo>
                <a:cubicBezTo>
                  <a:pt x="20933" y="10419"/>
                  <a:pt x="21075" y="10356"/>
                  <a:pt x="21139" y="10198"/>
                </a:cubicBezTo>
                <a:lnTo>
                  <a:pt x="21012" y="10166"/>
                </a:lnTo>
                <a:lnTo>
                  <a:pt x="21123" y="10055"/>
                </a:lnTo>
                <a:lnTo>
                  <a:pt x="21297" y="10055"/>
                </a:lnTo>
                <a:lnTo>
                  <a:pt x="21360" y="9992"/>
                </a:lnTo>
                <a:cubicBezTo>
                  <a:pt x="21297" y="9960"/>
                  <a:pt x="21249" y="9897"/>
                  <a:pt x="21234" y="9833"/>
                </a:cubicBezTo>
                <a:lnTo>
                  <a:pt x="21234" y="9833"/>
                </a:lnTo>
                <a:lnTo>
                  <a:pt x="21408" y="9913"/>
                </a:lnTo>
                <a:cubicBezTo>
                  <a:pt x="21408" y="9897"/>
                  <a:pt x="21439" y="9865"/>
                  <a:pt x="21455" y="9849"/>
                </a:cubicBezTo>
                <a:lnTo>
                  <a:pt x="21329" y="9659"/>
                </a:lnTo>
                <a:lnTo>
                  <a:pt x="21408" y="9628"/>
                </a:lnTo>
                <a:lnTo>
                  <a:pt x="21424" y="9453"/>
                </a:lnTo>
                <a:lnTo>
                  <a:pt x="21519" y="9453"/>
                </a:lnTo>
                <a:cubicBezTo>
                  <a:pt x="21533" y="9368"/>
                  <a:pt x="21623" y="9309"/>
                  <a:pt x="21710" y="9309"/>
                </a:cubicBezTo>
                <a:cubicBezTo>
                  <a:pt x="21720" y="9309"/>
                  <a:pt x="21730" y="9309"/>
                  <a:pt x="21740" y="9311"/>
                </a:cubicBezTo>
                <a:lnTo>
                  <a:pt x="21677" y="9248"/>
                </a:lnTo>
                <a:lnTo>
                  <a:pt x="21788" y="9168"/>
                </a:lnTo>
                <a:lnTo>
                  <a:pt x="21835" y="9216"/>
                </a:lnTo>
                <a:lnTo>
                  <a:pt x="21978" y="9153"/>
                </a:lnTo>
                <a:lnTo>
                  <a:pt x="22057" y="9184"/>
                </a:lnTo>
                <a:cubicBezTo>
                  <a:pt x="22120" y="9137"/>
                  <a:pt x="22168" y="9089"/>
                  <a:pt x="22104" y="8994"/>
                </a:cubicBezTo>
                <a:lnTo>
                  <a:pt x="22104" y="8994"/>
                </a:lnTo>
                <a:lnTo>
                  <a:pt x="22041" y="9089"/>
                </a:lnTo>
                <a:lnTo>
                  <a:pt x="21867" y="9089"/>
                </a:lnTo>
                <a:lnTo>
                  <a:pt x="21867" y="8899"/>
                </a:lnTo>
                <a:lnTo>
                  <a:pt x="21772" y="8836"/>
                </a:lnTo>
                <a:cubicBezTo>
                  <a:pt x="21788" y="8741"/>
                  <a:pt x="21804" y="8662"/>
                  <a:pt x="21819" y="8583"/>
                </a:cubicBezTo>
                <a:cubicBezTo>
                  <a:pt x="21835" y="8503"/>
                  <a:pt x="21851" y="8424"/>
                  <a:pt x="21867" y="8361"/>
                </a:cubicBezTo>
                <a:lnTo>
                  <a:pt x="21819" y="8329"/>
                </a:lnTo>
                <a:lnTo>
                  <a:pt x="21835" y="8313"/>
                </a:lnTo>
                <a:lnTo>
                  <a:pt x="21867" y="8345"/>
                </a:lnTo>
                <a:lnTo>
                  <a:pt x="21946" y="8250"/>
                </a:lnTo>
                <a:lnTo>
                  <a:pt x="22057" y="8250"/>
                </a:lnTo>
                <a:cubicBezTo>
                  <a:pt x="22041" y="8218"/>
                  <a:pt x="22041" y="8187"/>
                  <a:pt x="22057" y="8171"/>
                </a:cubicBezTo>
                <a:cubicBezTo>
                  <a:pt x="22073" y="8123"/>
                  <a:pt x="22104" y="8076"/>
                  <a:pt x="22136" y="8044"/>
                </a:cubicBezTo>
                <a:lnTo>
                  <a:pt x="22089" y="7981"/>
                </a:lnTo>
                <a:lnTo>
                  <a:pt x="22199" y="7918"/>
                </a:lnTo>
                <a:cubicBezTo>
                  <a:pt x="22168" y="7870"/>
                  <a:pt x="22136" y="7854"/>
                  <a:pt x="22120" y="7838"/>
                </a:cubicBezTo>
                <a:lnTo>
                  <a:pt x="22057" y="7886"/>
                </a:lnTo>
                <a:lnTo>
                  <a:pt x="21962" y="7838"/>
                </a:lnTo>
                <a:cubicBezTo>
                  <a:pt x="21909" y="7881"/>
                  <a:pt x="21842" y="7888"/>
                  <a:pt x="21780" y="7888"/>
                </a:cubicBezTo>
                <a:cubicBezTo>
                  <a:pt x="21749" y="7888"/>
                  <a:pt x="21719" y="7886"/>
                  <a:pt x="21693" y="7886"/>
                </a:cubicBezTo>
                <a:cubicBezTo>
                  <a:pt x="21534" y="7997"/>
                  <a:pt x="21344" y="8076"/>
                  <a:pt x="21154" y="8123"/>
                </a:cubicBezTo>
                <a:cubicBezTo>
                  <a:pt x="21154" y="8155"/>
                  <a:pt x="21139" y="8171"/>
                  <a:pt x="21123" y="8218"/>
                </a:cubicBezTo>
                <a:lnTo>
                  <a:pt x="21028" y="8171"/>
                </a:lnTo>
                <a:lnTo>
                  <a:pt x="21265" y="7854"/>
                </a:lnTo>
                <a:lnTo>
                  <a:pt x="21218" y="7775"/>
                </a:lnTo>
                <a:lnTo>
                  <a:pt x="21424" y="7633"/>
                </a:lnTo>
                <a:cubicBezTo>
                  <a:pt x="21408" y="7585"/>
                  <a:pt x="21392" y="7538"/>
                  <a:pt x="21392" y="7506"/>
                </a:cubicBezTo>
                <a:cubicBezTo>
                  <a:pt x="21392" y="7427"/>
                  <a:pt x="21408" y="7379"/>
                  <a:pt x="21408" y="7316"/>
                </a:cubicBezTo>
                <a:lnTo>
                  <a:pt x="21408" y="7316"/>
                </a:lnTo>
                <a:lnTo>
                  <a:pt x="21154" y="7474"/>
                </a:lnTo>
                <a:lnTo>
                  <a:pt x="21154" y="7348"/>
                </a:lnTo>
                <a:lnTo>
                  <a:pt x="21329" y="7268"/>
                </a:lnTo>
                <a:lnTo>
                  <a:pt x="21234" y="7173"/>
                </a:lnTo>
                <a:lnTo>
                  <a:pt x="20964" y="7253"/>
                </a:lnTo>
                <a:cubicBezTo>
                  <a:pt x="20980" y="7189"/>
                  <a:pt x="20996" y="7126"/>
                  <a:pt x="21012" y="7063"/>
                </a:cubicBezTo>
                <a:lnTo>
                  <a:pt x="20822" y="6999"/>
                </a:lnTo>
                <a:cubicBezTo>
                  <a:pt x="20727" y="7031"/>
                  <a:pt x="20679" y="7126"/>
                  <a:pt x="20679" y="7221"/>
                </a:cubicBezTo>
                <a:lnTo>
                  <a:pt x="20584" y="7158"/>
                </a:lnTo>
                <a:lnTo>
                  <a:pt x="20410" y="7395"/>
                </a:lnTo>
                <a:lnTo>
                  <a:pt x="20283" y="7284"/>
                </a:lnTo>
                <a:lnTo>
                  <a:pt x="20283" y="7142"/>
                </a:lnTo>
                <a:lnTo>
                  <a:pt x="20458" y="7063"/>
                </a:lnTo>
                <a:cubicBezTo>
                  <a:pt x="20474" y="7015"/>
                  <a:pt x="20489" y="6983"/>
                  <a:pt x="20505" y="6920"/>
                </a:cubicBezTo>
                <a:lnTo>
                  <a:pt x="20505" y="6920"/>
                </a:lnTo>
                <a:lnTo>
                  <a:pt x="20363" y="6999"/>
                </a:lnTo>
                <a:cubicBezTo>
                  <a:pt x="20343" y="6961"/>
                  <a:pt x="20301" y="6940"/>
                  <a:pt x="20260" y="6940"/>
                </a:cubicBezTo>
                <a:cubicBezTo>
                  <a:pt x="20233" y="6940"/>
                  <a:pt x="20207" y="6949"/>
                  <a:pt x="20188" y="6968"/>
                </a:cubicBezTo>
                <a:lnTo>
                  <a:pt x="20188" y="7173"/>
                </a:lnTo>
                <a:lnTo>
                  <a:pt x="20014" y="7173"/>
                </a:lnTo>
                <a:lnTo>
                  <a:pt x="19888" y="7411"/>
                </a:lnTo>
                <a:cubicBezTo>
                  <a:pt x="19840" y="7237"/>
                  <a:pt x="19998" y="7142"/>
                  <a:pt x="19998" y="6999"/>
                </a:cubicBezTo>
                <a:lnTo>
                  <a:pt x="19983" y="6968"/>
                </a:lnTo>
                <a:lnTo>
                  <a:pt x="20157" y="6825"/>
                </a:lnTo>
                <a:cubicBezTo>
                  <a:pt x="20125" y="6762"/>
                  <a:pt x="20109" y="6730"/>
                  <a:pt x="20093" y="6698"/>
                </a:cubicBezTo>
                <a:lnTo>
                  <a:pt x="20141" y="6651"/>
                </a:lnTo>
                <a:lnTo>
                  <a:pt x="20062" y="6508"/>
                </a:lnTo>
                <a:cubicBezTo>
                  <a:pt x="20046" y="6572"/>
                  <a:pt x="20046" y="6619"/>
                  <a:pt x="20046" y="6651"/>
                </a:cubicBezTo>
                <a:cubicBezTo>
                  <a:pt x="20014" y="6651"/>
                  <a:pt x="19967" y="6667"/>
                  <a:pt x="19935" y="6683"/>
                </a:cubicBezTo>
                <a:cubicBezTo>
                  <a:pt x="19888" y="6698"/>
                  <a:pt x="19872" y="6730"/>
                  <a:pt x="19840" y="6762"/>
                </a:cubicBezTo>
                <a:cubicBezTo>
                  <a:pt x="19740" y="6733"/>
                  <a:pt x="19718" y="6615"/>
                  <a:pt x="19645" y="6615"/>
                </a:cubicBezTo>
                <a:cubicBezTo>
                  <a:pt x="19637" y="6615"/>
                  <a:pt x="19628" y="6616"/>
                  <a:pt x="19618" y="6619"/>
                </a:cubicBezTo>
                <a:cubicBezTo>
                  <a:pt x="19523" y="6714"/>
                  <a:pt x="19460" y="6778"/>
                  <a:pt x="19413" y="6825"/>
                </a:cubicBezTo>
                <a:lnTo>
                  <a:pt x="19223" y="6888"/>
                </a:lnTo>
                <a:lnTo>
                  <a:pt x="19175" y="6841"/>
                </a:lnTo>
                <a:lnTo>
                  <a:pt x="19080" y="6999"/>
                </a:lnTo>
                <a:lnTo>
                  <a:pt x="18858" y="7047"/>
                </a:lnTo>
                <a:cubicBezTo>
                  <a:pt x="18763" y="7173"/>
                  <a:pt x="18653" y="7221"/>
                  <a:pt x="18573" y="7332"/>
                </a:cubicBezTo>
                <a:cubicBezTo>
                  <a:pt x="18542" y="7300"/>
                  <a:pt x="18510" y="7284"/>
                  <a:pt x="18494" y="7268"/>
                </a:cubicBezTo>
                <a:lnTo>
                  <a:pt x="18336" y="7379"/>
                </a:lnTo>
                <a:lnTo>
                  <a:pt x="18336" y="7569"/>
                </a:lnTo>
                <a:lnTo>
                  <a:pt x="18304" y="7538"/>
                </a:lnTo>
                <a:cubicBezTo>
                  <a:pt x="18304" y="7569"/>
                  <a:pt x="18288" y="7601"/>
                  <a:pt x="18273" y="7633"/>
                </a:cubicBezTo>
                <a:lnTo>
                  <a:pt x="18241" y="7617"/>
                </a:lnTo>
                <a:lnTo>
                  <a:pt x="18288" y="7379"/>
                </a:lnTo>
                <a:lnTo>
                  <a:pt x="18288" y="7379"/>
                </a:lnTo>
                <a:cubicBezTo>
                  <a:pt x="18146" y="7538"/>
                  <a:pt x="17956" y="7553"/>
                  <a:pt x="17861" y="7728"/>
                </a:cubicBezTo>
                <a:lnTo>
                  <a:pt x="17829" y="7696"/>
                </a:lnTo>
                <a:cubicBezTo>
                  <a:pt x="17750" y="7712"/>
                  <a:pt x="17718" y="7791"/>
                  <a:pt x="17671" y="7807"/>
                </a:cubicBezTo>
                <a:cubicBezTo>
                  <a:pt x="17544" y="7870"/>
                  <a:pt x="17465" y="8013"/>
                  <a:pt x="17307" y="8013"/>
                </a:cubicBezTo>
                <a:cubicBezTo>
                  <a:pt x="17212" y="8155"/>
                  <a:pt x="17038" y="8187"/>
                  <a:pt x="16895" y="8282"/>
                </a:cubicBezTo>
                <a:cubicBezTo>
                  <a:pt x="16800" y="8377"/>
                  <a:pt x="16689" y="8440"/>
                  <a:pt x="16578" y="8472"/>
                </a:cubicBezTo>
                <a:cubicBezTo>
                  <a:pt x="16568" y="8514"/>
                  <a:pt x="16543" y="8521"/>
                  <a:pt x="16519" y="8521"/>
                </a:cubicBezTo>
                <a:cubicBezTo>
                  <a:pt x="16506" y="8521"/>
                  <a:pt x="16494" y="8519"/>
                  <a:pt x="16483" y="8519"/>
                </a:cubicBezTo>
                <a:lnTo>
                  <a:pt x="16483" y="8583"/>
                </a:lnTo>
                <a:lnTo>
                  <a:pt x="15945" y="8915"/>
                </a:lnTo>
                <a:lnTo>
                  <a:pt x="15945" y="9010"/>
                </a:lnTo>
                <a:cubicBezTo>
                  <a:pt x="15882" y="9010"/>
                  <a:pt x="15818" y="9042"/>
                  <a:pt x="15755" y="9073"/>
                </a:cubicBezTo>
                <a:cubicBezTo>
                  <a:pt x="15676" y="9105"/>
                  <a:pt x="15549" y="9121"/>
                  <a:pt x="15565" y="9263"/>
                </a:cubicBezTo>
                <a:cubicBezTo>
                  <a:pt x="15565" y="9327"/>
                  <a:pt x="15518" y="9390"/>
                  <a:pt x="15486" y="9469"/>
                </a:cubicBezTo>
                <a:lnTo>
                  <a:pt x="15375" y="9295"/>
                </a:lnTo>
                <a:cubicBezTo>
                  <a:pt x="15217" y="9438"/>
                  <a:pt x="15043" y="9533"/>
                  <a:pt x="14853" y="9580"/>
                </a:cubicBezTo>
                <a:lnTo>
                  <a:pt x="14742" y="9723"/>
                </a:lnTo>
                <a:lnTo>
                  <a:pt x="14615" y="9723"/>
                </a:lnTo>
                <a:cubicBezTo>
                  <a:pt x="14615" y="9738"/>
                  <a:pt x="14599" y="9754"/>
                  <a:pt x="14599" y="9786"/>
                </a:cubicBezTo>
                <a:cubicBezTo>
                  <a:pt x="14314" y="9944"/>
                  <a:pt x="14029" y="10118"/>
                  <a:pt x="13760" y="10324"/>
                </a:cubicBezTo>
                <a:cubicBezTo>
                  <a:pt x="13713" y="10435"/>
                  <a:pt x="13586" y="10467"/>
                  <a:pt x="13507" y="10546"/>
                </a:cubicBezTo>
                <a:lnTo>
                  <a:pt x="13428" y="10498"/>
                </a:lnTo>
                <a:cubicBezTo>
                  <a:pt x="13396" y="10578"/>
                  <a:pt x="13348" y="10641"/>
                  <a:pt x="13253" y="10641"/>
                </a:cubicBezTo>
                <a:cubicBezTo>
                  <a:pt x="13238" y="10689"/>
                  <a:pt x="13222" y="10736"/>
                  <a:pt x="13206" y="10784"/>
                </a:cubicBezTo>
                <a:lnTo>
                  <a:pt x="13253" y="10863"/>
                </a:lnTo>
                <a:lnTo>
                  <a:pt x="12937" y="10894"/>
                </a:lnTo>
                <a:lnTo>
                  <a:pt x="12937" y="10784"/>
                </a:lnTo>
                <a:lnTo>
                  <a:pt x="13253" y="10625"/>
                </a:lnTo>
                <a:cubicBezTo>
                  <a:pt x="13285" y="10562"/>
                  <a:pt x="13333" y="10498"/>
                  <a:pt x="13428" y="10498"/>
                </a:cubicBezTo>
                <a:lnTo>
                  <a:pt x="13428" y="10435"/>
                </a:lnTo>
                <a:cubicBezTo>
                  <a:pt x="13523" y="10356"/>
                  <a:pt x="13602" y="10293"/>
                  <a:pt x="13681" y="10213"/>
                </a:cubicBezTo>
                <a:lnTo>
                  <a:pt x="13823" y="10213"/>
                </a:lnTo>
                <a:cubicBezTo>
                  <a:pt x="13823" y="10118"/>
                  <a:pt x="13982" y="10118"/>
                  <a:pt x="13982" y="9992"/>
                </a:cubicBezTo>
                <a:cubicBezTo>
                  <a:pt x="13988" y="9993"/>
                  <a:pt x="13995" y="9993"/>
                  <a:pt x="14002" y="9993"/>
                </a:cubicBezTo>
                <a:cubicBezTo>
                  <a:pt x="14136" y="9993"/>
                  <a:pt x="14257" y="9848"/>
                  <a:pt x="14378" y="9818"/>
                </a:cubicBezTo>
                <a:cubicBezTo>
                  <a:pt x="14488" y="9786"/>
                  <a:pt x="14583" y="9643"/>
                  <a:pt x="14694" y="9580"/>
                </a:cubicBezTo>
                <a:cubicBezTo>
                  <a:pt x="14821" y="9501"/>
                  <a:pt x="14948" y="9406"/>
                  <a:pt x="15058" y="9295"/>
                </a:cubicBezTo>
                <a:lnTo>
                  <a:pt x="15185" y="9295"/>
                </a:lnTo>
                <a:lnTo>
                  <a:pt x="15296" y="9153"/>
                </a:lnTo>
                <a:cubicBezTo>
                  <a:pt x="15308" y="9155"/>
                  <a:pt x="15320" y="9156"/>
                  <a:pt x="15332" y="9156"/>
                </a:cubicBezTo>
                <a:cubicBezTo>
                  <a:pt x="15411" y="9156"/>
                  <a:pt x="15476" y="9111"/>
                  <a:pt x="15518" y="9042"/>
                </a:cubicBezTo>
                <a:cubicBezTo>
                  <a:pt x="15549" y="8994"/>
                  <a:pt x="15628" y="8978"/>
                  <a:pt x="15708" y="8978"/>
                </a:cubicBezTo>
                <a:cubicBezTo>
                  <a:pt x="15803" y="8963"/>
                  <a:pt x="15818" y="8915"/>
                  <a:pt x="15834" y="8852"/>
                </a:cubicBezTo>
                <a:cubicBezTo>
                  <a:pt x="16008" y="8773"/>
                  <a:pt x="16167" y="8662"/>
                  <a:pt x="16293" y="8503"/>
                </a:cubicBezTo>
                <a:lnTo>
                  <a:pt x="16468" y="8503"/>
                </a:lnTo>
                <a:cubicBezTo>
                  <a:pt x="16468" y="8461"/>
                  <a:pt x="16496" y="8454"/>
                  <a:pt x="16524" y="8454"/>
                </a:cubicBezTo>
                <a:cubicBezTo>
                  <a:pt x="16538" y="8454"/>
                  <a:pt x="16552" y="8456"/>
                  <a:pt x="16563" y="8456"/>
                </a:cubicBezTo>
                <a:cubicBezTo>
                  <a:pt x="16578" y="8424"/>
                  <a:pt x="16594" y="8377"/>
                  <a:pt x="16626" y="8329"/>
                </a:cubicBezTo>
                <a:lnTo>
                  <a:pt x="16721" y="8329"/>
                </a:lnTo>
                <a:lnTo>
                  <a:pt x="16895" y="8092"/>
                </a:lnTo>
                <a:lnTo>
                  <a:pt x="16974" y="8171"/>
                </a:lnTo>
                <a:lnTo>
                  <a:pt x="17259" y="7933"/>
                </a:lnTo>
                <a:lnTo>
                  <a:pt x="17544" y="7823"/>
                </a:lnTo>
                <a:cubicBezTo>
                  <a:pt x="17560" y="7775"/>
                  <a:pt x="17560" y="7743"/>
                  <a:pt x="17592" y="7728"/>
                </a:cubicBezTo>
                <a:cubicBezTo>
                  <a:pt x="17798" y="7585"/>
                  <a:pt x="18019" y="7458"/>
                  <a:pt x="18241" y="7348"/>
                </a:cubicBezTo>
                <a:lnTo>
                  <a:pt x="18241" y="7316"/>
                </a:lnTo>
                <a:cubicBezTo>
                  <a:pt x="18320" y="7237"/>
                  <a:pt x="18415" y="7173"/>
                  <a:pt x="18510" y="7142"/>
                </a:cubicBezTo>
                <a:cubicBezTo>
                  <a:pt x="18589" y="7110"/>
                  <a:pt x="18684" y="7110"/>
                  <a:pt x="18700" y="6983"/>
                </a:cubicBezTo>
                <a:cubicBezTo>
                  <a:pt x="18716" y="6952"/>
                  <a:pt x="18779" y="6936"/>
                  <a:pt x="18827" y="6904"/>
                </a:cubicBezTo>
                <a:cubicBezTo>
                  <a:pt x="18858" y="6888"/>
                  <a:pt x="18953" y="6888"/>
                  <a:pt x="18953" y="6857"/>
                </a:cubicBezTo>
                <a:cubicBezTo>
                  <a:pt x="18969" y="6793"/>
                  <a:pt x="19017" y="6778"/>
                  <a:pt x="19064" y="6746"/>
                </a:cubicBezTo>
                <a:cubicBezTo>
                  <a:pt x="19021" y="6742"/>
                  <a:pt x="18989" y="6738"/>
                  <a:pt x="18964" y="6738"/>
                </a:cubicBezTo>
                <a:cubicBezTo>
                  <a:pt x="18898" y="6738"/>
                  <a:pt x="18876" y="6761"/>
                  <a:pt x="18795" y="6841"/>
                </a:cubicBezTo>
                <a:cubicBezTo>
                  <a:pt x="18779" y="6857"/>
                  <a:pt x="18748" y="6857"/>
                  <a:pt x="18732" y="6873"/>
                </a:cubicBezTo>
                <a:cubicBezTo>
                  <a:pt x="18589" y="6936"/>
                  <a:pt x="18463" y="6999"/>
                  <a:pt x="18336" y="7094"/>
                </a:cubicBezTo>
                <a:cubicBezTo>
                  <a:pt x="18162" y="7205"/>
                  <a:pt x="17972" y="7316"/>
                  <a:pt x="17798" y="7427"/>
                </a:cubicBezTo>
                <a:cubicBezTo>
                  <a:pt x="17608" y="7522"/>
                  <a:pt x="17433" y="7648"/>
                  <a:pt x="17259" y="7791"/>
                </a:cubicBezTo>
                <a:lnTo>
                  <a:pt x="17180" y="7791"/>
                </a:lnTo>
                <a:cubicBezTo>
                  <a:pt x="16911" y="8044"/>
                  <a:pt x="16578" y="8187"/>
                  <a:pt x="16293" y="8440"/>
                </a:cubicBezTo>
                <a:cubicBezTo>
                  <a:pt x="16293" y="8440"/>
                  <a:pt x="16279" y="8433"/>
                  <a:pt x="16265" y="8433"/>
                </a:cubicBezTo>
                <a:cubicBezTo>
                  <a:pt x="16258" y="8433"/>
                  <a:pt x="16251" y="8435"/>
                  <a:pt x="16246" y="8440"/>
                </a:cubicBezTo>
                <a:lnTo>
                  <a:pt x="15803" y="8741"/>
                </a:lnTo>
                <a:cubicBezTo>
                  <a:pt x="15670" y="8770"/>
                  <a:pt x="15592" y="8950"/>
                  <a:pt x="15442" y="8950"/>
                </a:cubicBezTo>
                <a:cubicBezTo>
                  <a:pt x="15431" y="8950"/>
                  <a:pt x="15419" y="8949"/>
                  <a:pt x="15407" y="8947"/>
                </a:cubicBezTo>
                <a:lnTo>
                  <a:pt x="15233" y="9121"/>
                </a:lnTo>
                <a:cubicBezTo>
                  <a:pt x="15106" y="9137"/>
                  <a:pt x="15106" y="9137"/>
                  <a:pt x="15043" y="9263"/>
                </a:cubicBezTo>
                <a:cubicBezTo>
                  <a:pt x="15021" y="9263"/>
                  <a:pt x="14993" y="9256"/>
                  <a:pt x="14972" y="9256"/>
                </a:cubicBezTo>
                <a:cubicBezTo>
                  <a:pt x="14962" y="9256"/>
                  <a:pt x="14953" y="9258"/>
                  <a:pt x="14948" y="9263"/>
                </a:cubicBezTo>
                <a:cubicBezTo>
                  <a:pt x="14821" y="9374"/>
                  <a:pt x="14663" y="9453"/>
                  <a:pt x="14520" y="9517"/>
                </a:cubicBezTo>
                <a:cubicBezTo>
                  <a:pt x="14504" y="9533"/>
                  <a:pt x="14488" y="9548"/>
                  <a:pt x="14473" y="9548"/>
                </a:cubicBezTo>
                <a:cubicBezTo>
                  <a:pt x="14425" y="9596"/>
                  <a:pt x="14378" y="9643"/>
                  <a:pt x="14314" y="9675"/>
                </a:cubicBezTo>
                <a:cubicBezTo>
                  <a:pt x="14172" y="9723"/>
                  <a:pt x="14045" y="9802"/>
                  <a:pt x="13950" y="9913"/>
                </a:cubicBezTo>
                <a:cubicBezTo>
                  <a:pt x="13934" y="9928"/>
                  <a:pt x="13918" y="9944"/>
                  <a:pt x="13903" y="9960"/>
                </a:cubicBezTo>
                <a:cubicBezTo>
                  <a:pt x="13776" y="10008"/>
                  <a:pt x="13665" y="10071"/>
                  <a:pt x="13570" y="10150"/>
                </a:cubicBezTo>
                <a:cubicBezTo>
                  <a:pt x="13475" y="10229"/>
                  <a:pt x="13396" y="10293"/>
                  <a:pt x="13301" y="10356"/>
                </a:cubicBezTo>
                <a:cubicBezTo>
                  <a:pt x="13000" y="10546"/>
                  <a:pt x="12683" y="10736"/>
                  <a:pt x="12414" y="10958"/>
                </a:cubicBezTo>
                <a:cubicBezTo>
                  <a:pt x="12404" y="10958"/>
                  <a:pt x="12379" y="10965"/>
                  <a:pt x="12364" y="10965"/>
                </a:cubicBezTo>
                <a:cubicBezTo>
                  <a:pt x="12356" y="10965"/>
                  <a:pt x="12351" y="10963"/>
                  <a:pt x="12351" y="10958"/>
                </a:cubicBezTo>
                <a:lnTo>
                  <a:pt x="12351" y="10879"/>
                </a:lnTo>
                <a:lnTo>
                  <a:pt x="12493" y="10831"/>
                </a:lnTo>
                <a:lnTo>
                  <a:pt x="12272" y="10831"/>
                </a:lnTo>
                <a:cubicBezTo>
                  <a:pt x="12256" y="10847"/>
                  <a:pt x="12224" y="10894"/>
                  <a:pt x="12224" y="10894"/>
                </a:cubicBezTo>
                <a:lnTo>
                  <a:pt x="12224" y="10942"/>
                </a:lnTo>
                <a:lnTo>
                  <a:pt x="12303" y="10974"/>
                </a:lnTo>
                <a:cubicBezTo>
                  <a:pt x="12129" y="11164"/>
                  <a:pt x="11907" y="11306"/>
                  <a:pt x="11686" y="11417"/>
                </a:cubicBezTo>
                <a:lnTo>
                  <a:pt x="11654" y="11322"/>
                </a:lnTo>
                <a:lnTo>
                  <a:pt x="11543" y="11369"/>
                </a:lnTo>
                <a:lnTo>
                  <a:pt x="11496" y="11306"/>
                </a:lnTo>
                <a:lnTo>
                  <a:pt x="11559" y="11195"/>
                </a:lnTo>
                <a:lnTo>
                  <a:pt x="11622" y="11243"/>
                </a:lnTo>
                <a:lnTo>
                  <a:pt x="11765" y="11148"/>
                </a:lnTo>
                <a:cubicBezTo>
                  <a:pt x="11781" y="11100"/>
                  <a:pt x="11797" y="11053"/>
                  <a:pt x="11828" y="11005"/>
                </a:cubicBezTo>
                <a:lnTo>
                  <a:pt x="11892" y="11069"/>
                </a:lnTo>
                <a:lnTo>
                  <a:pt x="11955" y="10894"/>
                </a:lnTo>
                <a:lnTo>
                  <a:pt x="12414" y="10593"/>
                </a:lnTo>
                <a:lnTo>
                  <a:pt x="12430" y="10609"/>
                </a:lnTo>
                <a:lnTo>
                  <a:pt x="12398" y="10720"/>
                </a:lnTo>
                <a:lnTo>
                  <a:pt x="12541" y="10784"/>
                </a:lnTo>
                <a:lnTo>
                  <a:pt x="12573" y="10736"/>
                </a:lnTo>
                <a:cubicBezTo>
                  <a:pt x="12478" y="10704"/>
                  <a:pt x="12541" y="10641"/>
                  <a:pt x="12509" y="10593"/>
                </a:cubicBezTo>
                <a:lnTo>
                  <a:pt x="12509" y="10593"/>
                </a:lnTo>
                <a:cubicBezTo>
                  <a:pt x="12604" y="10609"/>
                  <a:pt x="12557" y="10689"/>
                  <a:pt x="12573" y="10736"/>
                </a:cubicBezTo>
                <a:cubicBezTo>
                  <a:pt x="12668" y="10673"/>
                  <a:pt x="12763" y="10593"/>
                  <a:pt x="12842" y="10514"/>
                </a:cubicBezTo>
                <a:cubicBezTo>
                  <a:pt x="12826" y="10467"/>
                  <a:pt x="12810" y="10419"/>
                  <a:pt x="12778" y="10356"/>
                </a:cubicBezTo>
                <a:lnTo>
                  <a:pt x="12778" y="10356"/>
                </a:lnTo>
                <a:cubicBezTo>
                  <a:pt x="12817" y="10394"/>
                  <a:pt x="12867" y="10415"/>
                  <a:pt x="12918" y="10415"/>
                </a:cubicBezTo>
                <a:cubicBezTo>
                  <a:pt x="12951" y="10415"/>
                  <a:pt x="12985" y="10406"/>
                  <a:pt x="13016" y="10388"/>
                </a:cubicBezTo>
                <a:cubicBezTo>
                  <a:pt x="13016" y="10360"/>
                  <a:pt x="13016" y="10344"/>
                  <a:pt x="12983" y="10308"/>
                </a:cubicBezTo>
                <a:lnTo>
                  <a:pt x="12983" y="10308"/>
                </a:lnTo>
                <a:cubicBezTo>
                  <a:pt x="12974" y="10308"/>
                  <a:pt x="12965" y="10308"/>
                  <a:pt x="12953" y="10308"/>
                </a:cubicBezTo>
                <a:cubicBezTo>
                  <a:pt x="12937" y="10308"/>
                  <a:pt x="12937" y="10293"/>
                  <a:pt x="12953" y="10293"/>
                </a:cubicBezTo>
                <a:cubicBezTo>
                  <a:pt x="12958" y="10293"/>
                  <a:pt x="12963" y="10293"/>
                  <a:pt x="12968" y="10292"/>
                </a:cubicBezTo>
                <a:lnTo>
                  <a:pt x="12968" y="10292"/>
                </a:lnTo>
                <a:cubicBezTo>
                  <a:pt x="12968" y="10293"/>
                  <a:pt x="12968" y="10293"/>
                  <a:pt x="12968" y="10293"/>
                </a:cubicBezTo>
                <a:cubicBezTo>
                  <a:pt x="12974" y="10298"/>
                  <a:pt x="12978" y="10303"/>
                  <a:pt x="12983" y="10308"/>
                </a:cubicBezTo>
                <a:lnTo>
                  <a:pt x="12983" y="10308"/>
                </a:lnTo>
                <a:cubicBezTo>
                  <a:pt x="12996" y="10306"/>
                  <a:pt x="13006" y="10302"/>
                  <a:pt x="13016" y="10293"/>
                </a:cubicBezTo>
                <a:cubicBezTo>
                  <a:pt x="13012" y="10293"/>
                  <a:pt x="13006" y="10291"/>
                  <a:pt x="13000" y="10290"/>
                </a:cubicBezTo>
                <a:lnTo>
                  <a:pt x="13000" y="10290"/>
                </a:lnTo>
                <a:cubicBezTo>
                  <a:pt x="12991" y="10291"/>
                  <a:pt x="12981" y="10292"/>
                  <a:pt x="12968" y="10292"/>
                </a:cubicBezTo>
                <a:lnTo>
                  <a:pt x="12968" y="10292"/>
                </a:lnTo>
                <a:cubicBezTo>
                  <a:pt x="12968" y="10287"/>
                  <a:pt x="12972" y="10286"/>
                  <a:pt x="12977" y="10286"/>
                </a:cubicBezTo>
                <a:cubicBezTo>
                  <a:pt x="12983" y="10286"/>
                  <a:pt x="12992" y="10288"/>
                  <a:pt x="13000" y="10290"/>
                </a:cubicBezTo>
                <a:lnTo>
                  <a:pt x="13000" y="10290"/>
                </a:lnTo>
                <a:cubicBezTo>
                  <a:pt x="13040" y="10285"/>
                  <a:pt x="13055" y="10273"/>
                  <a:pt x="13079" y="10261"/>
                </a:cubicBezTo>
                <a:lnTo>
                  <a:pt x="12968" y="10166"/>
                </a:lnTo>
                <a:lnTo>
                  <a:pt x="12873" y="10229"/>
                </a:lnTo>
                <a:cubicBezTo>
                  <a:pt x="12889" y="10118"/>
                  <a:pt x="12921" y="10039"/>
                  <a:pt x="12937" y="9944"/>
                </a:cubicBezTo>
                <a:lnTo>
                  <a:pt x="13048" y="9944"/>
                </a:lnTo>
                <a:cubicBezTo>
                  <a:pt x="13063" y="9913"/>
                  <a:pt x="13063" y="9897"/>
                  <a:pt x="13063" y="9881"/>
                </a:cubicBezTo>
                <a:lnTo>
                  <a:pt x="13143" y="9928"/>
                </a:lnTo>
                <a:cubicBezTo>
                  <a:pt x="13127" y="10008"/>
                  <a:pt x="13111" y="10071"/>
                  <a:pt x="13095" y="10118"/>
                </a:cubicBezTo>
                <a:lnTo>
                  <a:pt x="13222" y="10182"/>
                </a:lnTo>
                <a:cubicBezTo>
                  <a:pt x="13333" y="10087"/>
                  <a:pt x="13459" y="10039"/>
                  <a:pt x="13475" y="9865"/>
                </a:cubicBezTo>
                <a:lnTo>
                  <a:pt x="13538" y="9913"/>
                </a:lnTo>
                <a:cubicBezTo>
                  <a:pt x="13570" y="9865"/>
                  <a:pt x="13602" y="9818"/>
                  <a:pt x="13649" y="9770"/>
                </a:cubicBezTo>
                <a:cubicBezTo>
                  <a:pt x="13681" y="9723"/>
                  <a:pt x="13744" y="9691"/>
                  <a:pt x="13776" y="9643"/>
                </a:cubicBezTo>
                <a:cubicBezTo>
                  <a:pt x="13823" y="9596"/>
                  <a:pt x="13871" y="9548"/>
                  <a:pt x="13903" y="9501"/>
                </a:cubicBezTo>
                <a:cubicBezTo>
                  <a:pt x="13887" y="9469"/>
                  <a:pt x="13871" y="9438"/>
                  <a:pt x="13871" y="9406"/>
                </a:cubicBezTo>
                <a:lnTo>
                  <a:pt x="13903" y="9406"/>
                </a:lnTo>
                <a:lnTo>
                  <a:pt x="13917" y="9496"/>
                </a:lnTo>
                <a:lnTo>
                  <a:pt x="13917" y="9496"/>
                </a:lnTo>
                <a:cubicBezTo>
                  <a:pt x="13963" y="9479"/>
                  <a:pt x="14018" y="9452"/>
                  <a:pt x="14061" y="9438"/>
                </a:cubicBezTo>
                <a:lnTo>
                  <a:pt x="13887" y="9327"/>
                </a:lnTo>
                <a:lnTo>
                  <a:pt x="13808" y="9390"/>
                </a:lnTo>
                <a:cubicBezTo>
                  <a:pt x="13808" y="9469"/>
                  <a:pt x="13713" y="9485"/>
                  <a:pt x="13681" y="9564"/>
                </a:cubicBezTo>
                <a:cubicBezTo>
                  <a:pt x="13689" y="9570"/>
                  <a:pt x="13696" y="9574"/>
                  <a:pt x="13700" y="9577"/>
                </a:cubicBezTo>
                <a:lnTo>
                  <a:pt x="13700" y="9577"/>
                </a:lnTo>
                <a:cubicBezTo>
                  <a:pt x="13720" y="9572"/>
                  <a:pt x="13744" y="9564"/>
                  <a:pt x="13744" y="9564"/>
                </a:cubicBezTo>
                <a:cubicBezTo>
                  <a:pt x="13744" y="9564"/>
                  <a:pt x="13760" y="9580"/>
                  <a:pt x="13792" y="9612"/>
                </a:cubicBezTo>
                <a:cubicBezTo>
                  <a:pt x="13761" y="9597"/>
                  <a:pt x="13731" y="9585"/>
                  <a:pt x="13701" y="9577"/>
                </a:cubicBezTo>
                <a:lnTo>
                  <a:pt x="13701" y="9577"/>
                </a:lnTo>
                <a:cubicBezTo>
                  <a:pt x="13709" y="9582"/>
                  <a:pt x="13712" y="9584"/>
                  <a:pt x="13711" y="9584"/>
                </a:cubicBezTo>
                <a:cubicBezTo>
                  <a:pt x="13709" y="9584"/>
                  <a:pt x="13697" y="9580"/>
                  <a:pt x="13681" y="9580"/>
                </a:cubicBezTo>
                <a:cubicBezTo>
                  <a:pt x="13685" y="9580"/>
                  <a:pt x="13692" y="9579"/>
                  <a:pt x="13700" y="9577"/>
                </a:cubicBezTo>
                <a:lnTo>
                  <a:pt x="13700" y="9577"/>
                </a:lnTo>
                <a:cubicBezTo>
                  <a:pt x="13700" y="9577"/>
                  <a:pt x="13701" y="9577"/>
                  <a:pt x="13701" y="9577"/>
                </a:cubicBezTo>
                <a:lnTo>
                  <a:pt x="13701" y="9577"/>
                </a:lnTo>
                <a:cubicBezTo>
                  <a:pt x="13701" y="9577"/>
                  <a:pt x="13700" y="9577"/>
                  <a:pt x="13700" y="9577"/>
                </a:cubicBezTo>
                <a:lnTo>
                  <a:pt x="13700" y="9577"/>
                </a:lnTo>
                <a:cubicBezTo>
                  <a:pt x="13700" y="9577"/>
                  <a:pt x="13700" y="9577"/>
                  <a:pt x="13700" y="9577"/>
                </a:cubicBezTo>
                <a:lnTo>
                  <a:pt x="13700" y="9577"/>
                </a:lnTo>
                <a:cubicBezTo>
                  <a:pt x="13667" y="9569"/>
                  <a:pt x="13635" y="9564"/>
                  <a:pt x="13602" y="9564"/>
                </a:cubicBezTo>
                <a:lnTo>
                  <a:pt x="13554" y="9612"/>
                </a:lnTo>
                <a:cubicBezTo>
                  <a:pt x="13538" y="9612"/>
                  <a:pt x="13538" y="9628"/>
                  <a:pt x="13523" y="9643"/>
                </a:cubicBezTo>
                <a:lnTo>
                  <a:pt x="13507" y="9628"/>
                </a:lnTo>
                <a:lnTo>
                  <a:pt x="13538" y="9596"/>
                </a:lnTo>
                <a:lnTo>
                  <a:pt x="13554" y="9612"/>
                </a:lnTo>
                <a:cubicBezTo>
                  <a:pt x="13554" y="9596"/>
                  <a:pt x="13570" y="9580"/>
                  <a:pt x="13586" y="9564"/>
                </a:cubicBezTo>
                <a:cubicBezTo>
                  <a:pt x="13554" y="9453"/>
                  <a:pt x="13523" y="9358"/>
                  <a:pt x="13491" y="9263"/>
                </a:cubicBezTo>
                <a:lnTo>
                  <a:pt x="13570" y="9232"/>
                </a:lnTo>
                <a:cubicBezTo>
                  <a:pt x="13586" y="9311"/>
                  <a:pt x="13618" y="9390"/>
                  <a:pt x="13649" y="9501"/>
                </a:cubicBezTo>
                <a:lnTo>
                  <a:pt x="13744" y="9327"/>
                </a:lnTo>
                <a:lnTo>
                  <a:pt x="13808" y="9390"/>
                </a:lnTo>
                <a:lnTo>
                  <a:pt x="13871" y="9137"/>
                </a:lnTo>
                <a:cubicBezTo>
                  <a:pt x="13823" y="9137"/>
                  <a:pt x="13792" y="9137"/>
                  <a:pt x="13744" y="9153"/>
                </a:cubicBezTo>
                <a:cubicBezTo>
                  <a:pt x="13716" y="9167"/>
                  <a:pt x="13713" y="9218"/>
                  <a:pt x="13668" y="9218"/>
                </a:cubicBezTo>
                <a:cubicBezTo>
                  <a:pt x="13662" y="9218"/>
                  <a:pt x="13656" y="9218"/>
                  <a:pt x="13649" y="9216"/>
                </a:cubicBezTo>
                <a:cubicBezTo>
                  <a:pt x="13618" y="9073"/>
                  <a:pt x="13808" y="9105"/>
                  <a:pt x="13808" y="9010"/>
                </a:cubicBezTo>
                <a:lnTo>
                  <a:pt x="13918" y="9089"/>
                </a:lnTo>
                <a:lnTo>
                  <a:pt x="13950" y="9058"/>
                </a:lnTo>
                <a:lnTo>
                  <a:pt x="13966" y="9089"/>
                </a:lnTo>
                <a:cubicBezTo>
                  <a:pt x="13998" y="9089"/>
                  <a:pt x="14029" y="9073"/>
                  <a:pt x="14061" y="9058"/>
                </a:cubicBezTo>
                <a:cubicBezTo>
                  <a:pt x="14124" y="9010"/>
                  <a:pt x="14172" y="8947"/>
                  <a:pt x="14235" y="8883"/>
                </a:cubicBezTo>
                <a:lnTo>
                  <a:pt x="14203" y="8725"/>
                </a:lnTo>
                <a:lnTo>
                  <a:pt x="14251" y="8678"/>
                </a:lnTo>
                <a:lnTo>
                  <a:pt x="14346" y="8757"/>
                </a:lnTo>
                <a:lnTo>
                  <a:pt x="14409" y="8709"/>
                </a:lnTo>
                <a:cubicBezTo>
                  <a:pt x="14441" y="8773"/>
                  <a:pt x="14441" y="8820"/>
                  <a:pt x="14457" y="8852"/>
                </a:cubicBezTo>
                <a:cubicBezTo>
                  <a:pt x="14473" y="8852"/>
                  <a:pt x="14504" y="8836"/>
                  <a:pt x="14504" y="8820"/>
                </a:cubicBezTo>
                <a:cubicBezTo>
                  <a:pt x="14504" y="8773"/>
                  <a:pt x="14504" y="8709"/>
                  <a:pt x="14504" y="8662"/>
                </a:cubicBezTo>
                <a:cubicBezTo>
                  <a:pt x="14488" y="8598"/>
                  <a:pt x="14473" y="8551"/>
                  <a:pt x="14457" y="8503"/>
                </a:cubicBezTo>
                <a:cubicBezTo>
                  <a:pt x="14457" y="8488"/>
                  <a:pt x="14473" y="8456"/>
                  <a:pt x="14488" y="8408"/>
                </a:cubicBezTo>
                <a:lnTo>
                  <a:pt x="14568" y="8551"/>
                </a:lnTo>
                <a:lnTo>
                  <a:pt x="14647" y="8456"/>
                </a:lnTo>
                <a:lnTo>
                  <a:pt x="14615" y="8377"/>
                </a:lnTo>
                <a:lnTo>
                  <a:pt x="14694" y="8266"/>
                </a:lnTo>
                <a:lnTo>
                  <a:pt x="15011" y="8313"/>
                </a:lnTo>
                <a:lnTo>
                  <a:pt x="15011" y="8076"/>
                </a:lnTo>
                <a:lnTo>
                  <a:pt x="15201" y="8076"/>
                </a:lnTo>
                <a:lnTo>
                  <a:pt x="15296" y="7933"/>
                </a:lnTo>
                <a:lnTo>
                  <a:pt x="15328" y="7965"/>
                </a:lnTo>
                <a:lnTo>
                  <a:pt x="15454" y="7933"/>
                </a:lnTo>
                <a:lnTo>
                  <a:pt x="15454" y="8028"/>
                </a:lnTo>
                <a:cubicBezTo>
                  <a:pt x="15480" y="8028"/>
                  <a:pt x="15505" y="8026"/>
                  <a:pt x="15528" y="8026"/>
                </a:cubicBezTo>
                <a:cubicBezTo>
                  <a:pt x="15563" y="8026"/>
                  <a:pt x="15594" y="8032"/>
                  <a:pt x="15613" y="8060"/>
                </a:cubicBezTo>
                <a:lnTo>
                  <a:pt x="15771" y="7965"/>
                </a:lnTo>
                <a:cubicBezTo>
                  <a:pt x="15739" y="7933"/>
                  <a:pt x="15708" y="7902"/>
                  <a:pt x="15660" y="7838"/>
                </a:cubicBezTo>
                <a:lnTo>
                  <a:pt x="15660" y="7838"/>
                </a:lnTo>
                <a:cubicBezTo>
                  <a:pt x="15682" y="7843"/>
                  <a:pt x="15703" y="7845"/>
                  <a:pt x="15723" y="7845"/>
                </a:cubicBezTo>
                <a:cubicBezTo>
                  <a:pt x="15846" y="7845"/>
                  <a:pt x="15931" y="7771"/>
                  <a:pt x="16040" y="7743"/>
                </a:cubicBezTo>
                <a:cubicBezTo>
                  <a:pt x="16040" y="7696"/>
                  <a:pt x="16056" y="7648"/>
                  <a:pt x="16056" y="7617"/>
                </a:cubicBezTo>
                <a:lnTo>
                  <a:pt x="16167" y="7617"/>
                </a:lnTo>
                <a:lnTo>
                  <a:pt x="16214" y="7490"/>
                </a:lnTo>
                <a:cubicBezTo>
                  <a:pt x="16119" y="7427"/>
                  <a:pt x="16214" y="7395"/>
                  <a:pt x="16214" y="7332"/>
                </a:cubicBezTo>
                <a:cubicBezTo>
                  <a:pt x="16214" y="7332"/>
                  <a:pt x="16183" y="7316"/>
                  <a:pt x="16183" y="7316"/>
                </a:cubicBezTo>
                <a:cubicBezTo>
                  <a:pt x="16198" y="7237"/>
                  <a:pt x="16214" y="7126"/>
                  <a:pt x="16230" y="7031"/>
                </a:cubicBezTo>
                <a:cubicBezTo>
                  <a:pt x="16230" y="7027"/>
                  <a:pt x="16231" y="7024"/>
                  <a:pt x="16232" y="7022"/>
                </a:cubicBezTo>
                <a:lnTo>
                  <a:pt x="16232" y="7022"/>
                </a:lnTo>
                <a:lnTo>
                  <a:pt x="16341" y="6968"/>
                </a:lnTo>
                <a:cubicBezTo>
                  <a:pt x="16357" y="6999"/>
                  <a:pt x="16381" y="7007"/>
                  <a:pt x="16406" y="7007"/>
                </a:cubicBezTo>
                <a:cubicBezTo>
                  <a:pt x="16432" y="7007"/>
                  <a:pt x="16460" y="6999"/>
                  <a:pt x="16483" y="6999"/>
                </a:cubicBezTo>
                <a:cubicBezTo>
                  <a:pt x="16499" y="6983"/>
                  <a:pt x="16515" y="6983"/>
                  <a:pt x="16515" y="6968"/>
                </a:cubicBezTo>
                <a:lnTo>
                  <a:pt x="16531" y="6983"/>
                </a:lnTo>
                <a:lnTo>
                  <a:pt x="16499" y="7015"/>
                </a:lnTo>
                <a:cubicBezTo>
                  <a:pt x="16483" y="7047"/>
                  <a:pt x="16468" y="7094"/>
                  <a:pt x="16436" y="7126"/>
                </a:cubicBezTo>
                <a:cubicBezTo>
                  <a:pt x="16468" y="7142"/>
                  <a:pt x="16483" y="7142"/>
                  <a:pt x="16515" y="7158"/>
                </a:cubicBezTo>
                <a:cubicBezTo>
                  <a:pt x="16531" y="7158"/>
                  <a:pt x="16563" y="7189"/>
                  <a:pt x="16578" y="7205"/>
                </a:cubicBezTo>
                <a:lnTo>
                  <a:pt x="16721" y="7126"/>
                </a:lnTo>
                <a:cubicBezTo>
                  <a:pt x="16737" y="7094"/>
                  <a:pt x="16737" y="7063"/>
                  <a:pt x="16737" y="7031"/>
                </a:cubicBezTo>
                <a:lnTo>
                  <a:pt x="16911" y="6904"/>
                </a:lnTo>
                <a:cubicBezTo>
                  <a:pt x="16879" y="6873"/>
                  <a:pt x="16879" y="6841"/>
                  <a:pt x="16863" y="6825"/>
                </a:cubicBezTo>
                <a:cubicBezTo>
                  <a:pt x="16848" y="6825"/>
                  <a:pt x="16832" y="6809"/>
                  <a:pt x="16816" y="6793"/>
                </a:cubicBezTo>
                <a:lnTo>
                  <a:pt x="16832" y="6793"/>
                </a:lnTo>
                <a:lnTo>
                  <a:pt x="16863" y="6825"/>
                </a:lnTo>
                <a:lnTo>
                  <a:pt x="16990" y="6825"/>
                </a:lnTo>
                <a:cubicBezTo>
                  <a:pt x="17006" y="6762"/>
                  <a:pt x="17006" y="6698"/>
                  <a:pt x="17006" y="6651"/>
                </a:cubicBezTo>
                <a:cubicBezTo>
                  <a:pt x="17022" y="6635"/>
                  <a:pt x="17038" y="6635"/>
                  <a:pt x="17053" y="6635"/>
                </a:cubicBezTo>
                <a:lnTo>
                  <a:pt x="17101" y="6588"/>
                </a:lnTo>
                <a:cubicBezTo>
                  <a:pt x="17094" y="6548"/>
                  <a:pt x="17074" y="6541"/>
                  <a:pt x="17050" y="6541"/>
                </a:cubicBezTo>
                <a:cubicBezTo>
                  <a:pt x="17038" y="6541"/>
                  <a:pt x="17025" y="6543"/>
                  <a:pt x="17013" y="6543"/>
                </a:cubicBezTo>
                <a:cubicBezTo>
                  <a:pt x="16991" y="6543"/>
                  <a:pt x="16970" y="6538"/>
                  <a:pt x="16958" y="6508"/>
                </a:cubicBezTo>
                <a:lnTo>
                  <a:pt x="17022" y="6366"/>
                </a:lnTo>
                <a:lnTo>
                  <a:pt x="17228" y="6303"/>
                </a:lnTo>
                <a:lnTo>
                  <a:pt x="17148" y="6176"/>
                </a:lnTo>
                <a:lnTo>
                  <a:pt x="17053" y="6192"/>
                </a:lnTo>
                <a:lnTo>
                  <a:pt x="16927" y="6223"/>
                </a:lnTo>
                <a:cubicBezTo>
                  <a:pt x="17101" y="6049"/>
                  <a:pt x="17101" y="6049"/>
                  <a:pt x="17243" y="6002"/>
                </a:cubicBezTo>
                <a:cubicBezTo>
                  <a:pt x="17275" y="6065"/>
                  <a:pt x="17307" y="6113"/>
                  <a:pt x="17323" y="6176"/>
                </a:cubicBezTo>
                <a:lnTo>
                  <a:pt x="17402" y="6223"/>
                </a:lnTo>
                <a:cubicBezTo>
                  <a:pt x="17402" y="6176"/>
                  <a:pt x="17418" y="6128"/>
                  <a:pt x="17418" y="6065"/>
                </a:cubicBezTo>
                <a:cubicBezTo>
                  <a:pt x="17449" y="6144"/>
                  <a:pt x="17465" y="6192"/>
                  <a:pt x="17497" y="6239"/>
                </a:cubicBezTo>
                <a:cubicBezTo>
                  <a:pt x="17528" y="6271"/>
                  <a:pt x="17576" y="6255"/>
                  <a:pt x="17623" y="6271"/>
                </a:cubicBezTo>
                <a:lnTo>
                  <a:pt x="17513" y="6033"/>
                </a:lnTo>
                <a:cubicBezTo>
                  <a:pt x="17528" y="5970"/>
                  <a:pt x="17544" y="5907"/>
                  <a:pt x="17560" y="5859"/>
                </a:cubicBezTo>
                <a:lnTo>
                  <a:pt x="17718" y="5859"/>
                </a:lnTo>
                <a:cubicBezTo>
                  <a:pt x="17718" y="5907"/>
                  <a:pt x="17734" y="5954"/>
                  <a:pt x="17734" y="6002"/>
                </a:cubicBezTo>
                <a:lnTo>
                  <a:pt x="17813" y="5923"/>
                </a:lnTo>
                <a:lnTo>
                  <a:pt x="17813" y="5748"/>
                </a:lnTo>
                <a:cubicBezTo>
                  <a:pt x="17861" y="5701"/>
                  <a:pt x="17877" y="5669"/>
                  <a:pt x="17908" y="5622"/>
                </a:cubicBezTo>
                <a:lnTo>
                  <a:pt x="17861" y="5606"/>
                </a:lnTo>
                <a:lnTo>
                  <a:pt x="17877" y="5590"/>
                </a:lnTo>
                <a:cubicBezTo>
                  <a:pt x="17893" y="5590"/>
                  <a:pt x="17893" y="5606"/>
                  <a:pt x="17908" y="5622"/>
                </a:cubicBezTo>
                <a:cubicBezTo>
                  <a:pt x="17972" y="5558"/>
                  <a:pt x="18067" y="5574"/>
                  <a:pt x="18146" y="5558"/>
                </a:cubicBezTo>
                <a:cubicBezTo>
                  <a:pt x="18130" y="5495"/>
                  <a:pt x="18114" y="5448"/>
                  <a:pt x="18098" y="5384"/>
                </a:cubicBezTo>
                <a:cubicBezTo>
                  <a:pt x="18130" y="5305"/>
                  <a:pt x="18162" y="5242"/>
                  <a:pt x="18225" y="5194"/>
                </a:cubicBezTo>
                <a:cubicBezTo>
                  <a:pt x="18304" y="5131"/>
                  <a:pt x="18257" y="5036"/>
                  <a:pt x="18273" y="4941"/>
                </a:cubicBezTo>
                <a:cubicBezTo>
                  <a:pt x="18447" y="4909"/>
                  <a:pt x="18431" y="4672"/>
                  <a:pt x="18589" y="4624"/>
                </a:cubicBezTo>
                <a:lnTo>
                  <a:pt x="18589" y="4545"/>
                </a:lnTo>
                <a:lnTo>
                  <a:pt x="18858" y="4276"/>
                </a:lnTo>
                <a:lnTo>
                  <a:pt x="18858" y="4197"/>
                </a:lnTo>
                <a:lnTo>
                  <a:pt x="18700" y="4244"/>
                </a:lnTo>
                <a:lnTo>
                  <a:pt x="18700" y="4244"/>
                </a:lnTo>
                <a:lnTo>
                  <a:pt x="18716" y="4213"/>
                </a:lnTo>
                <a:lnTo>
                  <a:pt x="18589" y="4133"/>
                </a:lnTo>
                <a:cubicBezTo>
                  <a:pt x="18621" y="4070"/>
                  <a:pt x="18653" y="4023"/>
                  <a:pt x="18668" y="3991"/>
                </a:cubicBezTo>
                <a:lnTo>
                  <a:pt x="18542" y="3864"/>
                </a:lnTo>
                <a:lnTo>
                  <a:pt x="18415" y="3864"/>
                </a:lnTo>
                <a:lnTo>
                  <a:pt x="18415" y="3975"/>
                </a:lnTo>
                <a:lnTo>
                  <a:pt x="18304" y="4038"/>
                </a:lnTo>
                <a:lnTo>
                  <a:pt x="18146" y="3928"/>
                </a:lnTo>
                <a:cubicBezTo>
                  <a:pt x="18241" y="3833"/>
                  <a:pt x="18162" y="3738"/>
                  <a:pt x="18130" y="3658"/>
                </a:cubicBezTo>
                <a:lnTo>
                  <a:pt x="18193" y="3595"/>
                </a:lnTo>
                <a:lnTo>
                  <a:pt x="18083" y="3516"/>
                </a:lnTo>
                <a:cubicBezTo>
                  <a:pt x="18146" y="3421"/>
                  <a:pt x="18130" y="3326"/>
                  <a:pt x="18209" y="3247"/>
                </a:cubicBezTo>
                <a:cubicBezTo>
                  <a:pt x="18273" y="3168"/>
                  <a:pt x="18320" y="3073"/>
                  <a:pt x="18352" y="2978"/>
                </a:cubicBezTo>
                <a:cubicBezTo>
                  <a:pt x="18372" y="2974"/>
                  <a:pt x="18392" y="2972"/>
                  <a:pt x="18413" y="2972"/>
                </a:cubicBezTo>
                <a:cubicBezTo>
                  <a:pt x="18476" y="2972"/>
                  <a:pt x="18542" y="2989"/>
                  <a:pt x="18589" y="3025"/>
                </a:cubicBezTo>
                <a:lnTo>
                  <a:pt x="18716" y="2898"/>
                </a:lnTo>
                <a:lnTo>
                  <a:pt x="18542" y="2851"/>
                </a:lnTo>
                <a:lnTo>
                  <a:pt x="18352" y="2946"/>
                </a:lnTo>
                <a:lnTo>
                  <a:pt x="18225" y="2851"/>
                </a:lnTo>
                <a:lnTo>
                  <a:pt x="18019" y="2788"/>
                </a:lnTo>
                <a:cubicBezTo>
                  <a:pt x="18003" y="2740"/>
                  <a:pt x="17972" y="2693"/>
                  <a:pt x="17924" y="2598"/>
                </a:cubicBezTo>
                <a:lnTo>
                  <a:pt x="17924" y="2598"/>
                </a:lnTo>
                <a:lnTo>
                  <a:pt x="18035" y="2645"/>
                </a:lnTo>
                <a:lnTo>
                  <a:pt x="18083" y="2598"/>
                </a:lnTo>
                <a:lnTo>
                  <a:pt x="18114" y="2693"/>
                </a:lnTo>
                <a:lnTo>
                  <a:pt x="18193" y="2693"/>
                </a:lnTo>
                <a:lnTo>
                  <a:pt x="18193" y="2550"/>
                </a:lnTo>
                <a:lnTo>
                  <a:pt x="18463" y="2423"/>
                </a:lnTo>
                <a:cubicBezTo>
                  <a:pt x="18463" y="2360"/>
                  <a:pt x="18463" y="2328"/>
                  <a:pt x="18463" y="2265"/>
                </a:cubicBezTo>
                <a:lnTo>
                  <a:pt x="18352" y="2423"/>
                </a:lnTo>
                <a:lnTo>
                  <a:pt x="18304" y="2376"/>
                </a:lnTo>
                <a:lnTo>
                  <a:pt x="18273" y="2471"/>
                </a:lnTo>
                <a:cubicBezTo>
                  <a:pt x="18255" y="2465"/>
                  <a:pt x="18237" y="2463"/>
                  <a:pt x="18220" y="2463"/>
                </a:cubicBezTo>
                <a:cubicBezTo>
                  <a:pt x="18110" y="2463"/>
                  <a:pt x="18019" y="2563"/>
                  <a:pt x="17902" y="2563"/>
                </a:cubicBezTo>
                <a:cubicBezTo>
                  <a:pt x="17879" y="2563"/>
                  <a:pt x="17855" y="2559"/>
                  <a:pt x="17829" y="2550"/>
                </a:cubicBezTo>
                <a:cubicBezTo>
                  <a:pt x="17845" y="2471"/>
                  <a:pt x="17861" y="2392"/>
                  <a:pt x="17877" y="2313"/>
                </a:cubicBezTo>
                <a:lnTo>
                  <a:pt x="17734" y="2233"/>
                </a:lnTo>
                <a:lnTo>
                  <a:pt x="17655" y="2281"/>
                </a:lnTo>
                <a:lnTo>
                  <a:pt x="17560" y="2059"/>
                </a:lnTo>
                <a:lnTo>
                  <a:pt x="17734" y="2043"/>
                </a:lnTo>
                <a:cubicBezTo>
                  <a:pt x="17750" y="2012"/>
                  <a:pt x="17766" y="1964"/>
                  <a:pt x="17813" y="1885"/>
                </a:cubicBezTo>
                <a:lnTo>
                  <a:pt x="17813" y="1885"/>
                </a:lnTo>
                <a:lnTo>
                  <a:pt x="17718" y="1964"/>
                </a:lnTo>
                <a:lnTo>
                  <a:pt x="17449" y="1727"/>
                </a:lnTo>
                <a:lnTo>
                  <a:pt x="17275" y="1822"/>
                </a:lnTo>
                <a:lnTo>
                  <a:pt x="17212" y="1774"/>
                </a:lnTo>
                <a:lnTo>
                  <a:pt x="17133" y="1996"/>
                </a:lnTo>
                <a:lnTo>
                  <a:pt x="16974" y="2075"/>
                </a:lnTo>
                <a:lnTo>
                  <a:pt x="16974" y="2265"/>
                </a:lnTo>
                <a:lnTo>
                  <a:pt x="16927" y="2218"/>
                </a:lnTo>
                <a:cubicBezTo>
                  <a:pt x="16911" y="2265"/>
                  <a:pt x="16911" y="2297"/>
                  <a:pt x="16911" y="2344"/>
                </a:cubicBezTo>
                <a:lnTo>
                  <a:pt x="16879" y="2313"/>
                </a:lnTo>
                <a:cubicBezTo>
                  <a:pt x="16895" y="2249"/>
                  <a:pt x="16911" y="2170"/>
                  <a:pt x="16911" y="2091"/>
                </a:cubicBezTo>
                <a:lnTo>
                  <a:pt x="16863" y="2012"/>
                </a:lnTo>
                <a:cubicBezTo>
                  <a:pt x="16768" y="2075"/>
                  <a:pt x="16689" y="2186"/>
                  <a:pt x="16578" y="2186"/>
                </a:cubicBezTo>
                <a:lnTo>
                  <a:pt x="16531" y="2154"/>
                </a:lnTo>
                <a:lnTo>
                  <a:pt x="16198" y="2328"/>
                </a:lnTo>
                <a:lnTo>
                  <a:pt x="16198" y="2455"/>
                </a:lnTo>
                <a:lnTo>
                  <a:pt x="16151" y="2503"/>
                </a:lnTo>
                <a:lnTo>
                  <a:pt x="15708" y="2582"/>
                </a:lnTo>
                <a:lnTo>
                  <a:pt x="15454" y="2851"/>
                </a:lnTo>
                <a:lnTo>
                  <a:pt x="15312" y="2851"/>
                </a:lnTo>
                <a:lnTo>
                  <a:pt x="15138" y="3057"/>
                </a:lnTo>
                <a:lnTo>
                  <a:pt x="15011" y="3025"/>
                </a:lnTo>
                <a:lnTo>
                  <a:pt x="14837" y="3199"/>
                </a:lnTo>
                <a:lnTo>
                  <a:pt x="14837" y="3421"/>
                </a:lnTo>
                <a:lnTo>
                  <a:pt x="14773" y="3294"/>
                </a:lnTo>
                <a:cubicBezTo>
                  <a:pt x="14536" y="3310"/>
                  <a:pt x="14362" y="3516"/>
                  <a:pt x="14156" y="3579"/>
                </a:cubicBezTo>
                <a:cubicBezTo>
                  <a:pt x="14108" y="3595"/>
                  <a:pt x="14077" y="3674"/>
                  <a:pt x="14077" y="3674"/>
                </a:cubicBezTo>
                <a:lnTo>
                  <a:pt x="13665" y="3943"/>
                </a:lnTo>
                <a:cubicBezTo>
                  <a:pt x="13507" y="3991"/>
                  <a:pt x="13364" y="4086"/>
                  <a:pt x="13253" y="4213"/>
                </a:cubicBezTo>
                <a:cubicBezTo>
                  <a:pt x="13079" y="4260"/>
                  <a:pt x="12937" y="4371"/>
                  <a:pt x="12826" y="4498"/>
                </a:cubicBezTo>
                <a:lnTo>
                  <a:pt x="12747" y="4498"/>
                </a:lnTo>
                <a:cubicBezTo>
                  <a:pt x="12668" y="4577"/>
                  <a:pt x="12557" y="4624"/>
                  <a:pt x="12525" y="4735"/>
                </a:cubicBezTo>
                <a:cubicBezTo>
                  <a:pt x="12497" y="4707"/>
                  <a:pt x="12459" y="4691"/>
                  <a:pt x="12423" y="4691"/>
                </a:cubicBezTo>
                <a:cubicBezTo>
                  <a:pt x="12396" y="4691"/>
                  <a:pt x="12371" y="4699"/>
                  <a:pt x="12351" y="4719"/>
                </a:cubicBezTo>
                <a:cubicBezTo>
                  <a:pt x="12161" y="4814"/>
                  <a:pt x="11971" y="4941"/>
                  <a:pt x="11812" y="5068"/>
                </a:cubicBezTo>
                <a:cubicBezTo>
                  <a:pt x="11716" y="5151"/>
                  <a:pt x="11643" y="5282"/>
                  <a:pt x="11499" y="5282"/>
                </a:cubicBezTo>
                <a:cubicBezTo>
                  <a:pt x="11479" y="5282"/>
                  <a:pt x="11456" y="5279"/>
                  <a:pt x="11432" y="5273"/>
                </a:cubicBezTo>
                <a:cubicBezTo>
                  <a:pt x="11322" y="5400"/>
                  <a:pt x="11195" y="5495"/>
                  <a:pt x="11052" y="5558"/>
                </a:cubicBezTo>
                <a:cubicBezTo>
                  <a:pt x="10989" y="5574"/>
                  <a:pt x="10926" y="5622"/>
                  <a:pt x="10878" y="5653"/>
                </a:cubicBezTo>
                <a:cubicBezTo>
                  <a:pt x="10736" y="5796"/>
                  <a:pt x="10530" y="5843"/>
                  <a:pt x="10387" y="6018"/>
                </a:cubicBezTo>
                <a:cubicBezTo>
                  <a:pt x="10229" y="6049"/>
                  <a:pt x="10087" y="6144"/>
                  <a:pt x="9992" y="6287"/>
                </a:cubicBezTo>
                <a:lnTo>
                  <a:pt x="9912" y="6287"/>
                </a:lnTo>
                <a:lnTo>
                  <a:pt x="9342" y="6746"/>
                </a:lnTo>
                <a:lnTo>
                  <a:pt x="9279" y="6746"/>
                </a:lnTo>
                <a:lnTo>
                  <a:pt x="8820" y="7094"/>
                </a:lnTo>
                <a:lnTo>
                  <a:pt x="8693" y="7063"/>
                </a:lnTo>
                <a:lnTo>
                  <a:pt x="8693" y="7063"/>
                </a:lnTo>
                <a:cubicBezTo>
                  <a:pt x="8709" y="7094"/>
                  <a:pt x="8725" y="7110"/>
                  <a:pt x="8725" y="7126"/>
                </a:cubicBezTo>
                <a:lnTo>
                  <a:pt x="8487" y="7332"/>
                </a:lnTo>
                <a:cubicBezTo>
                  <a:pt x="8472" y="7268"/>
                  <a:pt x="8472" y="7237"/>
                  <a:pt x="8472" y="7205"/>
                </a:cubicBezTo>
                <a:lnTo>
                  <a:pt x="8297" y="7268"/>
                </a:lnTo>
                <a:lnTo>
                  <a:pt x="8424" y="7316"/>
                </a:lnTo>
                <a:cubicBezTo>
                  <a:pt x="8392" y="7348"/>
                  <a:pt x="8377" y="7363"/>
                  <a:pt x="8361" y="7379"/>
                </a:cubicBezTo>
                <a:lnTo>
                  <a:pt x="8266" y="7332"/>
                </a:lnTo>
                <a:lnTo>
                  <a:pt x="8171" y="7490"/>
                </a:lnTo>
                <a:cubicBezTo>
                  <a:pt x="8155" y="7474"/>
                  <a:pt x="8155" y="7443"/>
                  <a:pt x="8155" y="7427"/>
                </a:cubicBezTo>
                <a:cubicBezTo>
                  <a:pt x="8123" y="7332"/>
                  <a:pt x="8250" y="7316"/>
                  <a:pt x="8250" y="7237"/>
                </a:cubicBezTo>
                <a:lnTo>
                  <a:pt x="8202" y="7205"/>
                </a:lnTo>
                <a:cubicBezTo>
                  <a:pt x="8187" y="7221"/>
                  <a:pt x="8171" y="7237"/>
                  <a:pt x="8171" y="7253"/>
                </a:cubicBezTo>
                <a:lnTo>
                  <a:pt x="8155" y="7237"/>
                </a:lnTo>
                <a:lnTo>
                  <a:pt x="8187" y="7205"/>
                </a:lnTo>
                <a:cubicBezTo>
                  <a:pt x="8202" y="7189"/>
                  <a:pt x="8218" y="7173"/>
                  <a:pt x="8250" y="7158"/>
                </a:cubicBezTo>
                <a:cubicBezTo>
                  <a:pt x="8260" y="7152"/>
                  <a:pt x="8271" y="7152"/>
                  <a:pt x="8280" y="7152"/>
                </a:cubicBezTo>
                <a:lnTo>
                  <a:pt x="8280" y="7152"/>
                </a:lnTo>
                <a:cubicBezTo>
                  <a:pt x="8299" y="7152"/>
                  <a:pt x="8313" y="7152"/>
                  <a:pt x="8313" y="7110"/>
                </a:cubicBezTo>
                <a:cubicBezTo>
                  <a:pt x="8297" y="7094"/>
                  <a:pt x="8297" y="7094"/>
                  <a:pt x="8282" y="7078"/>
                </a:cubicBezTo>
                <a:lnTo>
                  <a:pt x="8297" y="7063"/>
                </a:lnTo>
                <a:cubicBezTo>
                  <a:pt x="8297" y="7078"/>
                  <a:pt x="8313" y="7094"/>
                  <a:pt x="8329" y="7110"/>
                </a:cubicBezTo>
                <a:cubicBezTo>
                  <a:pt x="8361" y="7094"/>
                  <a:pt x="8408" y="7078"/>
                  <a:pt x="8456" y="7063"/>
                </a:cubicBezTo>
                <a:cubicBezTo>
                  <a:pt x="8456" y="7094"/>
                  <a:pt x="8456" y="7142"/>
                  <a:pt x="8456" y="7189"/>
                </a:cubicBezTo>
                <a:cubicBezTo>
                  <a:pt x="8535" y="7158"/>
                  <a:pt x="8598" y="7142"/>
                  <a:pt x="8630" y="7047"/>
                </a:cubicBezTo>
                <a:lnTo>
                  <a:pt x="8693" y="7047"/>
                </a:lnTo>
                <a:lnTo>
                  <a:pt x="8741" y="6968"/>
                </a:lnTo>
                <a:lnTo>
                  <a:pt x="8614" y="6825"/>
                </a:lnTo>
                <a:lnTo>
                  <a:pt x="8725" y="6762"/>
                </a:lnTo>
                <a:cubicBezTo>
                  <a:pt x="8725" y="6825"/>
                  <a:pt x="8741" y="6857"/>
                  <a:pt x="8741" y="6904"/>
                </a:cubicBezTo>
                <a:lnTo>
                  <a:pt x="8899" y="6968"/>
                </a:lnTo>
                <a:cubicBezTo>
                  <a:pt x="8899" y="6920"/>
                  <a:pt x="8867" y="6904"/>
                  <a:pt x="8867" y="6888"/>
                </a:cubicBezTo>
                <a:cubicBezTo>
                  <a:pt x="8867" y="6857"/>
                  <a:pt x="8867" y="6809"/>
                  <a:pt x="8867" y="6778"/>
                </a:cubicBezTo>
                <a:lnTo>
                  <a:pt x="8772" y="6698"/>
                </a:lnTo>
                <a:cubicBezTo>
                  <a:pt x="8883" y="6556"/>
                  <a:pt x="8883" y="6556"/>
                  <a:pt x="9042" y="6508"/>
                </a:cubicBezTo>
                <a:lnTo>
                  <a:pt x="9042" y="6508"/>
                </a:lnTo>
                <a:cubicBezTo>
                  <a:pt x="9089" y="6572"/>
                  <a:pt x="9026" y="6635"/>
                  <a:pt x="9010" y="6683"/>
                </a:cubicBezTo>
                <a:lnTo>
                  <a:pt x="9184" y="6683"/>
                </a:lnTo>
                <a:lnTo>
                  <a:pt x="9152" y="6603"/>
                </a:lnTo>
                <a:lnTo>
                  <a:pt x="9184" y="6572"/>
                </a:lnTo>
                <a:cubicBezTo>
                  <a:pt x="9168" y="6556"/>
                  <a:pt x="9152" y="6524"/>
                  <a:pt x="9152" y="6524"/>
                </a:cubicBezTo>
                <a:cubicBezTo>
                  <a:pt x="9105" y="6493"/>
                  <a:pt x="9073" y="6445"/>
                  <a:pt x="9026" y="6398"/>
                </a:cubicBezTo>
                <a:lnTo>
                  <a:pt x="9137" y="6350"/>
                </a:lnTo>
                <a:cubicBezTo>
                  <a:pt x="9137" y="6413"/>
                  <a:pt x="9152" y="6461"/>
                  <a:pt x="9152" y="6524"/>
                </a:cubicBezTo>
                <a:cubicBezTo>
                  <a:pt x="9186" y="6513"/>
                  <a:pt x="9228" y="6502"/>
                  <a:pt x="9266" y="6502"/>
                </a:cubicBezTo>
                <a:cubicBezTo>
                  <a:pt x="9282" y="6502"/>
                  <a:pt x="9297" y="6504"/>
                  <a:pt x="9311" y="6508"/>
                </a:cubicBezTo>
                <a:cubicBezTo>
                  <a:pt x="9327" y="6461"/>
                  <a:pt x="9342" y="6429"/>
                  <a:pt x="9342" y="6413"/>
                </a:cubicBezTo>
                <a:lnTo>
                  <a:pt x="9485" y="6461"/>
                </a:lnTo>
                <a:cubicBezTo>
                  <a:pt x="9453" y="6382"/>
                  <a:pt x="9422" y="6350"/>
                  <a:pt x="9406" y="6287"/>
                </a:cubicBezTo>
                <a:cubicBezTo>
                  <a:pt x="9612" y="6287"/>
                  <a:pt x="9659" y="6113"/>
                  <a:pt x="9802" y="6002"/>
                </a:cubicBezTo>
                <a:lnTo>
                  <a:pt x="9548" y="6002"/>
                </a:lnTo>
                <a:lnTo>
                  <a:pt x="9691" y="5812"/>
                </a:lnTo>
                <a:cubicBezTo>
                  <a:pt x="9675" y="5812"/>
                  <a:pt x="9659" y="5796"/>
                  <a:pt x="9643" y="5780"/>
                </a:cubicBezTo>
                <a:lnTo>
                  <a:pt x="9659" y="5764"/>
                </a:lnTo>
                <a:cubicBezTo>
                  <a:pt x="9675" y="5780"/>
                  <a:pt x="9675" y="5796"/>
                  <a:pt x="9691" y="5812"/>
                </a:cubicBezTo>
                <a:lnTo>
                  <a:pt x="9817" y="5812"/>
                </a:lnTo>
                <a:cubicBezTo>
                  <a:pt x="9833" y="5859"/>
                  <a:pt x="9849" y="5907"/>
                  <a:pt x="9849" y="5954"/>
                </a:cubicBezTo>
                <a:cubicBezTo>
                  <a:pt x="9897" y="5891"/>
                  <a:pt x="9960" y="5859"/>
                  <a:pt x="10007" y="5796"/>
                </a:cubicBezTo>
                <a:cubicBezTo>
                  <a:pt x="10023" y="5733"/>
                  <a:pt x="10087" y="5669"/>
                  <a:pt x="10150" y="5638"/>
                </a:cubicBezTo>
                <a:cubicBezTo>
                  <a:pt x="10197" y="5606"/>
                  <a:pt x="10229" y="5543"/>
                  <a:pt x="10277" y="5479"/>
                </a:cubicBezTo>
                <a:lnTo>
                  <a:pt x="10245" y="5416"/>
                </a:lnTo>
                <a:lnTo>
                  <a:pt x="10245" y="5416"/>
                </a:lnTo>
                <a:cubicBezTo>
                  <a:pt x="10182" y="5511"/>
                  <a:pt x="10118" y="5574"/>
                  <a:pt x="10039" y="5638"/>
                </a:cubicBezTo>
                <a:cubicBezTo>
                  <a:pt x="9976" y="5558"/>
                  <a:pt x="10007" y="5495"/>
                  <a:pt x="10007" y="5448"/>
                </a:cubicBezTo>
                <a:lnTo>
                  <a:pt x="10023" y="5448"/>
                </a:lnTo>
                <a:cubicBezTo>
                  <a:pt x="10039" y="5448"/>
                  <a:pt x="10039" y="5463"/>
                  <a:pt x="10039" y="5463"/>
                </a:cubicBezTo>
                <a:lnTo>
                  <a:pt x="10178" y="5402"/>
                </a:lnTo>
                <a:lnTo>
                  <a:pt x="10178" y="5402"/>
                </a:lnTo>
                <a:cubicBezTo>
                  <a:pt x="10199" y="5404"/>
                  <a:pt x="10220" y="5408"/>
                  <a:pt x="10245" y="5416"/>
                </a:cubicBezTo>
                <a:lnTo>
                  <a:pt x="10197" y="5321"/>
                </a:lnTo>
                <a:lnTo>
                  <a:pt x="10340" y="5242"/>
                </a:lnTo>
                <a:lnTo>
                  <a:pt x="10340" y="5242"/>
                </a:lnTo>
                <a:cubicBezTo>
                  <a:pt x="10324" y="5305"/>
                  <a:pt x="10308" y="5337"/>
                  <a:pt x="10292" y="5384"/>
                </a:cubicBezTo>
                <a:cubicBezTo>
                  <a:pt x="10351" y="5384"/>
                  <a:pt x="10392" y="5444"/>
                  <a:pt x="10448" y="5444"/>
                </a:cubicBezTo>
                <a:cubicBezTo>
                  <a:pt x="10467" y="5444"/>
                  <a:pt x="10489" y="5437"/>
                  <a:pt x="10514" y="5416"/>
                </a:cubicBezTo>
                <a:lnTo>
                  <a:pt x="10403" y="5353"/>
                </a:lnTo>
                <a:cubicBezTo>
                  <a:pt x="10467" y="5273"/>
                  <a:pt x="10546" y="5210"/>
                  <a:pt x="10641" y="5163"/>
                </a:cubicBezTo>
                <a:cubicBezTo>
                  <a:pt x="10641" y="5083"/>
                  <a:pt x="10783" y="5068"/>
                  <a:pt x="10720" y="4973"/>
                </a:cubicBezTo>
                <a:lnTo>
                  <a:pt x="10720" y="4973"/>
                </a:lnTo>
                <a:lnTo>
                  <a:pt x="10657" y="5020"/>
                </a:lnTo>
                <a:lnTo>
                  <a:pt x="10593" y="4909"/>
                </a:lnTo>
                <a:lnTo>
                  <a:pt x="10641" y="4862"/>
                </a:lnTo>
                <a:lnTo>
                  <a:pt x="10562" y="4767"/>
                </a:lnTo>
                <a:cubicBezTo>
                  <a:pt x="10584" y="4749"/>
                  <a:pt x="10604" y="4743"/>
                  <a:pt x="10624" y="4743"/>
                </a:cubicBezTo>
                <a:cubicBezTo>
                  <a:pt x="10676" y="4743"/>
                  <a:pt x="10722" y="4787"/>
                  <a:pt x="10767" y="4798"/>
                </a:cubicBezTo>
                <a:cubicBezTo>
                  <a:pt x="10783" y="4846"/>
                  <a:pt x="10783" y="4878"/>
                  <a:pt x="10783" y="4909"/>
                </a:cubicBezTo>
                <a:lnTo>
                  <a:pt x="10973" y="4909"/>
                </a:lnTo>
                <a:lnTo>
                  <a:pt x="10910" y="4862"/>
                </a:lnTo>
                <a:cubicBezTo>
                  <a:pt x="10973" y="4783"/>
                  <a:pt x="11052" y="4735"/>
                  <a:pt x="11132" y="4672"/>
                </a:cubicBezTo>
                <a:cubicBezTo>
                  <a:pt x="11195" y="4624"/>
                  <a:pt x="11242" y="4529"/>
                  <a:pt x="11322" y="4498"/>
                </a:cubicBezTo>
                <a:lnTo>
                  <a:pt x="11211" y="4434"/>
                </a:lnTo>
                <a:lnTo>
                  <a:pt x="11052" y="4513"/>
                </a:lnTo>
                <a:lnTo>
                  <a:pt x="11052" y="4640"/>
                </a:lnTo>
                <a:lnTo>
                  <a:pt x="10973" y="4608"/>
                </a:lnTo>
                <a:lnTo>
                  <a:pt x="10973" y="4735"/>
                </a:lnTo>
                <a:lnTo>
                  <a:pt x="10799" y="4735"/>
                </a:lnTo>
                <a:cubicBezTo>
                  <a:pt x="10767" y="4703"/>
                  <a:pt x="10878" y="4608"/>
                  <a:pt x="11052" y="4513"/>
                </a:cubicBezTo>
                <a:cubicBezTo>
                  <a:pt x="11037" y="4466"/>
                  <a:pt x="11021" y="4418"/>
                  <a:pt x="10989" y="4339"/>
                </a:cubicBezTo>
                <a:lnTo>
                  <a:pt x="10989" y="4339"/>
                </a:lnTo>
                <a:lnTo>
                  <a:pt x="11084" y="4418"/>
                </a:lnTo>
                <a:lnTo>
                  <a:pt x="11274" y="4197"/>
                </a:lnTo>
                <a:lnTo>
                  <a:pt x="11195" y="4165"/>
                </a:lnTo>
                <a:lnTo>
                  <a:pt x="11195" y="4118"/>
                </a:lnTo>
                <a:lnTo>
                  <a:pt x="11353" y="4054"/>
                </a:lnTo>
                <a:lnTo>
                  <a:pt x="11496" y="4133"/>
                </a:lnTo>
                <a:lnTo>
                  <a:pt x="11559" y="4102"/>
                </a:lnTo>
                <a:lnTo>
                  <a:pt x="11512" y="3991"/>
                </a:lnTo>
                <a:lnTo>
                  <a:pt x="11575" y="3912"/>
                </a:lnTo>
                <a:lnTo>
                  <a:pt x="11432" y="3912"/>
                </a:lnTo>
                <a:lnTo>
                  <a:pt x="11432" y="4007"/>
                </a:lnTo>
                <a:lnTo>
                  <a:pt x="11337" y="4007"/>
                </a:lnTo>
                <a:lnTo>
                  <a:pt x="11417" y="3896"/>
                </a:lnTo>
                <a:lnTo>
                  <a:pt x="11432" y="3912"/>
                </a:lnTo>
                <a:lnTo>
                  <a:pt x="11496" y="3833"/>
                </a:lnTo>
                <a:lnTo>
                  <a:pt x="11622" y="3912"/>
                </a:lnTo>
                <a:cubicBezTo>
                  <a:pt x="11591" y="3769"/>
                  <a:pt x="11638" y="3690"/>
                  <a:pt x="11749" y="3674"/>
                </a:cubicBezTo>
                <a:cubicBezTo>
                  <a:pt x="11781" y="3532"/>
                  <a:pt x="11876" y="3421"/>
                  <a:pt x="12002" y="3358"/>
                </a:cubicBezTo>
                <a:lnTo>
                  <a:pt x="12002" y="3358"/>
                </a:lnTo>
                <a:cubicBezTo>
                  <a:pt x="11987" y="3437"/>
                  <a:pt x="11987" y="3516"/>
                  <a:pt x="12002" y="3595"/>
                </a:cubicBezTo>
                <a:lnTo>
                  <a:pt x="12097" y="3595"/>
                </a:lnTo>
                <a:lnTo>
                  <a:pt x="12097" y="3405"/>
                </a:lnTo>
                <a:cubicBezTo>
                  <a:pt x="12066" y="3342"/>
                  <a:pt x="12034" y="3294"/>
                  <a:pt x="12002" y="3247"/>
                </a:cubicBezTo>
                <a:cubicBezTo>
                  <a:pt x="12029" y="3231"/>
                  <a:pt x="12061" y="3229"/>
                  <a:pt x="12092" y="3229"/>
                </a:cubicBezTo>
                <a:cubicBezTo>
                  <a:pt x="12101" y="3229"/>
                  <a:pt x="12110" y="3229"/>
                  <a:pt x="12119" y="3229"/>
                </a:cubicBezTo>
                <a:cubicBezTo>
                  <a:pt x="12173" y="3229"/>
                  <a:pt x="12222" y="3224"/>
                  <a:pt x="12240" y="3152"/>
                </a:cubicBezTo>
                <a:lnTo>
                  <a:pt x="12161" y="3120"/>
                </a:lnTo>
                <a:cubicBezTo>
                  <a:pt x="12193" y="3073"/>
                  <a:pt x="12208" y="2993"/>
                  <a:pt x="12288" y="2978"/>
                </a:cubicBezTo>
                <a:cubicBezTo>
                  <a:pt x="12335" y="2962"/>
                  <a:pt x="12335" y="2914"/>
                  <a:pt x="12335" y="2867"/>
                </a:cubicBezTo>
                <a:cubicBezTo>
                  <a:pt x="12319" y="2851"/>
                  <a:pt x="12303" y="2851"/>
                  <a:pt x="12288" y="2835"/>
                </a:cubicBezTo>
                <a:lnTo>
                  <a:pt x="12303" y="2819"/>
                </a:lnTo>
                <a:lnTo>
                  <a:pt x="12335" y="2851"/>
                </a:lnTo>
                <a:lnTo>
                  <a:pt x="12573" y="2740"/>
                </a:lnTo>
                <a:lnTo>
                  <a:pt x="12525" y="2693"/>
                </a:lnTo>
                <a:cubicBezTo>
                  <a:pt x="12541" y="2629"/>
                  <a:pt x="12573" y="2566"/>
                  <a:pt x="12588" y="2487"/>
                </a:cubicBezTo>
                <a:lnTo>
                  <a:pt x="12763" y="2471"/>
                </a:lnTo>
                <a:lnTo>
                  <a:pt x="12715" y="2423"/>
                </a:lnTo>
                <a:lnTo>
                  <a:pt x="12873" y="2233"/>
                </a:lnTo>
                <a:lnTo>
                  <a:pt x="12842" y="2154"/>
                </a:lnTo>
                <a:lnTo>
                  <a:pt x="12778" y="2107"/>
                </a:lnTo>
                <a:lnTo>
                  <a:pt x="12889" y="1996"/>
                </a:lnTo>
                <a:cubicBezTo>
                  <a:pt x="12905" y="2043"/>
                  <a:pt x="12921" y="2075"/>
                  <a:pt x="12953" y="2123"/>
                </a:cubicBezTo>
                <a:lnTo>
                  <a:pt x="13016" y="2043"/>
                </a:lnTo>
                <a:lnTo>
                  <a:pt x="12937" y="1996"/>
                </a:lnTo>
                <a:cubicBezTo>
                  <a:pt x="12937" y="1980"/>
                  <a:pt x="12921" y="1948"/>
                  <a:pt x="12921" y="1933"/>
                </a:cubicBezTo>
                <a:cubicBezTo>
                  <a:pt x="12824" y="1946"/>
                  <a:pt x="12776" y="2068"/>
                  <a:pt x="12681" y="2068"/>
                </a:cubicBezTo>
                <a:cubicBezTo>
                  <a:pt x="12667" y="2068"/>
                  <a:pt x="12652" y="2065"/>
                  <a:pt x="12636" y="2059"/>
                </a:cubicBezTo>
                <a:cubicBezTo>
                  <a:pt x="12620" y="2028"/>
                  <a:pt x="12604" y="1996"/>
                  <a:pt x="12588" y="1964"/>
                </a:cubicBezTo>
                <a:cubicBezTo>
                  <a:pt x="12573" y="2012"/>
                  <a:pt x="12557" y="2043"/>
                  <a:pt x="12557" y="2043"/>
                </a:cubicBezTo>
                <a:lnTo>
                  <a:pt x="12430" y="2012"/>
                </a:lnTo>
                <a:cubicBezTo>
                  <a:pt x="12430" y="2056"/>
                  <a:pt x="12415" y="2065"/>
                  <a:pt x="12394" y="2065"/>
                </a:cubicBezTo>
                <a:cubicBezTo>
                  <a:pt x="12379" y="2065"/>
                  <a:pt x="12361" y="2061"/>
                  <a:pt x="12342" y="2059"/>
                </a:cubicBezTo>
                <a:lnTo>
                  <a:pt x="12342" y="2059"/>
                </a:lnTo>
                <a:cubicBezTo>
                  <a:pt x="12345" y="2059"/>
                  <a:pt x="12348" y="2059"/>
                  <a:pt x="12351" y="2059"/>
                </a:cubicBezTo>
                <a:cubicBezTo>
                  <a:pt x="12351" y="2015"/>
                  <a:pt x="12365" y="2005"/>
                  <a:pt x="12384" y="2005"/>
                </a:cubicBezTo>
                <a:cubicBezTo>
                  <a:pt x="12399" y="2005"/>
                  <a:pt x="12416" y="2012"/>
                  <a:pt x="12430" y="2012"/>
                </a:cubicBezTo>
                <a:cubicBezTo>
                  <a:pt x="12446" y="1964"/>
                  <a:pt x="12430" y="1917"/>
                  <a:pt x="12462" y="1853"/>
                </a:cubicBezTo>
                <a:cubicBezTo>
                  <a:pt x="12509" y="1806"/>
                  <a:pt x="12541" y="1743"/>
                  <a:pt x="12557" y="1679"/>
                </a:cubicBezTo>
                <a:lnTo>
                  <a:pt x="12620" y="1711"/>
                </a:lnTo>
                <a:lnTo>
                  <a:pt x="12573" y="1774"/>
                </a:lnTo>
                <a:lnTo>
                  <a:pt x="12810" y="1774"/>
                </a:lnTo>
                <a:lnTo>
                  <a:pt x="12889" y="1679"/>
                </a:lnTo>
                <a:cubicBezTo>
                  <a:pt x="12913" y="1715"/>
                  <a:pt x="12954" y="1733"/>
                  <a:pt x="13001" y="1733"/>
                </a:cubicBezTo>
                <a:cubicBezTo>
                  <a:pt x="13016" y="1733"/>
                  <a:pt x="13032" y="1731"/>
                  <a:pt x="13048" y="1727"/>
                </a:cubicBezTo>
                <a:lnTo>
                  <a:pt x="12968" y="1600"/>
                </a:lnTo>
                <a:lnTo>
                  <a:pt x="12937" y="1648"/>
                </a:lnTo>
                <a:lnTo>
                  <a:pt x="12889" y="1600"/>
                </a:lnTo>
                <a:lnTo>
                  <a:pt x="12842" y="1632"/>
                </a:lnTo>
                <a:lnTo>
                  <a:pt x="12652" y="1568"/>
                </a:lnTo>
                <a:cubicBezTo>
                  <a:pt x="12620" y="1584"/>
                  <a:pt x="12588" y="1584"/>
                  <a:pt x="12573" y="1600"/>
                </a:cubicBezTo>
                <a:cubicBezTo>
                  <a:pt x="12541" y="1600"/>
                  <a:pt x="12509" y="1584"/>
                  <a:pt x="12493" y="1584"/>
                </a:cubicBezTo>
                <a:lnTo>
                  <a:pt x="12493" y="1505"/>
                </a:lnTo>
                <a:lnTo>
                  <a:pt x="12351" y="1426"/>
                </a:lnTo>
                <a:cubicBezTo>
                  <a:pt x="12446" y="1394"/>
                  <a:pt x="12478" y="1331"/>
                  <a:pt x="12509" y="1220"/>
                </a:cubicBezTo>
                <a:lnTo>
                  <a:pt x="12509" y="1220"/>
                </a:lnTo>
                <a:lnTo>
                  <a:pt x="12208" y="1268"/>
                </a:lnTo>
                <a:cubicBezTo>
                  <a:pt x="12224" y="1204"/>
                  <a:pt x="12240" y="1157"/>
                  <a:pt x="12240" y="1093"/>
                </a:cubicBezTo>
                <a:cubicBezTo>
                  <a:pt x="12177" y="1078"/>
                  <a:pt x="12129" y="998"/>
                  <a:pt x="12113" y="951"/>
                </a:cubicBezTo>
                <a:cubicBezTo>
                  <a:pt x="12094" y="931"/>
                  <a:pt x="12056" y="918"/>
                  <a:pt x="12015" y="918"/>
                </a:cubicBezTo>
                <a:cubicBezTo>
                  <a:pt x="11990" y="918"/>
                  <a:pt x="11963" y="923"/>
                  <a:pt x="11939" y="935"/>
                </a:cubicBezTo>
                <a:cubicBezTo>
                  <a:pt x="11955" y="872"/>
                  <a:pt x="11971" y="824"/>
                  <a:pt x="12002" y="777"/>
                </a:cubicBezTo>
                <a:cubicBezTo>
                  <a:pt x="11981" y="777"/>
                  <a:pt x="11967" y="770"/>
                  <a:pt x="11960" y="770"/>
                </a:cubicBezTo>
                <a:cubicBezTo>
                  <a:pt x="11957" y="770"/>
                  <a:pt x="11955" y="771"/>
                  <a:pt x="11955" y="777"/>
                </a:cubicBezTo>
                <a:cubicBezTo>
                  <a:pt x="11860" y="824"/>
                  <a:pt x="11765" y="872"/>
                  <a:pt x="11654" y="903"/>
                </a:cubicBezTo>
                <a:cubicBezTo>
                  <a:pt x="11686" y="856"/>
                  <a:pt x="11702" y="824"/>
                  <a:pt x="11717" y="808"/>
                </a:cubicBezTo>
                <a:cubicBezTo>
                  <a:pt x="11765" y="777"/>
                  <a:pt x="11828" y="745"/>
                  <a:pt x="11892" y="729"/>
                </a:cubicBezTo>
                <a:cubicBezTo>
                  <a:pt x="11907" y="745"/>
                  <a:pt x="11939" y="761"/>
                  <a:pt x="11955" y="777"/>
                </a:cubicBezTo>
                <a:cubicBezTo>
                  <a:pt x="11939" y="713"/>
                  <a:pt x="11939" y="650"/>
                  <a:pt x="11923" y="587"/>
                </a:cubicBezTo>
                <a:cubicBezTo>
                  <a:pt x="11923" y="492"/>
                  <a:pt x="12082" y="444"/>
                  <a:pt x="12018" y="302"/>
                </a:cubicBezTo>
                <a:lnTo>
                  <a:pt x="12018" y="302"/>
                </a:lnTo>
                <a:cubicBezTo>
                  <a:pt x="11987" y="349"/>
                  <a:pt x="11955" y="428"/>
                  <a:pt x="11923" y="428"/>
                </a:cubicBezTo>
                <a:cubicBezTo>
                  <a:pt x="11917" y="427"/>
                  <a:pt x="11911" y="427"/>
                  <a:pt x="11905" y="427"/>
                </a:cubicBezTo>
                <a:cubicBezTo>
                  <a:pt x="11807" y="427"/>
                  <a:pt x="11760" y="542"/>
                  <a:pt x="11686" y="587"/>
                </a:cubicBezTo>
                <a:lnTo>
                  <a:pt x="11591" y="587"/>
                </a:lnTo>
                <a:cubicBezTo>
                  <a:pt x="11607" y="508"/>
                  <a:pt x="11702" y="492"/>
                  <a:pt x="11670" y="397"/>
                </a:cubicBezTo>
                <a:lnTo>
                  <a:pt x="11670" y="397"/>
                </a:lnTo>
                <a:lnTo>
                  <a:pt x="11464" y="460"/>
                </a:lnTo>
                <a:cubicBezTo>
                  <a:pt x="11448" y="523"/>
                  <a:pt x="11432" y="571"/>
                  <a:pt x="11401" y="618"/>
                </a:cubicBezTo>
                <a:lnTo>
                  <a:pt x="11242" y="634"/>
                </a:lnTo>
                <a:lnTo>
                  <a:pt x="11021" y="919"/>
                </a:lnTo>
                <a:cubicBezTo>
                  <a:pt x="11005" y="872"/>
                  <a:pt x="10989" y="840"/>
                  <a:pt x="10973" y="808"/>
                </a:cubicBezTo>
                <a:lnTo>
                  <a:pt x="10799" y="903"/>
                </a:lnTo>
                <a:lnTo>
                  <a:pt x="10514" y="856"/>
                </a:lnTo>
                <a:cubicBezTo>
                  <a:pt x="10435" y="729"/>
                  <a:pt x="10435" y="729"/>
                  <a:pt x="10498" y="634"/>
                </a:cubicBezTo>
                <a:cubicBezTo>
                  <a:pt x="10530" y="539"/>
                  <a:pt x="10577" y="444"/>
                  <a:pt x="10657" y="365"/>
                </a:cubicBezTo>
                <a:lnTo>
                  <a:pt x="10799" y="476"/>
                </a:lnTo>
                <a:lnTo>
                  <a:pt x="10799" y="318"/>
                </a:lnTo>
                <a:lnTo>
                  <a:pt x="10720" y="286"/>
                </a:lnTo>
                <a:cubicBezTo>
                  <a:pt x="10799" y="223"/>
                  <a:pt x="10831" y="96"/>
                  <a:pt x="10799" y="1"/>
                </a:cubicBezTo>
                <a:close/>
              </a:path>
            </a:pathLst>
          </a:custGeom>
          <a:solidFill>
            <a:srgbClr val="FFC135"/>
          </a:solidFill>
          <a:ln>
            <a:noFill/>
          </a:ln>
        </p:spPr>
        <p:txBody>
          <a:bodyPr spcFirstLastPara="1" wrap="square" lIns="121900" tIns="121900" rIns="121900" bIns="121900" anchor="ctr" anchorCtr="0">
            <a:noAutofit/>
          </a:bodyPr>
          <a:lstStyle/>
          <a:p>
            <a:pPr algn="ctr"/>
            <a:r>
              <a:rPr lang="en-US" altLang="vi-VN" sz="4400" i="1" dirty="0" err="1">
                <a:solidFill>
                  <a:schemeClr val="bg1"/>
                </a:solidFill>
                <a:latin typeface="Now" panose="020B0604020202020204" charset="0"/>
                <a:ea typeface="Tahoma" panose="020B0604030504040204" pitchFamily="34" charset="0"/>
                <a:cs typeface="Tahoma" panose="020B0604030504040204" pitchFamily="34" charset="0"/>
              </a:rPr>
              <a:t>Nhận</a:t>
            </a:r>
            <a:r>
              <a:rPr lang="en-US" altLang="vi-VN" sz="4400" i="1" dirty="0">
                <a:solidFill>
                  <a:schemeClr val="bg1"/>
                </a:solidFill>
                <a:latin typeface="Now" panose="020B0604020202020204" charset="0"/>
                <a:ea typeface="Tahoma" panose="020B0604030504040204" pitchFamily="34" charset="0"/>
                <a:cs typeface="Tahoma" panose="020B0604030504040204" pitchFamily="34" charset="0"/>
              </a:rPr>
              <a:t> </a:t>
            </a:r>
            <a:r>
              <a:rPr lang="en-US" altLang="vi-VN" sz="4400" i="1" dirty="0" err="1">
                <a:solidFill>
                  <a:schemeClr val="bg1"/>
                </a:solidFill>
                <a:latin typeface="Now" panose="020B0604020202020204" charset="0"/>
                <a:ea typeface="Tahoma" panose="020B0604030504040204" pitchFamily="34" charset="0"/>
                <a:cs typeface="Tahoma" panose="020B0604030504040204" pitchFamily="34" charset="0"/>
              </a:rPr>
              <a:t>xét</a:t>
            </a:r>
            <a:endParaRPr sz="4400" i="1" dirty="0">
              <a:solidFill>
                <a:schemeClr val="bg1"/>
              </a:solidFill>
              <a:latin typeface="Now" panose="020B0604020202020204" charset="0"/>
              <a:ea typeface="Tahoma" panose="020B0604030504040204" pitchFamily="34" charset="0"/>
              <a:cs typeface="Tahoma" panose="020B0604030504040204" pitchFamily="34" charset="0"/>
            </a:endParaRPr>
          </a:p>
        </p:txBody>
      </p:sp>
      <p:sp>
        <p:nvSpPr>
          <p:cNvPr id="11" name="Rectangle: Diagonal Corners Snipped 8" descr="n185 Fb Thu Huong Pham">
            <a:extLst>
              <a:ext uri="{FF2B5EF4-FFF2-40B4-BE49-F238E27FC236}">
                <a16:creationId xmlns:a16="http://schemas.microsoft.com/office/drawing/2014/main" id="{061E25A7-29B0-A4B9-52B9-0A099871E831}"/>
              </a:ext>
            </a:extLst>
          </p:cNvPr>
          <p:cNvSpPr/>
          <p:nvPr/>
        </p:nvSpPr>
        <p:spPr>
          <a:xfrm flipH="1">
            <a:off x="15240" y="7367943"/>
            <a:ext cx="13030158" cy="2812651"/>
          </a:xfrm>
          <a:prstGeom prst="snip2DiagRect">
            <a:avLst/>
          </a:prstGeom>
          <a:solidFill>
            <a:schemeClr val="bg1"/>
          </a:solidFill>
          <a:ln w="12700" cap="flat" cmpd="sng" algn="ctr">
            <a:solidFill>
              <a:sysClr val="window" lastClr="FFFFFF">
                <a:lumMod val="50000"/>
              </a:sysClr>
            </a:solidFill>
            <a:prstDash val="solid"/>
            <a:miter lim="800000"/>
          </a:ln>
          <a:effectLst/>
        </p:spPr>
        <p:txBody>
          <a:bodyPr rtlCol="0" anchor="ctr"/>
          <a:lstStyle/>
          <a:p>
            <a:pPr algn="ctr">
              <a:lnSpc>
                <a:spcPct val="115000"/>
              </a:lnSpc>
              <a:spcAft>
                <a:spcPts val="0"/>
              </a:spcAft>
            </a:pPr>
            <a:r>
              <a:rPr lang="en-US" sz="4000" b="1" dirty="0" err="1">
                <a:solidFill>
                  <a:srgbClr val="0070C0"/>
                </a:solidFill>
                <a:latin typeface="Now" panose="020B0604020202020204" charset="0"/>
              </a:rPr>
              <a:t>Tốc</a:t>
            </a:r>
            <a:r>
              <a:rPr lang="en-US" sz="4000" b="1" dirty="0">
                <a:solidFill>
                  <a:srgbClr val="0070C0"/>
                </a:solidFill>
                <a:latin typeface="Now" panose="020B0604020202020204" charset="0"/>
              </a:rPr>
              <a:t> </a:t>
            </a:r>
            <a:r>
              <a:rPr lang="en-US" sz="4000" b="1" dirty="0" err="1">
                <a:solidFill>
                  <a:srgbClr val="0070C0"/>
                </a:solidFill>
                <a:latin typeface="Now" panose="020B0604020202020204" charset="0"/>
              </a:rPr>
              <a:t>độ</a:t>
            </a:r>
            <a:r>
              <a:rPr lang="en-US" sz="4000" b="1" dirty="0">
                <a:solidFill>
                  <a:srgbClr val="0070C0"/>
                </a:solidFill>
                <a:latin typeface="Now" panose="020B0604020202020204" charset="0"/>
              </a:rPr>
              <a:t> </a:t>
            </a:r>
            <a:r>
              <a:rPr lang="en-US" sz="4000" b="1" dirty="0" err="1">
                <a:solidFill>
                  <a:srgbClr val="0070C0"/>
                </a:solidFill>
                <a:latin typeface="Now" panose="020B0604020202020204" charset="0"/>
              </a:rPr>
              <a:t>truyền</a:t>
            </a:r>
            <a:r>
              <a:rPr lang="en-US" sz="4000" b="1" dirty="0">
                <a:solidFill>
                  <a:srgbClr val="0070C0"/>
                </a:solidFill>
                <a:latin typeface="Now" panose="020B0604020202020204" charset="0"/>
              </a:rPr>
              <a:t> </a:t>
            </a:r>
            <a:r>
              <a:rPr lang="en-US" sz="4000" b="1" dirty="0" err="1">
                <a:solidFill>
                  <a:srgbClr val="0070C0"/>
                </a:solidFill>
                <a:latin typeface="Now" panose="020B0604020202020204" charset="0"/>
              </a:rPr>
              <a:t>âm</a:t>
            </a:r>
            <a:r>
              <a:rPr lang="en-US" sz="4000" b="1" dirty="0">
                <a:solidFill>
                  <a:srgbClr val="0070C0"/>
                </a:solidFill>
                <a:latin typeface="Now" panose="020B0604020202020204" charset="0"/>
              </a:rPr>
              <a:t> </a:t>
            </a:r>
            <a:r>
              <a:rPr lang="en-US" sz="4000" b="1" dirty="0" err="1">
                <a:solidFill>
                  <a:srgbClr val="0070C0"/>
                </a:solidFill>
                <a:latin typeface="Now" panose="020B0604020202020204" charset="0"/>
              </a:rPr>
              <a:t>đo</a:t>
            </a:r>
            <a:r>
              <a:rPr lang="en-US" sz="4000" b="1" dirty="0">
                <a:solidFill>
                  <a:srgbClr val="0070C0"/>
                </a:solidFill>
                <a:latin typeface="Now" panose="020B0604020202020204" charset="0"/>
              </a:rPr>
              <a:t> </a:t>
            </a:r>
            <a:r>
              <a:rPr lang="en-US" sz="4000" b="1" dirty="0" err="1">
                <a:solidFill>
                  <a:srgbClr val="0070C0"/>
                </a:solidFill>
                <a:latin typeface="Now" panose="020B0604020202020204" charset="0"/>
              </a:rPr>
              <a:t>được</a:t>
            </a:r>
            <a:r>
              <a:rPr lang="en-US" sz="4000" b="1" dirty="0">
                <a:solidFill>
                  <a:srgbClr val="0070C0"/>
                </a:solidFill>
                <a:latin typeface="Now" panose="020B0604020202020204" charset="0"/>
              </a:rPr>
              <a:t> </a:t>
            </a:r>
            <a:r>
              <a:rPr lang="en-US" sz="4000" b="1" dirty="0" err="1">
                <a:solidFill>
                  <a:srgbClr val="0070C0"/>
                </a:solidFill>
                <a:latin typeface="Now" panose="020B0604020202020204" charset="0"/>
              </a:rPr>
              <a:t>bằng</a:t>
            </a:r>
            <a:r>
              <a:rPr lang="en-US" sz="4000" b="1" dirty="0">
                <a:solidFill>
                  <a:srgbClr val="0070C0"/>
                </a:solidFill>
                <a:latin typeface="Now" panose="020B0604020202020204" charset="0"/>
              </a:rPr>
              <a:t> </a:t>
            </a:r>
            <a:r>
              <a:rPr lang="en-US" sz="4000" b="1" dirty="0" err="1">
                <a:solidFill>
                  <a:srgbClr val="0070C0"/>
                </a:solidFill>
                <a:latin typeface="Now" panose="020B0604020202020204" charset="0"/>
              </a:rPr>
              <a:t>dụng</a:t>
            </a:r>
            <a:r>
              <a:rPr lang="en-US" sz="4000" b="1" dirty="0">
                <a:solidFill>
                  <a:srgbClr val="0070C0"/>
                </a:solidFill>
                <a:latin typeface="Now" panose="020B0604020202020204" charset="0"/>
              </a:rPr>
              <a:t> </a:t>
            </a:r>
            <a:r>
              <a:rPr lang="en-US" sz="4000" b="1" dirty="0" err="1">
                <a:solidFill>
                  <a:srgbClr val="0070C0"/>
                </a:solidFill>
                <a:latin typeface="Now" panose="020B0604020202020204" charset="0"/>
              </a:rPr>
              <a:t>cụ</a:t>
            </a:r>
            <a:r>
              <a:rPr lang="en-US" sz="4000" b="1" dirty="0">
                <a:solidFill>
                  <a:srgbClr val="0070C0"/>
                </a:solidFill>
                <a:latin typeface="Now" panose="020B0604020202020204" charset="0"/>
              </a:rPr>
              <a:t> </a:t>
            </a:r>
            <a:r>
              <a:rPr lang="en-US" sz="4000" b="1" dirty="0" err="1">
                <a:solidFill>
                  <a:srgbClr val="0070C0"/>
                </a:solidFill>
                <a:latin typeface="Now" panose="020B0604020202020204" charset="0"/>
              </a:rPr>
              <a:t>thực</a:t>
            </a:r>
            <a:r>
              <a:rPr lang="en-US" sz="4000" b="1" dirty="0">
                <a:solidFill>
                  <a:srgbClr val="0070C0"/>
                </a:solidFill>
                <a:latin typeface="Now" panose="020B0604020202020204" charset="0"/>
              </a:rPr>
              <a:t> </a:t>
            </a:r>
            <a:r>
              <a:rPr lang="en-US" sz="4000" b="1" dirty="0" err="1">
                <a:solidFill>
                  <a:srgbClr val="0070C0"/>
                </a:solidFill>
                <a:latin typeface="Now" panose="020B0604020202020204" charset="0"/>
              </a:rPr>
              <a:t>hành</a:t>
            </a:r>
            <a:r>
              <a:rPr lang="en-US" sz="4000" b="1" dirty="0">
                <a:solidFill>
                  <a:srgbClr val="0070C0"/>
                </a:solidFill>
                <a:latin typeface="Now" panose="020B0604020202020204" charset="0"/>
              </a:rPr>
              <a:t> </a:t>
            </a:r>
            <a:r>
              <a:rPr lang="en-US" sz="4000" b="1" dirty="0" err="1">
                <a:solidFill>
                  <a:srgbClr val="0070C0"/>
                </a:solidFill>
                <a:latin typeface="Now" panose="020B0604020202020204" charset="0"/>
              </a:rPr>
              <a:t>gần</a:t>
            </a:r>
            <a:r>
              <a:rPr lang="en-US" sz="4000" b="1" dirty="0">
                <a:solidFill>
                  <a:srgbClr val="0070C0"/>
                </a:solidFill>
                <a:latin typeface="Now" panose="020B0604020202020204" charset="0"/>
              </a:rPr>
              <a:t> </a:t>
            </a:r>
            <a:r>
              <a:rPr lang="en-US" sz="4000" b="1" dirty="0" err="1">
                <a:solidFill>
                  <a:srgbClr val="0070C0"/>
                </a:solidFill>
                <a:latin typeface="Now" panose="020B0604020202020204" charset="0"/>
              </a:rPr>
              <a:t>bằng</a:t>
            </a:r>
            <a:r>
              <a:rPr lang="en-US" sz="4000" b="1" dirty="0">
                <a:solidFill>
                  <a:srgbClr val="0070C0"/>
                </a:solidFill>
                <a:latin typeface="Now" panose="020B0604020202020204" charset="0"/>
              </a:rPr>
              <a:t> </a:t>
            </a:r>
            <a:r>
              <a:rPr lang="en-US" sz="4000" b="1" dirty="0" err="1">
                <a:solidFill>
                  <a:srgbClr val="0070C0"/>
                </a:solidFill>
                <a:latin typeface="Now" panose="020B0604020202020204" charset="0"/>
              </a:rPr>
              <a:t>với</a:t>
            </a:r>
            <a:r>
              <a:rPr lang="en-US" sz="4000" b="1" dirty="0">
                <a:solidFill>
                  <a:srgbClr val="0070C0"/>
                </a:solidFill>
                <a:latin typeface="Now" panose="020B0604020202020204" charset="0"/>
              </a:rPr>
              <a:t> </a:t>
            </a:r>
            <a:r>
              <a:rPr lang="en-US" sz="4000" b="1" dirty="0" err="1">
                <a:solidFill>
                  <a:srgbClr val="0070C0"/>
                </a:solidFill>
                <a:latin typeface="Now" panose="020B0604020202020204" charset="0"/>
              </a:rPr>
              <a:t>tốc</a:t>
            </a:r>
            <a:r>
              <a:rPr lang="en-US" sz="4000" b="1" dirty="0">
                <a:solidFill>
                  <a:srgbClr val="0070C0"/>
                </a:solidFill>
                <a:latin typeface="Now" panose="020B0604020202020204" charset="0"/>
              </a:rPr>
              <a:t> </a:t>
            </a:r>
            <a:r>
              <a:rPr lang="en-US" sz="4000" b="1" dirty="0" err="1">
                <a:solidFill>
                  <a:srgbClr val="0070C0"/>
                </a:solidFill>
                <a:latin typeface="Now" panose="020B0604020202020204" charset="0"/>
              </a:rPr>
              <a:t>độ</a:t>
            </a:r>
            <a:r>
              <a:rPr lang="en-US" sz="4000" b="1" dirty="0">
                <a:solidFill>
                  <a:srgbClr val="0070C0"/>
                </a:solidFill>
                <a:latin typeface="Now" panose="020B0604020202020204" charset="0"/>
              </a:rPr>
              <a:t> </a:t>
            </a:r>
            <a:r>
              <a:rPr lang="en-US" sz="4000" b="1" dirty="0" err="1">
                <a:solidFill>
                  <a:srgbClr val="0070C0"/>
                </a:solidFill>
                <a:latin typeface="Now" panose="020B0604020202020204" charset="0"/>
              </a:rPr>
              <a:t>truyền</a:t>
            </a:r>
            <a:r>
              <a:rPr lang="en-US" sz="4000" b="1" dirty="0">
                <a:solidFill>
                  <a:srgbClr val="0070C0"/>
                </a:solidFill>
                <a:latin typeface="Now" panose="020B0604020202020204" charset="0"/>
              </a:rPr>
              <a:t> </a:t>
            </a:r>
            <a:r>
              <a:rPr lang="en-US" sz="4000" b="1" dirty="0" err="1">
                <a:solidFill>
                  <a:srgbClr val="0070C0"/>
                </a:solidFill>
                <a:latin typeface="Now" panose="020B0604020202020204" charset="0"/>
              </a:rPr>
              <a:t>âm</a:t>
            </a:r>
            <a:r>
              <a:rPr lang="en-US" sz="4000" b="1" dirty="0">
                <a:solidFill>
                  <a:srgbClr val="0070C0"/>
                </a:solidFill>
                <a:latin typeface="Now" panose="020B0604020202020204" charset="0"/>
              </a:rPr>
              <a:t> </a:t>
            </a:r>
            <a:r>
              <a:rPr lang="en-US" sz="4000" b="1" dirty="0" err="1">
                <a:solidFill>
                  <a:srgbClr val="0070C0"/>
                </a:solidFill>
                <a:latin typeface="Now" panose="020B0604020202020204" charset="0"/>
              </a:rPr>
              <a:t>trong</a:t>
            </a:r>
            <a:r>
              <a:rPr lang="en-US" sz="4000" b="1" dirty="0">
                <a:solidFill>
                  <a:srgbClr val="0070C0"/>
                </a:solidFill>
                <a:latin typeface="Now" panose="020B0604020202020204" charset="0"/>
              </a:rPr>
              <a:t> </a:t>
            </a:r>
            <a:r>
              <a:rPr lang="en-US" sz="4000" b="1" dirty="0" err="1">
                <a:solidFill>
                  <a:srgbClr val="0070C0"/>
                </a:solidFill>
                <a:latin typeface="Now" panose="020B0604020202020204" charset="0"/>
              </a:rPr>
              <a:t>không</a:t>
            </a:r>
            <a:r>
              <a:rPr lang="en-US" sz="4000" b="1" dirty="0">
                <a:solidFill>
                  <a:srgbClr val="0070C0"/>
                </a:solidFill>
                <a:latin typeface="Now" panose="020B0604020202020204" charset="0"/>
              </a:rPr>
              <a:t> </a:t>
            </a:r>
            <a:r>
              <a:rPr lang="en-US" sz="4000" b="1" dirty="0" err="1">
                <a:solidFill>
                  <a:srgbClr val="0070C0"/>
                </a:solidFill>
                <a:latin typeface="Now" panose="020B0604020202020204" charset="0"/>
              </a:rPr>
              <a:t>khí</a:t>
            </a:r>
            <a:r>
              <a:rPr lang="en-US" sz="4000" b="1" dirty="0">
                <a:solidFill>
                  <a:srgbClr val="0070C0"/>
                </a:solidFill>
                <a:latin typeface="Now" panose="020B0604020202020204" charset="0"/>
              </a:rPr>
              <a:t> v = 340 m/s </a:t>
            </a:r>
            <a:endParaRPr lang="en-US" sz="4000" b="1" dirty="0">
              <a:solidFill>
                <a:srgbClr val="0070C0"/>
              </a:solidFill>
              <a:effectLst/>
              <a:latin typeface="Now" panose="020B0604020202020204" charset="0"/>
              <a:ea typeface="Times New Roman" panose="02020603050405020304" pitchFamily="18" charset="0"/>
            </a:endParaRPr>
          </a:p>
        </p:txBody>
      </p:sp>
      <p:pic>
        <p:nvPicPr>
          <p:cNvPr id="4" name="Picture 3" descr="n185 Fb Thu Huong Pham"/>
          <p:cNvPicPr>
            <a:picLocks noChangeAspect="1"/>
          </p:cNvPicPr>
          <p:nvPr/>
        </p:nvPicPr>
        <p:blipFill>
          <a:blip r:embed="rId11"/>
          <a:stretch>
            <a:fillRect/>
          </a:stretch>
        </p:blipFill>
        <p:spPr>
          <a:xfrm>
            <a:off x="11167364" y="1049271"/>
            <a:ext cx="6846069" cy="6220028"/>
          </a:xfrm>
          <a:prstGeom prst="rect">
            <a:avLst/>
          </a:prstGeom>
        </p:spPr>
      </p:pic>
    </p:spTree>
    <p:extLst>
      <p:ext uri="{BB962C8B-B14F-4D97-AF65-F5344CB8AC3E}">
        <p14:creationId xmlns:p14="http://schemas.microsoft.com/office/powerpoint/2010/main" val="76894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par>
                                <p:cTn id="8" presetID="21"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heel(1)">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2000"/>
                                        <p:tgtEl>
                                          <p:spTgt spid="10"/>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heel(1)">
                                      <p:cBhvr>
                                        <p:cTn id="1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185 Fb Thu Huong Pham"/>
          <p:cNvSpPr/>
          <p:nvPr/>
        </p:nvSpPr>
        <p:spPr>
          <a:xfrm>
            <a:off x="0" y="-214529"/>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endParaRPr lang="en-US"/>
          </a:p>
        </p:txBody>
      </p:sp>
      <p:sp>
        <p:nvSpPr>
          <p:cNvPr id="3" name="Freeform 3" descr="n185 Fb Thu Huong Pham"/>
          <p:cNvSpPr/>
          <p:nvPr/>
        </p:nvSpPr>
        <p:spPr>
          <a:xfrm flipH="1">
            <a:off x="-422436" y="-345093"/>
            <a:ext cx="4947445" cy="1942997"/>
          </a:xfrm>
          <a:custGeom>
            <a:avLst/>
            <a:gdLst/>
            <a:ahLst/>
            <a:cxnLst/>
            <a:rect l="l" t="t" r="r" b="b"/>
            <a:pathLst>
              <a:path w="4947445" h="1942997">
                <a:moveTo>
                  <a:pt x="4947445" y="0"/>
                </a:moveTo>
                <a:lnTo>
                  <a:pt x="0" y="0"/>
                </a:lnTo>
                <a:lnTo>
                  <a:pt x="0" y="1942997"/>
                </a:lnTo>
                <a:lnTo>
                  <a:pt x="4947445" y="1942997"/>
                </a:lnTo>
                <a:lnTo>
                  <a:pt x="494744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1" name="Group 10" descr="n185 Fb Thu Huong Pham"/>
          <p:cNvGrpSpPr/>
          <p:nvPr/>
        </p:nvGrpSpPr>
        <p:grpSpPr>
          <a:xfrm>
            <a:off x="299020" y="2002426"/>
            <a:ext cx="17988980" cy="6710459"/>
            <a:chOff x="299020" y="2002426"/>
            <a:chExt cx="17988980" cy="6710459"/>
          </a:xfrm>
        </p:grpSpPr>
        <p:sp>
          <p:nvSpPr>
            <p:cNvPr id="6" name="TextBox 6"/>
            <p:cNvSpPr txBox="1"/>
            <p:nvPr/>
          </p:nvSpPr>
          <p:spPr>
            <a:xfrm>
              <a:off x="3662299" y="2702387"/>
              <a:ext cx="9838576" cy="745910"/>
            </a:xfrm>
            <a:prstGeom prst="rect">
              <a:avLst/>
            </a:prstGeom>
            <a:solidFill>
              <a:schemeClr val="accent4">
                <a:lumMod val="40000"/>
                <a:lumOff val="60000"/>
              </a:schemeClr>
            </a:solidFill>
          </p:spPr>
          <p:txBody>
            <a:bodyPr lIns="0" tIns="0" rIns="0" bIns="0" rtlCol="0" anchor="t">
              <a:spAutoFit/>
            </a:bodyPr>
            <a:lstStyle/>
            <a:p>
              <a:pPr algn="ctr">
                <a:lnSpc>
                  <a:spcPts val="5740"/>
                </a:lnSpc>
              </a:pPr>
              <a:r>
                <a:rPr lang="en-US" sz="7000" b="1" dirty="0">
                  <a:solidFill>
                    <a:srgbClr val="FF0000"/>
                  </a:solidFill>
                  <a:latin typeface="Bryndan Write"/>
                </a:rPr>
                <a:t>PHIẾU HỌC TẬP SỐ 3</a:t>
              </a:r>
            </a:p>
          </p:txBody>
        </p:sp>
        <p:grpSp>
          <p:nvGrpSpPr>
            <p:cNvPr id="10" name="Group 9"/>
            <p:cNvGrpSpPr/>
            <p:nvPr/>
          </p:nvGrpSpPr>
          <p:grpSpPr>
            <a:xfrm>
              <a:off x="299020" y="2002426"/>
              <a:ext cx="17988980" cy="6710459"/>
              <a:chOff x="299020" y="2002426"/>
              <a:chExt cx="17988980" cy="6710459"/>
            </a:xfrm>
          </p:grpSpPr>
          <p:grpSp>
            <p:nvGrpSpPr>
              <p:cNvPr id="9" name="Group 8"/>
              <p:cNvGrpSpPr/>
              <p:nvPr/>
            </p:nvGrpSpPr>
            <p:grpSpPr>
              <a:xfrm>
                <a:off x="299020" y="3794042"/>
                <a:ext cx="17988980" cy="3559259"/>
                <a:chOff x="116841" y="4928972"/>
                <a:chExt cx="17988980" cy="3246684"/>
              </a:xfrm>
            </p:grpSpPr>
            <p:sp>
              <p:nvSpPr>
                <p:cNvPr id="4" name="Freeform 4"/>
                <p:cNvSpPr/>
                <p:nvPr/>
              </p:nvSpPr>
              <p:spPr>
                <a:xfrm rot="16200000">
                  <a:off x="7396899" y="-2351086"/>
                  <a:ext cx="3246684" cy="17806799"/>
                </a:xfrm>
                <a:custGeom>
                  <a:avLst/>
                  <a:gdLst/>
                  <a:ahLst/>
                  <a:cxnLst/>
                  <a:rect l="l" t="t" r="r" b="b"/>
                  <a:pathLst>
                    <a:path w="6511435" h="12346104">
                      <a:moveTo>
                        <a:pt x="0" y="0"/>
                      </a:moveTo>
                      <a:lnTo>
                        <a:pt x="6511434" y="0"/>
                      </a:lnTo>
                      <a:lnTo>
                        <a:pt x="6511434" y="12346104"/>
                      </a:lnTo>
                      <a:lnTo>
                        <a:pt x="0" y="12346104"/>
                      </a:lnTo>
                      <a:lnTo>
                        <a:pt x="0" y="0"/>
                      </a:lnTo>
                      <a:close/>
                    </a:path>
                  </a:pathLst>
                </a:custGeom>
                <a:blipFill>
                  <a:blip r:embed="rId5"/>
                  <a:stretch>
                    <a:fillRect r="-45997"/>
                  </a:stretch>
                </a:blipFill>
              </p:spPr>
              <p:txBody>
                <a:bodyPr/>
                <a:lstStyle/>
                <a:p>
                  <a:endParaRPr lang="en-US"/>
                </a:p>
              </p:txBody>
            </p:sp>
            <p:sp>
              <p:nvSpPr>
                <p:cNvPr id="5" name="TextBox 5"/>
                <p:cNvSpPr txBox="1"/>
                <p:nvPr/>
              </p:nvSpPr>
              <p:spPr>
                <a:xfrm>
                  <a:off x="413321" y="5079112"/>
                  <a:ext cx="17692500" cy="2450752"/>
                </a:xfrm>
                <a:prstGeom prst="rect">
                  <a:avLst/>
                </a:prstGeom>
              </p:spPr>
              <p:txBody>
                <a:bodyPr wrap="square" lIns="0" tIns="0" rIns="0" bIns="0" rtlCol="0" anchor="t">
                  <a:spAutoFit/>
                </a:bodyPr>
                <a:lstStyle/>
                <a:p>
                  <a:pPr>
                    <a:lnSpc>
                      <a:spcPct val="150000"/>
                    </a:lnSpc>
                  </a:pPr>
                  <a:r>
                    <a:rPr lang="vi-VN" sz="4000" b="1" dirty="0">
                      <a:solidFill>
                        <a:schemeClr val="accent5">
                          <a:lumMod val="50000"/>
                        </a:schemeClr>
                      </a:solidFill>
                      <a:latin typeface="Now"/>
                    </a:rPr>
                    <a:t>Chế tạo chiếc đàn Klong - put bằng các ống nước hoặc ống nhựa rỗng có độ dài khác nhau và có thể phát ra được âm có tần số bằng tần số các nốt nhạc cơ bản.</a:t>
                  </a:r>
                  <a:endParaRPr lang="en-US" sz="4000" b="1" dirty="0">
                    <a:solidFill>
                      <a:schemeClr val="accent5">
                        <a:lumMod val="50000"/>
                      </a:schemeClr>
                    </a:solidFill>
                    <a:latin typeface="Now"/>
                  </a:endParaRPr>
                </a:p>
              </p:txBody>
            </p:sp>
          </p:grpSp>
          <p:sp>
            <p:nvSpPr>
              <p:cNvPr id="7" name="Freeform 7"/>
              <p:cNvSpPr/>
              <p:nvPr/>
            </p:nvSpPr>
            <p:spPr>
              <a:xfrm>
                <a:off x="15621000" y="2002426"/>
                <a:ext cx="2349396" cy="2145831"/>
              </a:xfrm>
              <a:custGeom>
                <a:avLst/>
                <a:gdLst/>
                <a:ahLst/>
                <a:cxnLst/>
                <a:rect l="l" t="t" r="r" b="b"/>
                <a:pathLst>
                  <a:path w="3083294" h="3083294">
                    <a:moveTo>
                      <a:pt x="0" y="0"/>
                    </a:moveTo>
                    <a:lnTo>
                      <a:pt x="3083294" y="0"/>
                    </a:lnTo>
                    <a:lnTo>
                      <a:pt x="3083294" y="3083294"/>
                    </a:lnTo>
                    <a:lnTo>
                      <a:pt x="0" y="30832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7391400" y="6557472"/>
                <a:ext cx="2667700" cy="2155413"/>
              </a:xfrm>
              <a:custGeom>
                <a:avLst/>
                <a:gdLst/>
                <a:ahLst/>
                <a:cxnLst/>
                <a:rect l="l" t="t" r="r" b="b"/>
                <a:pathLst>
                  <a:path w="2353261" h="2182115">
                    <a:moveTo>
                      <a:pt x="0" y="0"/>
                    </a:moveTo>
                    <a:lnTo>
                      <a:pt x="2353261" y="0"/>
                    </a:lnTo>
                    <a:lnTo>
                      <a:pt x="2353261" y="2182115"/>
                    </a:lnTo>
                    <a:lnTo>
                      <a:pt x="0" y="218211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grpSp>
    </p:spTree>
    <p:extLst>
      <p:ext uri="{BB962C8B-B14F-4D97-AF65-F5344CB8AC3E}">
        <p14:creationId xmlns:p14="http://schemas.microsoft.com/office/powerpoint/2010/main" val="3500452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185 Fb Thu Huong Pham"/>
          <p:cNvSpPr/>
          <p:nvPr/>
        </p:nvSpPr>
        <p:spPr>
          <a:xfrm>
            <a:off x="-232478" y="253506"/>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endParaRPr lang="en-US"/>
          </a:p>
        </p:txBody>
      </p:sp>
      <p:sp>
        <p:nvSpPr>
          <p:cNvPr id="4" name="Freeform 4" descr="n185 Fb Thu Huong Pham"/>
          <p:cNvSpPr/>
          <p:nvPr/>
        </p:nvSpPr>
        <p:spPr>
          <a:xfrm rot="-4107262">
            <a:off x="-865704" y="-473050"/>
            <a:ext cx="3387936" cy="2297637"/>
          </a:xfrm>
          <a:custGeom>
            <a:avLst/>
            <a:gdLst/>
            <a:ahLst/>
            <a:cxnLst/>
            <a:rect l="l" t="t" r="r" b="b"/>
            <a:pathLst>
              <a:path w="3387936" h="2297637">
                <a:moveTo>
                  <a:pt x="0" y="0"/>
                </a:moveTo>
                <a:lnTo>
                  <a:pt x="3387936" y="0"/>
                </a:lnTo>
                <a:lnTo>
                  <a:pt x="3387936" y="2297637"/>
                </a:lnTo>
                <a:lnTo>
                  <a:pt x="0" y="22976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descr="n185 Fb Thu Huong Pham"/>
          <p:cNvSpPr/>
          <p:nvPr/>
        </p:nvSpPr>
        <p:spPr>
          <a:xfrm rot="6829267">
            <a:off x="15774367" y="8189225"/>
            <a:ext cx="3715300" cy="2519649"/>
          </a:xfrm>
          <a:custGeom>
            <a:avLst/>
            <a:gdLst/>
            <a:ahLst/>
            <a:cxnLst/>
            <a:rect l="l" t="t" r="r" b="b"/>
            <a:pathLst>
              <a:path w="3715300" h="2519649">
                <a:moveTo>
                  <a:pt x="0" y="0"/>
                </a:moveTo>
                <a:lnTo>
                  <a:pt x="3715301" y="0"/>
                </a:lnTo>
                <a:lnTo>
                  <a:pt x="3715301" y="2519649"/>
                </a:lnTo>
                <a:lnTo>
                  <a:pt x="0" y="25196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descr="n185 Fb Thu Huong Pham"/>
          <p:cNvSpPr/>
          <p:nvPr/>
        </p:nvSpPr>
        <p:spPr>
          <a:xfrm rot="-1391118">
            <a:off x="14634691" y="-2104991"/>
            <a:ext cx="3665666" cy="3796829"/>
          </a:xfrm>
          <a:custGeom>
            <a:avLst/>
            <a:gdLst/>
            <a:ahLst/>
            <a:cxnLst/>
            <a:rect l="l" t="t" r="r" b="b"/>
            <a:pathLst>
              <a:path w="3665666" h="3796829">
                <a:moveTo>
                  <a:pt x="0" y="0"/>
                </a:moveTo>
                <a:lnTo>
                  <a:pt x="3665665" y="0"/>
                </a:lnTo>
                <a:lnTo>
                  <a:pt x="3665665" y="3796829"/>
                </a:lnTo>
                <a:lnTo>
                  <a:pt x="0" y="379682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descr="n185 Fb Thu Huong Pham"/>
          <p:cNvSpPr/>
          <p:nvPr/>
        </p:nvSpPr>
        <p:spPr>
          <a:xfrm rot="-6979330">
            <a:off x="-712187" y="8552632"/>
            <a:ext cx="3453702" cy="1902676"/>
          </a:xfrm>
          <a:custGeom>
            <a:avLst/>
            <a:gdLst/>
            <a:ahLst/>
            <a:cxnLst/>
            <a:rect l="l" t="t" r="r" b="b"/>
            <a:pathLst>
              <a:path w="3453702" h="1902676">
                <a:moveTo>
                  <a:pt x="0" y="0"/>
                </a:moveTo>
                <a:lnTo>
                  <a:pt x="3453703" y="0"/>
                </a:lnTo>
                <a:lnTo>
                  <a:pt x="3453703" y="1902676"/>
                </a:lnTo>
                <a:lnTo>
                  <a:pt x="0" y="190267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13" name="Group 12" descr="n185 Fb Thu Huong Pham"/>
          <p:cNvGrpSpPr/>
          <p:nvPr/>
        </p:nvGrpSpPr>
        <p:grpSpPr>
          <a:xfrm>
            <a:off x="5610752" y="-1133999"/>
            <a:ext cx="6945278" cy="6003301"/>
            <a:chOff x="6510727" y="3079875"/>
            <a:chExt cx="6945278" cy="6003301"/>
          </a:xfrm>
        </p:grpSpPr>
        <p:sp>
          <p:nvSpPr>
            <p:cNvPr id="10" name="Freeform 10"/>
            <p:cNvSpPr/>
            <p:nvPr/>
          </p:nvSpPr>
          <p:spPr>
            <a:xfrm rot="2342060">
              <a:off x="6510727" y="3079875"/>
              <a:ext cx="6845379" cy="6003301"/>
            </a:xfrm>
            <a:custGeom>
              <a:avLst/>
              <a:gdLst/>
              <a:ahLst/>
              <a:cxnLst/>
              <a:rect l="l" t="t" r="r" b="b"/>
              <a:pathLst>
                <a:path w="5703373" h="4904900">
                  <a:moveTo>
                    <a:pt x="0" y="0"/>
                  </a:moveTo>
                  <a:lnTo>
                    <a:pt x="5703372" y="0"/>
                  </a:lnTo>
                  <a:lnTo>
                    <a:pt x="5703372" y="4904900"/>
                  </a:lnTo>
                  <a:lnTo>
                    <a:pt x="0" y="49049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TextBox 11"/>
            <p:cNvSpPr txBox="1"/>
            <p:nvPr/>
          </p:nvSpPr>
          <p:spPr>
            <a:xfrm>
              <a:off x="6750406" y="4949490"/>
              <a:ext cx="6705599" cy="1600375"/>
            </a:xfrm>
            <a:prstGeom prst="rect">
              <a:avLst/>
            </a:prstGeom>
          </p:spPr>
          <p:txBody>
            <a:bodyPr wrap="square" lIns="0" tIns="0" rIns="0" bIns="0" rtlCol="0" anchor="t">
              <a:spAutoFit/>
            </a:bodyPr>
            <a:lstStyle/>
            <a:p>
              <a:pPr algn="ctr">
                <a:lnSpc>
                  <a:spcPts val="15021"/>
                </a:lnSpc>
              </a:pPr>
              <a:r>
                <a:rPr lang="en-US" sz="5400" b="1" dirty="0">
                  <a:solidFill>
                    <a:schemeClr val="accent6">
                      <a:lumMod val="60000"/>
                      <a:lumOff val="40000"/>
                    </a:schemeClr>
                  </a:solidFill>
                  <a:latin typeface="Bryndan Write Bold"/>
                </a:rPr>
                <a:t>NHIỆM VỤ VỀ NHÀ</a:t>
              </a:r>
            </a:p>
          </p:txBody>
        </p:sp>
      </p:grpSp>
      <p:sp>
        <p:nvSpPr>
          <p:cNvPr id="16" name="Right Arrow 15" descr="n185 Fb Thu Huong Pham"/>
          <p:cNvSpPr/>
          <p:nvPr/>
        </p:nvSpPr>
        <p:spPr>
          <a:xfrm>
            <a:off x="1752600" y="4248501"/>
            <a:ext cx="1431579" cy="1507349"/>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descr="n185 Fb Thu Huong Pham"/>
          <p:cNvSpPr/>
          <p:nvPr/>
        </p:nvSpPr>
        <p:spPr>
          <a:xfrm>
            <a:off x="1752600" y="6418923"/>
            <a:ext cx="1380805" cy="1629911"/>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18" name="Rounded Rectangle 17" descr="n185 Fb Thu Huong Pham"/>
          <p:cNvSpPr/>
          <p:nvPr/>
        </p:nvSpPr>
        <p:spPr>
          <a:xfrm>
            <a:off x="4031584" y="3835349"/>
            <a:ext cx="11056016" cy="192050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chemeClr val="accent2">
                    <a:lumMod val="75000"/>
                  </a:schemeClr>
                </a:solidFill>
                <a:latin typeface="Now" panose="020B0604020202020204" charset="0"/>
              </a:rPr>
              <a:t>Thảo</a:t>
            </a:r>
            <a:r>
              <a:rPr lang="en-US" sz="5400" dirty="0">
                <a:solidFill>
                  <a:schemeClr val="accent2">
                    <a:lumMod val="75000"/>
                  </a:schemeClr>
                </a:solidFill>
                <a:latin typeface="Now" panose="020B0604020202020204" charset="0"/>
              </a:rPr>
              <a:t> </a:t>
            </a:r>
            <a:r>
              <a:rPr lang="en-US" sz="5400" dirty="0" err="1">
                <a:solidFill>
                  <a:schemeClr val="accent2">
                    <a:lumMod val="75000"/>
                  </a:schemeClr>
                </a:solidFill>
                <a:latin typeface="Now" panose="020B0604020202020204" charset="0"/>
              </a:rPr>
              <a:t>luận</a:t>
            </a:r>
            <a:r>
              <a:rPr lang="en-US" sz="5400" dirty="0">
                <a:solidFill>
                  <a:schemeClr val="accent2">
                    <a:lumMod val="75000"/>
                  </a:schemeClr>
                </a:solidFill>
                <a:latin typeface="Now" panose="020B0604020202020204" charset="0"/>
              </a:rPr>
              <a:t> </a:t>
            </a:r>
            <a:r>
              <a:rPr lang="en-US" sz="5400" dirty="0" err="1">
                <a:solidFill>
                  <a:schemeClr val="accent2">
                    <a:lumMod val="75000"/>
                  </a:schemeClr>
                </a:solidFill>
                <a:latin typeface="Now" panose="020B0604020202020204" charset="0"/>
              </a:rPr>
              <a:t>nhóm</a:t>
            </a:r>
            <a:r>
              <a:rPr lang="en-US" sz="5400" dirty="0">
                <a:solidFill>
                  <a:schemeClr val="accent2">
                    <a:lumMod val="75000"/>
                  </a:schemeClr>
                </a:solidFill>
                <a:latin typeface="Now" panose="020B0604020202020204" charset="0"/>
              </a:rPr>
              <a:t> </a:t>
            </a:r>
            <a:r>
              <a:rPr lang="en-US" sz="5400" dirty="0" err="1">
                <a:solidFill>
                  <a:schemeClr val="accent2">
                    <a:lumMod val="75000"/>
                  </a:schemeClr>
                </a:solidFill>
                <a:latin typeface="Now" panose="020B0604020202020204" charset="0"/>
              </a:rPr>
              <a:t>để</a:t>
            </a:r>
            <a:r>
              <a:rPr lang="en-US" sz="5400" dirty="0">
                <a:solidFill>
                  <a:schemeClr val="accent2">
                    <a:lumMod val="75000"/>
                  </a:schemeClr>
                </a:solidFill>
                <a:latin typeface="Now" panose="020B0604020202020204" charset="0"/>
              </a:rPr>
              <a:t> </a:t>
            </a:r>
            <a:r>
              <a:rPr lang="en-US" sz="5400" dirty="0" err="1">
                <a:solidFill>
                  <a:schemeClr val="accent2">
                    <a:lumMod val="75000"/>
                  </a:schemeClr>
                </a:solidFill>
                <a:latin typeface="Now" panose="020B0604020202020204" charset="0"/>
              </a:rPr>
              <a:t>hoàn</a:t>
            </a:r>
            <a:r>
              <a:rPr lang="en-US" sz="5400" dirty="0">
                <a:solidFill>
                  <a:schemeClr val="accent2">
                    <a:lumMod val="75000"/>
                  </a:schemeClr>
                </a:solidFill>
                <a:latin typeface="Now" panose="020B0604020202020204" charset="0"/>
              </a:rPr>
              <a:t> </a:t>
            </a:r>
            <a:r>
              <a:rPr lang="en-US" sz="5400" dirty="0" err="1">
                <a:solidFill>
                  <a:schemeClr val="accent2">
                    <a:lumMod val="75000"/>
                  </a:schemeClr>
                </a:solidFill>
                <a:latin typeface="Now" panose="020B0604020202020204" charset="0"/>
              </a:rPr>
              <a:t>thành</a:t>
            </a:r>
            <a:r>
              <a:rPr lang="en-US" sz="5400" dirty="0">
                <a:solidFill>
                  <a:schemeClr val="accent2">
                    <a:lumMod val="75000"/>
                  </a:schemeClr>
                </a:solidFill>
                <a:latin typeface="Now" panose="020B0604020202020204" charset="0"/>
              </a:rPr>
              <a:t> </a:t>
            </a:r>
            <a:r>
              <a:rPr lang="en-US" sz="5400" dirty="0" err="1">
                <a:solidFill>
                  <a:schemeClr val="accent2">
                    <a:lumMod val="75000"/>
                  </a:schemeClr>
                </a:solidFill>
                <a:latin typeface="Now" panose="020B0604020202020204" charset="0"/>
              </a:rPr>
              <a:t>phiếu</a:t>
            </a:r>
            <a:r>
              <a:rPr lang="en-US" sz="5400" dirty="0">
                <a:solidFill>
                  <a:schemeClr val="accent2">
                    <a:lumMod val="75000"/>
                  </a:schemeClr>
                </a:solidFill>
                <a:latin typeface="Now" panose="020B0604020202020204" charset="0"/>
              </a:rPr>
              <a:t> </a:t>
            </a:r>
            <a:r>
              <a:rPr lang="en-US" sz="5400" dirty="0" err="1">
                <a:solidFill>
                  <a:schemeClr val="accent2">
                    <a:lumMod val="75000"/>
                  </a:schemeClr>
                </a:solidFill>
                <a:latin typeface="Now" panose="020B0604020202020204" charset="0"/>
              </a:rPr>
              <a:t>học</a:t>
            </a:r>
            <a:r>
              <a:rPr lang="en-US" sz="5400" dirty="0">
                <a:solidFill>
                  <a:schemeClr val="accent2">
                    <a:lumMod val="75000"/>
                  </a:schemeClr>
                </a:solidFill>
                <a:latin typeface="Now" panose="020B0604020202020204" charset="0"/>
              </a:rPr>
              <a:t> </a:t>
            </a:r>
            <a:r>
              <a:rPr lang="en-US" sz="5400" dirty="0" err="1">
                <a:solidFill>
                  <a:schemeClr val="accent2">
                    <a:lumMod val="75000"/>
                  </a:schemeClr>
                </a:solidFill>
                <a:latin typeface="Now" panose="020B0604020202020204" charset="0"/>
              </a:rPr>
              <a:t>tập</a:t>
            </a:r>
            <a:r>
              <a:rPr lang="en-US" sz="5400" dirty="0">
                <a:solidFill>
                  <a:schemeClr val="accent2">
                    <a:lumMod val="75000"/>
                  </a:schemeClr>
                </a:solidFill>
                <a:latin typeface="Now" panose="020B0604020202020204" charset="0"/>
              </a:rPr>
              <a:t> </a:t>
            </a:r>
            <a:r>
              <a:rPr lang="en-US" sz="5400" dirty="0" err="1">
                <a:solidFill>
                  <a:schemeClr val="accent2">
                    <a:lumMod val="75000"/>
                  </a:schemeClr>
                </a:solidFill>
                <a:latin typeface="Now" panose="020B0604020202020204" charset="0"/>
              </a:rPr>
              <a:t>số</a:t>
            </a:r>
            <a:r>
              <a:rPr lang="en-US" sz="5400" dirty="0">
                <a:solidFill>
                  <a:schemeClr val="accent2">
                    <a:lumMod val="75000"/>
                  </a:schemeClr>
                </a:solidFill>
                <a:latin typeface="Now" panose="020B0604020202020204" charset="0"/>
              </a:rPr>
              <a:t> 3.</a:t>
            </a:r>
          </a:p>
        </p:txBody>
      </p:sp>
      <p:sp>
        <p:nvSpPr>
          <p:cNvPr id="19" name="Rounded Rectangle 18" descr="n185 Fb Thu Huong Pham"/>
          <p:cNvSpPr/>
          <p:nvPr/>
        </p:nvSpPr>
        <p:spPr>
          <a:xfrm>
            <a:off x="4061710" y="6587138"/>
            <a:ext cx="11025890" cy="1680562"/>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chemeClr val="accent6">
                    <a:lumMod val="50000"/>
                  </a:schemeClr>
                </a:solidFill>
                <a:latin typeface="Now" panose="020B0604020202020204" charset="0"/>
              </a:rPr>
              <a:t>Chuẩn</a:t>
            </a:r>
            <a:r>
              <a:rPr lang="en-US" sz="5400" dirty="0">
                <a:solidFill>
                  <a:schemeClr val="accent6">
                    <a:lumMod val="50000"/>
                  </a:schemeClr>
                </a:solidFill>
                <a:latin typeface="Now" panose="020B0604020202020204" charset="0"/>
              </a:rPr>
              <a:t> </a:t>
            </a:r>
            <a:r>
              <a:rPr lang="en-US" sz="5400" dirty="0" err="1">
                <a:solidFill>
                  <a:schemeClr val="accent6">
                    <a:lumMod val="50000"/>
                  </a:schemeClr>
                </a:solidFill>
                <a:latin typeface="Now" panose="020B0604020202020204" charset="0"/>
              </a:rPr>
              <a:t>bị</a:t>
            </a:r>
            <a:r>
              <a:rPr lang="en-US" sz="5400" dirty="0">
                <a:solidFill>
                  <a:schemeClr val="accent6">
                    <a:lumMod val="50000"/>
                  </a:schemeClr>
                </a:solidFill>
                <a:latin typeface="Now" panose="020B0604020202020204" charset="0"/>
              </a:rPr>
              <a:t> </a:t>
            </a:r>
            <a:r>
              <a:rPr lang="en-US" sz="5400" dirty="0" err="1">
                <a:solidFill>
                  <a:schemeClr val="accent6">
                    <a:lumMod val="50000"/>
                  </a:schemeClr>
                </a:solidFill>
                <a:latin typeface="Now" panose="020B0604020202020204" charset="0"/>
              </a:rPr>
              <a:t>bài</a:t>
            </a:r>
            <a:r>
              <a:rPr lang="en-US" sz="5400" dirty="0">
                <a:solidFill>
                  <a:schemeClr val="accent6">
                    <a:lumMod val="50000"/>
                  </a:schemeClr>
                </a:solidFill>
                <a:latin typeface="Now" panose="020B0604020202020204" charset="0"/>
              </a:rPr>
              <a:t> 16. </a:t>
            </a:r>
            <a:r>
              <a:rPr lang="en-US" sz="5400" dirty="0" err="1">
                <a:solidFill>
                  <a:schemeClr val="accent6">
                    <a:lumMod val="50000"/>
                  </a:schemeClr>
                </a:solidFill>
                <a:latin typeface="Now" panose="020B0604020202020204" charset="0"/>
              </a:rPr>
              <a:t>Lực</a:t>
            </a:r>
            <a:r>
              <a:rPr lang="en-US" sz="5400" dirty="0">
                <a:solidFill>
                  <a:schemeClr val="accent6">
                    <a:lumMod val="50000"/>
                  </a:schemeClr>
                </a:solidFill>
                <a:latin typeface="Now" panose="020B0604020202020204" charset="0"/>
              </a:rPr>
              <a:t> </a:t>
            </a:r>
            <a:r>
              <a:rPr lang="en-US" sz="5400" dirty="0" err="1">
                <a:solidFill>
                  <a:schemeClr val="accent6">
                    <a:lumMod val="50000"/>
                  </a:schemeClr>
                </a:solidFill>
                <a:latin typeface="Now" panose="020B0604020202020204" charset="0"/>
              </a:rPr>
              <a:t>tương</a:t>
            </a:r>
            <a:r>
              <a:rPr lang="en-US" sz="5400" dirty="0">
                <a:solidFill>
                  <a:schemeClr val="accent6">
                    <a:lumMod val="50000"/>
                  </a:schemeClr>
                </a:solidFill>
                <a:latin typeface="Now" panose="020B0604020202020204" charset="0"/>
              </a:rPr>
              <a:t> </a:t>
            </a:r>
            <a:r>
              <a:rPr lang="en-US" sz="5400" dirty="0" err="1">
                <a:solidFill>
                  <a:schemeClr val="accent6">
                    <a:lumMod val="50000"/>
                  </a:schemeClr>
                </a:solidFill>
                <a:latin typeface="Now" panose="020B0604020202020204" charset="0"/>
              </a:rPr>
              <a:t>tác</a:t>
            </a:r>
            <a:r>
              <a:rPr lang="en-US" sz="5400" dirty="0">
                <a:solidFill>
                  <a:schemeClr val="accent6">
                    <a:lumMod val="50000"/>
                  </a:schemeClr>
                </a:solidFill>
                <a:latin typeface="Now" panose="020B0604020202020204" charset="0"/>
              </a:rPr>
              <a:t> </a:t>
            </a:r>
            <a:r>
              <a:rPr lang="en-US" sz="5400" dirty="0" err="1">
                <a:solidFill>
                  <a:schemeClr val="accent6">
                    <a:lumMod val="50000"/>
                  </a:schemeClr>
                </a:solidFill>
                <a:latin typeface="Now" panose="020B0604020202020204" charset="0"/>
              </a:rPr>
              <a:t>giữa</a:t>
            </a:r>
            <a:r>
              <a:rPr lang="en-US" sz="5400" dirty="0">
                <a:solidFill>
                  <a:schemeClr val="accent6">
                    <a:lumMod val="50000"/>
                  </a:schemeClr>
                </a:solidFill>
                <a:latin typeface="Now" panose="020B0604020202020204" charset="0"/>
              </a:rPr>
              <a:t> </a:t>
            </a:r>
            <a:r>
              <a:rPr lang="en-US" sz="5400" dirty="0" err="1">
                <a:solidFill>
                  <a:schemeClr val="accent6">
                    <a:lumMod val="50000"/>
                  </a:schemeClr>
                </a:solidFill>
                <a:latin typeface="Now" panose="020B0604020202020204" charset="0"/>
              </a:rPr>
              <a:t>hai</a:t>
            </a:r>
            <a:r>
              <a:rPr lang="en-US" sz="5400" dirty="0">
                <a:solidFill>
                  <a:schemeClr val="accent6">
                    <a:lumMod val="50000"/>
                  </a:schemeClr>
                </a:solidFill>
                <a:latin typeface="Now" panose="020B0604020202020204" charset="0"/>
              </a:rPr>
              <a:t> </a:t>
            </a:r>
            <a:r>
              <a:rPr lang="en-US" sz="5400" dirty="0" err="1">
                <a:solidFill>
                  <a:schemeClr val="accent6">
                    <a:lumMod val="50000"/>
                  </a:schemeClr>
                </a:solidFill>
                <a:latin typeface="Now" panose="020B0604020202020204" charset="0"/>
              </a:rPr>
              <a:t>điện</a:t>
            </a:r>
            <a:r>
              <a:rPr lang="en-US" sz="5400" dirty="0">
                <a:solidFill>
                  <a:schemeClr val="accent6">
                    <a:lumMod val="50000"/>
                  </a:schemeClr>
                </a:solidFill>
                <a:latin typeface="Now" panose="020B0604020202020204" charset="0"/>
              </a:rPr>
              <a:t> </a:t>
            </a:r>
            <a:r>
              <a:rPr lang="en-US" sz="5400" dirty="0" err="1">
                <a:solidFill>
                  <a:schemeClr val="accent6">
                    <a:lumMod val="50000"/>
                  </a:schemeClr>
                </a:solidFill>
                <a:latin typeface="Now" panose="020B0604020202020204" charset="0"/>
              </a:rPr>
              <a:t>tích</a:t>
            </a:r>
            <a:r>
              <a:rPr lang="en-US" sz="5400" dirty="0">
                <a:solidFill>
                  <a:schemeClr val="accent6">
                    <a:lumMod val="50000"/>
                  </a:schemeClr>
                </a:solidFill>
                <a:latin typeface="Now" panose="020B060402020202020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80">
                                          <p:stCondLst>
                                            <p:cond delay="0"/>
                                          </p:stCondLst>
                                        </p:cTn>
                                        <p:tgtEl>
                                          <p:spTgt spid="18"/>
                                        </p:tgtEl>
                                      </p:cBhvr>
                                    </p:animEffect>
                                    <p:anim calcmode="lin" valueType="num">
                                      <p:cBhvr>
                                        <p:cTn id="24"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29" dur="26">
                                          <p:stCondLst>
                                            <p:cond delay="650"/>
                                          </p:stCondLst>
                                        </p:cTn>
                                        <p:tgtEl>
                                          <p:spTgt spid="18"/>
                                        </p:tgtEl>
                                      </p:cBhvr>
                                      <p:to x="100000" y="60000"/>
                                    </p:animScale>
                                    <p:animScale>
                                      <p:cBhvr>
                                        <p:cTn id="30" dur="166" decel="50000">
                                          <p:stCondLst>
                                            <p:cond delay="676"/>
                                          </p:stCondLst>
                                        </p:cTn>
                                        <p:tgtEl>
                                          <p:spTgt spid="18"/>
                                        </p:tgtEl>
                                      </p:cBhvr>
                                      <p:to x="100000" y="100000"/>
                                    </p:animScale>
                                    <p:animScale>
                                      <p:cBhvr>
                                        <p:cTn id="31" dur="26">
                                          <p:stCondLst>
                                            <p:cond delay="1312"/>
                                          </p:stCondLst>
                                        </p:cTn>
                                        <p:tgtEl>
                                          <p:spTgt spid="18"/>
                                        </p:tgtEl>
                                      </p:cBhvr>
                                      <p:to x="100000" y="80000"/>
                                    </p:animScale>
                                    <p:animScale>
                                      <p:cBhvr>
                                        <p:cTn id="32" dur="166" decel="50000">
                                          <p:stCondLst>
                                            <p:cond delay="1338"/>
                                          </p:stCondLst>
                                        </p:cTn>
                                        <p:tgtEl>
                                          <p:spTgt spid="18"/>
                                        </p:tgtEl>
                                      </p:cBhvr>
                                      <p:to x="100000" y="100000"/>
                                    </p:animScale>
                                    <p:animScale>
                                      <p:cBhvr>
                                        <p:cTn id="33" dur="26">
                                          <p:stCondLst>
                                            <p:cond delay="1642"/>
                                          </p:stCondLst>
                                        </p:cTn>
                                        <p:tgtEl>
                                          <p:spTgt spid="18"/>
                                        </p:tgtEl>
                                      </p:cBhvr>
                                      <p:to x="100000" y="90000"/>
                                    </p:animScale>
                                    <p:animScale>
                                      <p:cBhvr>
                                        <p:cTn id="34" dur="166" decel="50000">
                                          <p:stCondLst>
                                            <p:cond delay="1668"/>
                                          </p:stCondLst>
                                        </p:cTn>
                                        <p:tgtEl>
                                          <p:spTgt spid="18"/>
                                        </p:tgtEl>
                                      </p:cBhvr>
                                      <p:to x="100000" y="100000"/>
                                    </p:animScale>
                                    <p:animScale>
                                      <p:cBhvr>
                                        <p:cTn id="35" dur="26">
                                          <p:stCondLst>
                                            <p:cond delay="1808"/>
                                          </p:stCondLst>
                                        </p:cTn>
                                        <p:tgtEl>
                                          <p:spTgt spid="18"/>
                                        </p:tgtEl>
                                      </p:cBhvr>
                                      <p:to x="100000" y="95000"/>
                                    </p:animScale>
                                    <p:animScale>
                                      <p:cBhvr>
                                        <p:cTn id="36" dur="166" decel="50000">
                                          <p:stCondLst>
                                            <p:cond delay="1834"/>
                                          </p:stCondLst>
                                        </p:cTn>
                                        <p:tgtEl>
                                          <p:spTgt spid="18"/>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down)">
                                      <p:cBhvr>
                                        <p:cTn id="41" dur="580">
                                          <p:stCondLst>
                                            <p:cond delay="0"/>
                                          </p:stCondLst>
                                        </p:cTn>
                                        <p:tgtEl>
                                          <p:spTgt spid="17"/>
                                        </p:tgtEl>
                                      </p:cBhvr>
                                    </p:animEffect>
                                    <p:anim calcmode="lin" valueType="num">
                                      <p:cBhvr>
                                        <p:cTn id="42"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47" dur="26">
                                          <p:stCondLst>
                                            <p:cond delay="650"/>
                                          </p:stCondLst>
                                        </p:cTn>
                                        <p:tgtEl>
                                          <p:spTgt spid="17"/>
                                        </p:tgtEl>
                                      </p:cBhvr>
                                      <p:to x="100000" y="60000"/>
                                    </p:animScale>
                                    <p:animScale>
                                      <p:cBhvr>
                                        <p:cTn id="48" dur="166" decel="50000">
                                          <p:stCondLst>
                                            <p:cond delay="676"/>
                                          </p:stCondLst>
                                        </p:cTn>
                                        <p:tgtEl>
                                          <p:spTgt spid="17"/>
                                        </p:tgtEl>
                                      </p:cBhvr>
                                      <p:to x="100000" y="100000"/>
                                    </p:animScale>
                                    <p:animScale>
                                      <p:cBhvr>
                                        <p:cTn id="49" dur="26">
                                          <p:stCondLst>
                                            <p:cond delay="1312"/>
                                          </p:stCondLst>
                                        </p:cTn>
                                        <p:tgtEl>
                                          <p:spTgt spid="17"/>
                                        </p:tgtEl>
                                      </p:cBhvr>
                                      <p:to x="100000" y="80000"/>
                                    </p:animScale>
                                    <p:animScale>
                                      <p:cBhvr>
                                        <p:cTn id="50" dur="166" decel="50000">
                                          <p:stCondLst>
                                            <p:cond delay="1338"/>
                                          </p:stCondLst>
                                        </p:cTn>
                                        <p:tgtEl>
                                          <p:spTgt spid="17"/>
                                        </p:tgtEl>
                                      </p:cBhvr>
                                      <p:to x="100000" y="100000"/>
                                    </p:animScale>
                                    <p:animScale>
                                      <p:cBhvr>
                                        <p:cTn id="51" dur="26">
                                          <p:stCondLst>
                                            <p:cond delay="1642"/>
                                          </p:stCondLst>
                                        </p:cTn>
                                        <p:tgtEl>
                                          <p:spTgt spid="17"/>
                                        </p:tgtEl>
                                      </p:cBhvr>
                                      <p:to x="100000" y="90000"/>
                                    </p:animScale>
                                    <p:animScale>
                                      <p:cBhvr>
                                        <p:cTn id="52" dur="166" decel="50000">
                                          <p:stCondLst>
                                            <p:cond delay="1668"/>
                                          </p:stCondLst>
                                        </p:cTn>
                                        <p:tgtEl>
                                          <p:spTgt spid="17"/>
                                        </p:tgtEl>
                                      </p:cBhvr>
                                      <p:to x="100000" y="100000"/>
                                    </p:animScale>
                                    <p:animScale>
                                      <p:cBhvr>
                                        <p:cTn id="53" dur="26">
                                          <p:stCondLst>
                                            <p:cond delay="1808"/>
                                          </p:stCondLst>
                                        </p:cTn>
                                        <p:tgtEl>
                                          <p:spTgt spid="17"/>
                                        </p:tgtEl>
                                      </p:cBhvr>
                                      <p:to x="100000" y="95000"/>
                                    </p:animScale>
                                    <p:animScale>
                                      <p:cBhvr>
                                        <p:cTn id="54" dur="166" decel="50000">
                                          <p:stCondLst>
                                            <p:cond delay="1834"/>
                                          </p:stCondLst>
                                        </p:cTn>
                                        <p:tgtEl>
                                          <p:spTgt spid="17"/>
                                        </p:tgtEl>
                                      </p:cBhvr>
                                      <p:to x="100000" y="100000"/>
                                    </p:animScale>
                                  </p:childTnLst>
                                </p:cTn>
                              </p:par>
                              <p:par>
                                <p:cTn id="55" presetID="26"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down)">
                                      <p:cBhvr>
                                        <p:cTn id="57" dur="580">
                                          <p:stCondLst>
                                            <p:cond delay="0"/>
                                          </p:stCondLst>
                                        </p:cTn>
                                        <p:tgtEl>
                                          <p:spTgt spid="19"/>
                                        </p:tgtEl>
                                      </p:cBhvr>
                                    </p:animEffect>
                                    <p:anim calcmode="lin" valueType="num">
                                      <p:cBhvr>
                                        <p:cTn id="5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63" dur="26">
                                          <p:stCondLst>
                                            <p:cond delay="650"/>
                                          </p:stCondLst>
                                        </p:cTn>
                                        <p:tgtEl>
                                          <p:spTgt spid="19"/>
                                        </p:tgtEl>
                                      </p:cBhvr>
                                      <p:to x="100000" y="60000"/>
                                    </p:animScale>
                                    <p:animScale>
                                      <p:cBhvr>
                                        <p:cTn id="64" dur="166" decel="50000">
                                          <p:stCondLst>
                                            <p:cond delay="676"/>
                                          </p:stCondLst>
                                        </p:cTn>
                                        <p:tgtEl>
                                          <p:spTgt spid="19"/>
                                        </p:tgtEl>
                                      </p:cBhvr>
                                      <p:to x="100000" y="100000"/>
                                    </p:animScale>
                                    <p:animScale>
                                      <p:cBhvr>
                                        <p:cTn id="65" dur="26">
                                          <p:stCondLst>
                                            <p:cond delay="1312"/>
                                          </p:stCondLst>
                                        </p:cTn>
                                        <p:tgtEl>
                                          <p:spTgt spid="19"/>
                                        </p:tgtEl>
                                      </p:cBhvr>
                                      <p:to x="100000" y="80000"/>
                                    </p:animScale>
                                    <p:animScale>
                                      <p:cBhvr>
                                        <p:cTn id="66" dur="166" decel="50000">
                                          <p:stCondLst>
                                            <p:cond delay="1338"/>
                                          </p:stCondLst>
                                        </p:cTn>
                                        <p:tgtEl>
                                          <p:spTgt spid="19"/>
                                        </p:tgtEl>
                                      </p:cBhvr>
                                      <p:to x="100000" y="100000"/>
                                    </p:animScale>
                                    <p:animScale>
                                      <p:cBhvr>
                                        <p:cTn id="67" dur="26">
                                          <p:stCondLst>
                                            <p:cond delay="1642"/>
                                          </p:stCondLst>
                                        </p:cTn>
                                        <p:tgtEl>
                                          <p:spTgt spid="19"/>
                                        </p:tgtEl>
                                      </p:cBhvr>
                                      <p:to x="100000" y="90000"/>
                                    </p:animScale>
                                    <p:animScale>
                                      <p:cBhvr>
                                        <p:cTn id="68" dur="166" decel="50000">
                                          <p:stCondLst>
                                            <p:cond delay="1668"/>
                                          </p:stCondLst>
                                        </p:cTn>
                                        <p:tgtEl>
                                          <p:spTgt spid="19"/>
                                        </p:tgtEl>
                                      </p:cBhvr>
                                      <p:to x="100000" y="100000"/>
                                    </p:animScale>
                                    <p:animScale>
                                      <p:cBhvr>
                                        <p:cTn id="69" dur="26">
                                          <p:stCondLst>
                                            <p:cond delay="1808"/>
                                          </p:stCondLst>
                                        </p:cTn>
                                        <p:tgtEl>
                                          <p:spTgt spid="19"/>
                                        </p:tgtEl>
                                      </p:cBhvr>
                                      <p:to x="100000" y="95000"/>
                                    </p:animScale>
                                    <p:animScale>
                                      <p:cBhvr>
                                        <p:cTn id="70" dur="166" decel="50000">
                                          <p:stCondLst>
                                            <p:cond delay="1834"/>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185 Fb Thu Huong Pham"/>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endParaRPr lang="en-US"/>
          </a:p>
        </p:txBody>
      </p:sp>
      <p:sp>
        <p:nvSpPr>
          <p:cNvPr id="3" name="Freeform 3" descr="n185 Fb Thu Huong Pham"/>
          <p:cNvSpPr/>
          <p:nvPr/>
        </p:nvSpPr>
        <p:spPr>
          <a:xfrm rot="1463826">
            <a:off x="11537191" y="1778400"/>
            <a:ext cx="1947347" cy="1338359"/>
          </a:xfrm>
          <a:custGeom>
            <a:avLst/>
            <a:gdLst/>
            <a:ahLst/>
            <a:cxnLst/>
            <a:rect l="l" t="t" r="r" b="b"/>
            <a:pathLst>
              <a:path w="1947347" h="1338359">
                <a:moveTo>
                  <a:pt x="0" y="0"/>
                </a:moveTo>
                <a:lnTo>
                  <a:pt x="1947347" y="0"/>
                </a:lnTo>
                <a:lnTo>
                  <a:pt x="1947347" y="1338358"/>
                </a:lnTo>
                <a:lnTo>
                  <a:pt x="0" y="13383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descr="n185 Fb Thu Huong Pham"/>
          <p:cNvSpPr/>
          <p:nvPr/>
        </p:nvSpPr>
        <p:spPr>
          <a:xfrm rot="-4107262">
            <a:off x="-865704" y="-473050"/>
            <a:ext cx="3387936" cy="2297637"/>
          </a:xfrm>
          <a:custGeom>
            <a:avLst/>
            <a:gdLst/>
            <a:ahLst/>
            <a:cxnLst/>
            <a:rect l="l" t="t" r="r" b="b"/>
            <a:pathLst>
              <a:path w="3387936" h="2297637">
                <a:moveTo>
                  <a:pt x="0" y="0"/>
                </a:moveTo>
                <a:lnTo>
                  <a:pt x="3387936" y="0"/>
                </a:lnTo>
                <a:lnTo>
                  <a:pt x="3387936" y="2297637"/>
                </a:lnTo>
                <a:lnTo>
                  <a:pt x="0" y="22976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descr="n185 Fb Thu Huong Pham"/>
          <p:cNvSpPr/>
          <p:nvPr/>
        </p:nvSpPr>
        <p:spPr>
          <a:xfrm rot="6829267">
            <a:off x="15774367" y="8189225"/>
            <a:ext cx="3715300" cy="2519649"/>
          </a:xfrm>
          <a:custGeom>
            <a:avLst/>
            <a:gdLst/>
            <a:ahLst/>
            <a:cxnLst/>
            <a:rect l="l" t="t" r="r" b="b"/>
            <a:pathLst>
              <a:path w="3715300" h="2519649">
                <a:moveTo>
                  <a:pt x="0" y="0"/>
                </a:moveTo>
                <a:lnTo>
                  <a:pt x="3715301" y="0"/>
                </a:lnTo>
                <a:lnTo>
                  <a:pt x="3715301" y="2519649"/>
                </a:lnTo>
                <a:lnTo>
                  <a:pt x="0" y="25196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descr="n185 Fb Thu Huong Pham"/>
          <p:cNvSpPr/>
          <p:nvPr/>
        </p:nvSpPr>
        <p:spPr>
          <a:xfrm rot="-1391118">
            <a:off x="14634691" y="-2104991"/>
            <a:ext cx="3665666" cy="3796829"/>
          </a:xfrm>
          <a:custGeom>
            <a:avLst/>
            <a:gdLst/>
            <a:ahLst/>
            <a:cxnLst/>
            <a:rect l="l" t="t" r="r" b="b"/>
            <a:pathLst>
              <a:path w="3665666" h="3796829">
                <a:moveTo>
                  <a:pt x="0" y="0"/>
                </a:moveTo>
                <a:lnTo>
                  <a:pt x="3665665" y="0"/>
                </a:lnTo>
                <a:lnTo>
                  <a:pt x="3665665" y="3796829"/>
                </a:lnTo>
                <a:lnTo>
                  <a:pt x="0" y="379682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descr="n185 Fb Thu Huong Pham"/>
          <p:cNvSpPr/>
          <p:nvPr/>
        </p:nvSpPr>
        <p:spPr>
          <a:xfrm rot="-6979330">
            <a:off x="-712187" y="8552632"/>
            <a:ext cx="3453702" cy="1902676"/>
          </a:xfrm>
          <a:custGeom>
            <a:avLst/>
            <a:gdLst/>
            <a:ahLst/>
            <a:cxnLst/>
            <a:rect l="l" t="t" r="r" b="b"/>
            <a:pathLst>
              <a:path w="3453702" h="1902676">
                <a:moveTo>
                  <a:pt x="0" y="0"/>
                </a:moveTo>
                <a:lnTo>
                  <a:pt x="3453703" y="0"/>
                </a:lnTo>
                <a:lnTo>
                  <a:pt x="3453703" y="1902676"/>
                </a:lnTo>
                <a:lnTo>
                  <a:pt x="0" y="190267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descr="n185 Fb Thu Huong Pham"/>
          <p:cNvSpPr/>
          <p:nvPr/>
        </p:nvSpPr>
        <p:spPr>
          <a:xfrm rot="-2699999">
            <a:off x="3677137" y="2203427"/>
            <a:ext cx="2068144" cy="1756042"/>
          </a:xfrm>
          <a:custGeom>
            <a:avLst/>
            <a:gdLst/>
            <a:ahLst/>
            <a:cxnLst/>
            <a:rect l="l" t="t" r="r" b="b"/>
            <a:pathLst>
              <a:path w="2068144" h="1756042">
                <a:moveTo>
                  <a:pt x="0" y="0"/>
                </a:moveTo>
                <a:lnTo>
                  <a:pt x="2068145" y="0"/>
                </a:lnTo>
                <a:lnTo>
                  <a:pt x="2068145" y="1756043"/>
                </a:lnTo>
                <a:lnTo>
                  <a:pt x="0" y="175604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 name="Freeform 9" descr="n185 Fb Thu Huong Pham"/>
          <p:cNvSpPr/>
          <p:nvPr/>
        </p:nvSpPr>
        <p:spPr>
          <a:xfrm rot="7334544">
            <a:off x="13001227" y="5822549"/>
            <a:ext cx="2068144" cy="1756042"/>
          </a:xfrm>
          <a:custGeom>
            <a:avLst/>
            <a:gdLst/>
            <a:ahLst/>
            <a:cxnLst/>
            <a:rect l="l" t="t" r="r" b="b"/>
            <a:pathLst>
              <a:path w="2068144" h="1756042">
                <a:moveTo>
                  <a:pt x="0" y="0"/>
                </a:moveTo>
                <a:lnTo>
                  <a:pt x="2068144" y="0"/>
                </a:lnTo>
                <a:lnTo>
                  <a:pt x="2068144" y="1756043"/>
                </a:lnTo>
                <a:lnTo>
                  <a:pt x="0" y="175604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 name="Freeform 10" descr="n185 Fb Thu Huong Pham"/>
          <p:cNvSpPr/>
          <p:nvPr/>
        </p:nvSpPr>
        <p:spPr>
          <a:xfrm rot="2342060">
            <a:off x="6292314" y="3696068"/>
            <a:ext cx="5703373" cy="4904900"/>
          </a:xfrm>
          <a:custGeom>
            <a:avLst/>
            <a:gdLst/>
            <a:ahLst/>
            <a:cxnLst/>
            <a:rect l="l" t="t" r="r" b="b"/>
            <a:pathLst>
              <a:path w="5703373" h="4904900">
                <a:moveTo>
                  <a:pt x="0" y="0"/>
                </a:moveTo>
                <a:lnTo>
                  <a:pt x="5703372" y="0"/>
                </a:lnTo>
                <a:lnTo>
                  <a:pt x="5703372" y="4904900"/>
                </a:lnTo>
                <a:lnTo>
                  <a:pt x="0" y="49049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1" name="TextBox 11" descr="n185 Fb Thu Huong Pham"/>
          <p:cNvSpPr txBox="1"/>
          <p:nvPr/>
        </p:nvSpPr>
        <p:spPr>
          <a:xfrm>
            <a:off x="5278903" y="3198570"/>
            <a:ext cx="7730195" cy="4042259"/>
          </a:xfrm>
          <a:prstGeom prst="rect">
            <a:avLst/>
          </a:prstGeom>
        </p:spPr>
        <p:txBody>
          <a:bodyPr lIns="0" tIns="0" rIns="0" bIns="0" rtlCol="0" anchor="t">
            <a:spAutoFit/>
          </a:bodyPr>
          <a:lstStyle/>
          <a:p>
            <a:pPr algn="ctr">
              <a:lnSpc>
                <a:spcPts val="15021"/>
              </a:lnSpc>
            </a:pPr>
            <a:r>
              <a:rPr lang="en-US" sz="15021">
                <a:solidFill>
                  <a:srgbClr val="FFFFFF"/>
                </a:solidFill>
                <a:latin typeface="Bryndan Write Bold"/>
              </a:rPr>
              <a:t>THANK YOU</a:t>
            </a:r>
          </a:p>
        </p:txBody>
      </p:sp>
    </p:spTree>
    <p:extLst>
      <p:ext uri="{BB962C8B-B14F-4D97-AF65-F5344CB8AC3E}">
        <p14:creationId xmlns:p14="http://schemas.microsoft.com/office/powerpoint/2010/main" val="26886397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185 Fb Thu Huong Pham"/>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endParaRPr lang="en-US"/>
          </a:p>
        </p:txBody>
      </p:sp>
      <p:grpSp>
        <p:nvGrpSpPr>
          <p:cNvPr id="3" name="Group 3" descr="n185 Fb Thu Huong Pham"/>
          <p:cNvGrpSpPr/>
          <p:nvPr/>
        </p:nvGrpSpPr>
        <p:grpSpPr>
          <a:xfrm>
            <a:off x="-81941" y="0"/>
            <a:ext cx="5527813" cy="10435018"/>
            <a:chOff x="0" y="0"/>
            <a:chExt cx="7370417" cy="13913357"/>
          </a:xfrm>
        </p:grpSpPr>
        <p:pic>
          <p:nvPicPr>
            <p:cNvPr id="4" name="Picture 4"/>
            <p:cNvPicPr>
              <a:picLocks noChangeAspect="1"/>
            </p:cNvPicPr>
            <p:nvPr/>
          </p:nvPicPr>
          <p:blipFill>
            <a:blip r:embed="rId3"/>
            <a:srcRect l="32353" r="32353"/>
            <a:stretch>
              <a:fillRect/>
            </a:stretch>
          </p:blipFill>
          <p:spPr>
            <a:xfrm>
              <a:off x="0" y="0"/>
              <a:ext cx="7370417" cy="13913357"/>
            </a:xfrm>
            <a:prstGeom prst="rect">
              <a:avLst/>
            </a:prstGeom>
          </p:spPr>
        </p:pic>
      </p:grpSp>
      <p:sp>
        <p:nvSpPr>
          <p:cNvPr id="5" name="TextBox 5" descr="n185 Fb Thu Huong Pham"/>
          <p:cNvSpPr txBox="1"/>
          <p:nvPr/>
        </p:nvSpPr>
        <p:spPr>
          <a:xfrm>
            <a:off x="6496022" y="3019230"/>
            <a:ext cx="9640627" cy="846386"/>
          </a:xfrm>
          <a:prstGeom prst="rect">
            <a:avLst/>
          </a:prstGeom>
        </p:spPr>
        <p:txBody>
          <a:bodyPr lIns="0" tIns="0" rIns="0" bIns="0" rtlCol="0" anchor="t">
            <a:spAutoFit/>
          </a:bodyPr>
          <a:lstStyle/>
          <a:p>
            <a:pPr>
              <a:lnSpc>
                <a:spcPts val="6600"/>
              </a:lnSpc>
            </a:pPr>
            <a:r>
              <a:rPr lang="en-US" sz="6000" b="1" dirty="0">
                <a:solidFill>
                  <a:srgbClr val="FF0000"/>
                </a:solidFill>
                <a:latin typeface="Bryndan Write Bold"/>
              </a:rPr>
              <a:t>KHỞI ĐỘNG</a:t>
            </a:r>
          </a:p>
        </p:txBody>
      </p:sp>
      <p:sp>
        <p:nvSpPr>
          <p:cNvPr id="6" name="TextBox 6" descr="n185 Fb Thu Huong Pham"/>
          <p:cNvSpPr txBox="1"/>
          <p:nvPr/>
        </p:nvSpPr>
        <p:spPr>
          <a:xfrm>
            <a:off x="6496022" y="4197546"/>
            <a:ext cx="10778050" cy="3610027"/>
          </a:xfrm>
          <a:prstGeom prst="rect">
            <a:avLst/>
          </a:prstGeom>
        </p:spPr>
        <p:txBody>
          <a:bodyPr wrap="square" lIns="0" tIns="0" rIns="0" bIns="0" rtlCol="0" anchor="t">
            <a:spAutoFit/>
          </a:bodyPr>
          <a:lstStyle/>
          <a:p>
            <a:pPr>
              <a:lnSpc>
                <a:spcPct val="150000"/>
              </a:lnSpc>
            </a:pPr>
            <a:r>
              <a:rPr lang="en-US" sz="4000" dirty="0" err="1">
                <a:solidFill>
                  <a:srgbClr val="FFFFFF"/>
                </a:solidFill>
                <a:latin typeface="Now"/>
              </a:rPr>
              <a:t>Âm</a:t>
            </a:r>
            <a:r>
              <a:rPr lang="en-US" sz="4000" dirty="0">
                <a:solidFill>
                  <a:srgbClr val="FFFFFF"/>
                </a:solidFill>
                <a:latin typeface="Now"/>
              </a:rPr>
              <a:t> </a:t>
            </a:r>
            <a:r>
              <a:rPr lang="en-US" sz="4000" dirty="0" err="1">
                <a:solidFill>
                  <a:srgbClr val="FFFFFF"/>
                </a:solidFill>
                <a:latin typeface="Now"/>
              </a:rPr>
              <a:t>thanh</a:t>
            </a:r>
            <a:r>
              <a:rPr lang="en-US" sz="4000" dirty="0">
                <a:solidFill>
                  <a:srgbClr val="FFFFFF"/>
                </a:solidFill>
                <a:latin typeface="Now"/>
              </a:rPr>
              <a:t> </a:t>
            </a:r>
            <a:r>
              <a:rPr lang="en-US" sz="4000" dirty="0" err="1">
                <a:solidFill>
                  <a:srgbClr val="FFFFFF"/>
                </a:solidFill>
                <a:latin typeface="Now"/>
              </a:rPr>
              <a:t>truyền</a:t>
            </a:r>
            <a:r>
              <a:rPr lang="en-US" sz="4000" dirty="0">
                <a:solidFill>
                  <a:srgbClr val="FFFFFF"/>
                </a:solidFill>
                <a:latin typeface="Now"/>
              </a:rPr>
              <a:t> </a:t>
            </a:r>
            <a:r>
              <a:rPr lang="en-US" sz="4000" dirty="0" err="1">
                <a:solidFill>
                  <a:srgbClr val="FFFFFF"/>
                </a:solidFill>
                <a:latin typeface="Now"/>
              </a:rPr>
              <a:t>trong</a:t>
            </a:r>
            <a:r>
              <a:rPr lang="en-US" sz="4000" dirty="0">
                <a:solidFill>
                  <a:srgbClr val="FFFFFF"/>
                </a:solidFill>
                <a:latin typeface="Now"/>
              </a:rPr>
              <a:t> </a:t>
            </a:r>
            <a:r>
              <a:rPr lang="en-US" sz="4000" dirty="0" err="1">
                <a:solidFill>
                  <a:srgbClr val="FFFFFF"/>
                </a:solidFill>
                <a:latin typeface="Now"/>
              </a:rPr>
              <a:t>một</a:t>
            </a:r>
            <a:r>
              <a:rPr lang="en-US" sz="4000" dirty="0">
                <a:solidFill>
                  <a:srgbClr val="FFFFFF"/>
                </a:solidFill>
                <a:latin typeface="Now"/>
              </a:rPr>
              <a:t> </a:t>
            </a:r>
            <a:r>
              <a:rPr lang="en-US" sz="4000" dirty="0" err="1">
                <a:solidFill>
                  <a:srgbClr val="FFFFFF"/>
                </a:solidFill>
                <a:latin typeface="Now"/>
              </a:rPr>
              <a:t>môi</a:t>
            </a:r>
            <a:r>
              <a:rPr lang="en-US" sz="4000" dirty="0">
                <a:solidFill>
                  <a:srgbClr val="FFFFFF"/>
                </a:solidFill>
                <a:latin typeface="Now"/>
              </a:rPr>
              <a:t> </a:t>
            </a:r>
            <a:r>
              <a:rPr lang="en-US" sz="4000" dirty="0" err="1">
                <a:solidFill>
                  <a:srgbClr val="FFFFFF"/>
                </a:solidFill>
                <a:latin typeface="Now"/>
              </a:rPr>
              <a:t>trường</a:t>
            </a:r>
            <a:r>
              <a:rPr lang="en-US" sz="4000" dirty="0">
                <a:solidFill>
                  <a:srgbClr val="FFFFFF"/>
                </a:solidFill>
                <a:latin typeface="Now"/>
              </a:rPr>
              <a:t> </a:t>
            </a:r>
            <a:r>
              <a:rPr lang="en-US" sz="4000" dirty="0" err="1">
                <a:solidFill>
                  <a:srgbClr val="FFFFFF"/>
                </a:solidFill>
                <a:latin typeface="Now"/>
              </a:rPr>
              <a:t>có</a:t>
            </a:r>
            <a:r>
              <a:rPr lang="en-US" sz="4000" dirty="0">
                <a:solidFill>
                  <a:srgbClr val="FFFFFF"/>
                </a:solidFill>
                <a:latin typeface="Now"/>
              </a:rPr>
              <a:t> </a:t>
            </a:r>
            <a:r>
              <a:rPr lang="en-US" sz="4000" dirty="0" err="1">
                <a:solidFill>
                  <a:srgbClr val="FFFFFF"/>
                </a:solidFill>
                <a:latin typeface="Now"/>
              </a:rPr>
              <a:t>tốc</a:t>
            </a:r>
            <a:r>
              <a:rPr lang="en-US" sz="4000" dirty="0">
                <a:solidFill>
                  <a:srgbClr val="FFFFFF"/>
                </a:solidFill>
                <a:latin typeface="Now"/>
              </a:rPr>
              <a:t> </a:t>
            </a:r>
            <a:r>
              <a:rPr lang="en-US" sz="4000" dirty="0" err="1">
                <a:solidFill>
                  <a:srgbClr val="FFFFFF"/>
                </a:solidFill>
                <a:latin typeface="Now"/>
              </a:rPr>
              <a:t>độ</a:t>
            </a:r>
            <a:r>
              <a:rPr lang="en-US" sz="4000" dirty="0">
                <a:solidFill>
                  <a:srgbClr val="FFFFFF"/>
                </a:solidFill>
                <a:latin typeface="Now"/>
              </a:rPr>
              <a:t> </a:t>
            </a:r>
            <a:r>
              <a:rPr lang="en-US" sz="4000" dirty="0" err="1">
                <a:solidFill>
                  <a:srgbClr val="FFFFFF"/>
                </a:solidFill>
                <a:latin typeface="Now"/>
              </a:rPr>
              <a:t>xác</a:t>
            </a:r>
            <a:r>
              <a:rPr lang="en-US" sz="4000" dirty="0">
                <a:solidFill>
                  <a:srgbClr val="FFFFFF"/>
                </a:solidFill>
                <a:latin typeface="Now"/>
              </a:rPr>
              <a:t> </a:t>
            </a:r>
            <a:r>
              <a:rPr lang="en-US" sz="4000" dirty="0" err="1">
                <a:solidFill>
                  <a:srgbClr val="FFFFFF"/>
                </a:solidFill>
                <a:latin typeface="Now"/>
              </a:rPr>
              <a:t>định</a:t>
            </a:r>
            <a:r>
              <a:rPr lang="en-US" sz="4000" dirty="0">
                <a:solidFill>
                  <a:srgbClr val="FFFFFF"/>
                </a:solidFill>
                <a:latin typeface="Now"/>
              </a:rPr>
              <a:t>, </a:t>
            </a:r>
            <a:r>
              <a:rPr lang="en-US" sz="4000" dirty="0" err="1">
                <a:solidFill>
                  <a:srgbClr val="FFFFFF"/>
                </a:solidFill>
                <a:latin typeface="Now"/>
              </a:rPr>
              <a:t>làm</a:t>
            </a:r>
            <a:r>
              <a:rPr lang="en-US" sz="4000" dirty="0">
                <a:solidFill>
                  <a:srgbClr val="FFFFFF"/>
                </a:solidFill>
                <a:latin typeface="Now"/>
              </a:rPr>
              <a:t> </a:t>
            </a:r>
            <a:r>
              <a:rPr lang="en-US" sz="4000" dirty="0" err="1">
                <a:solidFill>
                  <a:srgbClr val="FFFFFF"/>
                </a:solidFill>
                <a:latin typeface="Now"/>
              </a:rPr>
              <a:t>thế</a:t>
            </a:r>
            <a:r>
              <a:rPr lang="en-US" sz="4000" dirty="0">
                <a:solidFill>
                  <a:srgbClr val="FFFFFF"/>
                </a:solidFill>
                <a:latin typeface="Now"/>
              </a:rPr>
              <a:t> </a:t>
            </a:r>
            <a:r>
              <a:rPr lang="en-US" sz="4000" dirty="0" err="1">
                <a:solidFill>
                  <a:srgbClr val="FFFFFF"/>
                </a:solidFill>
                <a:latin typeface="Now"/>
              </a:rPr>
              <a:t>nào</a:t>
            </a:r>
            <a:r>
              <a:rPr lang="en-US" sz="4000" dirty="0">
                <a:solidFill>
                  <a:srgbClr val="FFFFFF"/>
                </a:solidFill>
                <a:latin typeface="Now"/>
              </a:rPr>
              <a:t> </a:t>
            </a:r>
            <a:r>
              <a:rPr lang="en-US" sz="4000" dirty="0" err="1">
                <a:solidFill>
                  <a:srgbClr val="FFFFFF"/>
                </a:solidFill>
                <a:latin typeface="Now"/>
              </a:rPr>
              <a:t>để</a:t>
            </a:r>
            <a:r>
              <a:rPr lang="en-US" sz="4000" dirty="0">
                <a:solidFill>
                  <a:srgbClr val="FFFFFF"/>
                </a:solidFill>
                <a:latin typeface="Now"/>
              </a:rPr>
              <a:t> </a:t>
            </a:r>
            <a:r>
              <a:rPr lang="en-US" sz="4000" dirty="0" err="1">
                <a:solidFill>
                  <a:srgbClr val="FFFFFF"/>
                </a:solidFill>
                <a:latin typeface="Now"/>
              </a:rPr>
              <a:t>đo</a:t>
            </a:r>
            <a:r>
              <a:rPr lang="en-US" sz="4000" dirty="0">
                <a:solidFill>
                  <a:srgbClr val="FFFFFF"/>
                </a:solidFill>
                <a:latin typeface="Now"/>
              </a:rPr>
              <a:t> </a:t>
            </a:r>
            <a:r>
              <a:rPr lang="en-US" sz="4000" dirty="0" err="1">
                <a:solidFill>
                  <a:srgbClr val="FFFFFF"/>
                </a:solidFill>
                <a:latin typeface="Now"/>
              </a:rPr>
              <a:t>được</a:t>
            </a:r>
            <a:r>
              <a:rPr lang="en-US" sz="4000" dirty="0">
                <a:solidFill>
                  <a:srgbClr val="FFFFFF"/>
                </a:solidFill>
                <a:latin typeface="Now"/>
              </a:rPr>
              <a:t> </a:t>
            </a:r>
            <a:r>
              <a:rPr lang="en-US" sz="4000" dirty="0" err="1">
                <a:solidFill>
                  <a:srgbClr val="FFFFFF"/>
                </a:solidFill>
                <a:latin typeface="Now"/>
              </a:rPr>
              <a:t>tốc</a:t>
            </a:r>
            <a:r>
              <a:rPr lang="en-US" sz="4000" dirty="0">
                <a:solidFill>
                  <a:srgbClr val="FFFFFF"/>
                </a:solidFill>
                <a:latin typeface="Now"/>
              </a:rPr>
              <a:t> </a:t>
            </a:r>
            <a:r>
              <a:rPr lang="en-US" sz="4000" dirty="0" err="1">
                <a:solidFill>
                  <a:srgbClr val="FFFFFF"/>
                </a:solidFill>
                <a:latin typeface="Now"/>
              </a:rPr>
              <a:t>độ</a:t>
            </a:r>
            <a:r>
              <a:rPr lang="en-US" sz="4000" dirty="0">
                <a:solidFill>
                  <a:srgbClr val="FFFFFF"/>
                </a:solidFill>
                <a:latin typeface="Now"/>
              </a:rPr>
              <a:t> </a:t>
            </a:r>
            <a:r>
              <a:rPr lang="en-US" sz="4000" dirty="0" err="1">
                <a:solidFill>
                  <a:srgbClr val="FFFFFF"/>
                </a:solidFill>
                <a:latin typeface="Now"/>
              </a:rPr>
              <a:t>truyền</a:t>
            </a:r>
            <a:r>
              <a:rPr lang="en-US" sz="4000" dirty="0">
                <a:solidFill>
                  <a:srgbClr val="FFFFFF"/>
                </a:solidFill>
                <a:latin typeface="Now"/>
              </a:rPr>
              <a:t> </a:t>
            </a:r>
            <a:r>
              <a:rPr lang="en-US" sz="4000" dirty="0" err="1">
                <a:solidFill>
                  <a:srgbClr val="FFFFFF"/>
                </a:solidFill>
                <a:latin typeface="Now"/>
              </a:rPr>
              <a:t>âm</a:t>
            </a:r>
            <a:r>
              <a:rPr lang="en-US" sz="4000" dirty="0">
                <a:solidFill>
                  <a:srgbClr val="FFFFFF"/>
                </a:solidFill>
                <a:latin typeface="Now"/>
              </a:rPr>
              <a:t> </a:t>
            </a:r>
            <a:r>
              <a:rPr lang="en-US" sz="4000" dirty="0" err="1">
                <a:solidFill>
                  <a:srgbClr val="FFFFFF"/>
                </a:solidFill>
                <a:latin typeface="Now"/>
              </a:rPr>
              <a:t>trong</a:t>
            </a:r>
            <a:r>
              <a:rPr lang="en-US" sz="4000" dirty="0">
                <a:solidFill>
                  <a:srgbClr val="FFFFFF"/>
                </a:solidFill>
                <a:latin typeface="Now"/>
              </a:rPr>
              <a:t> </a:t>
            </a:r>
            <a:r>
              <a:rPr lang="en-US" sz="4000" dirty="0" err="1">
                <a:solidFill>
                  <a:srgbClr val="FFFFFF"/>
                </a:solidFill>
                <a:latin typeface="Now"/>
              </a:rPr>
              <a:t>không</a:t>
            </a:r>
            <a:r>
              <a:rPr lang="en-US" sz="4000" dirty="0">
                <a:solidFill>
                  <a:srgbClr val="FFFFFF"/>
                </a:solidFill>
                <a:latin typeface="Now"/>
              </a:rPr>
              <a:t> </a:t>
            </a:r>
            <a:r>
              <a:rPr lang="en-US" sz="4000" dirty="0" err="1">
                <a:solidFill>
                  <a:srgbClr val="FFFFFF"/>
                </a:solidFill>
                <a:latin typeface="Now"/>
              </a:rPr>
              <a:t>khí</a:t>
            </a:r>
            <a:r>
              <a:rPr lang="en-US" sz="4000" dirty="0">
                <a:solidFill>
                  <a:srgbClr val="FFFFFF"/>
                </a:solidFill>
                <a:latin typeface="Now"/>
              </a:rPr>
              <a:t> </a:t>
            </a:r>
            <a:r>
              <a:rPr lang="en-US" sz="4000" dirty="0" err="1">
                <a:solidFill>
                  <a:srgbClr val="FFFFFF"/>
                </a:solidFill>
                <a:latin typeface="Now"/>
              </a:rPr>
              <a:t>bằng</a:t>
            </a:r>
            <a:r>
              <a:rPr lang="en-US" sz="4000" dirty="0">
                <a:solidFill>
                  <a:srgbClr val="FFFFFF"/>
                </a:solidFill>
                <a:latin typeface="Now"/>
              </a:rPr>
              <a:t> </a:t>
            </a:r>
            <a:r>
              <a:rPr lang="en-US" sz="4000" dirty="0" err="1">
                <a:solidFill>
                  <a:srgbClr val="FFFFFF"/>
                </a:solidFill>
                <a:latin typeface="Now"/>
              </a:rPr>
              <a:t>dụng</a:t>
            </a:r>
            <a:r>
              <a:rPr lang="en-US" sz="4000" dirty="0">
                <a:solidFill>
                  <a:srgbClr val="FFFFFF"/>
                </a:solidFill>
                <a:latin typeface="Now"/>
              </a:rPr>
              <a:t> </a:t>
            </a:r>
            <a:r>
              <a:rPr lang="en-US" sz="4000" dirty="0" err="1">
                <a:solidFill>
                  <a:srgbClr val="FFFFFF"/>
                </a:solidFill>
                <a:latin typeface="Now"/>
              </a:rPr>
              <a:t>cụ</a:t>
            </a:r>
            <a:r>
              <a:rPr lang="en-US" sz="4000" dirty="0">
                <a:solidFill>
                  <a:srgbClr val="FFFFFF"/>
                </a:solidFill>
                <a:latin typeface="Now"/>
              </a:rPr>
              <a:t> </a:t>
            </a:r>
            <a:r>
              <a:rPr lang="en-US" sz="4000" dirty="0" err="1">
                <a:solidFill>
                  <a:srgbClr val="FFFFFF"/>
                </a:solidFill>
                <a:latin typeface="Now"/>
              </a:rPr>
              <a:t>thí</a:t>
            </a:r>
            <a:r>
              <a:rPr lang="en-US" sz="4000" dirty="0">
                <a:solidFill>
                  <a:srgbClr val="FFFFFF"/>
                </a:solidFill>
                <a:latin typeface="Now"/>
              </a:rPr>
              <a:t> </a:t>
            </a:r>
            <a:r>
              <a:rPr lang="en-US" sz="4000" dirty="0" err="1">
                <a:solidFill>
                  <a:srgbClr val="FFFFFF"/>
                </a:solidFill>
                <a:latin typeface="Now"/>
              </a:rPr>
              <a:t>nghiệm</a:t>
            </a:r>
            <a:r>
              <a:rPr lang="en-US" sz="4000" dirty="0">
                <a:solidFill>
                  <a:srgbClr val="FFFFFF"/>
                </a:solidFill>
                <a:latin typeface="Now"/>
              </a:rPr>
              <a:t>?</a:t>
            </a:r>
          </a:p>
        </p:txBody>
      </p:sp>
      <p:sp>
        <p:nvSpPr>
          <p:cNvPr id="7" name="Freeform 7" descr="n185 Fb Thu Huong Pham"/>
          <p:cNvSpPr/>
          <p:nvPr/>
        </p:nvSpPr>
        <p:spPr>
          <a:xfrm rot="1353809">
            <a:off x="12900677" y="1466714"/>
            <a:ext cx="1665386" cy="1729602"/>
          </a:xfrm>
          <a:custGeom>
            <a:avLst/>
            <a:gdLst/>
            <a:ahLst/>
            <a:cxnLst/>
            <a:rect l="l" t="t" r="r" b="b"/>
            <a:pathLst>
              <a:path w="1665386" h="1729602">
                <a:moveTo>
                  <a:pt x="0" y="0"/>
                </a:moveTo>
                <a:lnTo>
                  <a:pt x="1665386" y="0"/>
                </a:lnTo>
                <a:lnTo>
                  <a:pt x="1665386" y="1729602"/>
                </a:lnTo>
                <a:lnTo>
                  <a:pt x="0" y="17296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descr="n185 Fb Thu Huong Pham"/>
          <p:cNvSpPr/>
          <p:nvPr/>
        </p:nvSpPr>
        <p:spPr>
          <a:xfrm rot="-787847">
            <a:off x="15185561" y="7207175"/>
            <a:ext cx="1902177" cy="1859369"/>
          </a:xfrm>
          <a:custGeom>
            <a:avLst/>
            <a:gdLst/>
            <a:ahLst/>
            <a:cxnLst/>
            <a:rect l="l" t="t" r="r" b="b"/>
            <a:pathLst>
              <a:path w="1902177" h="1859369">
                <a:moveTo>
                  <a:pt x="0" y="0"/>
                </a:moveTo>
                <a:lnTo>
                  <a:pt x="1902176" y="0"/>
                </a:lnTo>
                <a:lnTo>
                  <a:pt x="1902176" y="1859369"/>
                </a:lnTo>
                <a:lnTo>
                  <a:pt x="0" y="18593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descr="n185 Fb Thu Huong Pham"/>
          <p:cNvSpPr/>
          <p:nvPr/>
        </p:nvSpPr>
        <p:spPr>
          <a:xfrm rot="763488">
            <a:off x="4200371" y="941233"/>
            <a:ext cx="1627739" cy="1550791"/>
          </a:xfrm>
          <a:custGeom>
            <a:avLst/>
            <a:gdLst/>
            <a:ahLst/>
            <a:cxnLst/>
            <a:rect l="l" t="t" r="r" b="b"/>
            <a:pathLst>
              <a:path w="1627739" h="1550791">
                <a:moveTo>
                  <a:pt x="0" y="0"/>
                </a:moveTo>
                <a:lnTo>
                  <a:pt x="1627739" y="0"/>
                </a:lnTo>
                <a:lnTo>
                  <a:pt x="1627739" y="1550791"/>
                </a:lnTo>
                <a:lnTo>
                  <a:pt x="0" y="15507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descr="n185 Fb Thu Huong Pham"/>
          <p:cNvSpPr/>
          <p:nvPr/>
        </p:nvSpPr>
        <p:spPr>
          <a:xfrm>
            <a:off x="4049565" y="7639245"/>
            <a:ext cx="6632619" cy="1121516"/>
          </a:xfrm>
          <a:custGeom>
            <a:avLst/>
            <a:gdLst/>
            <a:ahLst/>
            <a:cxnLst/>
            <a:rect l="l" t="t" r="r" b="b"/>
            <a:pathLst>
              <a:path w="6632619" h="1121516">
                <a:moveTo>
                  <a:pt x="0" y="0"/>
                </a:moveTo>
                <a:lnTo>
                  <a:pt x="6632619" y="0"/>
                </a:lnTo>
                <a:lnTo>
                  <a:pt x="6632619" y="1121516"/>
                </a:lnTo>
                <a:lnTo>
                  <a:pt x="0" y="112151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n185 Fb Thu Huong Pham"/>
          <p:cNvGrpSpPr/>
          <p:nvPr/>
        </p:nvGrpSpPr>
        <p:grpSpPr>
          <a:xfrm>
            <a:off x="-15240" y="114300"/>
            <a:ext cx="18288000" cy="10287000"/>
            <a:chOff x="0" y="0"/>
            <a:chExt cx="18288000" cy="1028700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endParaRPr lang="en-US"/>
            </a:p>
          </p:txBody>
        </p:sp>
        <p:sp>
          <p:nvSpPr>
            <p:cNvPr id="5" name="Freeform 5"/>
            <p:cNvSpPr/>
            <p:nvPr/>
          </p:nvSpPr>
          <p:spPr>
            <a:xfrm rot="18573434">
              <a:off x="-69119" y="1768625"/>
              <a:ext cx="3728345" cy="2367499"/>
            </a:xfrm>
            <a:custGeom>
              <a:avLst/>
              <a:gdLst/>
              <a:ahLst/>
              <a:cxnLst/>
              <a:rect l="l" t="t" r="r" b="b"/>
              <a:pathLst>
                <a:path w="3728345" h="2367499">
                  <a:moveTo>
                    <a:pt x="0" y="0"/>
                  </a:moveTo>
                  <a:lnTo>
                    <a:pt x="3728345" y="0"/>
                  </a:lnTo>
                  <a:lnTo>
                    <a:pt x="3728345" y="2367499"/>
                  </a:lnTo>
                  <a:lnTo>
                    <a:pt x="0" y="23674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rot="7671314">
              <a:off x="13756828" y="6158064"/>
              <a:ext cx="3728345" cy="2367499"/>
            </a:xfrm>
            <a:custGeom>
              <a:avLst/>
              <a:gdLst/>
              <a:ahLst/>
              <a:cxnLst/>
              <a:rect l="l" t="t" r="r" b="b"/>
              <a:pathLst>
                <a:path w="3728345" h="2367499">
                  <a:moveTo>
                    <a:pt x="0" y="0"/>
                  </a:moveTo>
                  <a:lnTo>
                    <a:pt x="3728344" y="0"/>
                  </a:lnTo>
                  <a:lnTo>
                    <a:pt x="3728344" y="2367499"/>
                  </a:lnTo>
                  <a:lnTo>
                    <a:pt x="0" y="23674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grpSp>
        <p:nvGrpSpPr>
          <p:cNvPr id="10" name="Group 9" descr="n185 Fb Thu Huong Pham"/>
          <p:cNvGrpSpPr/>
          <p:nvPr/>
        </p:nvGrpSpPr>
        <p:grpSpPr>
          <a:xfrm>
            <a:off x="1775406" y="3804897"/>
            <a:ext cx="13795013" cy="4555796"/>
            <a:chOff x="1775406" y="3804897"/>
            <a:chExt cx="13795013" cy="4555796"/>
          </a:xfrm>
        </p:grpSpPr>
        <p:grpSp>
          <p:nvGrpSpPr>
            <p:cNvPr id="9" name="Group 8"/>
            <p:cNvGrpSpPr/>
            <p:nvPr/>
          </p:nvGrpSpPr>
          <p:grpSpPr>
            <a:xfrm>
              <a:off x="1775406" y="3804897"/>
              <a:ext cx="13795013" cy="4555796"/>
              <a:chOff x="1775406" y="3804897"/>
              <a:chExt cx="13795013" cy="4555796"/>
            </a:xfrm>
          </p:grpSpPr>
          <p:sp>
            <p:nvSpPr>
              <p:cNvPr id="3" name="Freeform 3"/>
              <p:cNvSpPr/>
              <p:nvPr/>
            </p:nvSpPr>
            <p:spPr>
              <a:xfrm>
                <a:off x="2006821" y="4027476"/>
                <a:ext cx="13563598" cy="4333217"/>
              </a:xfrm>
              <a:custGeom>
                <a:avLst/>
                <a:gdLst/>
                <a:ahLst/>
                <a:cxnLst/>
                <a:rect l="l" t="t" r="r" b="b"/>
                <a:pathLst>
                  <a:path w="9705260" h="4274239">
                    <a:moveTo>
                      <a:pt x="0" y="0"/>
                    </a:moveTo>
                    <a:lnTo>
                      <a:pt x="9705260" y="0"/>
                    </a:lnTo>
                    <a:lnTo>
                      <a:pt x="9705260" y="4274238"/>
                    </a:lnTo>
                    <a:lnTo>
                      <a:pt x="0" y="4274238"/>
                    </a:lnTo>
                    <a:lnTo>
                      <a:pt x="0" y="0"/>
                    </a:lnTo>
                    <a:close/>
                  </a:path>
                </a:pathLst>
              </a:custGeom>
              <a:blipFill>
                <a:blip r:embed="rId7"/>
                <a:stretch>
                  <a:fillRect l="-16157" t="-92539"/>
                </a:stretch>
              </a:blipFill>
            </p:spPr>
            <p:txBody>
              <a:bodyPr/>
              <a:lstStyle/>
              <a:p>
                <a:endParaRPr lang="en-US"/>
              </a:p>
            </p:txBody>
          </p:sp>
          <p:sp>
            <p:nvSpPr>
              <p:cNvPr id="6" name="TextBox 6"/>
              <p:cNvSpPr txBox="1"/>
              <p:nvPr/>
            </p:nvSpPr>
            <p:spPr>
              <a:xfrm>
                <a:off x="1775406" y="3804897"/>
                <a:ext cx="13500828" cy="3693319"/>
              </a:xfrm>
              <a:prstGeom prst="rect">
                <a:avLst/>
              </a:prstGeom>
            </p:spPr>
            <p:txBody>
              <a:bodyPr wrap="square" lIns="0" tIns="0" rIns="0" bIns="0" rtlCol="0" anchor="t">
                <a:spAutoFit/>
              </a:bodyPr>
              <a:lstStyle/>
              <a:p>
                <a:pPr algn="ctr">
                  <a:lnSpc>
                    <a:spcPct val="150000"/>
                  </a:lnSpc>
                </a:pPr>
                <a:r>
                  <a:rPr lang="en-US" sz="8000" b="1" dirty="0">
                    <a:solidFill>
                      <a:srgbClr val="FF0000"/>
                    </a:solidFill>
                    <a:latin typeface="Tahoma" panose="020B0604030504040204" pitchFamily="34" charset="0"/>
                    <a:ea typeface="Tahoma" panose="020B0604030504040204" pitchFamily="34" charset="0"/>
                    <a:cs typeface="Tahoma" panose="020B0604030504040204" pitchFamily="34" charset="0"/>
                  </a:rPr>
                  <a:t>BÀI 15: THỰC HÀNH </a:t>
                </a:r>
              </a:p>
              <a:p>
                <a:pPr algn="ctr">
                  <a:lnSpc>
                    <a:spcPct val="150000"/>
                  </a:lnSpc>
                </a:pPr>
                <a:r>
                  <a:rPr lang="en-US" sz="8000" b="1" dirty="0">
                    <a:solidFill>
                      <a:srgbClr val="FF0000"/>
                    </a:solidFill>
                    <a:latin typeface="Tahoma" panose="020B0604030504040204" pitchFamily="34" charset="0"/>
                    <a:ea typeface="Tahoma" panose="020B0604030504040204" pitchFamily="34" charset="0"/>
                    <a:cs typeface="Tahoma" panose="020B0604030504040204" pitchFamily="34" charset="0"/>
                  </a:rPr>
                  <a:t>ĐO TỐC ĐỘ TRUYỀN ÂM</a:t>
                </a:r>
              </a:p>
            </p:txBody>
          </p:sp>
        </p:grpSp>
        <p:sp>
          <p:nvSpPr>
            <p:cNvPr id="4" name="Freeform 4"/>
            <p:cNvSpPr/>
            <p:nvPr/>
          </p:nvSpPr>
          <p:spPr>
            <a:xfrm rot="721296">
              <a:off x="5652925" y="6780772"/>
              <a:ext cx="5637056" cy="1434887"/>
            </a:xfrm>
            <a:custGeom>
              <a:avLst/>
              <a:gdLst/>
              <a:ahLst/>
              <a:cxnLst/>
              <a:rect l="l" t="t" r="r" b="b"/>
              <a:pathLst>
                <a:path w="5637056" h="1434887">
                  <a:moveTo>
                    <a:pt x="0" y="0"/>
                  </a:moveTo>
                  <a:lnTo>
                    <a:pt x="5637056" y="0"/>
                  </a:lnTo>
                  <a:lnTo>
                    <a:pt x="5637056" y="1434887"/>
                  </a:lnTo>
                  <a:lnTo>
                    <a:pt x="0" y="143488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185 Fb Thu Huong Pham"/>
          <p:cNvSpPr/>
          <p:nvPr/>
        </p:nvSpPr>
        <p:spPr>
          <a:xfrm>
            <a:off x="5080" y="-7762"/>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77" b="-9277"/>
            </a:stretch>
          </a:blipFill>
        </p:spPr>
        <p:txBody>
          <a:bodyPr/>
          <a:lstStyle/>
          <a:p>
            <a:endParaRPr lang="en-US"/>
          </a:p>
        </p:txBody>
      </p:sp>
      <p:sp>
        <p:nvSpPr>
          <p:cNvPr id="5" name="TextBox 5" descr="n185 Fb Thu Huong Pham"/>
          <p:cNvSpPr txBox="1"/>
          <p:nvPr/>
        </p:nvSpPr>
        <p:spPr>
          <a:xfrm>
            <a:off x="6013368" y="1327589"/>
            <a:ext cx="9640627" cy="846386"/>
          </a:xfrm>
          <a:prstGeom prst="rect">
            <a:avLst/>
          </a:prstGeom>
        </p:spPr>
        <p:txBody>
          <a:bodyPr lIns="0" tIns="0" rIns="0" bIns="0" rtlCol="0" anchor="t">
            <a:spAutoFit/>
          </a:bodyPr>
          <a:lstStyle/>
          <a:p>
            <a:pPr>
              <a:lnSpc>
                <a:spcPts val="6600"/>
              </a:lnSpc>
            </a:pPr>
            <a:r>
              <a:rPr lang="en-US" sz="4800" b="1" dirty="0">
                <a:solidFill>
                  <a:srgbClr val="00B0F0"/>
                </a:solidFill>
                <a:latin typeface="Tahoma" panose="020B0604030504040204" pitchFamily="34" charset="0"/>
                <a:ea typeface="Tahoma" panose="020B0604030504040204" pitchFamily="34" charset="0"/>
                <a:cs typeface="Tahoma" panose="020B0604030504040204" pitchFamily="34" charset="0"/>
              </a:rPr>
              <a:t>1. DỤNG CỤ THÍ NGHIỆM</a:t>
            </a:r>
          </a:p>
        </p:txBody>
      </p:sp>
      <p:sp>
        <p:nvSpPr>
          <p:cNvPr id="7" name="Freeform 7" descr="n185 Fb Thu Huong Pham"/>
          <p:cNvSpPr/>
          <p:nvPr/>
        </p:nvSpPr>
        <p:spPr>
          <a:xfrm flipH="1">
            <a:off x="4605806" y="46602"/>
            <a:ext cx="3471394" cy="1258127"/>
          </a:xfrm>
          <a:custGeom>
            <a:avLst/>
            <a:gdLst/>
            <a:ahLst/>
            <a:cxnLst/>
            <a:rect l="l" t="t" r="r" b="b"/>
            <a:pathLst>
              <a:path w="4947445" h="1942997">
                <a:moveTo>
                  <a:pt x="4947445" y="0"/>
                </a:moveTo>
                <a:lnTo>
                  <a:pt x="0" y="0"/>
                </a:lnTo>
                <a:lnTo>
                  <a:pt x="0" y="1942997"/>
                </a:lnTo>
                <a:lnTo>
                  <a:pt x="4947445" y="1942997"/>
                </a:lnTo>
                <a:lnTo>
                  <a:pt x="494744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descr="n185 Fb Thu Huong Pham"/>
          <p:cNvSpPr/>
          <p:nvPr/>
        </p:nvSpPr>
        <p:spPr>
          <a:xfrm>
            <a:off x="15717653" y="8108592"/>
            <a:ext cx="3083294" cy="3083294"/>
          </a:xfrm>
          <a:custGeom>
            <a:avLst/>
            <a:gdLst/>
            <a:ahLst/>
            <a:cxnLst/>
            <a:rect l="l" t="t" r="r" b="b"/>
            <a:pathLst>
              <a:path w="3083294" h="3083294">
                <a:moveTo>
                  <a:pt x="0" y="0"/>
                </a:moveTo>
                <a:lnTo>
                  <a:pt x="3083294" y="0"/>
                </a:lnTo>
                <a:lnTo>
                  <a:pt x="3083294" y="3083294"/>
                </a:lnTo>
                <a:lnTo>
                  <a:pt x="0" y="30832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3" name="Group 12" descr="n185 Fb Thu Huong Pham"/>
          <p:cNvGrpSpPr/>
          <p:nvPr/>
        </p:nvGrpSpPr>
        <p:grpSpPr>
          <a:xfrm>
            <a:off x="-6834" y="-89962"/>
            <a:ext cx="5815069" cy="9789456"/>
            <a:chOff x="0" y="46602"/>
            <a:chExt cx="5815069" cy="9789456"/>
          </a:xfrm>
        </p:grpSpPr>
        <p:pic>
          <p:nvPicPr>
            <p:cNvPr id="11" name="Picture 10"/>
            <p:cNvPicPr>
              <a:picLocks noChangeAspect="1"/>
            </p:cNvPicPr>
            <p:nvPr/>
          </p:nvPicPr>
          <p:blipFill>
            <a:blip r:embed="rId8">
              <a:extLst>
                <a:ext uri="{BEBA8EAE-BF5A-486C-A8C5-ECC9F3942E4B}">
                  <a14:imgProps xmlns:a14="http://schemas.microsoft.com/office/drawing/2010/main">
                    <a14:imgLayer r:embed="rId9">
                      <a14:imgEffect>
                        <a14:brightnessContrast bright="26000"/>
                      </a14:imgEffect>
                    </a14:imgLayer>
                  </a14:imgProps>
                </a:ext>
              </a:extLst>
            </a:blip>
            <a:stretch>
              <a:fillRect/>
            </a:stretch>
          </p:blipFill>
          <p:spPr>
            <a:xfrm>
              <a:off x="0" y="46602"/>
              <a:ext cx="5159242" cy="8525897"/>
            </a:xfrm>
            <a:prstGeom prst="rect">
              <a:avLst/>
            </a:prstGeom>
          </p:spPr>
        </p:pic>
        <p:sp>
          <p:nvSpPr>
            <p:cNvPr id="12" name="TextBox 11"/>
            <p:cNvSpPr txBox="1"/>
            <p:nvPr/>
          </p:nvSpPr>
          <p:spPr>
            <a:xfrm>
              <a:off x="65021" y="8758840"/>
              <a:ext cx="5750048" cy="1077218"/>
            </a:xfrm>
            <a:prstGeom prst="rect">
              <a:avLst/>
            </a:prstGeom>
            <a:noFill/>
          </p:spPr>
          <p:txBody>
            <a:bodyPr wrap="square" rtlCol="0">
              <a:sp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HÌNH 15.1.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Bộ</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thí</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nghiệm</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đo</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tốc</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độ</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truyền</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âm</a:t>
              </a:r>
              <a:endPar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sp>
        <p:nvSpPr>
          <p:cNvPr id="14" name="TextBox 13" descr="n185 Fb Thu Huong Pham"/>
          <p:cNvSpPr txBox="1"/>
          <p:nvPr/>
        </p:nvSpPr>
        <p:spPr>
          <a:xfrm>
            <a:off x="5486400" y="2237526"/>
            <a:ext cx="12572999" cy="6186309"/>
          </a:xfrm>
          <a:prstGeom prst="rect">
            <a:avLst/>
          </a:prstGeom>
          <a:noFill/>
        </p:spPr>
        <p:txBody>
          <a:bodyPr wrap="square" rtlCol="0">
            <a:spAutoFit/>
          </a:bodyPr>
          <a:lstStyle/>
          <a:p>
            <a:r>
              <a:rPr lang="vi-VN" sz="4400" dirty="0">
                <a:solidFill>
                  <a:schemeClr val="bg1"/>
                </a:solidFill>
                <a:latin typeface="Tahoma" panose="020B0604030504040204" pitchFamily="34" charset="0"/>
                <a:ea typeface="NSimSun" panose="02010609030101010101" pitchFamily="49" charset="-122"/>
                <a:cs typeface="Tahoma" panose="020B0604030504040204" pitchFamily="34" charset="0"/>
              </a:rPr>
              <a:t>- Ống trụ làm bằng thủy tinh hữu cơ trong suốt, có đường kính trong 40 mm, dài 670 mm, có độ chia 0 </a:t>
            </a:r>
            <a:r>
              <a:rPr lang="vi-VN" sz="4400" dirty="0">
                <a:solidFill>
                  <a:schemeClr val="bg1"/>
                </a:solidFill>
                <a:latin typeface="Tahoma" panose="020B0604030504040204" pitchFamily="34" charset="0"/>
                <a:ea typeface="NSimSun" panose="02010609030101010101" pitchFamily="49" charset="-122"/>
                <a:cs typeface="Tahoma" panose="020B0604030504040204" pitchFamily="34" charset="0"/>
                <a:sym typeface="Symbol" panose="05050102010706020507" pitchFamily="18" charset="2"/>
              </a:rPr>
              <a:t></a:t>
            </a:r>
            <a:r>
              <a:rPr lang="en-US" sz="4400" dirty="0">
                <a:solidFill>
                  <a:schemeClr val="bg1"/>
                </a:solidFill>
                <a:latin typeface="Now" panose="020B0604020202020204" charset="0"/>
                <a:ea typeface="NSimSun" panose="02010609030101010101" pitchFamily="49" charset="-122"/>
                <a:cs typeface="Tahoma" panose="020B0604030504040204" pitchFamily="34" charset="0"/>
                <a:sym typeface="Symbol" panose="05050102010706020507" pitchFamily="18" charset="2"/>
              </a:rPr>
              <a:t> </a:t>
            </a:r>
            <a:r>
              <a:rPr lang="vi-VN" sz="4400" dirty="0">
                <a:solidFill>
                  <a:schemeClr val="bg1"/>
                </a:solidFill>
                <a:latin typeface="Tahoma" panose="020B0604030504040204" pitchFamily="34" charset="0"/>
                <a:ea typeface="NSimSun" panose="02010609030101010101" pitchFamily="49" charset="-122"/>
                <a:cs typeface="Tahoma" panose="020B0604030504040204" pitchFamily="34" charset="0"/>
              </a:rPr>
              <a:t>660 mm (1).</a:t>
            </a:r>
          </a:p>
          <a:p>
            <a:r>
              <a:rPr lang="vi-VN" sz="4400" dirty="0">
                <a:solidFill>
                  <a:schemeClr val="bg1"/>
                </a:solidFill>
                <a:latin typeface="Tahoma" panose="020B0604030504040204" pitchFamily="34" charset="0"/>
                <a:ea typeface="NSimSun" panose="02010609030101010101" pitchFamily="49" charset="-122"/>
                <a:cs typeface="Tahoma" panose="020B0604030504040204" pitchFamily="34" charset="0"/>
              </a:rPr>
              <a:t>- Piston làm bằng thép bọc nhựa, có vạch dấu, nối với dây kéo và ròng rọc, có thể di chuyển dễ dàng trong ống (2).</a:t>
            </a:r>
          </a:p>
          <a:p>
            <a:r>
              <a:rPr lang="vi-VN" sz="4400" dirty="0">
                <a:solidFill>
                  <a:schemeClr val="bg1"/>
                </a:solidFill>
                <a:latin typeface="Tahoma" panose="020B0604030504040204" pitchFamily="34" charset="0"/>
                <a:ea typeface="NSimSun" panose="02010609030101010101" pitchFamily="49" charset="-122"/>
                <a:cs typeface="Tahoma" panose="020B0604030504040204" pitchFamily="34" charset="0"/>
              </a:rPr>
              <a:t>- Máy phát tần số phát ra tín hiệu có dạng sin (3).</a:t>
            </a:r>
          </a:p>
          <a:p>
            <a:r>
              <a:rPr lang="vi-VN" sz="4400" dirty="0">
                <a:solidFill>
                  <a:schemeClr val="bg1"/>
                </a:solidFill>
                <a:latin typeface="Tahoma" panose="020B0604030504040204" pitchFamily="34" charset="0"/>
                <a:ea typeface="NSimSun" panose="02010609030101010101" pitchFamily="49" charset="-122"/>
                <a:cs typeface="Tahoma" panose="020B0604030504040204" pitchFamily="34" charset="0"/>
              </a:rPr>
              <a:t>- Một loa nhỏ (4).</a:t>
            </a:r>
          </a:p>
          <a:p>
            <a:r>
              <a:rPr lang="vi-VN" sz="4400" dirty="0">
                <a:solidFill>
                  <a:schemeClr val="bg1"/>
                </a:solidFill>
                <a:latin typeface="Tahoma" panose="020B0604030504040204" pitchFamily="34" charset="0"/>
                <a:ea typeface="NSimSun" panose="02010609030101010101" pitchFamily="49" charset="-122"/>
                <a:cs typeface="Tahoma" panose="020B0604030504040204" pitchFamily="34" charset="0"/>
              </a:rPr>
              <a:t>- Giá đỡ ống trụ (5).</a:t>
            </a:r>
          </a:p>
        </p:txBody>
      </p:sp>
      <p:pic>
        <p:nvPicPr>
          <p:cNvPr id="3" name="Picture 2" descr="n185 Fb Thu Huong Pham"/>
          <p:cNvPicPr>
            <a:picLocks noChangeAspect="1"/>
          </p:cNvPicPr>
          <p:nvPr/>
        </p:nvPicPr>
        <p:blipFill>
          <a:blip r:embed="rId10"/>
          <a:stretch>
            <a:fillRect/>
          </a:stretch>
        </p:blipFill>
        <p:spPr>
          <a:xfrm>
            <a:off x="16527864" y="471569"/>
            <a:ext cx="891346" cy="11499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185 Fb Thu Huong Pham"/>
          <p:cNvSpPr/>
          <p:nvPr/>
        </p:nvSpPr>
        <p:spPr>
          <a:xfrm>
            <a:off x="5080" y="-7762"/>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77" b="-9277"/>
            </a:stretch>
          </a:blipFill>
        </p:spPr>
        <p:txBody>
          <a:bodyPr/>
          <a:lstStyle/>
          <a:p>
            <a:endParaRPr lang="en-US"/>
          </a:p>
        </p:txBody>
      </p:sp>
      <p:sp>
        <p:nvSpPr>
          <p:cNvPr id="5" name="TextBox 5" descr="n185 Fb Thu Huong Pham"/>
          <p:cNvSpPr txBox="1"/>
          <p:nvPr/>
        </p:nvSpPr>
        <p:spPr>
          <a:xfrm>
            <a:off x="5886809" y="741643"/>
            <a:ext cx="12046031" cy="846386"/>
          </a:xfrm>
          <a:prstGeom prst="rect">
            <a:avLst/>
          </a:prstGeom>
        </p:spPr>
        <p:txBody>
          <a:bodyPr wrap="square" lIns="0" tIns="0" rIns="0" bIns="0" rtlCol="0" anchor="t">
            <a:spAutoFit/>
          </a:bodyPr>
          <a:lstStyle/>
          <a:p>
            <a:pPr>
              <a:lnSpc>
                <a:spcPts val="6600"/>
              </a:lnSpc>
            </a:pPr>
            <a:r>
              <a:rPr lang="en-US" sz="4800" b="1" dirty="0">
                <a:solidFill>
                  <a:srgbClr val="00B0F0"/>
                </a:solidFill>
                <a:latin typeface="Tahoma" panose="020B0604030504040204" pitchFamily="34" charset="0"/>
                <a:ea typeface="Tahoma" panose="020B0604030504040204" pitchFamily="34" charset="0"/>
                <a:cs typeface="Tahoma" panose="020B0604030504040204" pitchFamily="34" charset="0"/>
              </a:rPr>
              <a:t>2. THIẾT KẾ PHƯƠNG ÁN THÍ NGHIỆM</a:t>
            </a:r>
          </a:p>
        </p:txBody>
      </p:sp>
      <p:sp>
        <p:nvSpPr>
          <p:cNvPr id="7" name="Freeform 7" descr="n185 Fb Thu Huong Pham"/>
          <p:cNvSpPr/>
          <p:nvPr/>
        </p:nvSpPr>
        <p:spPr>
          <a:xfrm flipH="1">
            <a:off x="4605806" y="46602"/>
            <a:ext cx="3090394" cy="701243"/>
          </a:xfrm>
          <a:custGeom>
            <a:avLst/>
            <a:gdLst/>
            <a:ahLst/>
            <a:cxnLst/>
            <a:rect l="l" t="t" r="r" b="b"/>
            <a:pathLst>
              <a:path w="4947445" h="1942997">
                <a:moveTo>
                  <a:pt x="4947445" y="0"/>
                </a:moveTo>
                <a:lnTo>
                  <a:pt x="0" y="0"/>
                </a:lnTo>
                <a:lnTo>
                  <a:pt x="0" y="1942997"/>
                </a:lnTo>
                <a:lnTo>
                  <a:pt x="4947445" y="1942997"/>
                </a:lnTo>
                <a:lnTo>
                  <a:pt x="494744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descr="n185 Fb Thu Huong Pham"/>
          <p:cNvSpPr/>
          <p:nvPr/>
        </p:nvSpPr>
        <p:spPr>
          <a:xfrm>
            <a:off x="16317418" y="8774269"/>
            <a:ext cx="1617194" cy="1443775"/>
          </a:xfrm>
          <a:custGeom>
            <a:avLst/>
            <a:gdLst/>
            <a:ahLst/>
            <a:cxnLst/>
            <a:rect l="l" t="t" r="r" b="b"/>
            <a:pathLst>
              <a:path w="3083294" h="3083294">
                <a:moveTo>
                  <a:pt x="0" y="0"/>
                </a:moveTo>
                <a:lnTo>
                  <a:pt x="3083294" y="0"/>
                </a:lnTo>
                <a:lnTo>
                  <a:pt x="3083294" y="3083294"/>
                </a:lnTo>
                <a:lnTo>
                  <a:pt x="0" y="30832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3" name="Group 12" descr="n185 Fb Thu Huong Pham"/>
          <p:cNvGrpSpPr/>
          <p:nvPr/>
        </p:nvGrpSpPr>
        <p:grpSpPr>
          <a:xfrm>
            <a:off x="-6834" y="-89962"/>
            <a:ext cx="5815069" cy="9789456"/>
            <a:chOff x="0" y="46602"/>
            <a:chExt cx="5815069" cy="9789456"/>
          </a:xfrm>
        </p:grpSpPr>
        <p:pic>
          <p:nvPicPr>
            <p:cNvPr id="11" name="Picture 10"/>
            <p:cNvPicPr>
              <a:picLocks noChangeAspect="1"/>
            </p:cNvPicPr>
            <p:nvPr/>
          </p:nvPicPr>
          <p:blipFill>
            <a:blip r:embed="rId8">
              <a:extLst>
                <a:ext uri="{BEBA8EAE-BF5A-486C-A8C5-ECC9F3942E4B}">
                  <a14:imgProps xmlns:a14="http://schemas.microsoft.com/office/drawing/2010/main">
                    <a14:imgLayer r:embed="rId9">
                      <a14:imgEffect>
                        <a14:brightnessContrast bright="26000"/>
                      </a14:imgEffect>
                    </a14:imgLayer>
                  </a14:imgProps>
                </a:ext>
              </a:extLst>
            </a:blip>
            <a:stretch>
              <a:fillRect/>
            </a:stretch>
          </p:blipFill>
          <p:spPr>
            <a:xfrm>
              <a:off x="0" y="46602"/>
              <a:ext cx="5159242" cy="8525897"/>
            </a:xfrm>
            <a:prstGeom prst="rect">
              <a:avLst/>
            </a:prstGeom>
          </p:spPr>
        </p:pic>
        <p:sp>
          <p:nvSpPr>
            <p:cNvPr id="12" name="TextBox 11"/>
            <p:cNvSpPr txBox="1"/>
            <p:nvPr/>
          </p:nvSpPr>
          <p:spPr>
            <a:xfrm>
              <a:off x="65021" y="8758840"/>
              <a:ext cx="5750048" cy="1077218"/>
            </a:xfrm>
            <a:prstGeom prst="rect">
              <a:avLst/>
            </a:prstGeom>
            <a:noFill/>
          </p:spPr>
          <p:txBody>
            <a:bodyPr wrap="square" rtlCol="0">
              <a:sp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HÌNH 15.1.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Bộ</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thí</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nghiệm</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đo</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tốc</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độ</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truyền</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âm</a:t>
              </a:r>
              <a:endPar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sp>
        <p:nvSpPr>
          <p:cNvPr id="14" name="TextBox 13" descr="n185 Fb Thu Huong Pham"/>
          <p:cNvSpPr txBox="1"/>
          <p:nvPr/>
        </p:nvSpPr>
        <p:spPr>
          <a:xfrm>
            <a:off x="5895669" y="1426418"/>
            <a:ext cx="11743297" cy="8625375"/>
          </a:xfrm>
          <a:prstGeom prst="rect">
            <a:avLst/>
          </a:prstGeom>
          <a:noFill/>
        </p:spPr>
        <p:txBody>
          <a:bodyPr wrap="square" rtlCol="0">
            <a:spAutoFit/>
          </a:bodyPr>
          <a:lstStyle/>
          <a:p>
            <a:pPr algn="just">
              <a:lnSpc>
                <a:spcPct val="115000"/>
              </a:lnSpc>
              <a:spcAft>
                <a:spcPts val="0"/>
              </a:spcAft>
            </a:pP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Sóng</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dừng</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được</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tạo</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thành</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mỗi</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khi</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có</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hai</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sóng</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cùng</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biên</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độ</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cùng</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bước</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sóng</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lan</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truyền</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theo</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hai</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hướng</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ngược</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nhau</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p>
          <a:p>
            <a:pPr algn="just">
              <a:lnSpc>
                <a:spcPct val="115000"/>
              </a:lnSpc>
              <a:spcAft>
                <a:spcPts val="0"/>
              </a:spcAft>
            </a:pP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Hai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sóng</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này</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gặp</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nhau</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giao</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thoa</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nhau</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tạo</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nên</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sóng</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tổng</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hợp</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là</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sóng</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cs typeface="Times New Roman" panose="02020603050405020304" pitchFamily="18" charset="0"/>
              </a:rPr>
              <a:t>dừng</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a:t>
            </a:r>
          </a:p>
          <a:p>
            <a:pPr algn="just">
              <a:lnSpc>
                <a:spcPct val="115000"/>
              </a:lnSpc>
              <a:spcAft>
                <a:spcPts val="0"/>
              </a:spcAft>
            </a:pPr>
            <a:r>
              <a:rPr lang="en-US" sz="4400" b="1" dirty="0">
                <a:solidFill>
                  <a:srgbClr val="425751"/>
                </a:solidFill>
                <a:latin typeface="Now" panose="020B0604020202020204" charset="0"/>
                <a:ea typeface="Times New Roman" panose="02020603050405020304" pitchFamily="18" charset="0"/>
                <a:cs typeface="Times New Roman" panose="02020603050405020304" pitchFamily="18" charset="0"/>
              </a:rPr>
              <a:t>+</a:t>
            </a:r>
            <a:r>
              <a:rPr lang="en-US" sz="4400" dirty="0">
                <a:solidFill>
                  <a:schemeClr val="bg1"/>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00B050"/>
                </a:solidFill>
                <a:latin typeface="Now" panose="020B0604020202020204" charset="0"/>
                <a:ea typeface="Times New Roman" panose="02020603050405020304" pitchFamily="18" charset="0"/>
                <a:cs typeface="Times New Roman" panose="02020603050405020304" pitchFamily="18" charset="0"/>
              </a:rPr>
              <a:t>Những</a:t>
            </a:r>
            <a:r>
              <a:rPr lang="en-US" sz="4400" dirty="0">
                <a:solidFill>
                  <a:srgbClr val="00B05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00B050"/>
                </a:solidFill>
                <a:latin typeface="Now" panose="020B0604020202020204" charset="0"/>
                <a:ea typeface="Times New Roman" panose="02020603050405020304" pitchFamily="18" charset="0"/>
                <a:cs typeface="Times New Roman" panose="02020603050405020304" pitchFamily="18" charset="0"/>
              </a:rPr>
              <a:t>điểm</a:t>
            </a:r>
            <a:r>
              <a:rPr lang="en-US" sz="4400" dirty="0">
                <a:solidFill>
                  <a:srgbClr val="00B05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00B050"/>
                </a:solidFill>
                <a:latin typeface="Now" panose="020B0604020202020204" charset="0"/>
                <a:ea typeface="Times New Roman" panose="02020603050405020304" pitchFamily="18" charset="0"/>
                <a:cs typeface="Times New Roman" panose="02020603050405020304" pitchFamily="18" charset="0"/>
              </a:rPr>
              <a:t>tại</a:t>
            </a:r>
            <a:r>
              <a:rPr lang="en-US" sz="4400" dirty="0">
                <a:solidFill>
                  <a:srgbClr val="00B05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00B050"/>
                </a:solidFill>
                <a:latin typeface="Now" panose="020B0604020202020204" charset="0"/>
                <a:ea typeface="Times New Roman" panose="02020603050405020304" pitchFamily="18" charset="0"/>
                <a:cs typeface="Times New Roman" panose="02020603050405020304" pitchFamily="18" charset="0"/>
              </a:rPr>
              <a:t>đó</a:t>
            </a:r>
            <a:r>
              <a:rPr lang="en-US" sz="4400" dirty="0">
                <a:solidFill>
                  <a:srgbClr val="00B05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00B050"/>
                </a:solidFill>
                <a:latin typeface="Now" panose="020B0604020202020204" charset="0"/>
                <a:ea typeface="Times New Roman" panose="02020603050405020304" pitchFamily="18" charset="0"/>
                <a:cs typeface="Times New Roman" panose="02020603050405020304" pitchFamily="18" charset="0"/>
              </a:rPr>
              <a:t>hai</a:t>
            </a:r>
            <a:r>
              <a:rPr lang="en-US" sz="4400" dirty="0">
                <a:solidFill>
                  <a:srgbClr val="00B05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00B050"/>
                </a:solidFill>
                <a:latin typeface="Now" panose="020B0604020202020204" charset="0"/>
                <a:ea typeface="Times New Roman" panose="02020603050405020304" pitchFamily="18" charset="0"/>
                <a:cs typeface="Times New Roman" panose="02020603050405020304" pitchFamily="18" charset="0"/>
              </a:rPr>
              <a:t>sóng</a:t>
            </a:r>
            <a:r>
              <a:rPr lang="en-US" sz="4400" dirty="0">
                <a:solidFill>
                  <a:srgbClr val="00B05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00B050"/>
                </a:solidFill>
                <a:latin typeface="Now" panose="020B0604020202020204" charset="0"/>
                <a:ea typeface="Times New Roman" panose="02020603050405020304" pitchFamily="18" charset="0"/>
                <a:cs typeface="Times New Roman" panose="02020603050405020304" pitchFamily="18" charset="0"/>
              </a:rPr>
              <a:t>ngược</a:t>
            </a:r>
            <a:r>
              <a:rPr lang="en-US" sz="4400" dirty="0">
                <a:solidFill>
                  <a:srgbClr val="00B05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00B050"/>
                </a:solidFill>
                <a:latin typeface="Now" panose="020B0604020202020204" charset="0"/>
                <a:ea typeface="Times New Roman" panose="02020603050405020304" pitchFamily="18" charset="0"/>
                <a:cs typeface="Times New Roman" panose="02020603050405020304" pitchFamily="18" charset="0"/>
              </a:rPr>
              <a:t>pha</a:t>
            </a:r>
            <a:r>
              <a:rPr lang="en-US" sz="4400" dirty="0">
                <a:solidFill>
                  <a:srgbClr val="00B05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00B050"/>
                </a:solidFill>
                <a:latin typeface="Now" panose="020B0604020202020204" charset="0"/>
                <a:ea typeface="Times New Roman" panose="02020603050405020304" pitchFamily="18" charset="0"/>
                <a:cs typeface="Times New Roman" panose="02020603050405020304" pitchFamily="18" charset="0"/>
              </a:rPr>
              <a:t>nhau</a:t>
            </a:r>
            <a:r>
              <a:rPr lang="en-US" sz="4400" dirty="0">
                <a:solidFill>
                  <a:srgbClr val="00B05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00B050"/>
                </a:solidFill>
                <a:latin typeface="Now" panose="020B0604020202020204" charset="0"/>
                <a:ea typeface="Times New Roman" panose="02020603050405020304" pitchFamily="18" charset="0"/>
                <a:cs typeface="Times New Roman" panose="02020603050405020304" pitchFamily="18" charset="0"/>
              </a:rPr>
              <a:t>thì</a:t>
            </a:r>
            <a:r>
              <a:rPr lang="en-US" sz="4400" dirty="0">
                <a:solidFill>
                  <a:srgbClr val="00B05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00B050"/>
                </a:solidFill>
                <a:latin typeface="Now" panose="020B0604020202020204" charset="0"/>
                <a:ea typeface="Times New Roman" panose="02020603050405020304" pitchFamily="18" charset="0"/>
                <a:cs typeface="Times New Roman" panose="02020603050405020304" pitchFamily="18" charset="0"/>
              </a:rPr>
              <a:t>không</a:t>
            </a:r>
            <a:r>
              <a:rPr lang="en-US" sz="4400" dirty="0">
                <a:solidFill>
                  <a:srgbClr val="00B05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00B050"/>
                </a:solidFill>
                <a:latin typeface="Now" panose="020B0604020202020204" charset="0"/>
                <a:ea typeface="Times New Roman" panose="02020603050405020304" pitchFamily="18" charset="0"/>
                <a:cs typeface="Times New Roman" panose="02020603050405020304" pitchFamily="18" charset="0"/>
              </a:rPr>
              <a:t>dao</a:t>
            </a:r>
            <a:r>
              <a:rPr lang="en-US" sz="4400" dirty="0">
                <a:solidFill>
                  <a:srgbClr val="00B05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00B050"/>
                </a:solidFill>
                <a:latin typeface="Now" panose="020B0604020202020204" charset="0"/>
                <a:ea typeface="Times New Roman" panose="02020603050405020304" pitchFamily="18" charset="0"/>
                <a:cs typeface="Times New Roman" panose="02020603050405020304" pitchFamily="18" charset="0"/>
              </a:rPr>
              <a:t>động</a:t>
            </a:r>
            <a:r>
              <a:rPr lang="en-US" sz="4400" dirty="0">
                <a:solidFill>
                  <a:srgbClr val="00B05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00B050"/>
                </a:solidFill>
                <a:latin typeface="Now" panose="020B0604020202020204" charset="0"/>
                <a:ea typeface="Times New Roman" panose="02020603050405020304" pitchFamily="18" charset="0"/>
                <a:cs typeface="Times New Roman" panose="02020603050405020304" pitchFamily="18" charset="0"/>
              </a:rPr>
              <a:t>và</a:t>
            </a:r>
            <a:r>
              <a:rPr lang="en-US" sz="4400" dirty="0">
                <a:solidFill>
                  <a:srgbClr val="00B05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00B050"/>
                </a:solidFill>
                <a:latin typeface="Now" panose="020B0604020202020204" charset="0"/>
                <a:ea typeface="Times New Roman" panose="02020603050405020304" pitchFamily="18" charset="0"/>
                <a:cs typeface="Times New Roman" panose="02020603050405020304" pitchFamily="18" charset="0"/>
              </a:rPr>
              <a:t>được</a:t>
            </a:r>
            <a:r>
              <a:rPr lang="en-US" sz="4400" dirty="0">
                <a:solidFill>
                  <a:srgbClr val="00B05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00B050"/>
                </a:solidFill>
                <a:latin typeface="Now" panose="020B0604020202020204" charset="0"/>
                <a:ea typeface="Times New Roman" panose="02020603050405020304" pitchFamily="18" charset="0"/>
                <a:cs typeface="Times New Roman" panose="02020603050405020304" pitchFamily="18" charset="0"/>
              </a:rPr>
              <a:t>gọi</a:t>
            </a:r>
            <a:r>
              <a:rPr lang="en-US" sz="4400" dirty="0">
                <a:solidFill>
                  <a:srgbClr val="00B05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00B050"/>
                </a:solidFill>
                <a:latin typeface="Now" panose="020B0604020202020204" charset="0"/>
                <a:ea typeface="Times New Roman" panose="02020603050405020304" pitchFamily="18" charset="0"/>
                <a:cs typeface="Times New Roman" panose="02020603050405020304" pitchFamily="18" charset="0"/>
              </a:rPr>
              <a:t>là</a:t>
            </a:r>
            <a:r>
              <a:rPr lang="en-US" sz="4400" dirty="0">
                <a:solidFill>
                  <a:srgbClr val="00B05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00B050"/>
                </a:solidFill>
                <a:latin typeface="Now" panose="020B0604020202020204" charset="0"/>
                <a:ea typeface="Times New Roman" panose="02020603050405020304" pitchFamily="18" charset="0"/>
                <a:cs typeface="Times New Roman" panose="02020603050405020304" pitchFamily="18" charset="0"/>
              </a:rPr>
              <a:t>nút</a:t>
            </a:r>
            <a:r>
              <a:rPr lang="en-US" sz="4400" dirty="0">
                <a:solidFill>
                  <a:srgbClr val="00B05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00B050"/>
                </a:solidFill>
                <a:latin typeface="Now" panose="020B0604020202020204" charset="0"/>
                <a:ea typeface="Times New Roman" panose="02020603050405020304" pitchFamily="18" charset="0"/>
                <a:cs typeface="Times New Roman" panose="02020603050405020304" pitchFamily="18" charset="0"/>
              </a:rPr>
              <a:t>sóng</a:t>
            </a:r>
            <a:r>
              <a:rPr lang="en-US" sz="4400" dirty="0">
                <a:solidFill>
                  <a:srgbClr val="00B050"/>
                </a:solidFill>
                <a:latin typeface="Now" panose="020B0604020202020204" charset="0"/>
                <a:ea typeface="Times New Roman" panose="02020603050405020304" pitchFamily="18" charset="0"/>
                <a:cs typeface="Times New Roman" panose="02020603050405020304" pitchFamily="18" charset="0"/>
              </a:rPr>
              <a:t>. </a:t>
            </a:r>
          </a:p>
          <a:p>
            <a:pPr algn="just">
              <a:lnSpc>
                <a:spcPct val="115000"/>
              </a:lnSpc>
              <a:spcAft>
                <a:spcPts val="0"/>
              </a:spcAft>
            </a:pPr>
            <a:r>
              <a:rPr lang="en-US" sz="4400" dirty="0">
                <a:solidFill>
                  <a:srgbClr val="FFFF0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FFFF00"/>
                </a:solidFill>
                <a:latin typeface="Now" panose="020B0604020202020204" charset="0"/>
                <a:ea typeface="Times New Roman" panose="02020603050405020304" pitchFamily="18" charset="0"/>
                <a:cs typeface="Times New Roman" panose="02020603050405020304" pitchFamily="18" charset="0"/>
              </a:rPr>
              <a:t>Những</a:t>
            </a:r>
            <a:r>
              <a:rPr lang="en-US" sz="4400" dirty="0">
                <a:solidFill>
                  <a:srgbClr val="FFFF0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FFFF00"/>
                </a:solidFill>
                <a:latin typeface="Now" panose="020B0604020202020204" charset="0"/>
                <a:ea typeface="Times New Roman" panose="02020603050405020304" pitchFamily="18" charset="0"/>
                <a:cs typeface="Times New Roman" panose="02020603050405020304" pitchFamily="18" charset="0"/>
              </a:rPr>
              <a:t>điểm</a:t>
            </a:r>
            <a:r>
              <a:rPr lang="en-US" sz="4400" dirty="0">
                <a:solidFill>
                  <a:srgbClr val="FFFF0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FFFF00"/>
                </a:solidFill>
                <a:latin typeface="Now" panose="020B0604020202020204" charset="0"/>
                <a:ea typeface="Times New Roman" panose="02020603050405020304" pitchFamily="18" charset="0"/>
                <a:cs typeface="Times New Roman" panose="02020603050405020304" pitchFamily="18" charset="0"/>
              </a:rPr>
              <a:t>tại</a:t>
            </a:r>
            <a:r>
              <a:rPr lang="en-US" sz="4400" dirty="0">
                <a:solidFill>
                  <a:srgbClr val="FFFF0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FFFF00"/>
                </a:solidFill>
                <a:latin typeface="Now" panose="020B0604020202020204" charset="0"/>
                <a:ea typeface="Times New Roman" panose="02020603050405020304" pitchFamily="18" charset="0"/>
                <a:cs typeface="Times New Roman" panose="02020603050405020304" pitchFamily="18" charset="0"/>
              </a:rPr>
              <a:t>đó</a:t>
            </a:r>
            <a:r>
              <a:rPr lang="en-US" sz="4400" dirty="0">
                <a:solidFill>
                  <a:srgbClr val="FFFF0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FFFF00"/>
                </a:solidFill>
                <a:latin typeface="Now" panose="020B0604020202020204" charset="0"/>
                <a:ea typeface="Times New Roman" panose="02020603050405020304" pitchFamily="18" charset="0"/>
                <a:cs typeface="Times New Roman" panose="02020603050405020304" pitchFamily="18" charset="0"/>
              </a:rPr>
              <a:t>hai</a:t>
            </a:r>
            <a:r>
              <a:rPr lang="en-US" sz="4400" dirty="0">
                <a:solidFill>
                  <a:srgbClr val="FFFF0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FFFF00"/>
                </a:solidFill>
                <a:latin typeface="Now" panose="020B0604020202020204" charset="0"/>
                <a:ea typeface="Times New Roman" panose="02020603050405020304" pitchFamily="18" charset="0"/>
                <a:cs typeface="Times New Roman" panose="02020603050405020304" pitchFamily="18" charset="0"/>
              </a:rPr>
              <a:t>sóng</a:t>
            </a:r>
            <a:r>
              <a:rPr lang="en-US" sz="4400" dirty="0">
                <a:solidFill>
                  <a:srgbClr val="FFFF0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FFFF00"/>
                </a:solidFill>
                <a:latin typeface="Now" panose="020B0604020202020204" charset="0"/>
                <a:ea typeface="Times New Roman" panose="02020603050405020304" pitchFamily="18" charset="0"/>
                <a:cs typeface="Times New Roman" panose="02020603050405020304" pitchFamily="18" charset="0"/>
              </a:rPr>
              <a:t>đồng</a:t>
            </a:r>
            <a:r>
              <a:rPr lang="en-US" sz="4400" dirty="0">
                <a:solidFill>
                  <a:srgbClr val="FFFF0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FFFF00"/>
                </a:solidFill>
                <a:latin typeface="Now" panose="020B0604020202020204" charset="0"/>
                <a:ea typeface="Times New Roman" panose="02020603050405020304" pitchFamily="18" charset="0"/>
                <a:cs typeface="Times New Roman" panose="02020603050405020304" pitchFamily="18" charset="0"/>
              </a:rPr>
              <a:t>pha</a:t>
            </a:r>
            <a:r>
              <a:rPr lang="en-US" sz="4400" dirty="0">
                <a:solidFill>
                  <a:srgbClr val="FFFF0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FFFF00"/>
                </a:solidFill>
                <a:latin typeface="Now" panose="020B0604020202020204" charset="0"/>
                <a:ea typeface="Times New Roman" panose="02020603050405020304" pitchFamily="18" charset="0"/>
                <a:cs typeface="Times New Roman" panose="02020603050405020304" pitchFamily="18" charset="0"/>
              </a:rPr>
              <a:t>với</a:t>
            </a:r>
            <a:r>
              <a:rPr lang="en-US" sz="4400" dirty="0">
                <a:solidFill>
                  <a:srgbClr val="FFFF0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FFFF00"/>
                </a:solidFill>
                <a:latin typeface="Now" panose="020B0604020202020204" charset="0"/>
                <a:ea typeface="Times New Roman" panose="02020603050405020304" pitchFamily="18" charset="0"/>
                <a:cs typeface="Times New Roman" panose="02020603050405020304" pitchFamily="18" charset="0"/>
              </a:rPr>
              <a:t>nhau</a:t>
            </a:r>
            <a:r>
              <a:rPr lang="en-US" sz="4400" dirty="0">
                <a:solidFill>
                  <a:srgbClr val="FFFF0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FFFF00"/>
                </a:solidFill>
                <a:latin typeface="Now" panose="020B0604020202020204" charset="0"/>
                <a:ea typeface="Times New Roman" panose="02020603050405020304" pitchFamily="18" charset="0"/>
                <a:cs typeface="Times New Roman" panose="02020603050405020304" pitchFamily="18" charset="0"/>
              </a:rPr>
              <a:t>thì</a:t>
            </a:r>
            <a:r>
              <a:rPr lang="en-US" sz="4400" dirty="0">
                <a:solidFill>
                  <a:srgbClr val="FFFF0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FFFF00"/>
                </a:solidFill>
                <a:latin typeface="Now" panose="020B0604020202020204" charset="0"/>
                <a:ea typeface="Times New Roman" panose="02020603050405020304" pitchFamily="18" charset="0"/>
                <a:cs typeface="Times New Roman" panose="02020603050405020304" pitchFamily="18" charset="0"/>
              </a:rPr>
              <a:t>dao</a:t>
            </a:r>
            <a:r>
              <a:rPr lang="en-US" sz="4400" dirty="0">
                <a:solidFill>
                  <a:srgbClr val="FFFF0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FFFF00"/>
                </a:solidFill>
                <a:latin typeface="Now" panose="020B0604020202020204" charset="0"/>
                <a:ea typeface="Times New Roman" panose="02020603050405020304" pitchFamily="18" charset="0"/>
                <a:cs typeface="Times New Roman" panose="02020603050405020304" pitchFamily="18" charset="0"/>
              </a:rPr>
              <a:t>động</a:t>
            </a:r>
            <a:r>
              <a:rPr lang="en-US" sz="4400" dirty="0">
                <a:solidFill>
                  <a:srgbClr val="FFFF0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FFFF00"/>
                </a:solidFill>
                <a:latin typeface="Now" panose="020B0604020202020204" charset="0"/>
                <a:ea typeface="Times New Roman" panose="02020603050405020304" pitchFamily="18" charset="0"/>
                <a:cs typeface="Times New Roman" panose="02020603050405020304" pitchFamily="18" charset="0"/>
              </a:rPr>
              <a:t>với</a:t>
            </a:r>
            <a:r>
              <a:rPr lang="en-US" sz="4400" dirty="0">
                <a:solidFill>
                  <a:srgbClr val="FFFF0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FFFF00"/>
                </a:solidFill>
                <a:latin typeface="Now" panose="020B0604020202020204" charset="0"/>
                <a:ea typeface="Times New Roman" panose="02020603050405020304" pitchFamily="18" charset="0"/>
                <a:cs typeface="Times New Roman" panose="02020603050405020304" pitchFamily="18" charset="0"/>
              </a:rPr>
              <a:t>biên</a:t>
            </a:r>
            <a:r>
              <a:rPr lang="en-US" sz="4400" dirty="0">
                <a:solidFill>
                  <a:srgbClr val="FFFF0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FFFF00"/>
                </a:solidFill>
                <a:latin typeface="Now" panose="020B0604020202020204" charset="0"/>
                <a:ea typeface="Times New Roman" panose="02020603050405020304" pitchFamily="18" charset="0"/>
                <a:cs typeface="Times New Roman" panose="02020603050405020304" pitchFamily="18" charset="0"/>
              </a:rPr>
              <a:t>độ</a:t>
            </a:r>
            <a:r>
              <a:rPr lang="en-US" sz="4400" dirty="0">
                <a:solidFill>
                  <a:srgbClr val="FFFF0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FFFF00"/>
                </a:solidFill>
                <a:latin typeface="Now" panose="020B0604020202020204" charset="0"/>
                <a:ea typeface="Times New Roman" panose="02020603050405020304" pitchFamily="18" charset="0"/>
                <a:cs typeface="Times New Roman" panose="02020603050405020304" pitchFamily="18" charset="0"/>
              </a:rPr>
              <a:t>cực</a:t>
            </a:r>
            <a:r>
              <a:rPr lang="en-US" sz="4400" dirty="0">
                <a:solidFill>
                  <a:srgbClr val="FFFF0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FFFF00"/>
                </a:solidFill>
                <a:latin typeface="Now" panose="020B0604020202020204" charset="0"/>
                <a:ea typeface="Times New Roman" panose="02020603050405020304" pitchFamily="18" charset="0"/>
                <a:cs typeface="Times New Roman" panose="02020603050405020304" pitchFamily="18" charset="0"/>
              </a:rPr>
              <a:t>đại</a:t>
            </a:r>
            <a:r>
              <a:rPr lang="en-US" sz="4400" dirty="0">
                <a:solidFill>
                  <a:srgbClr val="FFFF0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FFFF00"/>
                </a:solidFill>
                <a:latin typeface="Now" panose="020B0604020202020204" charset="0"/>
                <a:ea typeface="Times New Roman" panose="02020603050405020304" pitchFamily="18" charset="0"/>
                <a:cs typeface="Times New Roman" panose="02020603050405020304" pitchFamily="18" charset="0"/>
              </a:rPr>
              <a:t>được</a:t>
            </a:r>
            <a:r>
              <a:rPr lang="en-US" sz="4400" dirty="0">
                <a:solidFill>
                  <a:srgbClr val="FFFF0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FFFF00"/>
                </a:solidFill>
                <a:latin typeface="Now" panose="020B0604020202020204" charset="0"/>
                <a:ea typeface="Times New Roman" panose="02020603050405020304" pitchFamily="18" charset="0"/>
                <a:cs typeface="Times New Roman" panose="02020603050405020304" pitchFamily="18" charset="0"/>
              </a:rPr>
              <a:t>gọi</a:t>
            </a:r>
            <a:r>
              <a:rPr lang="en-US" sz="4400" dirty="0">
                <a:solidFill>
                  <a:srgbClr val="FFFF0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FFFF00"/>
                </a:solidFill>
                <a:latin typeface="Now" panose="020B0604020202020204" charset="0"/>
                <a:ea typeface="Times New Roman" panose="02020603050405020304" pitchFamily="18" charset="0"/>
                <a:cs typeface="Times New Roman" panose="02020603050405020304" pitchFamily="18" charset="0"/>
              </a:rPr>
              <a:t>là</a:t>
            </a:r>
            <a:r>
              <a:rPr lang="en-US" sz="4400" dirty="0">
                <a:solidFill>
                  <a:srgbClr val="FFFF0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FFFF00"/>
                </a:solidFill>
                <a:latin typeface="Now" panose="020B0604020202020204" charset="0"/>
                <a:ea typeface="Times New Roman" panose="02020603050405020304" pitchFamily="18" charset="0"/>
                <a:cs typeface="Times New Roman" panose="02020603050405020304" pitchFamily="18" charset="0"/>
              </a:rPr>
              <a:t>bụng</a:t>
            </a:r>
            <a:r>
              <a:rPr lang="en-US" sz="4400" dirty="0">
                <a:solidFill>
                  <a:srgbClr val="FFFF00"/>
                </a:solidFill>
                <a:latin typeface="Now" panose="020B0604020202020204" charset="0"/>
                <a:ea typeface="Times New Roman" panose="02020603050405020304" pitchFamily="18" charset="0"/>
                <a:cs typeface="Times New Roman" panose="02020603050405020304" pitchFamily="18" charset="0"/>
              </a:rPr>
              <a:t> </a:t>
            </a:r>
            <a:r>
              <a:rPr lang="en-US" sz="4400" dirty="0" err="1">
                <a:solidFill>
                  <a:srgbClr val="FFFF00"/>
                </a:solidFill>
                <a:latin typeface="Now" panose="020B0604020202020204" charset="0"/>
                <a:ea typeface="Times New Roman" panose="02020603050405020304" pitchFamily="18" charset="0"/>
                <a:cs typeface="Times New Roman" panose="02020603050405020304" pitchFamily="18" charset="0"/>
              </a:rPr>
              <a:t>sóng</a:t>
            </a:r>
            <a:r>
              <a:rPr lang="en-US" sz="4400" dirty="0">
                <a:solidFill>
                  <a:srgbClr val="FFFF00"/>
                </a:solidFill>
                <a:latin typeface="Now" panose="020B0604020202020204" charset="0"/>
                <a:ea typeface="Times New Roman" panose="02020603050405020304" pitchFamily="18" charset="0"/>
                <a:cs typeface="Times New Roman" panose="02020603050405020304" pitchFamily="18" charset="0"/>
              </a:rPr>
              <a:t>. </a:t>
            </a:r>
            <a:endParaRPr lang="en-US" sz="4800" dirty="0">
              <a:solidFill>
                <a:srgbClr val="FFFF00"/>
              </a:solidFill>
              <a:effectLst/>
              <a:latin typeface="Now" panose="020B0604020202020204" charset="0"/>
              <a:ea typeface="Times New Roman" panose="02020603050405020304" pitchFamily="18" charset="0"/>
            </a:endParaRPr>
          </a:p>
        </p:txBody>
      </p:sp>
      <p:pic>
        <p:nvPicPr>
          <p:cNvPr id="3" name="Picture 2" descr="n185 Fb Thu Huong Pham"/>
          <p:cNvPicPr>
            <a:picLocks noChangeAspect="1"/>
          </p:cNvPicPr>
          <p:nvPr/>
        </p:nvPicPr>
        <p:blipFill>
          <a:blip r:embed="rId10"/>
          <a:stretch>
            <a:fillRect/>
          </a:stretch>
        </p:blipFill>
        <p:spPr>
          <a:xfrm rot="6019227">
            <a:off x="16986297" y="-174031"/>
            <a:ext cx="838666" cy="1081943"/>
          </a:xfrm>
          <a:prstGeom prst="rect">
            <a:avLst/>
          </a:prstGeom>
        </p:spPr>
      </p:pic>
    </p:spTree>
    <p:extLst>
      <p:ext uri="{BB962C8B-B14F-4D97-AF65-F5344CB8AC3E}">
        <p14:creationId xmlns:p14="http://schemas.microsoft.com/office/powerpoint/2010/main" val="3723730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185 Fb Thu Huong Pham"/>
          <p:cNvSpPr/>
          <p:nvPr/>
        </p:nvSpPr>
        <p:spPr>
          <a:xfrm>
            <a:off x="-147179" y="-1078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77" b="-9277"/>
            </a:stretch>
          </a:blipFill>
        </p:spPr>
        <p:txBody>
          <a:bodyPr/>
          <a:lstStyle/>
          <a:p>
            <a:endParaRPr lang="en-US"/>
          </a:p>
        </p:txBody>
      </p:sp>
      <p:sp>
        <p:nvSpPr>
          <p:cNvPr id="5" name="TextBox 5" descr="n185 Fb Thu Huong Pham"/>
          <p:cNvSpPr txBox="1"/>
          <p:nvPr/>
        </p:nvSpPr>
        <p:spPr>
          <a:xfrm>
            <a:off x="3126064" y="1058132"/>
            <a:ext cx="12046031" cy="846386"/>
          </a:xfrm>
          <a:prstGeom prst="rect">
            <a:avLst/>
          </a:prstGeom>
        </p:spPr>
        <p:txBody>
          <a:bodyPr wrap="square" lIns="0" tIns="0" rIns="0" bIns="0" rtlCol="0" anchor="t">
            <a:spAutoFit/>
          </a:bodyPr>
          <a:lstStyle/>
          <a:p>
            <a:pPr>
              <a:lnSpc>
                <a:spcPts val="6600"/>
              </a:lnSpc>
            </a:pPr>
            <a:r>
              <a:rPr lang="en-US" sz="4800" b="1" dirty="0">
                <a:solidFill>
                  <a:srgbClr val="00B0F0"/>
                </a:solidFill>
                <a:latin typeface="Tahoma" panose="020B0604030504040204" pitchFamily="34" charset="0"/>
                <a:ea typeface="Tahoma" panose="020B0604030504040204" pitchFamily="34" charset="0"/>
                <a:cs typeface="Tahoma" panose="020B0604030504040204" pitchFamily="34" charset="0"/>
              </a:rPr>
              <a:t>2. THIẾT KẾ PHƯƠNG ÁN THÍ NGHIỆM</a:t>
            </a:r>
          </a:p>
        </p:txBody>
      </p:sp>
      <p:sp>
        <p:nvSpPr>
          <p:cNvPr id="7" name="Freeform 7" descr="n185 Fb Thu Huong Pham"/>
          <p:cNvSpPr/>
          <p:nvPr/>
        </p:nvSpPr>
        <p:spPr>
          <a:xfrm flipH="1">
            <a:off x="5080" y="-60102"/>
            <a:ext cx="3090394" cy="1541427"/>
          </a:xfrm>
          <a:custGeom>
            <a:avLst/>
            <a:gdLst/>
            <a:ahLst/>
            <a:cxnLst/>
            <a:rect l="l" t="t" r="r" b="b"/>
            <a:pathLst>
              <a:path w="4947445" h="1942997">
                <a:moveTo>
                  <a:pt x="4947445" y="0"/>
                </a:moveTo>
                <a:lnTo>
                  <a:pt x="0" y="0"/>
                </a:lnTo>
                <a:lnTo>
                  <a:pt x="0" y="1942997"/>
                </a:lnTo>
                <a:lnTo>
                  <a:pt x="4947445" y="1942997"/>
                </a:lnTo>
                <a:lnTo>
                  <a:pt x="494744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descr="n185 Fb Thu Huong Pham"/>
          <p:cNvSpPr/>
          <p:nvPr/>
        </p:nvSpPr>
        <p:spPr>
          <a:xfrm>
            <a:off x="16317418" y="8774269"/>
            <a:ext cx="1617194" cy="1443775"/>
          </a:xfrm>
          <a:custGeom>
            <a:avLst/>
            <a:gdLst/>
            <a:ahLst/>
            <a:cxnLst/>
            <a:rect l="l" t="t" r="r" b="b"/>
            <a:pathLst>
              <a:path w="3083294" h="3083294">
                <a:moveTo>
                  <a:pt x="0" y="0"/>
                </a:moveTo>
                <a:lnTo>
                  <a:pt x="3083294" y="0"/>
                </a:lnTo>
                <a:lnTo>
                  <a:pt x="3083294" y="3083294"/>
                </a:lnTo>
                <a:lnTo>
                  <a:pt x="0" y="30832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3" name="Picture 2" descr="n185 Fb Thu Huong Pham"/>
          <p:cNvPicPr>
            <a:picLocks noChangeAspect="1"/>
          </p:cNvPicPr>
          <p:nvPr/>
        </p:nvPicPr>
        <p:blipFill>
          <a:blip r:embed="rId8"/>
          <a:stretch>
            <a:fillRect/>
          </a:stretch>
        </p:blipFill>
        <p:spPr>
          <a:xfrm rot="6019227">
            <a:off x="16986297" y="-174031"/>
            <a:ext cx="838666" cy="1081943"/>
          </a:xfrm>
          <a:prstGeom prst="rect">
            <a:avLst/>
          </a:prstGeom>
        </p:spPr>
      </p:pic>
      <p:sp>
        <p:nvSpPr>
          <p:cNvPr id="4" name="Pentagon 3" descr="n185 Fb Thu Huong Pham"/>
          <p:cNvSpPr/>
          <p:nvPr/>
        </p:nvSpPr>
        <p:spPr>
          <a:xfrm>
            <a:off x="381000" y="2194347"/>
            <a:ext cx="9296400" cy="2118568"/>
          </a:xfrm>
          <a:prstGeom prst="homePlate">
            <a:avLst/>
          </a:prstGeom>
          <a:solidFill>
            <a:srgbClr val="7030A0">
              <a:alpha val="33000"/>
            </a:srgbClr>
          </a:solidFill>
          <a:ln>
            <a:solidFill>
              <a:srgbClr val="7030A0">
                <a:alpha val="7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bg1"/>
                </a:solidFill>
                <a:latin typeface="Now" panose="020B0604020202020204" charset="0"/>
              </a:rPr>
              <a:t>Điều</a:t>
            </a:r>
            <a:r>
              <a:rPr lang="en-US" sz="4400" dirty="0">
                <a:solidFill>
                  <a:schemeClr val="bg1"/>
                </a:solidFill>
                <a:latin typeface="Now" panose="020B0604020202020204" charset="0"/>
              </a:rPr>
              <a:t> </a:t>
            </a:r>
            <a:r>
              <a:rPr lang="en-US" sz="4400" dirty="0" err="1">
                <a:solidFill>
                  <a:schemeClr val="bg1"/>
                </a:solidFill>
                <a:latin typeface="Now" panose="020B0604020202020204" charset="0"/>
              </a:rPr>
              <a:t>kiện</a:t>
            </a:r>
            <a:r>
              <a:rPr lang="en-US" sz="4400" dirty="0">
                <a:solidFill>
                  <a:schemeClr val="bg1"/>
                </a:solidFill>
                <a:latin typeface="Now" panose="020B0604020202020204" charset="0"/>
              </a:rPr>
              <a:t> </a:t>
            </a:r>
            <a:r>
              <a:rPr lang="en-US" sz="4400" dirty="0" err="1">
                <a:solidFill>
                  <a:schemeClr val="bg1"/>
                </a:solidFill>
                <a:latin typeface="Now" panose="020B0604020202020204" charset="0"/>
              </a:rPr>
              <a:t>để</a:t>
            </a:r>
            <a:r>
              <a:rPr lang="en-US" sz="4400" dirty="0">
                <a:solidFill>
                  <a:schemeClr val="bg1"/>
                </a:solidFill>
                <a:latin typeface="Now" panose="020B0604020202020204" charset="0"/>
              </a:rPr>
              <a:t> </a:t>
            </a:r>
            <a:r>
              <a:rPr lang="en-US" sz="4400" dirty="0" err="1">
                <a:solidFill>
                  <a:schemeClr val="bg1"/>
                </a:solidFill>
                <a:latin typeface="Now" panose="020B0604020202020204" charset="0"/>
              </a:rPr>
              <a:t>có</a:t>
            </a:r>
            <a:r>
              <a:rPr lang="en-US" sz="4400" dirty="0">
                <a:solidFill>
                  <a:schemeClr val="bg1"/>
                </a:solidFill>
                <a:latin typeface="Now" panose="020B0604020202020204" charset="0"/>
              </a:rPr>
              <a:t> </a:t>
            </a:r>
            <a:r>
              <a:rPr lang="en-US" sz="4400" dirty="0" err="1">
                <a:solidFill>
                  <a:schemeClr val="bg1"/>
                </a:solidFill>
                <a:latin typeface="Now" panose="020B0604020202020204" charset="0"/>
              </a:rPr>
              <a:t>sóng</a:t>
            </a:r>
            <a:r>
              <a:rPr lang="en-US" sz="4400" dirty="0">
                <a:solidFill>
                  <a:schemeClr val="bg1"/>
                </a:solidFill>
                <a:latin typeface="Now" panose="020B0604020202020204" charset="0"/>
              </a:rPr>
              <a:t> </a:t>
            </a:r>
            <a:r>
              <a:rPr lang="en-US" sz="4400" dirty="0" err="1">
                <a:solidFill>
                  <a:schemeClr val="bg1"/>
                </a:solidFill>
                <a:latin typeface="Now" panose="020B0604020202020204" charset="0"/>
              </a:rPr>
              <a:t>dừng</a:t>
            </a:r>
            <a:r>
              <a:rPr lang="en-US" sz="4400" dirty="0">
                <a:solidFill>
                  <a:schemeClr val="bg1"/>
                </a:solidFill>
                <a:latin typeface="Now" panose="020B0604020202020204" charset="0"/>
              </a:rPr>
              <a:t> </a:t>
            </a:r>
            <a:r>
              <a:rPr lang="en-US" sz="4400" dirty="0" err="1">
                <a:solidFill>
                  <a:schemeClr val="bg1"/>
                </a:solidFill>
                <a:latin typeface="Now" panose="020B0604020202020204" charset="0"/>
              </a:rPr>
              <a:t>trên</a:t>
            </a:r>
            <a:r>
              <a:rPr lang="en-US" sz="4400" dirty="0">
                <a:solidFill>
                  <a:schemeClr val="bg1"/>
                </a:solidFill>
                <a:latin typeface="Now" panose="020B0604020202020204" charset="0"/>
              </a:rPr>
              <a:t> </a:t>
            </a:r>
            <a:r>
              <a:rPr lang="en-US" sz="4400" dirty="0" err="1">
                <a:solidFill>
                  <a:schemeClr val="bg1"/>
                </a:solidFill>
                <a:latin typeface="Now" panose="020B0604020202020204" charset="0"/>
              </a:rPr>
              <a:t>một</a:t>
            </a:r>
            <a:r>
              <a:rPr lang="en-US" sz="4400" dirty="0">
                <a:solidFill>
                  <a:schemeClr val="bg1"/>
                </a:solidFill>
                <a:latin typeface="Now" panose="020B0604020202020204" charset="0"/>
              </a:rPr>
              <a:t> </a:t>
            </a:r>
            <a:r>
              <a:rPr lang="en-US" sz="4400" dirty="0" err="1">
                <a:solidFill>
                  <a:schemeClr val="bg1"/>
                </a:solidFill>
                <a:latin typeface="Now" panose="020B0604020202020204" charset="0"/>
              </a:rPr>
              <a:t>sợi</a:t>
            </a:r>
            <a:r>
              <a:rPr lang="en-US" sz="4400" dirty="0">
                <a:solidFill>
                  <a:schemeClr val="bg1"/>
                </a:solidFill>
                <a:latin typeface="Now" panose="020B0604020202020204" charset="0"/>
              </a:rPr>
              <a:t> </a:t>
            </a:r>
            <a:r>
              <a:rPr lang="en-US" sz="4400" dirty="0" err="1">
                <a:solidFill>
                  <a:schemeClr val="bg1"/>
                </a:solidFill>
                <a:latin typeface="Now" panose="020B0604020202020204" charset="0"/>
              </a:rPr>
              <a:t>dây</a:t>
            </a:r>
            <a:r>
              <a:rPr lang="en-US" sz="4400" dirty="0">
                <a:solidFill>
                  <a:schemeClr val="bg1"/>
                </a:solidFill>
                <a:latin typeface="Now" panose="020B0604020202020204" charset="0"/>
              </a:rPr>
              <a:t> </a:t>
            </a:r>
            <a:r>
              <a:rPr lang="en-US" sz="4400" dirty="0" err="1">
                <a:solidFill>
                  <a:schemeClr val="bg1"/>
                </a:solidFill>
                <a:latin typeface="Now" panose="020B0604020202020204" charset="0"/>
              </a:rPr>
              <a:t>có</a:t>
            </a:r>
            <a:r>
              <a:rPr lang="en-US" sz="4400" dirty="0">
                <a:solidFill>
                  <a:schemeClr val="bg1"/>
                </a:solidFill>
                <a:latin typeface="Now" panose="020B0604020202020204" charset="0"/>
              </a:rPr>
              <a:t> </a:t>
            </a:r>
            <a:r>
              <a:rPr lang="en-US" sz="4400" dirty="0" err="1">
                <a:solidFill>
                  <a:schemeClr val="bg1"/>
                </a:solidFill>
                <a:latin typeface="Now" panose="020B0604020202020204" charset="0"/>
              </a:rPr>
              <a:t>hai</a:t>
            </a:r>
            <a:r>
              <a:rPr lang="en-US" sz="4400" dirty="0">
                <a:solidFill>
                  <a:schemeClr val="bg1"/>
                </a:solidFill>
                <a:latin typeface="Now" panose="020B0604020202020204" charset="0"/>
              </a:rPr>
              <a:t> </a:t>
            </a:r>
            <a:r>
              <a:rPr lang="en-US" sz="4400" dirty="0" err="1">
                <a:solidFill>
                  <a:schemeClr val="bg1"/>
                </a:solidFill>
                <a:latin typeface="Now" panose="020B0604020202020204" charset="0"/>
              </a:rPr>
              <a:t>đầu</a:t>
            </a:r>
            <a:r>
              <a:rPr lang="en-US" sz="4400" dirty="0">
                <a:solidFill>
                  <a:schemeClr val="bg1"/>
                </a:solidFill>
                <a:latin typeface="Now" panose="020B0604020202020204" charset="0"/>
              </a:rPr>
              <a:t> </a:t>
            </a:r>
            <a:r>
              <a:rPr lang="en-US" sz="4400" dirty="0" err="1">
                <a:solidFill>
                  <a:schemeClr val="bg1"/>
                </a:solidFill>
                <a:latin typeface="Now" panose="020B0604020202020204" charset="0"/>
              </a:rPr>
              <a:t>cố</a:t>
            </a:r>
            <a:r>
              <a:rPr lang="en-US" sz="4400" dirty="0">
                <a:solidFill>
                  <a:schemeClr val="bg1"/>
                </a:solidFill>
                <a:latin typeface="Now" panose="020B0604020202020204" charset="0"/>
              </a:rPr>
              <a:t> </a:t>
            </a:r>
            <a:r>
              <a:rPr lang="en-US" sz="4400" dirty="0" err="1">
                <a:solidFill>
                  <a:schemeClr val="bg1"/>
                </a:solidFill>
                <a:latin typeface="Now" panose="020B0604020202020204" charset="0"/>
              </a:rPr>
              <a:t>định</a:t>
            </a:r>
            <a:r>
              <a:rPr lang="en-US" sz="4400" dirty="0">
                <a:solidFill>
                  <a:schemeClr val="bg1"/>
                </a:solidFill>
                <a:latin typeface="Now" panose="020B0604020202020204" charset="0"/>
              </a:rPr>
              <a:t>: </a:t>
            </a:r>
            <a:endParaRPr lang="en-US" sz="4400" dirty="0">
              <a:solidFill>
                <a:schemeClr val="bg1"/>
              </a:solidFill>
              <a:latin typeface="Now" panose="020B0604020202020204" charset="0"/>
              <a:ea typeface="Times New Roman" panose="02020603050405020304" pitchFamily="18" charset="0"/>
            </a:endParaRPr>
          </a:p>
          <a:p>
            <a:pPr algn="ctr"/>
            <a:endParaRPr lang="en-US" dirty="0"/>
          </a:p>
        </p:txBody>
      </p:sp>
      <p:graphicFrame>
        <p:nvGraphicFramePr>
          <p:cNvPr id="6" name="Object 5" descr="n185 Fb Thu Huong Pham"/>
          <p:cNvGraphicFramePr>
            <a:graphicFrameLocks noChangeAspect="1"/>
          </p:cNvGraphicFramePr>
          <p:nvPr>
            <p:extLst>
              <p:ext uri="{D42A27DB-BD31-4B8C-83A1-F6EECF244321}">
                <p14:modId xmlns:p14="http://schemas.microsoft.com/office/powerpoint/2010/main" val="3997631130"/>
              </p:ext>
            </p:extLst>
          </p:nvPr>
        </p:nvGraphicFramePr>
        <p:xfrm>
          <a:off x="11895495" y="5422281"/>
          <a:ext cx="3276600" cy="2534730"/>
        </p:xfrm>
        <a:graphic>
          <a:graphicData uri="http://schemas.openxmlformats.org/presentationml/2006/ole">
            <mc:AlternateContent xmlns:mc="http://schemas.openxmlformats.org/markup-compatibility/2006">
              <mc:Choice xmlns:v="urn:schemas-microsoft-com:vml" Requires="v">
                <p:oleObj name="Equation" r:id="rId9" imgW="507780" imgH="393529" progId="Equation.3">
                  <p:embed/>
                </p:oleObj>
              </mc:Choice>
              <mc:Fallback>
                <p:oleObj name="Equation" r:id="rId9" imgW="507780" imgH="393529" progId="Equation.3">
                  <p:embed/>
                  <p:pic>
                    <p:nvPicPr>
                      <p:cNvPr id="0" name="Object 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895495" y="5422281"/>
                        <a:ext cx="3276600" cy="2534730"/>
                      </a:xfrm>
                      <a:prstGeom prst="rect">
                        <a:avLst/>
                      </a:prstGeom>
                      <a:solidFill>
                        <a:schemeClr val="bg1"/>
                      </a:solidFill>
                    </p:spPr>
                  </p:pic>
                </p:oleObj>
              </mc:Fallback>
            </mc:AlternateContent>
          </a:graphicData>
        </a:graphic>
      </p:graphicFrame>
      <p:pic>
        <p:nvPicPr>
          <p:cNvPr id="2050" name="Picture 4" descr="n185 Fb Thu Huong Pham"/>
          <p:cNvPicPr>
            <a:picLocks noChangeAspect="1" noChangeArrowheads="1"/>
          </p:cNvPicPr>
          <p:nvPr/>
        </p:nvPicPr>
        <p:blipFill>
          <a:blip r:embed="rId11">
            <a:extLst>
              <a:ext uri="{BEBA8EAE-BF5A-486C-A8C5-ECC9F3942E4B}">
                <a14:imgProps xmlns:a14="http://schemas.microsoft.com/office/drawing/2010/main">
                  <a14:imgLayer r:embed="rId12">
                    <a14:imgEffect>
                      <a14:brightnessContrast bright="8000"/>
                    </a14:imgEffect>
                  </a14:imgLayer>
                </a14:imgProps>
              </a:ext>
              <a:ext uri="{28A0092B-C50C-407E-A947-70E740481C1C}">
                <a14:useLocalDpi xmlns:a14="http://schemas.microsoft.com/office/drawing/2010/main" val="0"/>
              </a:ext>
            </a:extLst>
          </a:blip>
          <a:srcRect/>
          <a:stretch>
            <a:fillRect/>
          </a:stretch>
        </p:blipFill>
        <p:spPr bwMode="auto">
          <a:xfrm>
            <a:off x="1981200" y="5037456"/>
            <a:ext cx="6250191" cy="429179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4" descr="n185 Fb Thu Huong Pham"/>
          <p:cNvSpPr>
            <a:spLocks noChangeArrowheads="1"/>
          </p:cNvSpPr>
          <p:nvPr/>
        </p:nvSpPr>
        <p:spPr bwMode="auto">
          <a:xfrm>
            <a:off x="0" y="4572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5" descr="n185 Fb Thu Huong Pham"/>
          <p:cNvSpPr>
            <a:spLocks noChangeArrowheads="1"/>
          </p:cNvSpPr>
          <p:nvPr/>
        </p:nvSpPr>
        <p:spPr bwMode="auto">
          <a:xfrm>
            <a:off x="11169735" y="8463146"/>
            <a:ext cx="5532825"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400" b="0" i="0" u="none" strike="noStrike" cap="none" normalizeH="0" baseline="0" dirty="0">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với</a:t>
            </a:r>
            <a:r>
              <a:rPr kumimoji="0" lang="en-US" altLang="en-US" sz="4400" b="0" i="0" u="none" strike="noStrike" cap="none" normalizeH="0" baseline="0" dirty="0">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 n = 1, 2, 3,….</a:t>
            </a:r>
            <a:endParaRPr kumimoji="0" lang="en-US" altLang="en-US" sz="4400" b="0" i="0" u="none" strike="noStrike" cap="none" normalizeH="0" baseline="0" dirty="0">
              <a:ln>
                <a:noFill/>
              </a:ln>
              <a:solidFill>
                <a:schemeClr val="bg1"/>
              </a:solidFill>
              <a:effectLst/>
              <a:latin typeface="Now" panose="020B0604020202020204" charset="0"/>
            </a:endParaRPr>
          </a:p>
        </p:txBody>
      </p:sp>
      <p:grpSp>
        <p:nvGrpSpPr>
          <p:cNvPr id="18" name="Group 17" descr="n185 Fb Thu Huong Pham"/>
          <p:cNvGrpSpPr/>
          <p:nvPr/>
        </p:nvGrpSpPr>
        <p:grpSpPr>
          <a:xfrm>
            <a:off x="10076229" y="2036261"/>
            <a:ext cx="7993383" cy="2937476"/>
            <a:chOff x="10076229" y="2036261"/>
            <a:chExt cx="7993383" cy="2937476"/>
          </a:xfrm>
        </p:grpSpPr>
        <p:sp>
          <p:nvSpPr>
            <p:cNvPr id="9" name="Rectangle 3"/>
            <p:cNvSpPr>
              <a:spLocks noChangeArrowheads="1"/>
            </p:cNvSpPr>
            <p:nvPr/>
          </p:nvSpPr>
          <p:spPr bwMode="auto">
            <a:xfrm>
              <a:off x="10566487" y="2234526"/>
              <a:ext cx="7366353" cy="2739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400" b="0" i="0" u="none" strike="noStrike" cap="none" normalizeH="0" baseline="0" dirty="0" err="1">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Chiều</a:t>
              </a:r>
              <a:r>
                <a:rPr kumimoji="0" lang="en-US" altLang="en-US" sz="4400" b="0" i="0" u="none" strike="noStrike" cap="none" normalizeH="0" baseline="0" dirty="0">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dài</a:t>
              </a:r>
              <a:r>
                <a:rPr kumimoji="0" lang="en-US" altLang="en-US" sz="4400" b="0" i="0" u="none" strike="noStrike" cap="none" normalizeH="0" baseline="0" dirty="0">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của</a:t>
              </a:r>
              <a:r>
                <a:rPr kumimoji="0" lang="en-US" altLang="en-US" sz="4400" b="0" i="0" u="none" strike="noStrike" cap="none" normalizeH="0" baseline="0" dirty="0">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sợi</a:t>
              </a:r>
              <a:r>
                <a:rPr kumimoji="0" lang="en-US" altLang="en-US" sz="4400" b="0" i="0" u="none" strike="noStrike" cap="none" normalizeH="0" baseline="0" dirty="0">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dây</a:t>
              </a:r>
              <a:r>
                <a:rPr kumimoji="0" lang="en-US" altLang="en-US" sz="4400" b="0" i="0" u="none" strike="noStrike" cap="none" normalizeH="0" baseline="0" dirty="0">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phải</a:t>
              </a:r>
              <a:r>
                <a:rPr kumimoji="0" lang="en-US" altLang="en-US" sz="4400" b="0" i="0" u="none" strike="noStrike" cap="none" normalizeH="0" baseline="0" dirty="0">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bằng</a:t>
              </a:r>
              <a:r>
                <a:rPr kumimoji="0" lang="en-US" altLang="en-US" sz="4400" b="0" i="0" u="none" strike="noStrike" cap="none" normalizeH="0" baseline="0" dirty="0">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một</a:t>
              </a:r>
              <a:r>
                <a:rPr kumimoji="0" lang="en-US" altLang="en-US" sz="4400" b="0" i="0" u="none" strike="noStrike" cap="none" normalizeH="0" baseline="0" dirty="0">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số</a:t>
              </a:r>
              <a:r>
                <a:rPr kumimoji="0" lang="en-US" altLang="en-US" sz="4400" b="0" i="0" u="none" strike="noStrike" cap="none" normalizeH="0" baseline="0" dirty="0">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nguyên</a:t>
              </a:r>
              <a:r>
                <a:rPr kumimoji="0" lang="en-US" altLang="en-US" sz="4400" b="0" i="0" u="none" strike="noStrike" cap="none" normalizeH="0" baseline="0" dirty="0">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lần</a:t>
              </a:r>
              <a:r>
                <a:rPr kumimoji="0" lang="en-US" altLang="en-US" sz="4400" b="0" i="0" u="none" strike="noStrike" cap="none" normalizeH="0" baseline="0" dirty="0">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nữa</a:t>
              </a:r>
              <a:r>
                <a:rPr kumimoji="0" lang="en-US" altLang="en-US" sz="4400" b="0" i="0" u="none" strike="noStrike" cap="none" normalizeH="0" baseline="0" dirty="0">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bước</a:t>
              </a:r>
              <a:r>
                <a:rPr kumimoji="0" lang="en-US" altLang="en-US" sz="4400" b="0" i="0" u="none" strike="noStrike" cap="none" normalizeH="0" baseline="0" dirty="0">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sóng</a:t>
              </a:r>
              <a:r>
                <a:rPr kumimoji="0" lang="en-US" altLang="en-US" sz="4400" b="0" i="0" u="none" strike="noStrike" cap="none" normalizeH="0" baseline="0" dirty="0">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a:t>
              </a:r>
              <a:endParaRPr kumimoji="0" lang="en-US" altLang="en-US" sz="4400" b="0" i="0" u="none" strike="noStrike" cap="none" normalizeH="0" baseline="0" dirty="0">
                <a:ln>
                  <a:noFill/>
                </a:ln>
                <a:solidFill>
                  <a:schemeClr val="bg1"/>
                </a:solidFill>
                <a:effectLst/>
                <a:latin typeface="Now" panose="020B060402020202020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4000" b="0" i="0" u="none" strike="noStrike" cap="none" normalizeH="0" baseline="0" dirty="0">
                <a:ln>
                  <a:noFill/>
                </a:ln>
                <a:solidFill>
                  <a:schemeClr val="bg1"/>
                </a:solidFill>
                <a:effectLst/>
                <a:latin typeface="Now" panose="020B0604020202020204" charset="0"/>
              </a:endParaRPr>
            </a:p>
          </p:txBody>
        </p:sp>
        <p:sp>
          <p:nvSpPr>
            <p:cNvPr id="17" name="Parallelogram 16"/>
            <p:cNvSpPr/>
            <p:nvPr/>
          </p:nvSpPr>
          <p:spPr>
            <a:xfrm>
              <a:off x="10076229" y="2036261"/>
              <a:ext cx="7993383" cy="2740666"/>
            </a:xfrm>
            <a:prstGeom prst="parallelogram">
              <a:avLst/>
            </a:prstGeom>
            <a:solidFill>
              <a:srgbClr val="7030A0">
                <a:alpha val="42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10770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edge">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185 Fb Thu Huong Pham"/>
          <p:cNvSpPr/>
          <p:nvPr/>
        </p:nvSpPr>
        <p:spPr>
          <a:xfrm>
            <a:off x="-147179" y="-1078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77" b="-9277"/>
            </a:stretch>
          </a:blipFill>
        </p:spPr>
        <p:txBody>
          <a:bodyPr/>
          <a:lstStyle/>
          <a:p>
            <a:endParaRPr lang="en-US"/>
          </a:p>
        </p:txBody>
      </p:sp>
      <p:sp>
        <p:nvSpPr>
          <p:cNvPr id="5" name="TextBox 5" descr="n185 Fb Thu Huong Pham"/>
          <p:cNvSpPr txBox="1"/>
          <p:nvPr/>
        </p:nvSpPr>
        <p:spPr>
          <a:xfrm>
            <a:off x="3126064" y="1058132"/>
            <a:ext cx="12046031" cy="846386"/>
          </a:xfrm>
          <a:prstGeom prst="rect">
            <a:avLst/>
          </a:prstGeom>
        </p:spPr>
        <p:txBody>
          <a:bodyPr wrap="square" lIns="0" tIns="0" rIns="0" bIns="0" rtlCol="0" anchor="t">
            <a:spAutoFit/>
          </a:bodyPr>
          <a:lstStyle/>
          <a:p>
            <a:pPr>
              <a:lnSpc>
                <a:spcPts val="6600"/>
              </a:lnSpc>
            </a:pPr>
            <a:r>
              <a:rPr lang="en-US" sz="4800" b="1" dirty="0">
                <a:solidFill>
                  <a:srgbClr val="00B0F0"/>
                </a:solidFill>
                <a:latin typeface="Tahoma" panose="020B0604030504040204" pitchFamily="34" charset="0"/>
                <a:ea typeface="Tahoma" panose="020B0604030504040204" pitchFamily="34" charset="0"/>
                <a:cs typeface="Tahoma" panose="020B0604030504040204" pitchFamily="34" charset="0"/>
              </a:rPr>
              <a:t>2. THIẾT KẾ PHƯƠNG ÁN THÍ NGHIỆM</a:t>
            </a:r>
          </a:p>
        </p:txBody>
      </p:sp>
      <p:sp>
        <p:nvSpPr>
          <p:cNvPr id="7" name="Freeform 7" descr="n185 Fb Thu Huong Pham"/>
          <p:cNvSpPr/>
          <p:nvPr/>
        </p:nvSpPr>
        <p:spPr>
          <a:xfrm flipH="1">
            <a:off x="5080" y="-60102"/>
            <a:ext cx="3090394" cy="1541427"/>
          </a:xfrm>
          <a:custGeom>
            <a:avLst/>
            <a:gdLst/>
            <a:ahLst/>
            <a:cxnLst/>
            <a:rect l="l" t="t" r="r" b="b"/>
            <a:pathLst>
              <a:path w="4947445" h="1942997">
                <a:moveTo>
                  <a:pt x="4947445" y="0"/>
                </a:moveTo>
                <a:lnTo>
                  <a:pt x="0" y="0"/>
                </a:lnTo>
                <a:lnTo>
                  <a:pt x="0" y="1942997"/>
                </a:lnTo>
                <a:lnTo>
                  <a:pt x="4947445" y="1942997"/>
                </a:lnTo>
                <a:lnTo>
                  <a:pt x="494744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descr="n185 Fb Thu Huong Pham"/>
          <p:cNvSpPr/>
          <p:nvPr/>
        </p:nvSpPr>
        <p:spPr>
          <a:xfrm>
            <a:off x="16317418" y="8774269"/>
            <a:ext cx="1617194" cy="1443775"/>
          </a:xfrm>
          <a:custGeom>
            <a:avLst/>
            <a:gdLst/>
            <a:ahLst/>
            <a:cxnLst/>
            <a:rect l="l" t="t" r="r" b="b"/>
            <a:pathLst>
              <a:path w="3083294" h="3083294">
                <a:moveTo>
                  <a:pt x="0" y="0"/>
                </a:moveTo>
                <a:lnTo>
                  <a:pt x="3083294" y="0"/>
                </a:lnTo>
                <a:lnTo>
                  <a:pt x="3083294" y="3083294"/>
                </a:lnTo>
                <a:lnTo>
                  <a:pt x="0" y="30832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3" name="Picture 2" descr="n185 Fb Thu Huong Pham"/>
          <p:cNvPicPr>
            <a:picLocks noChangeAspect="1"/>
          </p:cNvPicPr>
          <p:nvPr/>
        </p:nvPicPr>
        <p:blipFill>
          <a:blip r:embed="rId8"/>
          <a:stretch>
            <a:fillRect/>
          </a:stretch>
        </p:blipFill>
        <p:spPr>
          <a:xfrm rot="6019227">
            <a:off x="16986297" y="-174031"/>
            <a:ext cx="838666" cy="1081943"/>
          </a:xfrm>
          <a:prstGeom prst="rect">
            <a:avLst/>
          </a:prstGeom>
        </p:spPr>
      </p:pic>
      <p:sp>
        <p:nvSpPr>
          <p:cNvPr id="4" name="Pentagon 3" descr="n185 Fb Thu Huong Pham"/>
          <p:cNvSpPr/>
          <p:nvPr/>
        </p:nvSpPr>
        <p:spPr>
          <a:xfrm>
            <a:off x="380999" y="2194347"/>
            <a:ext cx="9695230" cy="3443458"/>
          </a:xfrm>
          <a:prstGeom prst="homePlate">
            <a:avLst/>
          </a:prstGeom>
          <a:solidFill>
            <a:srgbClr val="92D050">
              <a:alpha val="33000"/>
            </a:srgbClr>
          </a:solidFill>
          <a:ln>
            <a:solidFill>
              <a:srgbClr val="92D050">
                <a:alpha val="7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bg1"/>
                </a:solidFill>
                <a:latin typeface="Now" panose="020B0604020202020204" charset="0"/>
                <a:ea typeface="Times New Roman" panose="02020603050405020304" pitchFamily="18" charset="0"/>
              </a:rPr>
              <a:t>Điều</a:t>
            </a:r>
            <a:r>
              <a:rPr lang="en-US" sz="4400" dirty="0">
                <a:solidFill>
                  <a:schemeClr val="bg1"/>
                </a:solidFill>
                <a:latin typeface="Now" panose="020B0604020202020204" charset="0"/>
                <a:ea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rPr>
              <a:t>kiện</a:t>
            </a:r>
            <a:r>
              <a:rPr lang="en-US" sz="4400" dirty="0">
                <a:solidFill>
                  <a:schemeClr val="bg1"/>
                </a:solidFill>
                <a:latin typeface="Now" panose="020B0604020202020204" charset="0"/>
                <a:ea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rPr>
              <a:t>để</a:t>
            </a:r>
            <a:r>
              <a:rPr lang="en-US" sz="4400" dirty="0">
                <a:solidFill>
                  <a:schemeClr val="bg1"/>
                </a:solidFill>
                <a:latin typeface="Now" panose="020B0604020202020204" charset="0"/>
                <a:ea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rPr>
              <a:t>có</a:t>
            </a:r>
            <a:r>
              <a:rPr lang="en-US" sz="4400" dirty="0">
                <a:solidFill>
                  <a:schemeClr val="bg1"/>
                </a:solidFill>
                <a:latin typeface="Now" panose="020B0604020202020204" charset="0"/>
                <a:ea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rPr>
              <a:t>sóng</a:t>
            </a:r>
            <a:r>
              <a:rPr lang="en-US" sz="4400" dirty="0">
                <a:solidFill>
                  <a:schemeClr val="bg1"/>
                </a:solidFill>
                <a:latin typeface="Now" panose="020B0604020202020204" charset="0"/>
                <a:ea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rPr>
              <a:t>dừng</a:t>
            </a:r>
            <a:r>
              <a:rPr lang="en-US" sz="4400" dirty="0">
                <a:solidFill>
                  <a:schemeClr val="bg1"/>
                </a:solidFill>
                <a:latin typeface="Now" panose="020B0604020202020204" charset="0"/>
                <a:ea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rPr>
              <a:t>trên</a:t>
            </a:r>
            <a:r>
              <a:rPr lang="en-US" sz="4400" dirty="0">
                <a:solidFill>
                  <a:schemeClr val="bg1"/>
                </a:solidFill>
                <a:latin typeface="Now" panose="020B0604020202020204" charset="0"/>
                <a:ea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rPr>
              <a:t>dây</a:t>
            </a:r>
            <a:r>
              <a:rPr lang="en-US" sz="4400" dirty="0">
                <a:solidFill>
                  <a:schemeClr val="bg1"/>
                </a:solidFill>
                <a:latin typeface="Now" panose="020B0604020202020204" charset="0"/>
                <a:ea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rPr>
              <a:t>một</a:t>
            </a:r>
            <a:r>
              <a:rPr lang="en-US" sz="4400" dirty="0">
                <a:solidFill>
                  <a:schemeClr val="bg1"/>
                </a:solidFill>
                <a:latin typeface="Now" panose="020B0604020202020204" charset="0"/>
                <a:ea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rPr>
              <a:t>đầu</a:t>
            </a:r>
            <a:r>
              <a:rPr lang="en-US" sz="4400" dirty="0">
                <a:solidFill>
                  <a:schemeClr val="bg1"/>
                </a:solidFill>
                <a:latin typeface="Now" panose="020B0604020202020204" charset="0"/>
                <a:ea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rPr>
              <a:t>cố</a:t>
            </a:r>
            <a:r>
              <a:rPr lang="en-US" sz="4400" dirty="0">
                <a:solidFill>
                  <a:schemeClr val="bg1"/>
                </a:solidFill>
                <a:latin typeface="Now" panose="020B0604020202020204" charset="0"/>
                <a:ea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rPr>
              <a:t>định</a:t>
            </a:r>
            <a:r>
              <a:rPr lang="en-US" sz="4400" dirty="0">
                <a:solidFill>
                  <a:schemeClr val="bg1"/>
                </a:solidFill>
                <a:latin typeface="Now" panose="020B0604020202020204" charset="0"/>
                <a:ea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rPr>
              <a:t>một</a:t>
            </a:r>
            <a:r>
              <a:rPr lang="en-US" sz="4400" dirty="0">
                <a:solidFill>
                  <a:schemeClr val="bg1"/>
                </a:solidFill>
                <a:latin typeface="Now" panose="020B0604020202020204" charset="0"/>
                <a:ea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rPr>
              <a:t>đầu</a:t>
            </a:r>
            <a:r>
              <a:rPr lang="en-US" sz="4400" dirty="0">
                <a:solidFill>
                  <a:schemeClr val="bg1"/>
                </a:solidFill>
                <a:latin typeface="Now" panose="020B0604020202020204" charset="0"/>
                <a:ea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rPr>
              <a:t>tự</a:t>
            </a:r>
            <a:r>
              <a:rPr lang="en-US" sz="4400" dirty="0">
                <a:solidFill>
                  <a:schemeClr val="bg1"/>
                </a:solidFill>
                <a:latin typeface="Now" panose="020B0604020202020204" charset="0"/>
                <a:ea typeface="Times New Roman" panose="02020603050405020304" pitchFamily="18" charset="0"/>
              </a:rPr>
              <a:t> do </a:t>
            </a:r>
            <a:r>
              <a:rPr lang="en-US" sz="4400" dirty="0" err="1">
                <a:solidFill>
                  <a:schemeClr val="bg1"/>
                </a:solidFill>
                <a:latin typeface="Now" panose="020B0604020202020204" charset="0"/>
                <a:ea typeface="Times New Roman" panose="02020603050405020304" pitchFamily="18" charset="0"/>
              </a:rPr>
              <a:t>hoặc</a:t>
            </a:r>
            <a:r>
              <a:rPr lang="en-US" sz="4400" dirty="0">
                <a:solidFill>
                  <a:schemeClr val="bg1"/>
                </a:solidFill>
                <a:latin typeface="Now" panose="020B0604020202020204" charset="0"/>
                <a:ea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rPr>
              <a:t>trong</a:t>
            </a:r>
            <a:r>
              <a:rPr lang="en-US" sz="4400" dirty="0">
                <a:solidFill>
                  <a:schemeClr val="bg1"/>
                </a:solidFill>
                <a:latin typeface="Now" panose="020B0604020202020204" charset="0"/>
                <a:ea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rPr>
              <a:t>ống</a:t>
            </a:r>
            <a:r>
              <a:rPr lang="en-US" sz="4400" dirty="0">
                <a:solidFill>
                  <a:schemeClr val="bg1"/>
                </a:solidFill>
                <a:latin typeface="Now" panose="020B0604020202020204" charset="0"/>
                <a:ea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rPr>
              <a:t>khí</a:t>
            </a:r>
            <a:r>
              <a:rPr lang="en-US" sz="4400" dirty="0">
                <a:solidFill>
                  <a:schemeClr val="bg1"/>
                </a:solidFill>
                <a:latin typeface="Now" panose="020B0604020202020204" charset="0"/>
                <a:ea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rPr>
              <a:t>một</a:t>
            </a:r>
            <a:r>
              <a:rPr lang="en-US" sz="4400" dirty="0">
                <a:solidFill>
                  <a:schemeClr val="bg1"/>
                </a:solidFill>
                <a:latin typeface="Now" panose="020B0604020202020204" charset="0"/>
                <a:ea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rPr>
              <a:t>đầu</a:t>
            </a:r>
            <a:r>
              <a:rPr lang="en-US" sz="4400" dirty="0">
                <a:solidFill>
                  <a:schemeClr val="bg1"/>
                </a:solidFill>
                <a:latin typeface="Now" panose="020B0604020202020204" charset="0"/>
                <a:ea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rPr>
              <a:t>kính</a:t>
            </a:r>
            <a:r>
              <a:rPr lang="en-US" sz="4400" dirty="0">
                <a:solidFill>
                  <a:schemeClr val="bg1"/>
                </a:solidFill>
                <a:latin typeface="Now" panose="020B0604020202020204" charset="0"/>
                <a:ea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rPr>
              <a:t>một</a:t>
            </a:r>
            <a:r>
              <a:rPr lang="en-US" sz="4400" dirty="0">
                <a:solidFill>
                  <a:schemeClr val="bg1"/>
                </a:solidFill>
                <a:latin typeface="Now" panose="020B0604020202020204" charset="0"/>
                <a:ea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rPr>
              <a:t>đầu</a:t>
            </a:r>
            <a:r>
              <a:rPr lang="en-US" sz="4400" dirty="0">
                <a:solidFill>
                  <a:schemeClr val="bg1"/>
                </a:solidFill>
                <a:latin typeface="Now" panose="020B0604020202020204" charset="0"/>
                <a:ea typeface="Times New Roman" panose="02020603050405020304" pitchFamily="18" charset="0"/>
              </a:rPr>
              <a:t> </a:t>
            </a:r>
            <a:r>
              <a:rPr lang="en-US" sz="4400" dirty="0" err="1">
                <a:solidFill>
                  <a:schemeClr val="bg1"/>
                </a:solidFill>
                <a:latin typeface="Now" panose="020B0604020202020204" charset="0"/>
                <a:ea typeface="Times New Roman" panose="02020603050405020304" pitchFamily="18" charset="0"/>
              </a:rPr>
              <a:t>hở</a:t>
            </a:r>
            <a:endParaRPr lang="en-US" sz="4400" dirty="0">
              <a:solidFill>
                <a:schemeClr val="bg1"/>
              </a:solidFill>
              <a:latin typeface="Now" panose="020B0604020202020204" charset="0"/>
            </a:endParaRPr>
          </a:p>
        </p:txBody>
      </p:sp>
      <p:pic>
        <p:nvPicPr>
          <p:cNvPr id="2050" name="Picture 4" descr="n185 Fb Thu Huong Pham"/>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bright="8000"/>
                    </a14:imgEffect>
                  </a14:imgLayer>
                </a14:imgProps>
              </a:ext>
              <a:ext uri="{28A0092B-C50C-407E-A947-70E740481C1C}">
                <a14:useLocalDpi xmlns:a14="http://schemas.microsoft.com/office/drawing/2010/main" val="0"/>
              </a:ext>
            </a:extLst>
          </a:blip>
          <a:srcRect/>
          <a:stretch>
            <a:fillRect/>
          </a:stretch>
        </p:blipFill>
        <p:spPr bwMode="auto">
          <a:xfrm>
            <a:off x="685800" y="5811112"/>
            <a:ext cx="6250191" cy="429179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4" descr="n185 Fb Thu Huong Pham"/>
          <p:cNvSpPr>
            <a:spLocks noChangeArrowheads="1"/>
          </p:cNvSpPr>
          <p:nvPr/>
        </p:nvSpPr>
        <p:spPr bwMode="auto">
          <a:xfrm>
            <a:off x="0" y="4572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5" descr="n185 Fb Thu Huong Pham"/>
          <p:cNvSpPr>
            <a:spLocks noChangeArrowheads="1"/>
          </p:cNvSpPr>
          <p:nvPr/>
        </p:nvSpPr>
        <p:spPr bwMode="auto">
          <a:xfrm>
            <a:off x="10647173" y="7712456"/>
            <a:ext cx="5532825"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400" b="0" i="0" u="none" strike="noStrike" cap="none" normalizeH="0" baseline="0" dirty="0">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với</a:t>
            </a:r>
            <a:r>
              <a:rPr kumimoji="0" lang="en-US" altLang="en-US" sz="4400" b="0" i="0" u="none" strike="noStrike" cap="none" normalizeH="0" baseline="0" dirty="0">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 n = 1, 2, 3,….</a:t>
            </a:r>
            <a:endParaRPr kumimoji="0" lang="en-US" altLang="en-US" sz="4400" b="0" i="0" u="none" strike="noStrike" cap="none" normalizeH="0" baseline="0" dirty="0">
              <a:ln>
                <a:noFill/>
              </a:ln>
              <a:solidFill>
                <a:schemeClr val="bg1"/>
              </a:solidFill>
              <a:effectLst/>
              <a:latin typeface="Now" panose="020B0604020202020204" charset="0"/>
            </a:endParaRPr>
          </a:p>
        </p:txBody>
      </p:sp>
      <p:grpSp>
        <p:nvGrpSpPr>
          <p:cNvPr id="18" name="Group 17" descr="n185 Fb Thu Huong Pham"/>
          <p:cNvGrpSpPr/>
          <p:nvPr/>
        </p:nvGrpSpPr>
        <p:grpSpPr>
          <a:xfrm>
            <a:off x="9941229" y="2321590"/>
            <a:ext cx="8107605" cy="2817906"/>
            <a:chOff x="9941229" y="2321590"/>
            <a:chExt cx="8107605" cy="2817906"/>
          </a:xfrm>
        </p:grpSpPr>
        <p:sp>
          <p:nvSpPr>
            <p:cNvPr id="9" name="Rectangle 3"/>
            <p:cNvSpPr>
              <a:spLocks noChangeArrowheads="1"/>
            </p:cNvSpPr>
            <p:nvPr/>
          </p:nvSpPr>
          <p:spPr bwMode="auto">
            <a:xfrm>
              <a:off x="10682481" y="2338729"/>
              <a:ext cx="7366353"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400" b="0" i="0" u="none" strike="noStrike" cap="none" normalizeH="0" baseline="0" dirty="0" err="1">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Chiều</a:t>
              </a:r>
              <a:r>
                <a:rPr kumimoji="0" lang="en-US" altLang="en-US" sz="4400" b="0" i="0" u="none" strike="noStrike" cap="none" normalizeH="0" baseline="0" dirty="0">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dài</a:t>
              </a:r>
              <a:r>
                <a:rPr kumimoji="0" lang="en-US" altLang="en-US" sz="4400" b="0" i="0" u="none" strike="noStrike" cap="none" normalizeH="0" baseline="0" dirty="0">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của</a:t>
              </a:r>
              <a:r>
                <a:rPr kumimoji="0" lang="en-US" altLang="en-US" sz="4400" b="0" i="0" u="none" strike="noStrike" cap="none" normalizeH="0" baseline="0" dirty="0">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sợi</a:t>
              </a:r>
              <a:r>
                <a:rPr kumimoji="0" lang="en-US" altLang="en-US" sz="4400" b="0" i="0" u="none" strike="noStrike" cap="none" normalizeH="0" baseline="0" dirty="0">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dây</a:t>
              </a:r>
              <a:r>
                <a:rPr kumimoji="0" lang="en-US" altLang="en-US" sz="4400" b="0" i="0" u="none" strike="noStrike" cap="none" normalizeH="0" baseline="0" dirty="0">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hoặc</a:t>
              </a:r>
              <a:r>
                <a:rPr kumimoji="0" lang="en-US" altLang="en-US" sz="4400" b="0" i="0" u="none" strike="noStrike" cap="none" normalizeH="0" dirty="0">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 </a:t>
              </a:r>
              <a:r>
                <a:rPr kumimoji="0" lang="en-US" altLang="en-US" sz="4400" b="0" i="0" u="none" strike="noStrike" cap="none" normalizeH="0" dirty="0" err="1">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của</a:t>
              </a:r>
              <a:r>
                <a:rPr kumimoji="0" lang="en-US" altLang="en-US" sz="4400" b="0" i="0" u="none" strike="noStrike" cap="none" normalizeH="0" dirty="0">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 </a:t>
              </a:r>
              <a:r>
                <a:rPr kumimoji="0" lang="en-US" altLang="en-US" sz="4400" b="0" i="0" u="none" strike="noStrike" cap="none" normalizeH="0" dirty="0" err="1">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cột</a:t>
              </a:r>
              <a:r>
                <a:rPr kumimoji="0" lang="en-US" altLang="en-US" sz="4400" b="0" i="0" u="none" strike="noStrike" cap="none" normalizeH="0" dirty="0">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 </a:t>
              </a:r>
              <a:r>
                <a:rPr kumimoji="0" lang="en-US" altLang="en-US" sz="4400" b="0" i="0" u="none" strike="noStrike" cap="none" normalizeH="0" dirty="0" err="1">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không</a:t>
              </a:r>
              <a:r>
                <a:rPr kumimoji="0" lang="en-US" altLang="en-US" sz="4400" b="0" i="0" u="none" strike="noStrike" cap="none" normalizeH="0" dirty="0">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 </a:t>
              </a:r>
              <a:r>
                <a:rPr kumimoji="0" lang="en-US" altLang="en-US" sz="4400" b="0" i="0" u="none" strike="noStrike" cap="none" normalizeH="0" dirty="0" err="1">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khí</a:t>
              </a:r>
              <a:r>
                <a:rPr kumimoji="0" lang="en-US" altLang="en-US" sz="4400" b="0" i="0" u="none" strike="noStrike" cap="none" normalizeH="0" dirty="0">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phải</a:t>
              </a:r>
              <a:r>
                <a:rPr kumimoji="0" lang="en-US" altLang="en-US" sz="4400" b="0" i="0" u="none" strike="noStrike" cap="none" normalizeH="0" baseline="0" dirty="0">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bằng</a:t>
              </a:r>
              <a:r>
                <a:rPr kumimoji="0" lang="en-US" altLang="en-US" sz="4400" b="0" i="0" u="none" strike="noStrike" cap="none" normalizeH="0" baseline="0" dirty="0">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một</a:t>
              </a:r>
              <a:r>
                <a:rPr kumimoji="0" lang="en-US" altLang="en-US" sz="4400" b="0" i="0" u="none" strike="noStrike" cap="none" normalizeH="0" baseline="0" dirty="0">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số</a:t>
              </a:r>
              <a:r>
                <a:rPr kumimoji="0" lang="en-US" altLang="en-US" sz="4400" b="0" i="0" u="none" strike="noStrike" cap="none" normalizeH="0" baseline="0" dirty="0">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lẻ</a:t>
              </a:r>
              <a:r>
                <a:rPr kumimoji="0" lang="en-US" altLang="en-US" sz="4400" b="0" i="0" u="none" strike="noStrike" cap="none" normalizeH="0" dirty="0">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 </a:t>
              </a:r>
              <a:r>
                <a:rPr kumimoji="0" lang="en-US" altLang="en-US" sz="4400" b="0" i="0" u="none" strike="noStrike" cap="none" normalizeH="0" dirty="0" err="1">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lần</a:t>
              </a:r>
              <a:r>
                <a:rPr kumimoji="0" lang="en-US" altLang="en-US" sz="4400" b="0" i="0" u="none" strike="noStrike" cap="none" normalizeH="0" dirty="0">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 ¼ </a:t>
              </a:r>
              <a:r>
                <a:rPr kumimoji="0" lang="en-US" altLang="en-US" sz="4400" b="0" i="0" u="none" strike="noStrike" cap="none" normalizeH="0" baseline="0" dirty="0" err="1">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bước</a:t>
              </a:r>
              <a:r>
                <a:rPr kumimoji="0" lang="en-US" altLang="en-US" sz="4400" b="0" i="0" u="none" strike="noStrike" cap="none" normalizeH="0" baseline="0" dirty="0">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sóng</a:t>
              </a:r>
              <a:r>
                <a:rPr kumimoji="0" lang="en-US" altLang="en-US" sz="4400" b="0" i="0" u="none" strike="noStrike" cap="none" normalizeH="0" baseline="0" dirty="0">
                  <a:ln>
                    <a:noFill/>
                  </a:ln>
                  <a:solidFill>
                    <a:schemeClr val="bg1"/>
                  </a:solidFill>
                  <a:effectLst/>
                  <a:latin typeface="Now" panose="020B0604020202020204" charset="0"/>
                  <a:ea typeface="Times New Roman" panose="02020603050405020304" pitchFamily="18" charset="0"/>
                  <a:cs typeface="Times New Roman" panose="02020603050405020304" pitchFamily="18" charset="0"/>
                </a:rPr>
                <a:t>:</a:t>
              </a:r>
              <a:endParaRPr kumimoji="0" lang="en-US" altLang="en-US" sz="4400" b="0" i="0" u="none" strike="noStrike" cap="none" normalizeH="0" baseline="0" dirty="0">
                <a:ln>
                  <a:noFill/>
                </a:ln>
                <a:solidFill>
                  <a:schemeClr val="bg1"/>
                </a:solidFill>
                <a:effectLst/>
                <a:latin typeface="Now" panose="020B0604020202020204" charset="0"/>
              </a:endParaRPr>
            </a:p>
          </p:txBody>
        </p:sp>
        <p:sp>
          <p:nvSpPr>
            <p:cNvPr id="17" name="Parallelogram 16"/>
            <p:cNvSpPr/>
            <p:nvPr/>
          </p:nvSpPr>
          <p:spPr>
            <a:xfrm>
              <a:off x="9941229" y="2321590"/>
              <a:ext cx="7993383" cy="2740666"/>
            </a:xfrm>
            <a:prstGeom prst="parallelogram">
              <a:avLst/>
            </a:prstGeom>
            <a:solidFill>
              <a:srgbClr val="92D050">
                <a:alpha val="42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5" descr="n185 Fb Thu Huong Pham"/>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2" name="Object 11" descr="n185 Fb Thu Huong Pham"/>
          <p:cNvGraphicFramePr>
            <a:graphicFrameLocks noChangeAspect="1"/>
          </p:cNvGraphicFramePr>
          <p:nvPr>
            <p:extLst>
              <p:ext uri="{D42A27DB-BD31-4B8C-83A1-F6EECF244321}">
                <p14:modId xmlns:p14="http://schemas.microsoft.com/office/powerpoint/2010/main" val="1096657802"/>
              </p:ext>
            </p:extLst>
          </p:nvPr>
        </p:nvGraphicFramePr>
        <p:xfrm>
          <a:off x="11326889" y="5506034"/>
          <a:ext cx="4173395" cy="1839884"/>
        </p:xfrm>
        <a:graphic>
          <a:graphicData uri="http://schemas.openxmlformats.org/presentationml/2006/ole">
            <mc:AlternateContent xmlns:mc="http://schemas.openxmlformats.org/markup-compatibility/2006">
              <mc:Choice xmlns:v="urn:schemas-microsoft-com:vml" Requires="v">
                <p:oleObj name="Equation" r:id="rId11" imgW="888614" imgH="393529" progId="Equation.3">
                  <p:embed/>
                </p:oleObj>
              </mc:Choice>
              <mc:Fallback>
                <p:oleObj name="Equation" r:id="rId11" imgW="888614" imgH="393529" progId="Equation.3">
                  <p:embed/>
                  <p:pic>
                    <p:nvPicPr>
                      <p:cNvPr id="0" name="Object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326889" y="5506034"/>
                        <a:ext cx="4173395" cy="1839884"/>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940990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edge">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185 Fb Thu Huong Pham"/>
          <p:cNvSpPr/>
          <p:nvPr/>
        </p:nvSpPr>
        <p:spPr>
          <a:xfrm>
            <a:off x="5080" y="-762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endParaRPr lang="en-US"/>
          </a:p>
        </p:txBody>
      </p:sp>
      <p:sp>
        <p:nvSpPr>
          <p:cNvPr id="3" name="Freeform 3" descr="n185 Fb Thu Huong Pham"/>
          <p:cNvSpPr/>
          <p:nvPr/>
        </p:nvSpPr>
        <p:spPr>
          <a:xfrm flipH="1">
            <a:off x="-422436" y="-345093"/>
            <a:ext cx="4947445" cy="1942997"/>
          </a:xfrm>
          <a:custGeom>
            <a:avLst/>
            <a:gdLst/>
            <a:ahLst/>
            <a:cxnLst/>
            <a:rect l="l" t="t" r="r" b="b"/>
            <a:pathLst>
              <a:path w="4947445" h="1942997">
                <a:moveTo>
                  <a:pt x="4947445" y="0"/>
                </a:moveTo>
                <a:lnTo>
                  <a:pt x="0" y="0"/>
                </a:lnTo>
                <a:lnTo>
                  <a:pt x="0" y="1942997"/>
                </a:lnTo>
                <a:lnTo>
                  <a:pt x="4947445" y="1942997"/>
                </a:lnTo>
                <a:lnTo>
                  <a:pt x="494744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descr="n185 Fb Thu Huong Pham"/>
          <p:cNvSpPr/>
          <p:nvPr/>
        </p:nvSpPr>
        <p:spPr>
          <a:xfrm rot="-5400000">
            <a:off x="5217083" y="-3672947"/>
            <a:ext cx="7924802" cy="17632891"/>
          </a:xfrm>
          <a:custGeom>
            <a:avLst/>
            <a:gdLst/>
            <a:ahLst/>
            <a:cxnLst/>
            <a:rect l="l" t="t" r="r" b="b"/>
            <a:pathLst>
              <a:path w="6511435" h="12346104">
                <a:moveTo>
                  <a:pt x="0" y="0"/>
                </a:moveTo>
                <a:lnTo>
                  <a:pt x="6511434" y="0"/>
                </a:lnTo>
                <a:lnTo>
                  <a:pt x="6511434" y="12346104"/>
                </a:lnTo>
                <a:lnTo>
                  <a:pt x="0" y="12346104"/>
                </a:lnTo>
                <a:lnTo>
                  <a:pt x="0" y="0"/>
                </a:lnTo>
                <a:close/>
              </a:path>
            </a:pathLst>
          </a:custGeom>
          <a:blipFill>
            <a:blip r:embed="rId5"/>
            <a:stretch>
              <a:fillRect r="-45997"/>
            </a:stretch>
          </a:blipFill>
        </p:spPr>
        <p:txBody>
          <a:bodyPr/>
          <a:lstStyle/>
          <a:p>
            <a:endParaRPr lang="en-US"/>
          </a:p>
        </p:txBody>
      </p:sp>
      <p:sp>
        <p:nvSpPr>
          <p:cNvPr id="5" name="TextBox 5" descr="n185 Fb Thu Huong Pham"/>
          <p:cNvSpPr txBox="1"/>
          <p:nvPr/>
        </p:nvSpPr>
        <p:spPr>
          <a:xfrm>
            <a:off x="378986" y="2242795"/>
            <a:ext cx="17616943" cy="5816977"/>
          </a:xfrm>
          <a:prstGeom prst="rect">
            <a:avLst/>
          </a:prstGeom>
        </p:spPr>
        <p:txBody>
          <a:bodyPr wrap="square" lIns="0" tIns="0" rIns="0" bIns="0" rtlCol="0" anchor="t">
            <a:spAutoFit/>
          </a:bodyPr>
          <a:lstStyle/>
          <a:p>
            <a:pPr>
              <a:lnSpc>
                <a:spcPct val="150000"/>
              </a:lnSpc>
            </a:pPr>
            <a:r>
              <a:rPr lang="vi-VN" sz="3600" dirty="0">
                <a:solidFill>
                  <a:schemeClr val="accent5">
                    <a:lumMod val="50000"/>
                  </a:schemeClr>
                </a:solidFill>
                <a:latin typeface="Now"/>
              </a:rPr>
              <a:t>Nối máy phát tần số với loa, bật công tắc nguồn của máy phát tần số, điều chỉnh biên độ và tần số để nghe rõ âm (hoặc dùng bú cao su gõ vào một nhánh của âm thoa), đồng thời dịch chuyển dần pittông ra xa loa. Trả lời các câu hỏi sau:</a:t>
            </a:r>
          </a:p>
          <a:p>
            <a:pPr>
              <a:lnSpc>
                <a:spcPct val="150000"/>
              </a:lnSpc>
            </a:pPr>
            <a:r>
              <a:rPr lang="vi-VN" sz="3600" dirty="0">
                <a:solidFill>
                  <a:srgbClr val="00B050"/>
                </a:solidFill>
                <a:latin typeface="Now"/>
              </a:rPr>
              <a:t>a. Khi pít-tông di chuyển, độ to của âm thanh nghe được thay đổi như thế nào?</a:t>
            </a:r>
          </a:p>
          <a:p>
            <a:pPr>
              <a:lnSpc>
                <a:spcPct val="150000"/>
              </a:lnSpc>
            </a:pPr>
            <a:r>
              <a:rPr lang="vi-VN" sz="3600" dirty="0">
                <a:solidFill>
                  <a:srgbClr val="00B0F0"/>
                </a:solidFill>
                <a:latin typeface="Now"/>
              </a:rPr>
              <a:t>b. Khoảng cách giữa hai vị trí liên tiếp của pit-tông mà âm thanh nghe được to nhất cho phép xác định đại lượng nào của sóng âm?</a:t>
            </a:r>
          </a:p>
          <a:p>
            <a:pPr>
              <a:lnSpc>
                <a:spcPct val="150000"/>
              </a:lnSpc>
            </a:pPr>
            <a:r>
              <a:rPr lang="vi-VN" sz="3600" dirty="0">
                <a:solidFill>
                  <a:schemeClr val="accent5">
                    <a:lumMod val="50000"/>
                  </a:schemeClr>
                </a:solidFill>
                <a:latin typeface="Now"/>
              </a:rPr>
              <a:t>c. Cần đo đại lượng nào để tính được tốc độ truyền âm?</a:t>
            </a:r>
          </a:p>
        </p:txBody>
      </p:sp>
      <p:sp>
        <p:nvSpPr>
          <p:cNvPr id="6" name="TextBox 6" descr="n185 Fb Thu Huong Pham"/>
          <p:cNvSpPr txBox="1"/>
          <p:nvPr/>
        </p:nvSpPr>
        <p:spPr>
          <a:xfrm>
            <a:off x="3961606" y="1430678"/>
            <a:ext cx="9838576" cy="745910"/>
          </a:xfrm>
          <a:prstGeom prst="rect">
            <a:avLst/>
          </a:prstGeom>
          <a:solidFill>
            <a:schemeClr val="accent4">
              <a:lumMod val="40000"/>
              <a:lumOff val="60000"/>
            </a:schemeClr>
          </a:solidFill>
        </p:spPr>
        <p:txBody>
          <a:bodyPr lIns="0" tIns="0" rIns="0" bIns="0" rtlCol="0" anchor="t">
            <a:spAutoFit/>
          </a:bodyPr>
          <a:lstStyle/>
          <a:p>
            <a:pPr algn="ctr">
              <a:lnSpc>
                <a:spcPts val="5740"/>
              </a:lnSpc>
            </a:pPr>
            <a:r>
              <a:rPr lang="en-US" sz="7000" b="1" dirty="0">
                <a:solidFill>
                  <a:srgbClr val="FF0000"/>
                </a:solidFill>
                <a:latin typeface="Bryndan Write"/>
              </a:rPr>
              <a:t>PHIẾU HỌC TẬP SỐ 1</a:t>
            </a:r>
          </a:p>
        </p:txBody>
      </p:sp>
      <p:sp>
        <p:nvSpPr>
          <p:cNvPr id="7" name="Freeform 7" descr="n185 Fb Thu Huong Pham"/>
          <p:cNvSpPr/>
          <p:nvPr/>
        </p:nvSpPr>
        <p:spPr>
          <a:xfrm>
            <a:off x="15316200" y="357762"/>
            <a:ext cx="2349396" cy="2145831"/>
          </a:xfrm>
          <a:custGeom>
            <a:avLst/>
            <a:gdLst/>
            <a:ahLst/>
            <a:cxnLst/>
            <a:rect l="l" t="t" r="r" b="b"/>
            <a:pathLst>
              <a:path w="3083294" h="3083294">
                <a:moveTo>
                  <a:pt x="0" y="0"/>
                </a:moveTo>
                <a:lnTo>
                  <a:pt x="3083294" y="0"/>
                </a:lnTo>
                <a:lnTo>
                  <a:pt x="3083294" y="3083294"/>
                </a:lnTo>
                <a:lnTo>
                  <a:pt x="0" y="30832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descr="n185 Fb Thu Huong Pham"/>
          <p:cNvSpPr/>
          <p:nvPr/>
        </p:nvSpPr>
        <p:spPr>
          <a:xfrm>
            <a:off x="81283" y="8778866"/>
            <a:ext cx="1970003" cy="1625434"/>
          </a:xfrm>
          <a:custGeom>
            <a:avLst/>
            <a:gdLst/>
            <a:ahLst/>
            <a:cxnLst/>
            <a:rect l="l" t="t" r="r" b="b"/>
            <a:pathLst>
              <a:path w="2353261" h="2182115">
                <a:moveTo>
                  <a:pt x="0" y="0"/>
                </a:moveTo>
                <a:lnTo>
                  <a:pt x="2353261" y="0"/>
                </a:lnTo>
                <a:lnTo>
                  <a:pt x="2353261" y="2182115"/>
                </a:lnTo>
                <a:lnTo>
                  <a:pt x="0" y="218211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1914191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185 Fb Thu Huong Pham"/>
          <p:cNvSpPr/>
          <p:nvPr/>
        </p:nvSpPr>
        <p:spPr>
          <a:xfrm>
            <a:off x="5080" y="-762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endParaRPr lang="en-US"/>
          </a:p>
        </p:txBody>
      </p:sp>
      <p:sp>
        <p:nvSpPr>
          <p:cNvPr id="3" name="Freeform 3" descr="n185 Fb Thu Huong Pham"/>
          <p:cNvSpPr/>
          <p:nvPr/>
        </p:nvSpPr>
        <p:spPr>
          <a:xfrm flipH="1">
            <a:off x="-422436" y="-345093"/>
            <a:ext cx="4947445" cy="1942997"/>
          </a:xfrm>
          <a:custGeom>
            <a:avLst/>
            <a:gdLst/>
            <a:ahLst/>
            <a:cxnLst/>
            <a:rect l="l" t="t" r="r" b="b"/>
            <a:pathLst>
              <a:path w="4947445" h="1942997">
                <a:moveTo>
                  <a:pt x="4947445" y="0"/>
                </a:moveTo>
                <a:lnTo>
                  <a:pt x="0" y="0"/>
                </a:lnTo>
                <a:lnTo>
                  <a:pt x="0" y="1942997"/>
                </a:lnTo>
                <a:lnTo>
                  <a:pt x="4947445" y="1942997"/>
                </a:lnTo>
                <a:lnTo>
                  <a:pt x="494744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descr="n185 Fb Thu Huong Pham"/>
          <p:cNvSpPr/>
          <p:nvPr/>
        </p:nvSpPr>
        <p:spPr>
          <a:xfrm rot="-5400000">
            <a:off x="4719053" y="-2964874"/>
            <a:ext cx="8077201" cy="17035713"/>
          </a:xfrm>
          <a:custGeom>
            <a:avLst/>
            <a:gdLst/>
            <a:ahLst/>
            <a:cxnLst/>
            <a:rect l="l" t="t" r="r" b="b"/>
            <a:pathLst>
              <a:path w="6511435" h="12346104">
                <a:moveTo>
                  <a:pt x="0" y="0"/>
                </a:moveTo>
                <a:lnTo>
                  <a:pt x="6511434" y="0"/>
                </a:lnTo>
                <a:lnTo>
                  <a:pt x="6511434" y="12346104"/>
                </a:lnTo>
                <a:lnTo>
                  <a:pt x="0" y="12346104"/>
                </a:lnTo>
                <a:lnTo>
                  <a:pt x="0" y="0"/>
                </a:lnTo>
                <a:close/>
              </a:path>
            </a:pathLst>
          </a:custGeom>
          <a:blipFill>
            <a:blip r:embed="rId5"/>
            <a:stretch>
              <a:fillRect r="-45997"/>
            </a:stretch>
          </a:blipFill>
        </p:spPr>
        <p:txBody>
          <a:bodyPr/>
          <a:lstStyle/>
          <a:p>
            <a:endParaRPr lang="en-US"/>
          </a:p>
        </p:txBody>
      </p:sp>
      <p:sp>
        <p:nvSpPr>
          <p:cNvPr id="5" name="TextBox 5" descr="n185 Fb Thu Huong Pham"/>
          <p:cNvSpPr txBox="1"/>
          <p:nvPr/>
        </p:nvSpPr>
        <p:spPr>
          <a:xfrm>
            <a:off x="517537" y="1777616"/>
            <a:ext cx="16322663" cy="6832640"/>
          </a:xfrm>
          <a:prstGeom prst="rect">
            <a:avLst/>
          </a:prstGeom>
        </p:spPr>
        <p:txBody>
          <a:bodyPr wrap="square" lIns="0" tIns="0" rIns="0" bIns="0" rtlCol="0" anchor="t">
            <a:spAutoFit/>
          </a:bodyPr>
          <a:lstStyle/>
          <a:p>
            <a:pPr>
              <a:lnSpc>
                <a:spcPct val="150000"/>
              </a:lnSpc>
            </a:pPr>
            <a:r>
              <a:rPr lang="vi-VN" sz="4000" dirty="0">
                <a:solidFill>
                  <a:srgbClr val="C00000"/>
                </a:solidFill>
                <a:latin typeface="Now"/>
              </a:rPr>
              <a:t>Thực hiện thí nghiệm và ghi kết quả thí nghiệm vào bảng bên dưới</a:t>
            </a:r>
            <a:r>
              <a:rPr lang="vi-VN" sz="3200" dirty="0">
                <a:solidFill>
                  <a:schemeClr val="accent5">
                    <a:lumMod val="50000"/>
                  </a:schemeClr>
                </a:solidFill>
                <a:latin typeface="Now"/>
              </a:rPr>
              <a:t>:</a:t>
            </a:r>
            <a:endParaRPr lang="en-US" sz="3200" dirty="0">
              <a:solidFill>
                <a:schemeClr val="accent5">
                  <a:lumMod val="50000"/>
                </a:schemeClr>
              </a:solidFill>
              <a:latin typeface="Now"/>
            </a:endParaRPr>
          </a:p>
          <a:p>
            <a:pPr>
              <a:lnSpc>
                <a:spcPct val="150000"/>
              </a:lnSpc>
            </a:pPr>
            <a:endParaRPr lang="en-US" sz="3200" dirty="0">
              <a:solidFill>
                <a:schemeClr val="accent5">
                  <a:lumMod val="50000"/>
                </a:schemeClr>
              </a:solidFill>
              <a:latin typeface="Now"/>
            </a:endParaRPr>
          </a:p>
          <a:p>
            <a:pPr>
              <a:lnSpc>
                <a:spcPct val="150000"/>
              </a:lnSpc>
            </a:pPr>
            <a:endParaRPr lang="en-US" sz="3200" dirty="0">
              <a:solidFill>
                <a:schemeClr val="accent5">
                  <a:lumMod val="50000"/>
                </a:schemeClr>
              </a:solidFill>
              <a:latin typeface="Now"/>
            </a:endParaRPr>
          </a:p>
          <a:p>
            <a:pPr>
              <a:lnSpc>
                <a:spcPct val="150000"/>
              </a:lnSpc>
            </a:pPr>
            <a:endParaRPr lang="en-US" sz="3200" dirty="0">
              <a:solidFill>
                <a:schemeClr val="accent5">
                  <a:lumMod val="50000"/>
                </a:schemeClr>
              </a:solidFill>
              <a:latin typeface="Now"/>
            </a:endParaRPr>
          </a:p>
          <a:p>
            <a:pPr>
              <a:lnSpc>
                <a:spcPct val="150000"/>
              </a:lnSpc>
            </a:pPr>
            <a:endParaRPr lang="en-US" sz="3200" dirty="0">
              <a:solidFill>
                <a:schemeClr val="accent5">
                  <a:lumMod val="50000"/>
                </a:schemeClr>
              </a:solidFill>
              <a:latin typeface="Now"/>
            </a:endParaRPr>
          </a:p>
          <a:p>
            <a:pPr>
              <a:lnSpc>
                <a:spcPct val="150000"/>
              </a:lnSpc>
            </a:pPr>
            <a:endParaRPr lang="en-US" sz="3200" dirty="0">
              <a:solidFill>
                <a:schemeClr val="accent5">
                  <a:lumMod val="50000"/>
                </a:schemeClr>
              </a:solidFill>
              <a:latin typeface="Now"/>
            </a:endParaRPr>
          </a:p>
          <a:p>
            <a:pPr>
              <a:lnSpc>
                <a:spcPct val="150000"/>
              </a:lnSpc>
            </a:pPr>
            <a:endParaRPr lang="en-US" sz="3200" dirty="0">
              <a:solidFill>
                <a:schemeClr val="accent5">
                  <a:lumMod val="50000"/>
                </a:schemeClr>
              </a:solidFill>
              <a:latin typeface="Now"/>
            </a:endParaRPr>
          </a:p>
          <a:p>
            <a:pPr>
              <a:lnSpc>
                <a:spcPct val="150000"/>
              </a:lnSpc>
            </a:pPr>
            <a:endParaRPr lang="en-US" sz="3200" dirty="0">
              <a:solidFill>
                <a:schemeClr val="accent5">
                  <a:lumMod val="50000"/>
                </a:schemeClr>
              </a:solidFill>
              <a:latin typeface="Now"/>
            </a:endParaRPr>
          </a:p>
          <a:p>
            <a:pPr>
              <a:lnSpc>
                <a:spcPct val="150000"/>
              </a:lnSpc>
            </a:pPr>
            <a:endParaRPr lang="en-US" sz="3200" b="1" dirty="0">
              <a:solidFill>
                <a:schemeClr val="accent5">
                  <a:lumMod val="50000"/>
                </a:schemeClr>
              </a:solidFill>
              <a:latin typeface="Now"/>
            </a:endParaRPr>
          </a:p>
        </p:txBody>
      </p:sp>
      <p:sp>
        <p:nvSpPr>
          <p:cNvPr id="6" name="TextBox 6" descr="n185 Fb Thu Huong Pham"/>
          <p:cNvSpPr txBox="1"/>
          <p:nvPr/>
        </p:nvSpPr>
        <p:spPr>
          <a:xfrm>
            <a:off x="4044001" y="701853"/>
            <a:ext cx="9838576" cy="745910"/>
          </a:xfrm>
          <a:prstGeom prst="rect">
            <a:avLst/>
          </a:prstGeom>
          <a:solidFill>
            <a:schemeClr val="accent4">
              <a:lumMod val="40000"/>
              <a:lumOff val="60000"/>
            </a:schemeClr>
          </a:solidFill>
        </p:spPr>
        <p:txBody>
          <a:bodyPr lIns="0" tIns="0" rIns="0" bIns="0" rtlCol="0" anchor="t">
            <a:spAutoFit/>
          </a:bodyPr>
          <a:lstStyle/>
          <a:p>
            <a:pPr algn="ctr">
              <a:lnSpc>
                <a:spcPts val="5740"/>
              </a:lnSpc>
            </a:pPr>
            <a:r>
              <a:rPr lang="en-US" sz="7000" b="1" dirty="0">
                <a:solidFill>
                  <a:srgbClr val="FF0000"/>
                </a:solidFill>
                <a:latin typeface="Bryndan Write"/>
              </a:rPr>
              <a:t>PHIẾU HỌC TẬP SỐ 2</a:t>
            </a:r>
          </a:p>
        </p:txBody>
      </p:sp>
      <p:sp>
        <p:nvSpPr>
          <p:cNvPr id="7" name="Freeform 7" descr="n185 Fb Thu Huong Pham"/>
          <p:cNvSpPr/>
          <p:nvPr/>
        </p:nvSpPr>
        <p:spPr>
          <a:xfrm>
            <a:off x="15697200" y="-289925"/>
            <a:ext cx="2349396" cy="2145831"/>
          </a:xfrm>
          <a:custGeom>
            <a:avLst/>
            <a:gdLst/>
            <a:ahLst/>
            <a:cxnLst/>
            <a:rect l="l" t="t" r="r" b="b"/>
            <a:pathLst>
              <a:path w="3083294" h="3083294">
                <a:moveTo>
                  <a:pt x="0" y="0"/>
                </a:moveTo>
                <a:lnTo>
                  <a:pt x="3083294" y="0"/>
                </a:lnTo>
                <a:lnTo>
                  <a:pt x="3083294" y="3083294"/>
                </a:lnTo>
                <a:lnTo>
                  <a:pt x="0" y="30832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descr="n185 Fb Thu Huong Pham"/>
          <p:cNvSpPr/>
          <p:nvPr/>
        </p:nvSpPr>
        <p:spPr>
          <a:xfrm>
            <a:off x="81283" y="8778866"/>
            <a:ext cx="1970003" cy="1625434"/>
          </a:xfrm>
          <a:custGeom>
            <a:avLst/>
            <a:gdLst/>
            <a:ahLst/>
            <a:cxnLst/>
            <a:rect l="l" t="t" r="r" b="b"/>
            <a:pathLst>
              <a:path w="2353261" h="2182115">
                <a:moveTo>
                  <a:pt x="0" y="0"/>
                </a:moveTo>
                <a:lnTo>
                  <a:pt x="2353261" y="0"/>
                </a:lnTo>
                <a:lnTo>
                  <a:pt x="2353261" y="2182115"/>
                </a:lnTo>
                <a:lnTo>
                  <a:pt x="0" y="218211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9" name="Picture 8" descr="n185 Fb Thu Huong Pham"/>
          <p:cNvPicPr>
            <a:picLocks noChangeAspect="1"/>
          </p:cNvPicPr>
          <p:nvPr/>
        </p:nvPicPr>
        <p:blipFill>
          <a:blip r:embed="rId10"/>
          <a:stretch>
            <a:fillRect/>
          </a:stretch>
        </p:blipFill>
        <p:spPr>
          <a:xfrm>
            <a:off x="709539" y="3204399"/>
            <a:ext cx="15798802" cy="5029200"/>
          </a:xfrm>
          <a:prstGeom prst="rect">
            <a:avLst/>
          </a:prstGeom>
        </p:spPr>
      </p:pic>
    </p:spTree>
    <p:extLst>
      <p:ext uri="{BB962C8B-B14F-4D97-AF65-F5344CB8AC3E}">
        <p14:creationId xmlns:p14="http://schemas.microsoft.com/office/powerpoint/2010/main" val="10684054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562</TotalTime>
  <Words>960</Words>
  <Application>Microsoft Office PowerPoint</Application>
  <PresentationFormat>Custom</PresentationFormat>
  <Paragraphs>69</Paragraphs>
  <Slides>16</Slides>
  <Notes>6</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4" baseType="lpstr">
      <vt:lpstr>Now</vt:lpstr>
      <vt:lpstr>Calibri</vt:lpstr>
      <vt:lpstr>Arial</vt:lpstr>
      <vt:lpstr>Tahoma</vt:lpstr>
      <vt:lpstr>Bryndan Write</vt:lpstr>
      <vt:lpstr>Bryndan Write Bold</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Administrator</cp:lastModifiedBy>
  <cp:revision>259</cp:revision>
  <dcterms:created xsi:type="dcterms:W3CDTF">2006-08-16T00:00:00Z</dcterms:created>
  <dcterms:modified xsi:type="dcterms:W3CDTF">2025-12-09T03:17:30Z</dcterms:modified>
  <dc:identifier>DAFsV26PTkQ</dc:identifier>
</cp:coreProperties>
</file>